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92D050"/>
    <a:srgbClr val="84C967"/>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896FF0-5DDA-FDAF-4AB3-EBF4E33F4D9D}" v="4203" dt="2022-10-25T21:23:58.913"/>
    <p1510:client id="{85CC570E-3268-40D9-998E-6320F07F0200}" v="1992" dt="2022-10-19T13:20:24.316"/>
    <p1510:client id="{B9CF2E7F-42DD-68EF-A6D9-C58B205FA3D5}" v="2849" dt="2022-10-23T16:07:38.928"/>
    <p1510:client id="{ED201A0C-4447-AF8C-1A3B-8A8A27F35B09}" v="3617" dt="2022-10-22T15:38:39.67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 Id="rId9"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aye Davies (2216956)" userId="S::2216956@student.uwtsd.ac.uk::a6b8d455-86aa-492b-a56a-99d4649142a4" providerId="AD" clId="Web-{B9CF2E7F-42DD-68EF-A6D9-C58B205FA3D5}"/>
    <pc:docChg chg="modSld">
      <pc:chgData name="Faye Davies (2216956)" userId="S::2216956@student.uwtsd.ac.uk::a6b8d455-86aa-492b-a56a-99d4649142a4" providerId="AD" clId="Web-{B9CF2E7F-42DD-68EF-A6D9-C58B205FA3D5}" dt="2022-10-23T16:07:38.928" v="1552" actId="20577"/>
      <pc:docMkLst>
        <pc:docMk/>
      </pc:docMkLst>
      <pc:sldChg chg="modSp">
        <pc:chgData name="Faye Davies (2216956)" userId="S::2216956@student.uwtsd.ac.uk::a6b8d455-86aa-492b-a56a-99d4649142a4" providerId="AD" clId="Web-{B9CF2E7F-42DD-68EF-A6D9-C58B205FA3D5}" dt="2022-10-23T16:07:38.928" v="1552" actId="20577"/>
        <pc:sldMkLst>
          <pc:docMk/>
          <pc:sldMk cId="109857222" sldId="256"/>
        </pc:sldMkLst>
        <pc:spChg chg="mod">
          <ac:chgData name="Faye Davies (2216956)" userId="S::2216956@student.uwtsd.ac.uk::a6b8d455-86aa-492b-a56a-99d4649142a4" providerId="AD" clId="Web-{B9CF2E7F-42DD-68EF-A6D9-C58B205FA3D5}" dt="2022-10-23T16:01:16.981" v="1397" actId="20577"/>
          <ac:spMkLst>
            <pc:docMk/>
            <pc:sldMk cId="109857222" sldId="256"/>
            <ac:spMk id="4" creationId="{012A85C6-7009-35E7-34F8-AA8582AB6D6B}"/>
          </ac:spMkLst>
        </pc:spChg>
        <pc:spChg chg="mod">
          <ac:chgData name="Faye Davies (2216956)" userId="S::2216956@student.uwtsd.ac.uk::a6b8d455-86aa-492b-a56a-99d4649142a4" providerId="AD" clId="Web-{B9CF2E7F-42DD-68EF-A6D9-C58B205FA3D5}" dt="2022-10-23T16:07:38.928" v="1552" actId="20577"/>
          <ac:spMkLst>
            <pc:docMk/>
            <pc:sldMk cId="109857222" sldId="256"/>
            <ac:spMk id="7" creationId="{3E1BF4F9-228C-F74D-12CF-534475BCE9BB}"/>
          </ac:spMkLst>
        </pc:spChg>
        <pc:spChg chg="mod">
          <ac:chgData name="Faye Davies (2216956)" userId="S::2216956@student.uwtsd.ac.uk::a6b8d455-86aa-492b-a56a-99d4649142a4" providerId="AD" clId="Web-{B9CF2E7F-42DD-68EF-A6D9-C58B205FA3D5}" dt="2022-10-23T16:02:19.733" v="1406" actId="20577"/>
          <ac:spMkLst>
            <pc:docMk/>
            <pc:sldMk cId="109857222" sldId="256"/>
            <ac:spMk id="10" creationId="{1E7BB95A-2DB0-E9D7-52D1-25FAFA341757}"/>
          </ac:spMkLst>
        </pc:spChg>
        <pc:spChg chg="mod">
          <ac:chgData name="Faye Davies (2216956)" userId="S::2216956@student.uwtsd.ac.uk::a6b8d455-86aa-492b-a56a-99d4649142a4" providerId="AD" clId="Web-{B9CF2E7F-42DD-68EF-A6D9-C58B205FA3D5}" dt="2022-10-23T16:01:36.872" v="1400" actId="20577"/>
          <ac:spMkLst>
            <pc:docMk/>
            <pc:sldMk cId="109857222" sldId="256"/>
            <ac:spMk id="12" creationId="{6854EE90-02BD-3633-6D22-F2CC989369C0}"/>
          </ac:spMkLst>
        </pc:spChg>
        <pc:spChg chg="mod">
          <ac:chgData name="Faye Davies (2216956)" userId="S::2216956@student.uwtsd.ac.uk::a6b8d455-86aa-492b-a56a-99d4649142a4" providerId="AD" clId="Web-{B9CF2E7F-42DD-68EF-A6D9-C58B205FA3D5}" dt="2022-10-23T11:41:01.264" v="499" actId="14100"/>
          <ac:spMkLst>
            <pc:docMk/>
            <pc:sldMk cId="109857222" sldId="256"/>
            <ac:spMk id="13" creationId="{0EEA220D-3B42-780A-7395-B0FBA8068C81}"/>
          </ac:spMkLst>
        </pc:spChg>
        <pc:spChg chg="mod">
          <ac:chgData name="Faye Davies (2216956)" userId="S::2216956@student.uwtsd.ac.uk::a6b8d455-86aa-492b-a56a-99d4649142a4" providerId="AD" clId="Web-{B9CF2E7F-42DD-68EF-A6D9-C58B205FA3D5}" dt="2022-10-23T11:55:42.511" v="709" actId="1076"/>
          <ac:spMkLst>
            <pc:docMk/>
            <pc:sldMk cId="109857222" sldId="256"/>
            <ac:spMk id="20" creationId="{C9A0E1B5-E1DF-7BFC-F434-8F5048DFB45E}"/>
          </ac:spMkLst>
        </pc:spChg>
      </pc:sldChg>
      <pc:sldChg chg="modSp">
        <pc:chgData name="Faye Davies (2216956)" userId="S::2216956@student.uwtsd.ac.uk::a6b8d455-86aa-492b-a56a-99d4649142a4" providerId="AD" clId="Web-{B9CF2E7F-42DD-68EF-A6D9-C58B205FA3D5}" dt="2022-10-23T15:42:58.441" v="1126" actId="20577"/>
        <pc:sldMkLst>
          <pc:docMk/>
          <pc:sldMk cId="2919133295" sldId="257"/>
        </pc:sldMkLst>
        <pc:spChg chg="mod">
          <ac:chgData name="Faye Davies (2216956)" userId="S::2216956@student.uwtsd.ac.uk::a6b8d455-86aa-492b-a56a-99d4649142a4" providerId="AD" clId="Web-{B9CF2E7F-42DD-68EF-A6D9-C58B205FA3D5}" dt="2022-10-23T15:42:58.441" v="1126" actId="20577"/>
          <ac:spMkLst>
            <pc:docMk/>
            <pc:sldMk cId="2919133295" sldId="257"/>
            <ac:spMk id="3" creationId="{E20C4705-9ECE-0BB2-A47A-B6B930C74942}"/>
          </ac:spMkLst>
        </pc:spChg>
      </pc:sldChg>
    </pc:docChg>
  </pc:docChgLst>
  <pc:docChgLst>
    <pc:chgData name="Faye Davies (2216956)" userId="S::2216956@student.uwtsd.ac.uk::a6b8d455-86aa-492b-a56a-99d4649142a4" providerId="AD" clId="Web-{47896FF0-5DDA-FDAF-4AB3-EBF4E33F4D9D}"/>
    <pc:docChg chg="modSld">
      <pc:chgData name="Faye Davies (2216956)" userId="S::2216956@student.uwtsd.ac.uk::a6b8d455-86aa-492b-a56a-99d4649142a4" providerId="AD" clId="Web-{47896FF0-5DDA-FDAF-4AB3-EBF4E33F4D9D}" dt="2022-10-25T21:23:58.913" v="2377" actId="20577"/>
      <pc:docMkLst>
        <pc:docMk/>
      </pc:docMkLst>
      <pc:sldChg chg="addSp delSp modSp">
        <pc:chgData name="Faye Davies (2216956)" userId="S::2216956@student.uwtsd.ac.uk::a6b8d455-86aa-492b-a56a-99d4649142a4" providerId="AD" clId="Web-{47896FF0-5DDA-FDAF-4AB3-EBF4E33F4D9D}" dt="2022-10-25T20:59:29.038" v="2306" actId="20577"/>
        <pc:sldMkLst>
          <pc:docMk/>
          <pc:sldMk cId="109857222" sldId="256"/>
        </pc:sldMkLst>
        <pc:spChg chg="mod">
          <ac:chgData name="Faye Davies (2216956)" userId="S::2216956@student.uwtsd.ac.uk::a6b8d455-86aa-492b-a56a-99d4649142a4" providerId="AD" clId="Web-{47896FF0-5DDA-FDAF-4AB3-EBF4E33F4D9D}" dt="2022-10-25T19:57:11.553" v="1794" actId="14100"/>
          <ac:spMkLst>
            <pc:docMk/>
            <pc:sldMk cId="109857222" sldId="256"/>
            <ac:spMk id="3" creationId="{C1F4E532-28D4-4666-5A32-4319AF7AB12A}"/>
          </ac:spMkLst>
        </pc:spChg>
        <pc:spChg chg="mod">
          <ac:chgData name="Faye Davies (2216956)" userId="S::2216956@student.uwtsd.ac.uk::a6b8d455-86aa-492b-a56a-99d4649142a4" providerId="AD" clId="Web-{47896FF0-5DDA-FDAF-4AB3-EBF4E33F4D9D}" dt="2022-10-25T20:53:38.110" v="2278" actId="20577"/>
          <ac:spMkLst>
            <pc:docMk/>
            <pc:sldMk cId="109857222" sldId="256"/>
            <ac:spMk id="4" creationId="{012A85C6-7009-35E7-34F8-AA8582AB6D6B}"/>
          </ac:spMkLst>
        </pc:spChg>
        <pc:spChg chg="mod">
          <ac:chgData name="Faye Davies (2216956)" userId="S::2216956@student.uwtsd.ac.uk::a6b8d455-86aa-492b-a56a-99d4649142a4" providerId="AD" clId="Web-{47896FF0-5DDA-FDAF-4AB3-EBF4E33F4D9D}" dt="2022-10-25T20:54:01.142" v="2279" actId="20577"/>
          <ac:spMkLst>
            <pc:docMk/>
            <pc:sldMk cId="109857222" sldId="256"/>
            <ac:spMk id="7" creationId="{3E1BF4F9-228C-F74D-12CF-534475BCE9BB}"/>
          </ac:spMkLst>
        </pc:spChg>
        <pc:spChg chg="mod">
          <ac:chgData name="Faye Davies (2216956)" userId="S::2216956@student.uwtsd.ac.uk::a6b8d455-86aa-492b-a56a-99d4649142a4" providerId="AD" clId="Web-{47896FF0-5DDA-FDAF-4AB3-EBF4E33F4D9D}" dt="2022-10-25T20:54:11.860" v="2281" actId="14100"/>
          <ac:spMkLst>
            <pc:docMk/>
            <pc:sldMk cId="109857222" sldId="256"/>
            <ac:spMk id="9" creationId="{3938F0F1-5820-D1B3-12AA-48D1D58A8E3A}"/>
          </ac:spMkLst>
        </pc:spChg>
        <pc:spChg chg="mod">
          <ac:chgData name="Faye Davies (2216956)" userId="S::2216956@student.uwtsd.ac.uk::a6b8d455-86aa-492b-a56a-99d4649142a4" providerId="AD" clId="Web-{47896FF0-5DDA-FDAF-4AB3-EBF4E33F4D9D}" dt="2022-10-25T20:59:29.038" v="2306" actId="20577"/>
          <ac:spMkLst>
            <pc:docMk/>
            <pc:sldMk cId="109857222" sldId="256"/>
            <ac:spMk id="10" creationId="{1E7BB95A-2DB0-E9D7-52D1-25FAFA341757}"/>
          </ac:spMkLst>
        </pc:spChg>
        <pc:spChg chg="mod">
          <ac:chgData name="Faye Davies (2216956)" userId="S::2216956@student.uwtsd.ac.uk::a6b8d455-86aa-492b-a56a-99d4649142a4" providerId="AD" clId="Web-{47896FF0-5DDA-FDAF-4AB3-EBF4E33F4D9D}" dt="2022-10-25T18:29:08.267" v="426" actId="14100"/>
          <ac:spMkLst>
            <pc:docMk/>
            <pc:sldMk cId="109857222" sldId="256"/>
            <ac:spMk id="11" creationId="{EEB56829-60FF-3E15-D0D7-ACB76858C5A8}"/>
          </ac:spMkLst>
        </pc:spChg>
        <pc:spChg chg="mod">
          <ac:chgData name="Faye Davies (2216956)" userId="S::2216956@student.uwtsd.ac.uk::a6b8d455-86aa-492b-a56a-99d4649142a4" providerId="AD" clId="Web-{47896FF0-5DDA-FDAF-4AB3-EBF4E33F4D9D}" dt="2022-10-25T20:55:02.392" v="2285" actId="20577"/>
          <ac:spMkLst>
            <pc:docMk/>
            <pc:sldMk cId="109857222" sldId="256"/>
            <ac:spMk id="12" creationId="{6854EE90-02BD-3633-6D22-F2CC989369C0}"/>
          </ac:spMkLst>
        </pc:spChg>
        <pc:spChg chg="mod">
          <ac:chgData name="Faye Davies (2216956)" userId="S::2216956@student.uwtsd.ac.uk::a6b8d455-86aa-492b-a56a-99d4649142a4" providerId="AD" clId="Web-{47896FF0-5DDA-FDAF-4AB3-EBF4E33F4D9D}" dt="2022-10-25T18:29:27.705" v="429" actId="14100"/>
          <ac:spMkLst>
            <pc:docMk/>
            <pc:sldMk cId="109857222" sldId="256"/>
            <ac:spMk id="13" creationId="{0EEA220D-3B42-780A-7395-B0FBA8068C81}"/>
          </ac:spMkLst>
        </pc:spChg>
        <pc:spChg chg="add mod">
          <ac:chgData name="Faye Davies (2216956)" userId="S::2216956@student.uwtsd.ac.uk::a6b8d455-86aa-492b-a56a-99d4649142a4" providerId="AD" clId="Web-{47896FF0-5DDA-FDAF-4AB3-EBF4E33F4D9D}" dt="2022-10-25T19:17:08.083" v="960" actId="14100"/>
          <ac:spMkLst>
            <pc:docMk/>
            <pc:sldMk cId="109857222" sldId="256"/>
            <ac:spMk id="14" creationId="{267B0B73-6E91-1C13-301C-689C06F0D5FE}"/>
          </ac:spMkLst>
        </pc:spChg>
        <pc:spChg chg="add mod">
          <ac:chgData name="Faye Davies (2216956)" userId="S::2216956@student.uwtsd.ac.uk::a6b8d455-86aa-492b-a56a-99d4649142a4" providerId="AD" clId="Web-{47896FF0-5DDA-FDAF-4AB3-EBF4E33F4D9D}" dt="2022-10-25T19:46:08.603" v="1577" actId="20577"/>
          <ac:spMkLst>
            <pc:docMk/>
            <pc:sldMk cId="109857222" sldId="256"/>
            <ac:spMk id="15" creationId="{936442D8-0D8A-B745-03B1-2B4B012D49D5}"/>
          </ac:spMkLst>
        </pc:spChg>
        <pc:spChg chg="mod">
          <ac:chgData name="Faye Davies (2216956)" userId="S::2216956@student.uwtsd.ac.uk::a6b8d455-86aa-492b-a56a-99d4649142a4" providerId="AD" clId="Web-{47896FF0-5DDA-FDAF-4AB3-EBF4E33F4D9D}" dt="2022-10-25T18:28:50.485" v="424" actId="20577"/>
          <ac:spMkLst>
            <pc:docMk/>
            <pc:sldMk cId="109857222" sldId="256"/>
            <ac:spMk id="16" creationId="{9650E5EC-5795-83F0-6E8B-D617ED449B05}"/>
          </ac:spMkLst>
        </pc:spChg>
        <pc:spChg chg="del mod">
          <ac:chgData name="Faye Davies (2216956)" userId="S::2216956@student.uwtsd.ac.uk::a6b8d455-86aa-492b-a56a-99d4649142a4" providerId="AD" clId="Web-{47896FF0-5DDA-FDAF-4AB3-EBF4E33F4D9D}" dt="2022-10-25T19:16:25.285" v="953"/>
          <ac:spMkLst>
            <pc:docMk/>
            <pc:sldMk cId="109857222" sldId="256"/>
            <ac:spMk id="20" creationId="{C9A0E1B5-E1DF-7BFC-F434-8F5048DFB45E}"/>
          </ac:spMkLst>
        </pc:spChg>
      </pc:sldChg>
      <pc:sldChg chg="modSp">
        <pc:chgData name="Faye Davies (2216956)" userId="S::2216956@student.uwtsd.ac.uk::a6b8d455-86aa-492b-a56a-99d4649142a4" providerId="AD" clId="Web-{47896FF0-5DDA-FDAF-4AB3-EBF4E33F4D9D}" dt="2022-10-25T21:23:58.913" v="2377" actId="20577"/>
        <pc:sldMkLst>
          <pc:docMk/>
          <pc:sldMk cId="2919133295" sldId="257"/>
        </pc:sldMkLst>
        <pc:spChg chg="mod">
          <ac:chgData name="Faye Davies (2216956)" userId="S::2216956@student.uwtsd.ac.uk::a6b8d455-86aa-492b-a56a-99d4649142a4" providerId="AD" clId="Web-{47896FF0-5DDA-FDAF-4AB3-EBF4E33F4D9D}" dt="2022-10-25T21:23:37.850" v="2375" actId="20577"/>
          <ac:spMkLst>
            <pc:docMk/>
            <pc:sldMk cId="2919133295" sldId="257"/>
            <ac:spMk id="2" creationId="{267852EE-D44A-591B-E0F7-D7A969F6D6CB}"/>
          </ac:spMkLst>
        </pc:spChg>
        <pc:spChg chg="mod">
          <ac:chgData name="Faye Davies (2216956)" userId="S::2216956@student.uwtsd.ac.uk::a6b8d455-86aa-492b-a56a-99d4649142a4" providerId="AD" clId="Web-{47896FF0-5DDA-FDAF-4AB3-EBF4E33F4D9D}" dt="2022-10-25T21:23:58.913" v="2377" actId="20577"/>
          <ac:spMkLst>
            <pc:docMk/>
            <pc:sldMk cId="2919133295" sldId="257"/>
            <ac:spMk id="3" creationId="{E20C4705-9ECE-0BB2-A47A-B6B930C74942}"/>
          </ac:spMkLst>
        </pc:spChg>
      </pc:sldChg>
    </pc:docChg>
  </pc:docChgLst>
  <pc:docChgLst>
    <pc:chgData name="Faye Davies (2216956)" userId="S::2216956@student.uwtsd.ac.uk::a6b8d455-86aa-492b-a56a-99d4649142a4" providerId="AD" clId="Web-{85CC570E-3268-40D9-998E-6320F07F0200}"/>
    <pc:docChg chg="addSld modSld">
      <pc:chgData name="Faye Davies (2216956)" userId="S::2216956@student.uwtsd.ac.uk::a6b8d455-86aa-492b-a56a-99d4649142a4" providerId="AD" clId="Web-{85CC570E-3268-40D9-998E-6320F07F0200}" dt="2022-10-19T13:20:24.316" v="1175" actId="20577"/>
      <pc:docMkLst>
        <pc:docMk/>
      </pc:docMkLst>
      <pc:sldChg chg="addSp delSp modSp mod setBg">
        <pc:chgData name="Faye Davies (2216956)" userId="S::2216956@student.uwtsd.ac.uk::a6b8d455-86aa-492b-a56a-99d4649142a4" providerId="AD" clId="Web-{85CC570E-3268-40D9-998E-6320F07F0200}" dt="2022-10-19T13:20:24.316" v="1175" actId="20577"/>
        <pc:sldMkLst>
          <pc:docMk/>
          <pc:sldMk cId="109857222" sldId="256"/>
        </pc:sldMkLst>
        <pc:spChg chg="del">
          <ac:chgData name="Faye Davies (2216956)" userId="S::2216956@student.uwtsd.ac.uk::a6b8d455-86aa-492b-a56a-99d4649142a4" providerId="AD" clId="Web-{85CC570E-3268-40D9-998E-6320F07F0200}" dt="2022-10-19T12:18:36.165" v="982"/>
          <ac:spMkLst>
            <pc:docMk/>
            <pc:sldMk cId="109857222" sldId="256"/>
            <ac:spMk id="2" creationId="{00000000-0000-0000-0000-000000000000}"/>
          </ac:spMkLst>
        </pc:spChg>
        <pc:spChg chg="del">
          <ac:chgData name="Faye Davies (2216956)" userId="S::2216956@student.uwtsd.ac.uk::a6b8d455-86aa-492b-a56a-99d4649142a4" providerId="AD" clId="Web-{85CC570E-3268-40D9-998E-6320F07F0200}" dt="2022-10-19T12:18:32.447" v="981"/>
          <ac:spMkLst>
            <pc:docMk/>
            <pc:sldMk cId="109857222" sldId="256"/>
            <ac:spMk id="3" creationId="{00000000-0000-0000-0000-000000000000}"/>
          </ac:spMkLst>
        </pc:spChg>
        <pc:spChg chg="add del mod">
          <ac:chgData name="Faye Davies (2216956)" userId="S::2216956@student.uwtsd.ac.uk::a6b8d455-86aa-492b-a56a-99d4649142a4" providerId="AD" clId="Web-{85CC570E-3268-40D9-998E-6320F07F0200}" dt="2022-10-19T13:20:24.316" v="1175" actId="20577"/>
          <ac:spMkLst>
            <pc:docMk/>
            <pc:sldMk cId="109857222" sldId="256"/>
            <ac:spMk id="4" creationId="{012A85C6-7009-35E7-34F8-AA8582AB6D6B}"/>
          </ac:spMkLst>
        </pc:spChg>
        <pc:spChg chg="add mod ord">
          <ac:chgData name="Faye Davies (2216956)" userId="S::2216956@student.uwtsd.ac.uk::a6b8d455-86aa-492b-a56a-99d4649142a4" providerId="AD" clId="Web-{85CC570E-3268-40D9-998E-6320F07F0200}" dt="2022-10-19T12:05:27.084" v="838" actId="20577"/>
          <ac:spMkLst>
            <pc:docMk/>
            <pc:sldMk cId="109857222" sldId="256"/>
            <ac:spMk id="5" creationId="{02A1EC6B-9F28-971C-3D44-A5FCFE9E61D2}"/>
          </ac:spMkLst>
        </pc:spChg>
        <pc:spChg chg="add mod">
          <ac:chgData name="Faye Davies (2216956)" userId="S::2216956@student.uwtsd.ac.uk::a6b8d455-86aa-492b-a56a-99d4649142a4" providerId="AD" clId="Web-{85CC570E-3268-40D9-998E-6320F07F0200}" dt="2022-10-19T12:00:18.015" v="814" actId="20577"/>
          <ac:spMkLst>
            <pc:docMk/>
            <pc:sldMk cId="109857222" sldId="256"/>
            <ac:spMk id="6" creationId="{E9F53E5A-CC88-7E19-86BA-691D7E9217E4}"/>
          </ac:spMkLst>
        </pc:spChg>
        <pc:spChg chg="add mod">
          <ac:chgData name="Faye Davies (2216956)" userId="S::2216956@student.uwtsd.ac.uk::a6b8d455-86aa-492b-a56a-99d4649142a4" providerId="AD" clId="Web-{85CC570E-3268-40D9-998E-6320F07F0200}" dt="2022-10-19T12:19:20.042" v="988" actId="1076"/>
          <ac:spMkLst>
            <pc:docMk/>
            <pc:sldMk cId="109857222" sldId="256"/>
            <ac:spMk id="7" creationId="{3E1BF4F9-228C-F74D-12CF-534475BCE9BB}"/>
          </ac:spMkLst>
        </pc:spChg>
        <pc:spChg chg="add mod">
          <ac:chgData name="Faye Davies (2216956)" userId="S::2216956@student.uwtsd.ac.uk::a6b8d455-86aa-492b-a56a-99d4649142a4" providerId="AD" clId="Web-{85CC570E-3268-40D9-998E-6320F07F0200}" dt="2022-10-19T12:00:28.656" v="815" actId="1076"/>
          <ac:spMkLst>
            <pc:docMk/>
            <pc:sldMk cId="109857222" sldId="256"/>
            <ac:spMk id="8" creationId="{010C059F-B07D-D59B-1DFF-E2BB5F5C6CD7}"/>
          </ac:spMkLst>
        </pc:spChg>
        <pc:spChg chg="add mod">
          <ac:chgData name="Faye Davies (2216956)" userId="S::2216956@student.uwtsd.ac.uk::a6b8d455-86aa-492b-a56a-99d4649142a4" providerId="AD" clId="Web-{85CC570E-3268-40D9-998E-6320F07F0200}" dt="2022-10-19T12:19:12.885" v="987" actId="1076"/>
          <ac:spMkLst>
            <pc:docMk/>
            <pc:sldMk cId="109857222" sldId="256"/>
            <ac:spMk id="9" creationId="{3938F0F1-5820-D1B3-12AA-48D1D58A8E3A}"/>
          </ac:spMkLst>
        </pc:spChg>
        <pc:spChg chg="add del mod">
          <ac:chgData name="Faye Davies (2216956)" userId="S::2216956@student.uwtsd.ac.uk::a6b8d455-86aa-492b-a56a-99d4649142a4" providerId="AD" clId="Web-{85CC570E-3268-40D9-998E-6320F07F0200}" dt="2022-10-19T12:17:12.179" v="967"/>
          <ac:spMkLst>
            <pc:docMk/>
            <pc:sldMk cId="109857222" sldId="256"/>
            <ac:spMk id="10" creationId="{7720D06F-18FE-4052-0070-468E2B5B5A22}"/>
          </ac:spMkLst>
        </pc:spChg>
        <pc:spChg chg="add mod">
          <ac:chgData name="Faye Davies (2216956)" userId="S::2216956@student.uwtsd.ac.uk::a6b8d455-86aa-492b-a56a-99d4649142a4" providerId="AD" clId="Web-{85CC570E-3268-40D9-998E-6320F07F0200}" dt="2022-10-19T12:10:21.404" v="929" actId="14100"/>
          <ac:spMkLst>
            <pc:docMk/>
            <pc:sldMk cId="109857222" sldId="256"/>
            <ac:spMk id="11" creationId="{EEB56829-60FF-3E15-D0D7-ACB76858C5A8}"/>
          </ac:spMkLst>
        </pc:spChg>
        <pc:spChg chg="add mod">
          <ac:chgData name="Faye Davies (2216956)" userId="S::2216956@student.uwtsd.ac.uk::a6b8d455-86aa-492b-a56a-99d4649142a4" providerId="AD" clId="Web-{85CC570E-3268-40D9-998E-6320F07F0200}" dt="2022-10-19T13:20:17.300" v="1173" actId="20577"/>
          <ac:spMkLst>
            <pc:docMk/>
            <pc:sldMk cId="109857222" sldId="256"/>
            <ac:spMk id="12" creationId="{6854EE90-02BD-3633-6D22-F2CC989369C0}"/>
          </ac:spMkLst>
        </pc:spChg>
        <pc:spChg chg="add mod">
          <ac:chgData name="Faye Davies (2216956)" userId="S::2216956@student.uwtsd.ac.uk::a6b8d455-86aa-492b-a56a-99d4649142a4" providerId="AD" clId="Web-{85CC570E-3268-40D9-998E-6320F07F0200}" dt="2022-10-19T12:19:28.682" v="989" actId="14100"/>
          <ac:spMkLst>
            <pc:docMk/>
            <pc:sldMk cId="109857222" sldId="256"/>
            <ac:spMk id="13" creationId="{0EEA220D-3B42-780A-7395-B0FBA8068C81}"/>
          </ac:spMkLst>
        </pc:spChg>
        <pc:spChg chg="add mod">
          <ac:chgData name="Faye Davies (2216956)" userId="S::2216956@student.uwtsd.ac.uk::a6b8d455-86aa-492b-a56a-99d4649142a4" providerId="AD" clId="Web-{85CC570E-3268-40D9-998E-6320F07F0200}" dt="2022-10-19T12:10:35.435" v="931" actId="1076"/>
          <ac:spMkLst>
            <pc:docMk/>
            <pc:sldMk cId="109857222" sldId="256"/>
            <ac:spMk id="14" creationId="{FDF56F38-FC74-AFA9-C277-9CE818A352B3}"/>
          </ac:spMkLst>
        </pc:spChg>
        <pc:spChg chg="add mod">
          <ac:chgData name="Faye Davies (2216956)" userId="S::2216956@student.uwtsd.ac.uk::a6b8d455-86aa-492b-a56a-99d4649142a4" providerId="AD" clId="Web-{85CC570E-3268-40D9-998E-6320F07F0200}" dt="2022-10-19T12:18:46.338" v="984"/>
          <ac:spMkLst>
            <pc:docMk/>
            <pc:sldMk cId="109857222" sldId="256"/>
            <ac:spMk id="15" creationId="{ADA3F5D2-117B-9E7D-2F7F-6D03B685E061}"/>
          </ac:spMkLst>
        </pc:spChg>
        <pc:spChg chg="add mod">
          <ac:chgData name="Faye Davies (2216956)" userId="S::2216956@student.uwtsd.ac.uk::a6b8d455-86aa-492b-a56a-99d4649142a4" providerId="AD" clId="Web-{85CC570E-3268-40D9-998E-6320F07F0200}" dt="2022-10-19T12:11:41.093" v="941" actId="20577"/>
          <ac:spMkLst>
            <pc:docMk/>
            <pc:sldMk cId="109857222" sldId="256"/>
            <ac:spMk id="16" creationId="{9650E5EC-5795-83F0-6E8B-D617ED449B05}"/>
          </ac:spMkLst>
        </pc:spChg>
        <pc:spChg chg="add del mod">
          <ac:chgData name="Faye Davies (2216956)" userId="S::2216956@student.uwtsd.ac.uk::a6b8d455-86aa-492b-a56a-99d4649142a4" providerId="AD" clId="Web-{85CC570E-3268-40D9-998E-6320F07F0200}" dt="2022-10-19T12:12:47.048" v="945"/>
          <ac:spMkLst>
            <pc:docMk/>
            <pc:sldMk cId="109857222" sldId="256"/>
            <ac:spMk id="17" creationId="{BCBB1A8A-9E63-D0F8-F310-47AF15C8139E}"/>
          </ac:spMkLst>
        </pc:spChg>
        <pc:spChg chg="add del">
          <ac:chgData name="Faye Davies (2216956)" userId="S::2216956@student.uwtsd.ac.uk::a6b8d455-86aa-492b-a56a-99d4649142a4" providerId="AD" clId="Web-{85CC570E-3268-40D9-998E-6320F07F0200}" dt="2022-10-19T12:14:12.097" v="947"/>
          <ac:spMkLst>
            <pc:docMk/>
            <pc:sldMk cId="109857222" sldId="256"/>
            <ac:spMk id="18" creationId="{15C3909B-ADB1-337E-185E-2ED8AD9D6D58}"/>
          </ac:spMkLst>
        </pc:spChg>
        <pc:spChg chg="add del mod">
          <ac:chgData name="Faye Davies (2216956)" userId="S::2216956@student.uwtsd.ac.uk::a6b8d455-86aa-492b-a56a-99d4649142a4" providerId="AD" clId="Web-{85CC570E-3268-40D9-998E-6320F07F0200}" dt="2022-10-19T12:16:04.287" v="956"/>
          <ac:spMkLst>
            <pc:docMk/>
            <pc:sldMk cId="109857222" sldId="256"/>
            <ac:spMk id="19" creationId="{CA6564D1-CDD9-B969-1C6A-737B61CA402D}"/>
          </ac:spMkLst>
        </pc:spChg>
        <pc:spChg chg="add mod">
          <ac:chgData name="Faye Davies (2216956)" userId="S::2216956@student.uwtsd.ac.uk::a6b8d455-86aa-492b-a56a-99d4649142a4" providerId="AD" clId="Web-{85CC570E-3268-40D9-998E-6320F07F0200}" dt="2022-10-19T12:19:00.572" v="985" actId="14100"/>
          <ac:spMkLst>
            <pc:docMk/>
            <pc:sldMk cId="109857222" sldId="256"/>
            <ac:spMk id="20" creationId="{C9A0E1B5-E1DF-7BFC-F434-8F5048DFB45E}"/>
          </ac:spMkLst>
        </pc:spChg>
        <pc:spChg chg="add">
          <ac:chgData name="Faye Davies (2216956)" userId="S::2216956@student.uwtsd.ac.uk::a6b8d455-86aa-492b-a56a-99d4649142a4" providerId="AD" clId="Web-{85CC570E-3268-40D9-998E-6320F07F0200}" dt="2022-10-19T12:16:45.350" v="962"/>
          <ac:spMkLst>
            <pc:docMk/>
            <pc:sldMk cId="109857222" sldId="256"/>
            <ac:spMk id="21" creationId="{E374DC89-37BE-245A-6E6D-B7B1D9EA0F29}"/>
          </ac:spMkLst>
        </pc:spChg>
        <pc:spChg chg="add mod">
          <ac:chgData name="Faye Davies (2216956)" userId="S::2216956@student.uwtsd.ac.uk::a6b8d455-86aa-492b-a56a-99d4649142a4" providerId="AD" clId="Web-{85CC570E-3268-40D9-998E-6320F07F0200}" dt="2022-10-19T12:18:13.868" v="979" actId="14100"/>
          <ac:spMkLst>
            <pc:docMk/>
            <pc:sldMk cId="109857222" sldId="256"/>
            <ac:spMk id="22" creationId="{32B6B7D0-BF13-02A9-756A-263154374B29}"/>
          </ac:spMkLst>
        </pc:spChg>
      </pc:sldChg>
      <pc:sldChg chg="new">
        <pc:chgData name="Faye Davies (2216956)" userId="S::2216956@student.uwtsd.ac.uk::a6b8d455-86aa-492b-a56a-99d4649142a4" providerId="AD" clId="Web-{85CC570E-3268-40D9-998E-6320F07F0200}" dt="2022-10-19T12:11:29.687" v="939"/>
        <pc:sldMkLst>
          <pc:docMk/>
          <pc:sldMk cId="2919133295" sldId="257"/>
        </pc:sldMkLst>
      </pc:sldChg>
    </pc:docChg>
  </pc:docChgLst>
  <pc:docChgLst>
    <pc:chgData name="Faye Davies (2216956)" userId="S::2216956@student.uwtsd.ac.uk::a6b8d455-86aa-492b-a56a-99d4649142a4" providerId="AD" clId="Web-{ED201A0C-4447-AF8C-1A3B-8A8A27F35B09}"/>
    <pc:docChg chg="modSld modMainMaster">
      <pc:chgData name="Faye Davies (2216956)" userId="S::2216956@student.uwtsd.ac.uk::a6b8d455-86aa-492b-a56a-99d4649142a4" providerId="AD" clId="Web-{ED201A0C-4447-AF8C-1A3B-8A8A27F35B09}" dt="2022-10-22T15:38:39.675" v="2136" actId="20577"/>
      <pc:docMkLst>
        <pc:docMk/>
      </pc:docMkLst>
      <pc:sldChg chg="addSp delSp modSp mod">
        <pc:chgData name="Faye Davies (2216956)" userId="S::2216956@student.uwtsd.ac.uk::a6b8d455-86aa-492b-a56a-99d4649142a4" providerId="AD" clId="Web-{ED201A0C-4447-AF8C-1A3B-8A8A27F35B09}" dt="2022-10-22T15:38:39.675" v="2136" actId="20577"/>
        <pc:sldMkLst>
          <pc:docMk/>
          <pc:sldMk cId="109857222" sldId="256"/>
        </pc:sldMkLst>
        <pc:spChg chg="add">
          <ac:chgData name="Faye Davies (2216956)" userId="S::2216956@student.uwtsd.ac.uk::a6b8d455-86aa-492b-a56a-99d4649142a4" providerId="AD" clId="Web-{ED201A0C-4447-AF8C-1A3B-8A8A27F35B09}" dt="2022-10-22T12:51:50.182" v="641"/>
          <ac:spMkLst>
            <pc:docMk/>
            <pc:sldMk cId="109857222" sldId="256"/>
            <ac:spMk id="2" creationId="{D1475EB8-7B47-FF38-D802-9D8EC04B90B6}"/>
          </ac:spMkLst>
        </pc:spChg>
        <pc:spChg chg="add mod ord">
          <ac:chgData name="Faye Davies (2216956)" userId="S::2216956@student.uwtsd.ac.uk::a6b8d455-86aa-492b-a56a-99d4649142a4" providerId="AD" clId="Web-{ED201A0C-4447-AF8C-1A3B-8A8A27F35B09}" dt="2022-10-22T13:12:06.494" v="1008" actId="14100"/>
          <ac:spMkLst>
            <pc:docMk/>
            <pc:sldMk cId="109857222" sldId="256"/>
            <ac:spMk id="3" creationId="{C1F4E532-28D4-4666-5A32-4319AF7AB12A}"/>
          </ac:spMkLst>
        </pc:spChg>
        <pc:spChg chg="mod">
          <ac:chgData name="Faye Davies (2216956)" userId="S::2216956@student.uwtsd.ac.uk::a6b8d455-86aa-492b-a56a-99d4649142a4" providerId="AD" clId="Web-{ED201A0C-4447-AF8C-1A3B-8A8A27F35B09}" dt="2022-10-22T13:11:06.005" v="998" actId="20577"/>
          <ac:spMkLst>
            <pc:docMk/>
            <pc:sldMk cId="109857222" sldId="256"/>
            <ac:spMk id="4" creationId="{012A85C6-7009-35E7-34F8-AA8582AB6D6B}"/>
          </ac:spMkLst>
        </pc:spChg>
        <pc:spChg chg="mod">
          <ac:chgData name="Faye Davies (2216956)" userId="S::2216956@student.uwtsd.ac.uk::a6b8d455-86aa-492b-a56a-99d4649142a4" providerId="AD" clId="Web-{ED201A0C-4447-AF8C-1A3B-8A8A27F35B09}" dt="2022-10-22T13:10:51.051" v="995" actId="1076"/>
          <ac:spMkLst>
            <pc:docMk/>
            <pc:sldMk cId="109857222" sldId="256"/>
            <ac:spMk id="5" creationId="{02A1EC6B-9F28-971C-3D44-A5FCFE9E61D2}"/>
          </ac:spMkLst>
        </pc:spChg>
        <pc:spChg chg="mod">
          <ac:chgData name="Faye Davies (2216956)" userId="S::2216956@student.uwtsd.ac.uk::a6b8d455-86aa-492b-a56a-99d4649142a4" providerId="AD" clId="Web-{ED201A0C-4447-AF8C-1A3B-8A8A27F35B09}" dt="2022-10-22T15:07:43.414" v="1941" actId="20577"/>
          <ac:spMkLst>
            <pc:docMk/>
            <pc:sldMk cId="109857222" sldId="256"/>
            <ac:spMk id="7" creationId="{3E1BF4F9-228C-F74D-12CF-534475BCE9BB}"/>
          </ac:spMkLst>
        </pc:spChg>
        <pc:spChg chg="mod">
          <ac:chgData name="Faye Davies (2216956)" userId="S::2216956@student.uwtsd.ac.uk::a6b8d455-86aa-492b-a56a-99d4649142a4" providerId="AD" clId="Web-{ED201A0C-4447-AF8C-1A3B-8A8A27F35B09}" dt="2022-10-22T13:12:12.291" v="1009" actId="1076"/>
          <ac:spMkLst>
            <pc:docMk/>
            <pc:sldMk cId="109857222" sldId="256"/>
            <ac:spMk id="9" creationId="{3938F0F1-5820-D1B3-12AA-48D1D58A8E3A}"/>
          </ac:spMkLst>
        </pc:spChg>
        <pc:spChg chg="add mod">
          <ac:chgData name="Faye Davies (2216956)" userId="S::2216956@student.uwtsd.ac.uk::a6b8d455-86aa-492b-a56a-99d4649142a4" providerId="AD" clId="Web-{ED201A0C-4447-AF8C-1A3B-8A8A27F35B09}" dt="2022-10-22T15:37:00.699" v="2119" actId="20577"/>
          <ac:spMkLst>
            <pc:docMk/>
            <pc:sldMk cId="109857222" sldId="256"/>
            <ac:spMk id="10" creationId="{1E7BB95A-2DB0-E9D7-52D1-25FAFA341757}"/>
          </ac:spMkLst>
        </pc:spChg>
        <pc:spChg chg="mod">
          <ac:chgData name="Faye Davies (2216956)" userId="S::2216956@student.uwtsd.ac.uk::a6b8d455-86aa-492b-a56a-99d4649142a4" providerId="AD" clId="Web-{ED201A0C-4447-AF8C-1A3B-8A8A27F35B09}" dt="2022-10-22T14:02:59.015" v="1515" actId="14100"/>
          <ac:spMkLst>
            <pc:docMk/>
            <pc:sldMk cId="109857222" sldId="256"/>
            <ac:spMk id="11" creationId="{EEB56829-60FF-3E15-D0D7-ACB76858C5A8}"/>
          </ac:spMkLst>
        </pc:spChg>
        <pc:spChg chg="mod">
          <ac:chgData name="Faye Davies (2216956)" userId="S::2216956@student.uwtsd.ac.uk::a6b8d455-86aa-492b-a56a-99d4649142a4" providerId="AD" clId="Web-{ED201A0C-4447-AF8C-1A3B-8A8A27F35B09}" dt="2022-10-22T15:38:39.675" v="2136" actId="20577"/>
          <ac:spMkLst>
            <pc:docMk/>
            <pc:sldMk cId="109857222" sldId="256"/>
            <ac:spMk id="12" creationId="{6854EE90-02BD-3633-6D22-F2CC989369C0}"/>
          </ac:spMkLst>
        </pc:spChg>
        <pc:spChg chg="mod">
          <ac:chgData name="Faye Davies (2216956)" userId="S::2216956@student.uwtsd.ac.uk::a6b8d455-86aa-492b-a56a-99d4649142a4" providerId="AD" clId="Web-{ED201A0C-4447-AF8C-1A3B-8A8A27F35B09}" dt="2022-10-22T14:02:46.827" v="1513" actId="14100"/>
          <ac:spMkLst>
            <pc:docMk/>
            <pc:sldMk cId="109857222" sldId="256"/>
            <ac:spMk id="13" creationId="{0EEA220D-3B42-780A-7395-B0FBA8068C81}"/>
          </ac:spMkLst>
        </pc:spChg>
        <pc:spChg chg="del mod">
          <ac:chgData name="Faye Davies (2216956)" userId="S::2216956@student.uwtsd.ac.uk::a6b8d455-86aa-492b-a56a-99d4649142a4" providerId="AD" clId="Web-{ED201A0C-4447-AF8C-1A3B-8A8A27F35B09}" dt="2022-10-22T15:29:32.323" v="2097"/>
          <ac:spMkLst>
            <pc:docMk/>
            <pc:sldMk cId="109857222" sldId="256"/>
            <ac:spMk id="14" creationId="{FDF56F38-FC74-AFA9-C277-9CE818A352B3}"/>
          </ac:spMkLst>
        </pc:spChg>
        <pc:spChg chg="del mod">
          <ac:chgData name="Faye Davies (2216956)" userId="S::2216956@student.uwtsd.ac.uk::a6b8d455-86aa-492b-a56a-99d4649142a4" providerId="AD" clId="Web-{ED201A0C-4447-AF8C-1A3B-8A8A27F35B09}" dt="2022-10-22T14:02:24.247" v="1510"/>
          <ac:spMkLst>
            <pc:docMk/>
            <pc:sldMk cId="109857222" sldId="256"/>
            <ac:spMk id="15" creationId="{ADA3F5D2-117B-9E7D-2F7F-6D03B685E061}"/>
          </ac:spMkLst>
        </pc:spChg>
        <pc:spChg chg="mod">
          <ac:chgData name="Faye Davies (2216956)" userId="S::2216956@student.uwtsd.ac.uk::a6b8d455-86aa-492b-a56a-99d4649142a4" providerId="AD" clId="Web-{ED201A0C-4447-AF8C-1A3B-8A8A27F35B09}" dt="2022-10-22T14:02:13.465" v="1508" actId="1076"/>
          <ac:spMkLst>
            <pc:docMk/>
            <pc:sldMk cId="109857222" sldId="256"/>
            <ac:spMk id="16" creationId="{9650E5EC-5795-83F0-6E8B-D617ED449B05}"/>
          </ac:spMkLst>
        </pc:spChg>
        <pc:spChg chg="mod">
          <ac:chgData name="Faye Davies (2216956)" userId="S::2216956@student.uwtsd.ac.uk::a6b8d455-86aa-492b-a56a-99d4649142a4" providerId="AD" clId="Web-{ED201A0C-4447-AF8C-1A3B-8A8A27F35B09}" dt="2022-10-22T14:02:37.404" v="1511" actId="14100"/>
          <ac:spMkLst>
            <pc:docMk/>
            <pc:sldMk cId="109857222" sldId="256"/>
            <ac:spMk id="20" creationId="{C9A0E1B5-E1DF-7BFC-F434-8F5048DFB45E}"/>
          </ac:spMkLst>
        </pc:spChg>
        <pc:spChg chg="del">
          <ac:chgData name="Faye Davies (2216956)" userId="S::2216956@student.uwtsd.ac.uk::a6b8d455-86aa-492b-a56a-99d4649142a4" providerId="AD" clId="Web-{ED201A0C-4447-AF8C-1A3B-8A8A27F35B09}" dt="2022-10-22T12:48:55.685" v="613"/>
          <ac:spMkLst>
            <pc:docMk/>
            <pc:sldMk cId="109857222" sldId="256"/>
            <ac:spMk id="22" creationId="{32B6B7D0-BF13-02A9-756A-263154374B29}"/>
          </ac:spMkLst>
        </pc:spChg>
      </pc:sldChg>
      <pc:sldChg chg="modSp mod setBg">
        <pc:chgData name="Faye Davies (2216956)" userId="S::2216956@student.uwtsd.ac.uk::a6b8d455-86aa-492b-a56a-99d4649142a4" providerId="AD" clId="Web-{ED201A0C-4447-AF8C-1A3B-8A8A27F35B09}" dt="2022-10-22T15:24:57.067" v="2043" actId="20577"/>
        <pc:sldMkLst>
          <pc:docMk/>
          <pc:sldMk cId="2919133295" sldId="257"/>
        </pc:sldMkLst>
        <pc:spChg chg="mod">
          <ac:chgData name="Faye Davies (2216956)" userId="S::2216956@student.uwtsd.ac.uk::a6b8d455-86aa-492b-a56a-99d4649142a4" providerId="AD" clId="Web-{ED201A0C-4447-AF8C-1A3B-8A8A27F35B09}" dt="2022-10-22T11:54:26.081" v="191" actId="20577"/>
          <ac:spMkLst>
            <pc:docMk/>
            <pc:sldMk cId="2919133295" sldId="257"/>
            <ac:spMk id="2" creationId="{267852EE-D44A-591B-E0F7-D7A969F6D6CB}"/>
          </ac:spMkLst>
        </pc:spChg>
        <pc:spChg chg="mod">
          <ac:chgData name="Faye Davies (2216956)" userId="S::2216956@student.uwtsd.ac.uk::a6b8d455-86aa-492b-a56a-99d4649142a4" providerId="AD" clId="Web-{ED201A0C-4447-AF8C-1A3B-8A8A27F35B09}" dt="2022-10-22T15:24:57.067" v="2043" actId="20577"/>
          <ac:spMkLst>
            <pc:docMk/>
            <pc:sldMk cId="2919133295" sldId="257"/>
            <ac:spMk id="3" creationId="{E20C4705-9ECE-0BB2-A47A-B6B930C74942}"/>
          </ac:spMkLst>
        </pc:spChg>
      </pc:sldChg>
      <pc:sldMasterChg chg="mod setBg modSldLayout">
        <pc:chgData name="Faye Davies (2216956)" userId="S::2216956@student.uwtsd.ac.uk::a6b8d455-86aa-492b-a56a-99d4649142a4" providerId="AD" clId="Web-{ED201A0C-4447-AF8C-1A3B-8A8A27F35B09}" dt="2022-10-22T11:53:43.658" v="178"/>
        <pc:sldMasterMkLst>
          <pc:docMk/>
          <pc:sldMasterMk cId="2460954070" sldId="2147483660"/>
        </pc:sldMasterMkLst>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2385387890" sldId="2147483661"/>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949138452" sldId="2147483662"/>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2591524520" sldId="2147483663"/>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1203092039" sldId="2147483664"/>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733172339" sldId="2147483665"/>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210312558" sldId="2147483666"/>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146388984" sldId="2147483667"/>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171841454" sldId="2147483668"/>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1718958274" sldId="2147483669"/>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2202905451" sldId="2147483670"/>
          </pc:sldLayoutMkLst>
        </pc:sldLayoutChg>
        <pc:sldLayoutChg chg="mod">
          <pc:chgData name="Faye Davies (2216956)" userId="S::2216956@student.uwtsd.ac.uk::a6b8d455-86aa-492b-a56a-99d4649142a4" providerId="AD" clId="Web-{ED201A0C-4447-AF8C-1A3B-8A8A27F35B09}" dt="2022-10-22T11:53:43.658" v="178"/>
          <pc:sldLayoutMkLst>
            <pc:docMk/>
            <pc:sldMasterMk cId="2460954070" sldId="2147483660"/>
            <pc:sldLayoutMk cId="3479445657" sldId="2147483671"/>
          </pc:sldLayoutMkLst>
        </pc:sldLayoutChg>
      </pc:sldMaster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25/10/2022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25/10/2022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25/10/2022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25/10/2022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25/10/2022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92D050">
            <a:alpha val="55000"/>
          </a:srgb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25/10/2022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C1F4E532-28D4-4666-5A32-4319AF7AB12A}"/>
              </a:ext>
            </a:extLst>
          </p:cNvPr>
          <p:cNvSpPr/>
          <p:nvPr/>
        </p:nvSpPr>
        <p:spPr>
          <a:xfrm>
            <a:off x="76200" y="1282700"/>
            <a:ext cx="4457700" cy="3022600"/>
          </a:xfrm>
          <a:prstGeom prst="rect">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TextBox 3">
            <a:extLst>
              <a:ext uri="{FF2B5EF4-FFF2-40B4-BE49-F238E27FC236}">
                <a16:creationId xmlns:a16="http://schemas.microsoft.com/office/drawing/2014/main" id="{012A85C6-7009-35E7-34F8-AA8582AB6D6B}"/>
              </a:ext>
            </a:extLst>
          </p:cNvPr>
          <p:cNvSpPr txBox="1"/>
          <p:nvPr/>
        </p:nvSpPr>
        <p:spPr>
          <a:xfrm>
            <a:off x="147636" y="1299908"/>
            <a:ext cx="4151434" cy="307776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dirty="0">
                <a:latin typeface="Arial"/>
                <a:cs typeface="Calibri"/>
              </a:rPr>
              <a:t>Introduction</a:t>
            </a:r>
            <a:endParaRPr lang="en-US" sz="1400" dirty="0"/>
          </a:p>
          <a:p>
            <a:r>
              <a:rPr lang="en-GB" sz="1200" dirty="0">
                <a:latin typeface="Arial"/>
                <a:cs typeface="Calibri"/>
              </a:rPr>
              <a:t>Franco (2019) suggests that the ability to think critically is not something that we are born with, but that it is a process that can be built upon and put into action using skills that allow for detailed evaluation of evidence. </a:t>
            </a:r>
          </a:p>
          <a:p>
            <a:r>
              <a:rPr lang="en-GB" sz="1200" dirty="0">
                <a:latin typeface="Arial"/>
                <a:cs typeface="Calibri"/>
              </a:rPr>
              <a:t>Cohen (2015) suggests that by using a more creative and indirect way of thinking, the mind is opened to new possibilities of understanding. By combining this ability with a range of skills, an informative foundation for an opinion can be made. Having solid grounds for your judgements is basically what critical thinking is, (Pynn, 2014)  Cottrell (2019) claims that critical thinking plays an important part in education; reflected in the grades achieved. As the level of education progresses, the level of critical thinking applied during study needs to also progress. (Cottrell 2019).</a:t>
            </a:r>
          </a:p>
        </p:txBody>
      </p:sp>
      <p:sp>
        <p:nvSpPr>
          <p:cNvPr id="6" name="TextBox 5">
            <a:extLst>
              <a:ext uri="{FF2B5EF4-FFF2-40B4-BE49-F238E27FC236}">
                <a16:creationId xmlns:a16="http://schemas.microsoft.com/office/drawing/2014/main" id="{E9F53E5A-CC88-7E19-86BA-691D7E9217E4}"/>
              </a:ext>
            </a:extLst>
          </p:cNvPr>
          <p:cNvSpPr txBox="1"/>
          <p:nvPr/>
        </p:nvSpPr>
        <p:spPr>
          <a:xfrm>
            <a:off x="412749" y="238124"/>
            <a:ext cx="3413125"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sp>
        <p:nvSpPr>
          <p:cNvPr id="7" name="TextBox 6">
            <a:extLst>
              <a:ext uri="{FF2B5EF4-FFF2-40B4-BE49-F238E27FC236}">
                <a16:creationId xmlns:a16="http://schemas.microsoft.com/office/drawing/2014/main" id="{3E1BF4F9-228C-F74D-12CF-534475BCE9BB}"/>
              </a:ext>
            </a:extLst>
          </p:cNvPr>
          <p:cNvSpPr txBox="1"/>
          <p:nvPr/>
        </p:nvSpPr>
        <p:spPr>
          <a:xfrm>
            <a:off x="150564" y="4616957"/>
            <a:ext cx="4318000" cy="23391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dirty="0">
                <a:latin typeface="Arial"/>
                <a:cs typeface="Calibri"/>
              </a:rPr>
              <a:t>Analytical thinking</a:t>
            </a:r>
          </a:p>
          <a:p>
            <a:r>
              <a:rPr lang="en-GB" sz="1200" dirty="0">
                <a:latin typeface="Arial"/>
                <a:cs typeface="Calibri"/>
              </a:rPr>
              <a:t>Eales-Reynolds(2013) claims that to be able to reach your own conclusion, analysis of the materials needs to be made. By deciphering the content, a decision can be made as to the validity of the arguments. Cottrell (2019) believes that without analytical thinking, individuals can jump to quick conclusions, which may not be accurate. Delving deeper into the text to check accuracy and possible flaws in the rationale, along with being able to detect fact from opinion are some of the characteristics of analytical thinking that contribute to the development of critical thinking. (Cottrell 2019) </a:t>
            </a:r>
            <a:endParaRPr lang="en-GB" dirty="0">
              <a:latin typeface="Calibri"/>
              <a:cs typeface="Calibri"/>
            </a:endParaRPr>
          </a:p>
          <a:p>
            <a:endParaRPr lang="en-GB" sz="1200">
              <a:latin typeface="Arial"/>
              <a:cs typeface="Calibri"/>
            </a:endParaRPr>
          </a:p>
        </p:txBody>
      </p:sp>
      <p:sp>
        <p:nvSpPr>
          <p:cNvPr id="8" name="Ribbon: Tilted Down 7">
            <a:extLst>
              <a:ext uri="{FF2B5EF4-FFF2-40B4-BE49-F238E27FC236}">
                <a16:creationId xmlns:a16="http://schemas.microsoft.com/office/drawing/2014/main" id="{010C059F-B07D-D59B-1DFF-E2BB5F5C6CD7}"/>
              </a:ext>
            </a:extLst>
          </p:cNvPr>
          <p:cNvSpPr/>
          <p:nvPr/>
        </p:nvSpPr>
        <p:spPr>
          <a:xfrm>
            <a:off x="263606" y="68901"/>
            <a:ext cx="11510817" cy="1004454"/>
          </a:xfrm>
          <a:prstGeom prst="ribbon">
            <a:avLst/>
          </a:prstGeom>
          <a:solidFill>
            <a:schemeClr val="accent6"/>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FFD965"/>
              </a:solidFill>
            </a:endParaRPr>
          </a:p>
        </p:txBody>
      </p:sp>
      <p:sp>
        <p:nvSpPr>
          <p:cNvPr id="5" name="TextBox 4">
            <a:extLst>
              <a:ext uri="{FF2B5EF4-FFF2-40B4-BE49-F238E27FC236}">
                <a16:creationId xmlns:a16="http://schemas.microsoft.com/office/drawing/2014/main" id="{02A1EC6B-9F28-971C-3D44-A5FCFE9E61D2}"/>
              </a:ext>
            </a:extLst>
          </p:cNvPr>
          <p:cNvSpPr txBox="1"/>
          <p:nvPr/>
        </p:nvSpPr>
        <p:spPr>
          <a:xfrm>
            <a:off x="3041360" y="242742"/>
            <a:ext cx="5838225"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2000" b="1" dirty="0">
                <a:cs typeface="Calibri"/>
              </a:rPr>
              <a:t>Qualities that Influence the development of Critical Thinking in Education</a:t>
            </a:r>
          </a:p>
          <a:p>
            <a:pPr algn="ctr"/>
            <a:r>
              <a:rPr lang="en-GB" sz="1600" dirty="0">
                <a:cs typeface="Calibri"/>
              </a:rPr>
              <a:t>Faye Davies    2216956     ECGE4005P</a:t>
            </a:r>
          </a:p>
        </p:txBody>
      </p:sp>
      <p:sp>
        <p:nvSpPr>
          <p:cNvPr id="9" name="Rectangle 8">
            <a:extLst>
              <a:ext uri="{FF2B5EF4-FFF2-40B4-BE49-F238E27FC236}">
                <a16:creationId xmlns:a16="http://schemas.microsoft.com/office/drawing/2014/main" id="{3938F0F1-5820-D1B3-12AA-48D1D58A8E3A}"/>
              </a:ext>
            </a:extLst>
          </p:cNvPr>
          <p:cNvSpPr/>
          <p:nvPr/>
        </p:nvSpPr>
        <p:spPr>
          <a:xfrm>
            <a:off x="79594" y="4454101"/>
            <a:ext cx="4459789" cy="2338955"/>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EEB56829-60FF-3E15-D0D7-ACB76858C5A8}"/>
              </a:ext>
            </a:extLst>
          </p:cNvPr>
          <p:cNvSpPr/>
          <p:nvPr/>
        </p:nvSpPr>
        <p:spPr>
          <a:xfrm>
            <a:off x="4569980" y="1249508"/>
            <a:ext cx="3956626" cy="4969161"/>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TextBox 11">
            <a:extLst>
              <a:ext uri="{FF2B5EF4-FFF2-40B4-BE49-F238E27FC236}">
                <a16:creationId xmlns:a16="http://schemas.microsoft.com/office/drawing/2014/main" id="{6854EE90-02BD-3633-6D22-F2CC989369C0}"/>
              </a:ext>
            </a:extLst>
          </p:cNvPr>
          <p:cNvSpPr txBox="1"/>
          <p:nvPr/>
        </p:nvSpPr>
        <p:spPr>
          <a:xfrm>
            <a:off x="4820228" y="1251527"/>
            <a:ext cx="3655290" cy="510909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400" b="1" dirty="0">
                <a:latin typeface="Arial"/>
                <a:cs typeface="Calibri"/>
              </a:rPr>
              <a:t>Research skills</a:t>
            </a:r>
            <a:endParaRPr lang="en-US" dirty="0"/>
          </a:p>
          <a:p>
            <a:r>
              <a:rPr lang="en-GB" sz="1200" dirty="0">
                <a:latin typeface="Arial"/>
                <a:cs typeface="Calibri"/>
              </a:rPr>
              <a:t>To thoroughly understand a subject area, research must be undertaken. Having the skills to source different materials and knowing where to find credible resources is important in developing critical thinking in education. (Godfrey 2018). By having adequate research skills and techniques, along with being committed to the thorough exploration of the subject  being carried out, (Cottrell 2017) suggests that this can lead to differing opinions and conclusions being looked at, resulting in a more critical judgement being made. Learning efficient ways to research materials can improve the development of critical thinking, Cottrell (2017) advises that getting an idea of the content of the book, by having a quick read through, is a way of deciding whether the material is suitable for the research you are doing. Glancing at the introduction and conclusion can give an indication of the authors stance on the subject, which can be of importance when reading other chapters. Du Boulay (2009) says that to be able to find the texts that are most suitable, the aim of the research must first be transparent. Du Boulay (2009) also believes that the ability to justify what is written in an assignment is evident by the amount of research that has been done. </a:t>
            </a:r>
          </a:p>
        </p:txBody>
      </p:sp>
      <p:sp>
        <p:nvSpPr>
          <p:cNvPr id="13" name="Rectangle 12">
            <a:extLst>
              <a:ext uri="{FF2B5EF4-FFF2-40B4-BE49-F238E27FC236}">
                <a16:creationId xmlns:a16="http://schemas.microsoft.com/office/drawing/2014/main" id="{0EEA220D-3B42-780A-7395-B0FBA8068C81}"/>
              </a:ext>
            </a:extLst>
          </p:cNvPr>
          <p:cNvSpPr/>
          <p:nvPr/>
        </p:nvSpPr>
        <p:spPr>
          <a:xfrm>
            <a:off x="8694593" y="1288075"/>
            <a:ext cx="3386280" cy="325183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TextBox 15">
            <a:extLst>
              <a:ext uri="{FF2B5EF4-FFF2-40B4-BE49-F238E27FC236}">
                <a16:creationId xmlns:a16="http://schemas.microsoft.com/office/drawing/2014/main" id="{9650E5EC-5795-83F0-6E8B-D617ED449B05}"/>
              </a:ext>
            </a:extLst>
          </p:cNvPr>
          <p:cNvSpPr txBox="1"/>
          <p:nvPr/>
        </p:nvSpPr>
        <p:spPr>
          <a:xfrm>
            <a:off x="5541818" y="5701145"/>
            <a:ext cx="136236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cs typeface="Calibri"/>
            </a:endParaRPr>
          </a:p>
        </p:txBody>
      </p:sp>
      <p:sp>
        <p:nvSpPr>
          <p:cNvPr id="21" name="TextBox 20">
            <a:extLst>
              <a:ext uri="{FF2B5EF4-FFF2-40B4-BE49-F238E27FC236}">
                <a16:creationId xmlns:a16="http://schemas.microsoft.com/office/drawing/2014/main" id="{E374DC89-37BE-245A-6E6D-B7B1D9EA0F29}"/>
              </a:ext>
            </a:extLst>
          </p:cNvPr>
          <p:cNvSpPr txBox="1"/>
          <p:nvPr/>
        </p:nvSpPr>
        <p:spPr>
          <a:xfrm>
            <a:off x="9744363" y="4017818"/>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2" name="TextBox 1">
            <a:extLst>
              <a:ext uri="{FF2B5EF4-FFF2-40B4-BE49-F238E27FC236}">
                <a16:creationId xmlns:a16="http://schemas.microsoft.com/office/drawing/2014/main" id="{D1475EB8-7B47-FF38-D802-9D8EC04B90B6}"/>
              </a:ext>
            </a:extLst>
          </p:cNvPr>
          <p:cNvSpPr txBox="1"/>
          <p:nvPr/>
        </p:nvSpPr>
        <p:spPr>
          <a:xfrm>
            <a:off x="736599" y="5880100"/>
            <a:ext cx="180975" cy="3619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10" name="TextBox 9">
            <a:extLst>
              <a:ext uri="{FF2B5EF4-FFF2-40B4-BE49-F238E27FC236}">
                <a16:creationId xmlns:a16="http://schemas.microsoft.com/office/drawing/2014/main" id="{1E7BB95A-2DB0-E9D7-52D1-25FAFA341757}"/>
              </a:ext>
            </a:extLst>
          </p:cNvPr>
          <p:cNvSpPr txBox="1"/>
          <p:nvPr/>
        </p:nvSpPr>
        <p:spPr>
          <a:xfrm>
            <a:off x="8763958" y="1293723"/>
            <a:ext cx="3202796" cy="42165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400" b="1" dirty="0">
                <a:latin typeface="Arial"/>
                <a:cs typeface="Calibri"/>
              </a:rPr>
              <a:t>Open-mindedness </a:t>
            </a:r>
            <a:endParaRPr lang="en-GB" sz="1400" b="1">
              <a:latin typeface="Arial"/>
              <a:cs typeface="Calibri"/>
            </a:endParaRPr>
          </a:p>
          <a:p>
            <a:r>
              <a:rPr lang="en-GB" sz="1200" dirty="0">
                <a:latin typeface="Arial"/>
                <a:cs typeface="Calibri"/>
              </a:rPr>
              <a:t>The University of Leeds states that having an open mind with regards to learning along with asking questions, is a quality that influences critical thinking. </a:t>
            </a:r>
            <a:r>
              <a:rPr lang="en-GB" sz="1200" dirty="0">
                <a:highlight>
                  <a:srgbClr val="FF00FF"/>
                </a:highlight>
                <a:latin typeface="Arial"/>
                <a:cs typeface="Calibri"/>
              </a:rPr>
              <a:t>Siegel (2009</a:t>
            </a:r>
            <a:r>
              <a:rPr lang="en-GB" sz="1200" dirty="0">
                <a:latin typeface="Arial"/>
                <a:cs typeface="Calibri"/>
              </a:rPr>
              <a:t>) agrees, claiming that those without this quality, lack a fundamental part of critical thinking. To be open minded, an individual is prepared to question opinions and ideas without bias (Stevenson, 2010). Cottrell (2017) claims that individuals who are excellent critical thinkers query their own perspectives, when coupled with having the ability to view information from differing angles, this can influence the accuracy of a critical judgement.</a:t>
            </a:r>
            <a:endParaRPr lang="en-GB" sz="1400" b="1" dirty="0">
              <a:latin typeface="Arial"/>
              <a:cs typeface="Calibri"/>
            </a:endParaRPr>
          </a:p>
          <a:p>
            <a:endParaRPr lang="en-GB" sz="1200" dirty="0">
              <a:latin typeface="Arial"/>
              <a:cs typeface="Calibri"/>
            </a:endParaRPr>
          </a:p>
          <a:p>
            <a:br>
              <a:rPr lang="en-US" dirty="0"/>
            </a:br>
            <a:endParaRPr lang="en-US" dirty="0"/>
          </a:p>
          <a:p>
            <a:endParaRPr lang="en-GB" sz="1200" dirty="0">
              <a:latin typeface="Arial"/>
              <a:cs typeface="Calibri"/>
            </a:endParaRPr>
          </a:p>
          <a:p>
            <a:endParaRPr lang="en-GB" sz="1400" b="1" dirty="0">
              <a:latin typeface="Arial"/>
              <a:cs typeface="Calibri"/>
            </a:endParaRPr>
          </a:p>
        </p:txBody>
      </p:sp>
      <p:sp>
        <p:nvSpPr>
          <p:cNvPr id="14" name="Rectangle 13">
            <a:extLst>
              <a:ext uri="{FF2B5EF4-FFF2-40B4-BE49-F238E27FC236}">
                <a16:creationId xmlns:a16="http://schemas.microsoft.com/office/drawing/2014/main" id="{267B0B73-6E91-1C13-301C-689C06F0D5FE}"/>
              </a:ext>
            </a:extLst>
          </p:cNvPr>
          <p:cNvSpPr/>
          <p:nvPr/>
        </p:nvSpPr>
        <p:spPr>
          <a:xfrm>
            <a:off x="8699500" y="4724400"/>
            <a:ext cx="3378200" cy="1778000"/>
          </a:xfrm>
          <a:prstGeom prst="rect">
            <a:avLst/>
          </a:prstGeom>
          <a:no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TextBox 14">
            <a:extLst>
              <a:ext uri="{FF2B5EF4-FFF2-40B4-BE49-F238E27FC236}">
                <a16:creationId xmlns:a16="http://schemas.microsoft.com/office/drawing/2014/main" id="{936442D8-0D8A-B745-03B1-2B4B012D49D5}"/>
              </a:ext>
            </a:extLst>
          </p:cNvPr>
          <p:cNvSpPr txBox="1"/>
          <p:nvPr/>
        </p:nvSpPr>
        <p:spPr>
          <a:xfrm>
            <a:off x="8699500" y="4762500"/>
            <a:ext cx="3365500" cy="178510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b="1" dirty="0">
                <a:latin typeface="Arial"/>
                <a:cs typeface="Calibri"/>
              </a:rPr>
              <a:t>Conclusion</a:t>
            </a:r>
          </a:p>
          <a:p>
            <a:r>
              <a:rPr lang="en-GB" sz="1200" dirty="0">
                <a:latin typeface="Arial"/>
                <a:cs typeface="Calibri"/>
              </a:rPr>
              <a:t>Good Research skills, analytical thinking and open-mindedness are three qualities that can influence critical thinking in education. Being able to source credible, valid materials is one of the first steps in the critical thinking process. Team this with the analytical ability to open-mindedly decipher content, an objective conclusion can be sought.  </a:t>
            </a:r>
            <a:endParaRPr lang="en-GB" sz="1400" b="1" dirty="0" err="1">
              <a:latin typeface="Arial"/>
              <a:cs typeface="Calibri"/>
            </a:endParaRP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852EE-D44A-591B-E0F7-D7A969F6D6CB}"/>
              </a:ext>
            </a:extLst>
          </p:cNvPr>
          <p:cNvSpPr>
            <a:spLocks noGrp="1"/>
          </p:cNvSpPr>
          <p:nvPr>
            <p:ph type="title"/>
          </p:nvPr>
        </p:nvSpPr>
        <p:spPr/>
        <p:txBody>
          <a:bodyPr/>
          <a:lstStyle/>
          <a:p>
            <a:r>
              <a:rPr lang="en-GB" sz="1800" b="1" dirty="0">
                <a:latin typeface="Arial"/>
                <a:cs typeface="Calibri Light"/>
              </a:rPr>
              <a:t>Reference List</a:t>
            </a:r>
            <a:endParaRPr lang="en-GB" sz="1800" b="1" dirty="0">
              <a:latin typeface="Arial"/>
            </a:endParaRPr>
          </a:p>
        </p:txBody>
      </p:sp>
      <p:sp>
        <p:nvSpPr>
          <p:cNvPr id="3" name="Content Placeholder 2">
            <a:extLst>
              <a:ext uri="{FF2B5EF4-FFF2-40B4-BE49-F238E27FC236}">
                <a16:creationId xmlns:a16="http://schemas.microsoft.com/office/drawing/2014/main" id="{E20C4705-9ECE-0BB2-A47A-B6B930C74942}"/>
              </a:ext>
            </a:extLst>
          </p:cNvPr>
          <p:cNvSpPr>
            <a:spLocks noGrp="1"/>
          </p:cNvSpPr>
          <p:nvPr>
            <p:ph idx="1"/>
          </p:nvPr>
        </p:nvSpPr>
        <p:spPr>
          <a:xfrm>
            <a:off x="762000" y="1419225"/>
            <a:ext cx="10515600" cy="4351338"/>
          </a:xfrm>
        </p:spPr>
        <p:txBody>
          <a:bodyPr vert="horz" lIns="91440" tIns="45720" rIns="91440" bIns="45720" rtlCol="0" anchor="t">
            <a:normAutofit/>
          </a:bodyPr>
          <a:lstStyle/>
          <a:p>
            <a:pPr>
              <a:buNone/>
            </a:pPr>
            <a:endParaRPr lang="en-US" sz="1200" dirty="0">
              <a:latin typeface="Arial"/>
              <a:cs typeface="Calibri"/>
            </a:endParaRPr>
          </a:p>
        </p:txBody>
      </p:sp>
    </p:spTree>
    <p:extLst>
      <p:ext uri="{BB962C8B-B14F-4D97-AF65-F5344CB8AC3E}">
        <p14:creationId xmlns:p14="http://schemas.microsoft.com/office/powerpoint/2010/main" val="291913329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Slides>
  <Notes>0</Notes>
  <HiddenSlides>0</HiddenSlides>
  <ScaleCrop>false</ScaleCrop>
  <HeadingPairs>
    <vt:vector size="4" baseType="variant">
      <vt:variant>
        <vt:lpstr>Theme</vt:lpstr>
      </vt:variant>
      <vt:variant>
        <vt:i4>1</vt:i4>
      </vt:variant>
      <vt:variant>
        <vt:lpstr>Slide Titles</vt:lpstr>
      </vt:variant>
      <vt:variant>
        <vt:i4>2</vt:i4>
      </vt:variant>
    </vt:vector>
  </HeadingPairs>
  <TitlesOfParts>
    <vt:vector size="3" baseType="lpstr">
      <vt:lpstr>office theme</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1486</cp:revision>
  <dcterms:created xsi:type="dcterms:W3CDTF">2022-10-19T09:56:33Z</dcterms:created>
  <dcterms:modified xsi:type="dcterms:W3CDTF">2022-10-25T21:24:08Z</dcterms:modified>
</cp:coreProperties>
</file>