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  <p:sldMasterId id="2147483708" r:id="rId2"/>
  </p:sldMasterIdLst>
  <p:notesMasterIdLst>
    <p:notesMasterId r:id="rId9"/>
  </p:notesMasterIdLst>
  <p:sldIdLst>
    <p:sldId id="256" r:id="rId3"/>
    <p:sldId id="257" r:id="rId4"/>
    <p:sldId id="258" r:id="rId5"/>
    <p:sldId id="259" r:id="rId6"/>
    <p:sldId id="260" r:id="rId7"/>
    <p:sldId id="261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affronmcmahon@gmail.com" initials="s" lastIdx="1" clrIdx="0">
    <p:extLst>
      <p:ext uri="{19B8F6BF-5375-455C-9EA6-DF929625EA0E}">
        <p15:presenceInfo xmlns:p15="http://schemas.microsoft.com/office/powerpoint/2012/main" userId="c4d4cfb5faa79105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71" autoAdjust="0"/>
    <p:restoredTop sz="85696" autoAdjust="0"/>
  </p:normalViewPr>
  <p:slideViewPr>
    <p:cSldViewPr snapToGrid="0">
      <p:cViewPr varScale="1">
        <p:scale>
          <a:sx n="62" d="100"/>
          <a:sy n="62" d="100"/>
        </p:scale>
        <p:origin x="85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commentAuthors" Target="commentAuthor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01-22T12:57:37.311" idx="1">
    <p:pos x="10" y="10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EA45A23-36CA-4DC2-8B4A-F7DD9EC7D476}" type="doc">
      <dgm:prSet loTypeId="urn:microsoft.com/office/officeart/2005/8/layout/pyramid3" loCatId="pyramid" qsTypeId="urn:microsoft.com/office/officeart/2005/8/quickstyle/simple1" qsCatId="simple" csTypeId="urn:microsoft.com/office/officeart/2005/8/colors/accent1_2" csCatId="accent1" phldr="1"/>
      <dgm:spPr/>
    </dgm:pt>
    <dgm:pt modelId="{D2F0216C-8CC4-4134-90D3-8A603D825F82}">
      <dgm:prSet phldrT="[Text]" custT="1"/>
      <dgm:spPr/>
      <dgm:t>
        <a:bodyPr/>
        <a:lstStyle/>
        <a:p>
          <a:r>
            <a:rPr lang="en-US" altLang="zh-CN" sz="9600" dirty="0"/>
            <a:t>2020</a:t>
          </a:r>
          <a:r>
            <a:rPr lang="zh-CN" altLang="en-US" sz="9600" dirty="0"/>
            <a:t>年</a:t>
          </a:r>
          <a:endParaRPr lang="en-GB" sz="9600" dirty="0"/>
        </a:p>
      </dgm:t>
    </dgm:pt>
    <dgm:pt modelId="{0AC639FD-80D3-4887-BE87-5ECDFD8AAA1E}" type="parTrans" cxnId="{86ECF78A-C94E-4BB0-B5BE-B7EB9FCA0A6D}">
      <dgm:prSet/>
      <dgm:spPr/>
      <dgm:t>
        <a:bodyPr/>
        <a:lstStyle/>
        <a:p>
          <a:endParaRPr lang="en-GB"/>
        </a:p>
      </dgm:t>
    </dgm:pt>
    <dgm:pt modelId="{15FBA667-3830-403F-8CF5-A161A67A448D}" type="sibTrans" cxnId="{86ECF78A-C94E-4BB0-B5BE-B7EB9FCA0A6D}">
      <dgm:prSet/>
      <dgm:spPr/>
      <dgm:t>
        <a:bodyPr/>
        <a:lstStyle/>
        <a:p>
          <a:endParaRPr lang="en-GB"/>
        </a:p>
      </dgm:t>
    </dgm:pt>
    <dgm:pt modelId="{AC75CDAA-1C1E-40BC-9011-C508CD658AC1}">
      <dgm:prSet phldrT="[Text]"/>
      <dgm:spPr/>
      <dgm:t>
        <a:bodyPr/>
        <a:lstStyle/>
        <a:p>
          <a:r>
            <a:rPr lang="en-US" altLang="zh-CN" dirty="0"/>
            <a:t>1</a:t>
          </a:r>
          <a:r>
            <a:rPr lang="zh-CN" altLang="en-US" dirty="0"/>
            <a:t>月</a:t>
          </a:r>
          <a:endParaRPr lang="en-GB" dirty="0"/>
        </a:p>
      </dgm:t>
    </dgm:pt>
    <dgm:pt modelId="{7CECBFB5-D9F0-49C1-9D97-62EAC0BCA8B2}" type="parTrans" cxnId="{8B1E01B6-B74F-4565-8F0F-B88E6C7A78D8}">
      <dgm:prSet/>
      <dgm:spPr/>
      <dgm:t>
        <a:bodyPr/>
        <a:lstStyle/>
        <a:p>
          <a:endParaRPr lang="en-GB"/>
        </a:p>
      </dgm:t>
    </dgm:pt>
    <dgm:pt modelId="{9A705DA4-143B-4FF8-914C-83664F8DEA6A}" type="sibTrans" cxnId="{8B1E01B6-B74F-4565-8F0F-B88E6C7A78D8}">
      <dgm:prSet/>
      <dgm:spPr/>
      <dgm:t>
        <a:bodyPr/>
        <a:lstStyle/>
        <a:p>
          <a:endParaRPr lang="en-GB"/>
        </a:p>
      </dgm:t>
    </dgm:pt>
    <dgm:pt modelId="{5D4CC5B7-EC26-474F-A823-647A1A19F26D}">
      <dgm:prSet phldrT="[Text]" custT="1"/>
      <dgm:spPr/>
      <dgm:t>
        <a:bodyPr/>
        <a:lstStyle/>
        <a:p>
          <a:r>
            <a:rPr lang="en-US" altLang="zh-CN" sz="4000" dirty="0"/>
            <a:t>28</a:t>
          </a:r>
          <a:r>
            <a:rPr lang="zh-CN" altLang="en-US" sz="4000" dirty="0"/>
            <a:t>日</a:t>
          </a:r>
          <a:endParaRPr lang="en-GB" sz="4000" dirty="0"/>
        </a:p>
      </dgm:t>
    </dgm:pt>
    <dgm:pt modelId="{DC73832C-56A6-4719-BA7C-04173C3DB2A4}" type="parTrans" cxnId="{5027ABE3-89B5-48C4-A34C-0781F7B67439}">
      <dgm:prSet/>
      <dgm:spPr/>
      <dgm:t>
        <a:bodyPr/>
        <a:lstStyle/>
        <a:p>
          <a:endParaRPr lang="en-GB"/>
        </a:p>
      </dgm:t>
    </dgm:pt>
    <dgm:pt modelId="{645938FC-E4A1-4927-80FD-6A876D2E80C1}" type="sibTrans" cxnId="{5027ABE3-89B5-48C4-A34C-0781F7B67439}">
      <dgm:prSet/>
      <dgm:spPr/>
      <dgm:t>
        <a:bodyPr/>
        <a:lstStyle/>
        <a:p>
          <a:endParaRPr lang="en-GB"/>
        </a:p>
      </dgm:t>
    </dgm:pt>
    <dgm:pt modelId="{276E206F-EDC1-4777-A6DE-4EEE76653F3C}" type="pres">
      <dgm:prSet presAssocID="{BEA45A23-36CA-4DC2-8B4A-F7DD9EC7D476}" presName="Name0" presStyleCnt="0">
        <dgm:presLayoutVars>
          <dgm:dir/>
          <dgm:animLvl val="lvl"/>
          <dgm:resizeHandles val="exact"/>
        </dgm:presLayoutVars>
      </dgm:prSet>
      <dgm:spPr/>
    </dgm:pt>
    <dgm:pt modelId="{9AC5D21F-9946-4F9A-8561-8EDE3DFF040A}" type="pres">
      <dgm:prSet presAssocID="{D2F0216C-8CC4-4134-90D3-8A603D825F82}" presName="Name8" presStyleCnt="0"/>
      <dgm:spPr/>
    </dgm:pt>
    <dgm:pt modelId="{A2B50CA2-3A8C-4043-BDB1-DBEF05FFAE60}" type="pres">
      <dgm:prSet presAssocID="{D2F0216C-8CC4-4134-90D3-8A603D825F82}" presName="level" presStyleLbl="node1" presStyleIdx="0" presStyleCnt="3" custLinFactNeighborX="-198">
        <dgm:presLayoutVars>
          <dgm:chMax val="1"/>
          <dgm:bulletEnabled val="1"/>
        </dgm:presLayoutVars>
      </dgm:prSet>
      <dgm:spPr/>
    </dgm:pt>
    <dgm:pt modelId="{A8E5C643-C1EA-4314-A951-D11215BC0912}" type="pres">
      <dgm:prSet presAssocID="{D2F0216C-8CC4-4134-90D3-8A603D825F82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578FE26C-774B-4368-BF57-33839FDF0EB0}" type="pres">
      <dgm:prSet presAssocID="{AC75CDAA-1C1E-40BC-9011-C508CD658AC1}" presName="Name8" presStyleCnt="0"/>
      <dgm:spPr/>
    </dgm:pt>
    <dgm:pt modelId="{CBC8CF7B-0CBC-47B6-BE3F-0B0BF9FA2D17}" type="pres">
      <dgm:prSet presAssocID="{AC75CDAA-1C1E-40BC-9011-C508CD658AC1}" presName="level" presStyleLbl="node1" presStyleIdx="1" presStyleCnt="3">
        <dgm:presLayoutVars>
          <dgm:chMax val="1"/>
          <dgm:bulletEnabled val="1"/>
        </dgm:presLayoutVars>
      </dgm:prSet>
      <dgm:spPr/>
    </dgm:pt>
    <dgm:pt modelId="{F902B151-66D8-4096-B2CE-26AEF2B40E8C}" type="pres">
      <dgm:prSet presAssocID="{AC75CDAA-1C1E-40BC-9011-C508CD658AC1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9D35D0EC-B495-46D6-BC99-DEE4188AD70C}" type="pres">
      <dgm:prSet presAssocID="{5D4CC5B7-EC26-474F-A823-647A1A19F26D}" presName="Name8" presStyleCnt="0"/>
      <dgm:spPr/>
    </dgm:pt>
    <dgm:pt modelId="{378C9324-B5D1-4ACF-B949-1BEE8E1EE4AB}" type="pres">
      <dgm:prSet presAssocID="{5D4CC5B7-EC26-474F-A823-647A1A19F26D}" presName="level" presStyleLbl="node1" presStyleIdx="2" presStyleCnt="3" custScaleX="102060">
        <dgm:presLayoutVars>
          <dgm:chMax val="1"/>
          <dgm:bulletEnabled val="1"/>
        </dgm:presLayoutVars>
      </dgm:prSet>
      <dgm:spPr/>
    </dgm:pt>
    <dgm:pt modelId="{04563D56-0244-4EF9-8F0C-C1AA6A71003F}" type="pres">
      <dgm:prSet presAssocID="{5D4CC5B7-EC26-474F-A823-647A1A19F26D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C07C1B00-A7DF-43EB-BF55-83F15061A792}" type="presOf" srcId="{AC75CDAA-1C1E-40BC-9011-C508CD658AC1}" destId="{CBC8CF7B-0CBC-47B6-BE3F-0B0BF9FA2D17}" srcOrd="0" destOrd="0" presId="urn:microsoft.com/office/officeart/2005/8/layout/pyramid3"/>
    <dgm:cxn modelId="{C82E1A25-211F-486B-B5C6-42C3EB7B645F}" type="presOf" srcId="{5D4CC5B7-EC26-474F-A823-647A1A19F26D}" destId="{378C9324-B5D1-4ACF-B949-1BEE8E1EE4AB}" srcOrd="0" destOrd="0" presId="urn:microsoft.com/office/officeart/2005/8/layout/pyramid3"/>
    <dgm:cxn modelId="{A1BC9735-ECA2-468A-B1E3-1EE3D9AF02DC}" type="presOf" srcId="{D2F0216C-8CC4-4134-90D3-8A603D825F82}" destId="{A2B50CA2-3A8C-4043-BDB1-DBEF05FFAE60}" srcOrd="0" destOrd="0" presId="urn:microsoft.com/office/officeart/2005/8/layout/pyramid3"/>
    <dgm:cxn modelId="{63A31E62-D372-4211-B855-3CD99FEA2A3B}" type="presOf" srcId="{5D4CC5B7-EC26-474F-A823-647A1A19F26D}" destId="{04563D56-0244-4EF9-8F0C-C1AA6A71003F}" srcOrd="1" destOrd="0" presId="urn:microsoft.com/office/officeart/2005/8/layout/pyramid3"/>
    <dgm:cxn modelId="{D7F71544-3CA8-459B-BB32-DCDA09DDE981}" type="presOf" srcId="{BEA45A23-36CA-4DC2-8B4A-F7DD9EC7D476}" destId="{276E206F-EDC1-4777-A6DE-4EEE76653F3C}" srcOrd="0" destOrd="0" presId="urn:microsoft.com/office/officeart/2005/8/layout/pyramid3"/>
    <dgm:cxn modelId="{75D28273-AC32-4331-96A6-C54A3BD3A610}" type="presOf" srcId="{AC75CDAA-1C1E-40BC-9011-C508CD658AC1}" destId="{F902B151-66D8-4096-B2CE-26AEF2B40E8C}" srcOrd="1" destOrd="0" presId="urn:microsoft.com/office/officeart/2005/8/layout/pyramid3"/>
    <dgm:cxn modelId="{ABE94878-56BA-4E88-B015-51757DF2B9D8}" type="presOf" srcId="{D2F0216C-8CC4-4134-90D3-8A603D825F82}" destId="{A8E5C643-C1EA-4314-A951-D11215BC0912}" srcOrd="1" destOrd="0" presId="urn:microsoft.com/office/officeart/2005/8/layout/pyramid3"/>
    <dgm:cxn modelId="{86ECF78A-C94E-4BB0-B5BE-B7EB9FCA0A6D}" srcId="{BEA45A23-36CA-4DC2-8B4A-F7DD9EC7D476}" destId="{D2F0216C-8CC4-4134-90D3-8A603D825F82}" srcOrd="0" destOrd="0" parTransId="{0AC639FD-80D3-4887-BE87-5ECDFD8AAA1E}" sibTransId="{15FBA667-3830-403F-8CF5-A161A67A448D}"/>
    <dgm:cxn modelId="{8B1E01B6-B74F-4565-8F0F-B88E6C7A78D8}" srcId="{BEA45A23-36CA-4DC2-8B4A-F7DD9EC7D476}" destId="{AC75CDAA-1C1E-40BC-9011-C508CD658AC1}" srcOrd="1" destOrd="0" parTransId="{7CECBFB5-D9F0-49C1-9D97-62EAC0BCA8B2}" sibTransId="{9A705DA4-143B-4FF8-914C-83664F8DEA6A}"/>
    <dgm:cxn modelId="{5027ABE3-89B5-48C4-A34C-0781F7B67439}" srcId="{BEA45A23-36CA-4DC2-8B4A-F7DD9EC7D476}" destId="{5D4CC5B7-EC26-474F-A823-647A1A19F26D}" srcOrd="2" destOrd="0" parTransId="{DC73832C-56A6-4719-BA7C-04173C3DB2A4}" sibTransId="{645938FC-E4A1-4927-80FD-6A876D2E80C1}"/>
    <dgm:cxn modelId="{5BAC378A-6576-4790-898E-60E0598A510E}" type="presParOf" srcId="{276E206F-EDC1-4777-A6DE-4EEE76653F3C}" destId="{9AC5D21F-9946-4F9A-8561-8EDE3DFF040A}" srcOrd="0" destOrd="0" presId="urn:microsoft.com/office/officeart/2005/8/layout/pyramid3"/>
    <dgm:cxn modelId="{68728695-71F1-43B5-BE85-09C1ED1748F9}" type="presParOf" srcId="{9AC5D21F-9946-4F9A-8561-8EDE3DFF040A}" destId="{A2B50CA2-3A8C-4043-BDB1-DBEF05FFAE60}" srcOrd="0" destOrd="0" presId="urn:microsoft.com/office/officeart/2005/8/layout/pyramid3"/>
    <dgm:cxn modelId="{0024E8D2-5E01-4552-9CD2-A4553003755B}" type="presParOf" srcId="{9AC5D21F-9946-4F9A-8561-8EDE3DFF040A}" destId="{A8E5C643-C1EA-4314-A951-D11215BC0912}" srcOrd="1" destOrd="0" presId="urn:microsoft.com/office/officeart/2005/8/layout/pyramid3"/>
    <dgm:cxn modelId="{2E53EB28-9680-4803-A924-8B3151C2CFF4}" type="presParOf" srcId="{276E206F-EDC1-4777-A6DE-4EEE76653F3C}" destId="{578FE26C-774B-4368-BF57-33839FDF0EB0}" srcOrd="1" destOrd="0" presId="urn:microsoft.com/office/officeart/2005/8/layout/pyramid3"/>
    <dgm:cxn modelId="{F30C2D52-416D-45EA-896B-A537B8273D0D}" type="presParOf" srcId="{578FE26C-774B-4368-BF57-33839FDF0EB0}" destId="{CBC8CF7B-0CBC-47B6-BE3F-0B0BF9FA2D17}" srcOrd="0" destOrd="0" presId="urn:microsoft.com/office/officeart/2005/8/layout/pyramid3"/>
    <dgm:cxn modelId="{56E062FA-B299-48A4-AB0B-8CFF742229BB}" type="presParOf" srcId="{578FE26C-774B-4368-BF57-33839FDF0EB0}" destId="{F902B151-66D8-4096-B2CE-26AEF2B40E8C}" srcOrd="1" destOrd="0" presId="urn:microsoft.com/office/officeart/2005/8/layout/pyramid3"/>
    <dgm:cxn modelId="{F380E9D8-14CF-4653-A1E0-D51843A2DCD2}" type="presParOf" srcId="{276E206F-EDC1-4777-A6DE-4EEE76653F3C}" destId="{9D35D0EC-B495-46D6-BC99-DEE4188AD70C}" srcOrd="2" destOrd="0" presId="urn:microsoft.com/office/officeart/2005/8/layout/pyramid3"/>
    <dgm:cxn modelId="{1A14BCC6-F843-460B-AEDA-FCEE9E74EE5E}" type="presParOf" srcId="{9D35D0EC-B495-46D6-BC99-DEE4188AD70C}" destId="{378C9324-B5D1-4ACF-B949-1BEE8E1EE4AB}" srcOrd="0" destOrd="0" presId="urn:microsoft.com/office/officeart/2005/8/layout/pyramid3"/>
    <dgm:cxn modelId="{DC1885C2-4F0C-427E-9A35-2A9B24B2FEB0}" type="presParOf" srcId="{9D35D0EC-B495-46D6-BC99-DEE4188AD70C}" destId="{04563D56-0244-4EF9-8F0C-C1AA6A71003F}" srcOrd="1" destOrd="0" presId="urn:microsoft.com/office/officeart/2005/8/layout/pyramid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B50CA2-3A8C-4043-BDB1-DBEF05FFAE60}">
      <dsp:nvSpPr>
        <dsp:cNvPr id="0" name=""/>
        <dsp:cNvSpPr/>
      </dsp:nvSpPr>
      <dsp:spPr>
        <a:xfrm rot="10800000">
          <a:off x="0" y="0"/>
          <a:ext cx="7840420" cy="1617871"/>
        </a:xfrm>
        <a:prstGeom prst="trapezoid">
          <a:avLst>
            <a:gd name="adj" fmla="val 8076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4267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9600" kern="1200" dirty="0"/>
            <a:t>2020</a:t>
          </a:r>
          <a:r>
            <a:rPr lang="zh-CN" altLang="en-US" sz="9600" kern="1200" dirty="0"/>
            <a:t>年</a:t>
          </a:r>
          <a:endParaRPr lang="en-GB" sz="9600" kern="1200" dirty="0"/>
        </a:p>
      </dsp:txBody>
      <dsp:txXfrm rot="-10800000">
        <a:off x="1372073" y="0"/>
        <a:ext cx="5096273" cy="1617871"/>
      </dsp:txXfrm>
    </dsp:sp>
    <dsp:sp modelId="{CBC8CF7B-0CBC-47B6-BE3F-0B0BF9FA2D17}">
      <dsp:nvSpPr>
        <dsp:cNvPr id="0" name=""/>
        <dsp:cNvSpPr/>
      </dsp:nvSpPr>
      <dsp:spPr>
        <a:xfrm rot="10800000">
          <a:off x="1306736" y="1617871"/>
          <a:ext cx="5226946" cy="1617871"/>
        </a:xfrm>
        <a:prstGeom prst="trapezoid">
          <a:avLst>
            <a:gd name="adj" fmla="val 8076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6500" kern="1200" dirty="0"/>
            <a:t>1</a:t>
          </a:r>
          <a:r>
            <a:rPr lang="zh-CN" altLang="en-US" sz="6500" kern="1200" dirty="0"/>
            <a:t>月</a:t>
          </a:r>
          <a:endParaRPr lang="en-GB" sz="6500" kern="1200" dirty="0"/>
        </a:p>
      </dsp:txBody>
      <dsp:txXfrm rot="-10800000">
        <a:off x="2221452" y="1617871"/>
        <a:ext cx="3397515" cy="1617871"/>
      </dsp:txXfrm>
    </dsp:sp>
    <dsp:sp modelId="{378C9324-B5D1-4ACF-B949-1BEE8E1EE4AB}">
      <dsp:nvSpPr>
        <dsp:cNvPr id="0" name=""/>
        <dsp:cNvSpPr/>
      </dsp:nvSpPr>
      <dsp:spPr>
        <a:xfrm rot="10800000">
          <a:off x="2586554" y="3235743"/>
          <a:ext cx="2667310" cy="1617871"/>
        </a:xfrm>
        <a:prstGeom prst="trapezoid">
          <a:avLst>
            <a:gd name="adj" fmla="val 8076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0" tIns="50800" rIns="50800" bIns="508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4000" kern="1200" dirty="0"/>
            <a:t>28</a:t>
          </a:r>
          <a:r>
            <a:rPr lang="zh-CN" altLang="en-US" sz="4000" kern="1200" dirty="0"/>
            <a:t>日</a:t>
          </a:r>
          <a:endParaRPr lang="en-GB" sz="4000" kern="1200" dirty="0"/>
        </a:p>
      </dsp:txBody>
      <dsp:txXfrm rot="-10800000">
        <a:off x="2586554" y="3235743"/>
        <a:ext cx="2667310" cy="16178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3">
  <dgm:title val=""/>
  <dgm:desc val=""/>
  <dgm:catLst>
    <dgm:cat type="pyramid" pri="2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T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T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rev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t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C20BB3-3CCB-4FE5-991B-82F6BCB48AF3}" type="datetimeFigureOut">
              <a:rPr lang="en-US" smtClean="0"/>
              <a:t>1/27/2020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746DE6-3336-457D-A091-FA20AC1C53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82336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QuickStarter has created an outline to help you get started on your presentation. Some slides include information here in the notes to provide additional topics for you to research.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82336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1/27/2020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69582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1/27/2020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68093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1/27/2020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76151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1/27/2020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84657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1/27/2020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00064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1/27/2020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47636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1/27/2020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27149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1/27/2020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50846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1/27/2020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69257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1/27/2020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3564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1/27/2020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58018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4260" y="462455"/>
            <a:ext cx="10515600" cy="822263"/>
          </a:xfrm>
        </p:spPr>
        <p:txBody>
          <a:bodyPr>
            <a:normAutofit/>
          </a:bodyPr>
          <a:lstStyle>
            <a:lvl1pPr>
              <a:defRPr sz="3600">
                <a:solidFill>
                  <a:srgbClr val="D24726"/>
                </a:solidFill>
                <a:latin typeface="Segoe UI Light" panose="020B0502040204020203" pitchFamily="34" charset="0"/>
                <a:cs typeface="Segoe UI Light" panose="020B0502040204020203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25936"/>
            <a:ext cx="10515600" cy="4351338"/>
          </a:xfrm>
        </p:spPr>
        <p:txBody>
          <a:bodyPr/>
          <a:lstStyle>
            <a:lvl1pPr>
              <a:defRPr sz="1400" baseline="0">
                <a:solidFill>
                  <a:srgbClr val="595959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  <a:lvl2pPr>
              <a:defRPr sz="1200" baseline="0">
                <a:solidFill>
                  <a:srgbClr val="595959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2pPr>
            <a:lvl3pPr>
              <a:defRPr sz="1200" baseline="0">
                <a:solidFill>
                  <a:srgbClr val="595959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3pPr>
            <a:lvl4pPr>
              <a:defRPr sz="1200" baseline="0">
                <a:solidFill>
                  <a:srgbClr val="595959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4pPr>
            <a:lvl5pPr>
              <a:defRPr sz="1200" baseline="0">
                <a:solidFill>
                  <a:srgbClr val="595959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2CD92-9D15-43B4-8516-073FCDAC90D4}" type="datetimeFigureOut">
              <a:rPr lang="en-US" smtClean="0"/>
              <a:t>1/27/2020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E1560-7126-406C-A531-3A398E8D0EEA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952500" y="1284718"/>
            <a:ext cx="1036320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855252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1/27/2020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37695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52CD92-9D15-43B4-8516-073FCDAC90D4}" type="datetimeFigureOut">
              <a:rPr lang="en-US" smtClean="0"/>
              <a:t>1/27/2020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5E1560-7126-406C-A531-3A398E8D0E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41222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comments" Target="../comments/commen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B76E6-8E55-4532-B4C9-362459A30A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zh-CN" altLang="en-US" sz="4400" dirty="0">
                <a:latin typeface="Segoe UI Light" panose="020B0702040204020203" pitchFamily="34" charset="0"/>
                <a:ea typeface="Segoe UI Light" panose="020B0702040204020203" pitchFamily="34" charset="0"/>
                <a:cs typeface="Segoe UI" panose="020B0502040204020203" pitchFamily="34" charset="0"/>
              </a:rPr>
              <a:t>中国人和英国人的思维方式</a:t>
            </a:r>
            <a:endParaRPr lang="en-US" sz="4400" dirty="0">
              <a:latin typeface="Segoe UI Light" panose="020B0702040204020203" pitchFamily="34" charset="0"/>
              <a:ea typeface="Segoe UI Light" panose="020B07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20" name="Text 2"/>
          <p:cNvSpPr/>
          <p:nvPr/>
        </p:nvSpPr>
        <p:spPr>
          <a:xfrm>
            <a:off x="838200" y="1461299"/>
            <a:ext cx="10462846" cy="9883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zh-CN" altLang="en-US" sz="4400" dirty="0">
                <a:solidFill>
                  <a:srgbClr val="D24726"/>
                </a:solidFill>
                <a:latin typeface="Segoe UI Semibold" panose="020B0702040204020203" pitchFamily="34" charset="0"/>
                <a:ea typeface="Segoe UI Semibold" panose="020B0702040204020203" pitchFamily="34" charset="0"/>
                <a:cs typeface="Segoe UI" panose="020B0502040204020203" pitchFamily="34" charset="0"/>
              </a:rPr>
              <a:t>中英思维方式不一样吗？</a:t>
            </a:r>
            <a:endParaRPr lang="en-US" sz="4400" dirty="0">
              <a:solidFill>
                <a:srgbClr val="D24726"/>
              </a:solidFill>
              <a:latin typeface="Segoe UI Semibold" panose="020B0702040204020203" pitchFamily="34" charset="0"/>
              <a:ea typeface="Segoe UI Semibold" panose="020B07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21" name="Content Placeholder 2"/>
          <p:cNvSpPr txBox="1">
            <a:spLocks/>
          </p:cNvSpPr>
          <p:nvPr/>
        </p:nvSpPr>
        <p:spPr>
          <a:xfrm>
            <a:off x="850250" y="1876798"/>
            <a:ext cx="10465450" cy="4000000"/>
          </a:xfrm>
          <a:prstGeom prst="rect">
            <a:avLst/>
          </a:prstGeom>
          <a:ln w="57150">
            <a:noFill/>
          </a:ln>
        </p:spPr>
        <p:txBody>
          <a:bodyPr vert="horz" lIns="91440" tIns="45720" rIns="91440" bIns="45720" numCol="1" rtlCol="0" anchor="t"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endParaRPr lang="en-US" sz="1400" dirty="0">
              <a:solidFill>
                <a:schemeClr val="tx1">
                  <a:lumMod val="65000"/>
                  <a:lumOff val="35000"/>
                </a:schemeClr>
              </a:solidFill>
              <a:latin typeface="Segoe UI Semilight" panose="020B0402040204020203" pitchFamily="34" charset="0"/>
              <a:ea typeface="Segoe UI" panose="020B0502040204020203" pitchFamily="34" charset="0"/>
              <a:cs typeface="Segoe UI Semilight" panose="020B0402040204020203" pitchFamily="34" charset="0"/>
            </a:endParaRPr>
          </a:p>
        </p:txBody>
      </p:sp>
      <p:pic>
        <p:nvPicPr>
          <p:cNvPr id="9" name="Picture 8" descr="A close up of a map&#10;&#10;Description automatically generated">
            <a:extLst>
              <a:ext uri="{FF2B5EF4-FFF2-40B4-BE49-F238E27FC236}">
                <a16:creationId xmlns:a16="http://schemas.microsoft.com/office/drawing/2014/main" id="{752F7319-F9C1-4430-B429-5253131DA7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9496" y="2865145"/>
            <a:ext cx="8646421" cy="3136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86675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2DA537-9EAD-4C2A-8B8C-B5471C6F5D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sz="4400" dirty="0">
                <a:latin typeface="Segoe UI Light" panose="020B0702040204020203" pitchFamily="34" charset="0"/>
                <a:ea typeface="Segoe UI Light" panose="020B0702040204020203" pitchFamily="34" charset="0"/>
                <a:cs typeface="Segoe UI" panose="020B0502040204020203" pitchFamily="34" charset="0"/>
              </a:rPr>
              <a:t>中国人习惯从大到小</a:t>
            </a:r>
            <a:endParaRPr lang="en-US" sz="4400" dirty="0">
              <a:latin typeface="Segoe UI Light" panose="020B0702040204020203" pitchFamily="34" charset="0"/>
              <a:ea typeface="Segoe UI Light" panose="020B07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106C6B-49E2-4E93-AEC3-AA4886AC99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25936"/>
            <a:ext cx="3191359" cy="4351338"/>
          </a:xfrm>
        </p:spPr>
        <p:txBody>
          <a:bodyPr/>
          <a:lstStyle/>
          <a:p>
            <a:pPr marL="0" indent="0">
              <a:buNone/>
            </a:pPr>
            <a:r>
              <a:rPr lang="zh-CN" altLang="en-US" sz="4400" dirty="0">
                <a:latin typeface="Segoe UI Semilight" panose="020B0702040204020203" pitchFamily="34" charset="0"/>
                <a:ea typeface="Segoe UI Semilight" panose="020B0702040204020203" pitchFamily="34" charset="0"/>
                <a:cs typeface="Segoe UI" panose="020B0502040204020203" pitchFamily="34" charset="0"/>
              </a:rPr>
              <a:t>例如：</a:t>
            </a:r>
            <a:endParaRPr lang="en-GB" altLang="zh-CN" sz="4400" dirty="0">
              <a:latin typeface="Segoe UI Semilight" panose="020B0702040204020203" pitchFamily="34" charset="0"/>
              <a:ea typeface="Segoe UI Semilight" panose="020B0702040204020203" pitchFamily="34" charset="0"/>
              <a:cs typeface="Segoe UI" panose="020B0502040204020203" pitchFamily="34" charset="0"/>
            </a:endParaRPr>
          </a:p>
          <a:p>
            <a:endParaRPr lang="en-GB" altLang="zh-CN" sz="4000" dirty="0">
              <a:latin typeface="Segoe UI Semilight" panose="020B0702040204020203" pitchFamily="34" charset="0"/>
              <a:ea typeface="Segoe UI Semilight" panose="020B0702040204020203" pitchFamily="34" charset="0"/>
              <a:cs typeface="Segoe UI" panose="020B0502040204020203" pitchFamily="34" charset="0"/>
            </a:endParaRPr>
          </a:p>
          <a:p>
            <a:r>
              <a:rPr lang="zh-CN" altLang="en-US" sz="4400" dirty="0">
                <a:latin typeface="Segoe UI Semilight" panose="020B0702040204020203" pitchFamily="34" charset="0"/>
                <a:ea typeface="Segoe UI Semilight" panose="020B0702040204020203" pitchFamily="34" charset="0"/>
                <a:cs typeface="Segoe UI" panose="020B0502040204020203" pitchFamily="34" charset="0"/>
              </a:rPr>
              <a:t>日子</a:t>
            </a:r>
            <a:r>
              <a:rPr lang="en-GB" altLang="zh-CN" sz="4400" dirty="0">
                <a:latin typeface="Segoe UI Semilight" panose="020B0702040204020203" pitchFamily="34" charset="0"/>
                <a:ea typeface="Segoe UI Semilight" panose="020B0702040204020203" pitchFamily="34" charset="0"/>
                <a:cs typeface="Segoe UI" panose="020B0502040204020203" pitchFamily="34" charset="0"/>
              </a:rPr>
              <a:t>		</a:t>
            </a:r>
          </a:p>
          <a:p>
            <a:r>
              <a:rPr lang="zh-CN" altLang="en-US" sz="4400" dirty="0">
                <a:latin typeface="Segoe UI Semilight" panose="020B0702040204020203" pitchFamily="34" charset="0"/>
                <a:ea typeface="Segoe UI Semilight" panose="020B0702040204020203" pitchFamily="34" charset="0"/>
                <a:cs typeface="Segoe UI" panose="020B0502040204020203" pitchFamily="34" charset="0"/>
              </a:rPr>
              <a:t>地址</a:t>
            </a:r>
            <a:endParaRPr lang="en-GB" altLang="zh-CN" sz="4400" dirty="0">
              <a:latin typeface="Segoe UI Semilight" panose="020B0702040204020203" pitchFamily="34" charset="0"/>
              <a:ea typeface="Segoe UI Semilight" panose="020B0702040204020203" pitchFamily="34" charset="0"/>
              <a:cs typeface="Segoe UI" panose="020B0502040204020203" pitchFamily="34" charset="0"/>
            </a:endParaRPr>
          </a:p>
          <a:p>
            <a:r>
              <a:rPr lang="zh-CN" altLang="en-US" sz="4400" dirty="0">
                <a:latin typeface="Segoe UI Semilight" panose="020B0702040204020203" pitchFamily="34" charset="0"/>
                <a:ea typeface="Segoe UI Semilight" panose="020B0702040204020203" pitchFamily="34" charset="0"/>
                <a:cs typeface="Segoe UI" panose="020B0502040204020203" pitchFamily="34" charset="0"/>
              </a:rPr>
              <a:t>名字</a:t>
            </a:r>
            <a:endParaRPr lang="en-GB" altLang="zh-CN" sz="4400" dirty="0">
              <a:latin typeface="Segoe UI Semilight" panose="020B0702040204020203" pitchFamily="34" charset="0"/>
              <a:ea typeface="Segoe UI Semilight" panose="020B0702040204020203" pitchFamily="34" charset="0"/>
              <a:cs typeface="Segoe UI" panose="020B0502040204020203" pitchFamily="34" charset="0"/>
            </a:endParaRPr>
          </a:p>
          <a:p>
            <a:endParaRPr lang="en-GB" dirty="0">
              <a:latin typeface="Segoe UI Semilight" panose="020B0702040204020203" pitchFamily="34" charset="0"/>
              <a:ea typeface="Segoe UI Semilight" panose="020B0702040204020203" pitchFamily="34" charset="0"/>
              <a:cs typeface="Segoe UI" panose="020B0502040204020203" pitchFamily="34" charset="0"/>
            </a:endParaRPr>
          </a:p>
          <a:p>
            <a:endParaRPr lang="en-GB" dirty="0">
              <a:latin typeface="Segoe UI Semilight" panose="020B0702040204020203" pitchFamily="34" charset="0"/>
              <a:ea typeface="Segoe UI Semilight" panose="020B0702040204020203" pitchFamily="34" charset="0"/>
              <a:cs typeface="Segoe UI" panose="020B0502040204020203" pitchFamily="34" charset="0"/>
            </a:endParaRPr>
          </a:p>
        </p:txBody>
      </p:sp>
      <p:graphicFrame>
        <p:nvGraphicFramePr>
          <p:cNvPr id="22" name="Diagram 21">
            <a:extLst>
              <a:ext uri="{FF2B5EF4-FFF2-40B4-BE49-F238E27FC236}">
                <a16:creationId xmlns:a16="http://schemas.microsoft.com/office/drawing/2014/main" id="{4DFAF0A5-3AC0-4ED6-B22A-9EBAF7ACAF7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88329561"/>
              </p:ext>
            </p:extLst>
          </p:nvPr>
        </p:nvGraphicFramePr>
        <p:xfrm>
          <a:off x="3509440" y="1541930"/>
          <a:ext cx="7840420" cy="48536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838662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51675" y="877824"/>
            <a:ext cx="3044952" cy="1627632"/>
          </a:xfrm>
        </p:spPr>
        <p:txBody>
          <a:bodyPr>
            <a:normAutofit/>
          </a:bodyPr>
          <a:lstStyle/>
          <a:p>
            <a:r>
              <a:rPr lang="zh-CN" altLang="en-US" sz="2800"/>
              <a:t>中国人爱作主</a:t>
            </a:r>
            <a:endParaRPr lang="en-US" sz="2800"/>
          </a:p>
        </p:txBody>
      </p:sp>
      <p:sp>
        <p:nvSpPr>
          <p:cNvPr id="3" name="Content Placeholder 2"/>
          <p:cNvSpPr>
            <a:spLocks noGrp="1"/>
          </p:cNvSpPr>
          <p:nvPr>
            <p:ph type="subTitle" idx="1"/>
          </p:nvPr>
        </p:nvSpPr>
        <p:spPr>
          <a:xfrm>
            <a:off x="8340090" y="3732598"/>
            <a:ext cx="2668122" cy="1239894"/>
          </a:xfrm>
        </p:spPr>
        <p:txBody>
          <a:bodyPr>
            <a:noAutofit/>
          </a:bodyPr>
          <a:lstStyle/>
          <a:p>
            <a:r>
              <a:rPr lang="zh-CN" altLang="en-US" sz="6000" dirty="0"/>
              <a:t>英国人爱平等</a:t>
            </a:r>
          </a:p>
        </p:txBody>
      </p:sp>
      <p:sp>
        <p:nvSpPr>
          <p:cNvPr id="20" name="Rectangle 15">
            <a:extLst>
              <a:ext uri="{FF2B5EF4-FFF2-40B4-BE49-F238E27FC236}">
                <a16:creationId xmlns:a16="http://schemas.microsoft.com/office/drawing/2014/main" id="{CB94C45D-FCB1-4B86-967A-2C9EDB637F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7045" y="640080"/>
            <a:ext cx="6897625" cy="5263134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17">
            <a:extLst>
              <a:ext uri="{FF2B5EF4-FFF2-40B4-BE49-F238E27FC236}">
                <a16:creationId xmlns:a16="http://schemas.microsoft.com/office/drawing/2014/main" id="{232C4A34-762E-40DF-A8AF-0D811BC025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3161" y="802767"/>
            <a:ext cx="6565392" cy="493776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group of people sitting at a table eating food&#10;&#10;Description automatically generated">
            <a:extLst>
              <a:ext uri="{FF2B5EF4-FFF2-40B4-BE49-F238E27FC236}">
                <a16:creationId xmlns:a16="http://schemas.microsoft.com/office/drawing/2014/main" id="{5E572050-EF3A-4B55-ACA2-3F56BCAF6DF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511" r="-1" b="-1"/>
          <a:stretch/>
        </p:blipFill>
        <p:spPr>
          <a:xfrm>
            <a:off x="1113201" y="1122807"/>
            <a:ext cx="5925312" cy="4297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66164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erson wearing a black dress&#10;&#10;Description automatically generated">
            <a:extLst>
              <a:ext uri="{FF2B5EF4-FFF2-40B4-BE49-F238E27FC236}">
                <a16:creationId xmlns:a16="http://schemas.microsoft.com/office/drawing/2014/main" id="{0D3ADFB5-4455-4A39-9159-84D56F45D7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" b="17291"/>
          <a:stretch/>
        </p:blipFill>
        <p:spPr>
          <a:xfrm>
            <a:off x="20" y="3429001"/>
            <a:ext cx="5315041" cy="34290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8E1D4842-F208-47E0-A3A4-6469A9F045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5061" y="-2"/>
            <a:ext cx="6876939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9732" y="1290025"/>
            <a:ext cx="5291327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rmAutofit/>
          </a:bodyPr>
          <a:lstStyle/>
          <a:p>
            <a:r>
              <a:rPr lang="zh-CN" altLang="en-US" sz="5400" dirty="0"/>
              <a:t>‘美’的标准</a:t>
            </a:r>
            <a:endParaRPr lang="en-US" sz="5400" dirty="0"/>
          </a:p>
        </p:txBody>
      </p:sp>
      <p:pic>
        <p:nvPicPr>
          <p:cNvPr id="7" name="Picture 6" descr="A person wearing a suit and tie&#10;&#10;Description automatically generated">
            <a:extLst>
              <a:ext uri="{FF2B5EF4-FFF2-40B4-BE49-F238E27FC236}">
                <a16:creationId xmlns:a16="http://schemas.microsoft.com/office/drawing/2014/main" id="{1D2A9E14-2DCB-4BDC-8005-D458D1F965F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0992" r="3" b="24495"/>
          <a:stretch/>
        </p:blipFill>
        <p:spPr>
          <a:xfrm>
            <a:off x="20" y="-2"/>
            <a:ext cx="5315041" cy="3429002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>
          <a:xfrm>
            <a:off x="6119732" y="2858703"/>
            <a:ext cx="5285791" cy="30425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zh-CN" altLang="en-US" sz="4000" dirty="0">
                <a:solidFill>
                  <a:srgbClr val="FFFFFF"/>
                </a:solidFill>
              </a:rPr>
              <a:t>中国：</a:t>
            </a:r>
            <a:endParaRPr lang="en-GB" altLang="zh-CN" sz="4000" dirty="0">
              <a:solidFill>
                <a:srgbClr val="FFFFFF"/>
              </a:solidFill>
            </a:endParaRPr>
          </a:p>
          <a:p>
            <a:r>
              <a:rPr lang="zh-CN" altLang="en-US" sz="4000" dirty="0">
                <a:solidFill>
                  <a:srgbClr val="FFFFFF"/>
                </a:solidFill>
              </a:rPr>
              <a:t>‘白富美’</a:t>
            </a:r>
            <a:endParaRPr lang="en-GB" altLang="zh-CN" sz="4000" dirty="0">
              <a:solidFill>
                <a:srgbClr val="FFFFFF"/>
              </a:solidFill>
            </a:endParaRPr>
          </a:p>
          <a:p>
            <a:r>
              <a:rPr lang="zh-CN" altLang="en-US" sz="4000" dirty="0">
                <a:solidFill>
                  <a:srgbClr val="FFFFFF"/>
                </a:solidFill>
              </a:rPr>
              <a:t>‘高富帅’</a:t>
            </a:r>
            <a:endParaRPr lang="en-GB" altLang="zh-CN" sz="40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zh-CN" altLang="en-US" sz="4000" dirty="0">
                <a:solidFill>
                  <a:srgbClr val="FFFFFF"/>
                </a:solidFill>
              </a:rPr>
              <a:t>英国：</a:t>
            </a:r>
            <a:endParaRPr lang="en-GB" altLang="zh-CN" sz="40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zh-CN" altLang="en-US" sz="4000" dirty="0">
                <a:solidFill>
                  <a:srgbClr val="FFFFFF"/>
                </a:solidFill>
              </a:rPr>
              <a:t>高，瘦，晒黑，雀斑</a:t>
            </a:r>
            <a:endParaRPr lang="en-US" sz="4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62396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64950C64-5D81-40F1-9601-8BA0D63BAE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7999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3781241"/>
            <a:ext cx="7729729" cy="855406"/>
          </a:xfrm>
          <a:noFill/>
          <a:ln>
            <a:solidFill>
              <a:schemeClr val="bg1"/>
            </a:solidFill>
          </a:ln>
        </p:spPr>
        <p:txBody>
          <a:bodyPr>
            <a:noAutofit/>
          </a:bodyPr>
          <a:lstStyle/>
          <a:p>
            <a:r>
              <a:rPr lang="zh-CN" altLang="en-US" sz="5400" dirty="0">
                <a:solidFill>
                  <a:schemeClr val="bg1"/>
                </a:solidFill>
              </a:rPr>
              <a:t>私人空间</a:t>
            </a:r>
            <a:endParaRPr lang="en-US" sz="5400" dirty="0">
              <a:solidFill>
                <a:schemeClr val="bg1"/>
              </a:solidFill>
            </a:endParaRPr>
          </a:p>
        </p:txBody>
      </p:sp>
      <p:pic>
        <p:nvPicPr>
          <p:cNvPr id="5" name="Picture 4" descr="A group of people standing in front of a building&#10;&#10;Description automatically generated">
            <a:extLst>
              <a:ext uri="{FF2B5EF4-FFF2-40B4-BE49-F238E27FC236}">
                <a16:creationId xmlns:a16="http://schemas.microsoft.com/office/drawing/2014/main" id="{184A3D57-9A2C-4AF1-BF99-3EF4AFA1FAA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695" r="-2" b="-2"/>
          <a:stretch/>
        </p:blipFill>
        <p:spPr>
          <a:xfrm>
            <a:off x="20" y="10"/>
            <a:ext cx="6062452" cy="3428989"/>
          </a:xfrm>
          <a:prstGeom prst="rect">
            <a:avLst/>
          </a:prstGeom>
        </p:spPr>
      </p:pic>
      <p:pic>
        <p:nvPicPr>
          <p:cNvPr id="7" name="Picture 6" descr="A group of people standing on a rainy day&#10;&#10;Description automatically generated">
            <a:extLst>
              <a:ext uri="{FF2B5EF4-FFF2-40B4-BE49-F238E27FC236}">
                <a16:creationId xmlns:a16="http://schemas.microsoft.com/office/drawing/2014/main" id="{9B9523E0-2D7D-4571-9260-AB265687B84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-1" b="11276"/>
          <a:stretch/>
        </p:blipFill>
        <p:spPr>
          <a:xfrm>
            <a:off x="6129528" y="-1"/>
            <a:ext cx="6062472" cy="3428999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38412" y="4846076"/>
            <a:ext cx="7715177" cy="1271556"/>
          </a:xfrm>
        </p:spPr>
        <p:txBody>
          <a:bodyPr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zh-CN" altLang="en-US" sz="4400" dirty="0">
                <a:solidFill>
                  <a:schemeClr val="bg1"/>
                </a:solidFill>
              </a:rPr>
              <a:t>家人</a:t>
            </a:r>
            <a:r>
              <a:rPr lang="en-GB" altLang="zh-CN" sz="4400" dirty="0">
                <a:solidFill>
                  <a:schemeClr val="bg1"/>
                </a:solidFill>
              </a:rPr>
              <a:t>		</a:t>
            </a:r>
            <a:r>
              <a:rPr lang="zh-CN" altLang="en-US" sz="4400" dirty="0">
                <a:solidFill>
                  <a:schemeClr val="bg1"/>
                </a:solidFill>
              </a:rPr>
              <a:t>朋友</a:t>
            </a:r>
            <a:r>
              <a:rPr lang="en-GB" altLang="zh-CN" sz="4400" dirty="0">
                <a:solidFill>
                  <a:schemeClr val="bg1"/>
                </a:solidFill>
              </a:rPr>
              <a:t>		</a:t>
            </a:r>
            <a:r>
              <a:rPr lang="zh-CN" altLang="en-US" sz="4400" dirty="0">
                <a:solidFill>
                  <a:schemeClr val="bg1"/>
                </a:solidFill>
              </a:rPr>
              <a:t>陌生人</a:t>
            </a:r>
            <a:endParaRPr lang="en-GB" altLang="zh-CN" sz="4400" dirty="0">
              <a:solidFill>
                <a:schemeClr val="bg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zh-CN" altLang="en-US" sz="4400" dirty="0">
                <a:solidFill>
                  <a:schemeClr val="bg1"/>
                </a:solidFill>
              </a:rPr>
              <a:t>情人</a:t>
            </a:r>
            <a:r>
              <a:rPr lang="en-GB" altLang="zh-CN" sz="4400" dirty="0">
                <a:solidFill>
                  <a:schemeClr val="bg1"/>
                </a:solidFill>
              </a:rPr>
              <a:t>		</a:t>
            </a:r>
            <a:r>
              <a:rPr lang="zh-CN" altLang="en-US" sz="4400" dirty="0">
                <a:solidFill>
                  <a:schemeClr val="bg1"/>
                </a:solidFill>
              </a:rPr>
              <a:t>同时</a:t>
            </a:r>
            <a:endParaRPr lang="en-GB" altLang="zh-CN" sz="4400" dirty="0">
              <a:solidFill>
                <a:schemeClr val="bg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altLang="zh-CN" sz="4400" dirty="0">
                <a:solidFill>
                  <a:schemeClr val="bg1"/>
                </a:solidFill>
              </a:rPr>
              <a:t>																	</a:t>
            </a:r>
          </a:p>
        </p:txBody>
      </p:sp>
    </p:spTree>
    <p:extLst>
      <p:ext uri="{BB962C8B-B14F-4D97-AF65-F5344CB8AC3E}">
        <p14:creationId xmlns:p14="http://schemas.microsoft.com/office/powerpoint/2010/main" val="5773511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zh-CN" altLang="en-US" sz="5400" dirty="0"/>
              <a:t>总结</a:t>
            </a:r>
            <a:endParaRPr lang="en-US" sz="5400" dirty="0"/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>
          <a:xfrm>
            <a:off x="1706062" y="2291262"/>
            <a:ext cx="8779512" cy="2879256"/>
          </a:xfrm>
        </p:spPr>
        <p:txBody>
          <a:bodyPr>
            <a:normAutofit/>
          </a:bodyPr>
          <a:lstStyle/>
          <a:p>
            <a:r>
              <a:rPr lang="zh-CN" altLang="en-US" sz="5400" dirty="0">
                <a:solidFill>
                  <a:srgbClr val="404040"/>
                </a:solidFill>
              </a:rPr>
              <a:t>一方水土养一方人</a:t>
            </a:r>
            <a:endParaRPr lang="en-GB" altLang="zh-CN" sz="5400" dirty="0">
              <a:solidFill>
                <a:srgbClr val="404040"/>
              </a:solidFill>
            </a:endParaRPr>
          </a:p>
          <a:p>
            <a:r>
              <a:rPr lang="zh-CN" altLang="en-US" sz="5400">
                <a:solidFill>
                  <a:srgbClr val="404040"/>
                </a:solidFill>
              </a:rPr>
              <a:t>历史、文化、社会</a:t>
            </a:r>
            <a:endParaRPr lang="en-GB" altLang="zh-CN" sz="5400" dirty="0">
              <a:solidFill>
                <a:srgbClr val="40404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7018478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QuickStarter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4">
      <a:majorFont>
        <a:latin typeface="Segoe UI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128</Words>
  <Application>Microsoft Office PowerPoint</Application>
  <PresentationFormat>Widescreen</PresentationFormat>
  <Paragraphs>28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6</vt:i4>
      </vt:variant>
    </vt:vector>
  </HeadingPairs>
  <TitlesOfParts>
    <vt:vector size="15" baseType="lpstr">
      <vt:lpstr>Arial</vt:lpstr>
      <vt:lpstr>Calibri</vt:lpstr>
      <vt:lpstr>Gill Sans MT</vt:lpstr>
      <vt:lpstr>Segoe UI</vt:lpstr>
      <vt:lpstr>Segoe UI Light</vt:lpstr>
      <vt:lpstr>Segoe UI Semibold</vt:lpstr>
      <vt:lpstr>Segoe UI Semilight</vt:lpstr>
      <vt:lpstr>Parcel</vt:lpstr>
      <vt:lpstr>QuickStarter Theme</vt:lpstr>
      <vt:lpstr>中国人和英国人的思维方式</vt:lpstr>
      <vt:lpstr>中国人习惯从大到小</vt:lpstr>
      <vt:lpstr>中国人爱作主</vt:lpstr>
      <vt:lpstr>‘美’的标准</vt:lpstr>
      <vt:lpstr>私人空间</vt:lpstr>
      <vt:lpstr>总结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中国人和英国人的思维方式</dc:title>
  <dc:creator>saffronmcmahon@gmail.com</dc:creator>
  <cp:lastModifiedBy>saffronmcmahon@gmail.com</cp:lastModifiedBy>
  <cp:revision>6</cp:revision>
  <dcterms:created xsi:type="dcterms:W3CDTF">2020-01-25T18:14:55Z</dcterms:created>
  <dcterms:modified xsi:type="dcterms:W3CDTF">2020-01-27T19:21:58Z</dcterms:modified>
</cp:coreProperties>
</file>