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0" d="100"/>
          <a:sy n="50" d="100"/>
        </p:scale>
        <p:origin x="1740" y="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5748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everyone. Today we present our findings on communication barriers at Flight Foods Ltd and propose solutions using key communication models.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Flight Foods Ltd is facing serious quality issues. We aim to explore how communication barriers contribute to these problems.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diverse workforce lacks a common language, making communication and training difficult.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model helps us understand how external and internal noise affects communication at Flight Foods.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Schramm’s model highlights the importance of mutual understanding and feedback, which are missing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Berlo’s model shows how each component of communication is influenced by personal and cultural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barriers collectively contribute to poor food hygiene and customer dissatisfaction.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 propose practical solutions to improve communication and food safety at Flight Foods.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addressing communication barriers is key to solving Flight Foods’ operational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Thank you for your attention. We welcome any questions or feedback.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Communication Barriers and Solutions at Flight Foods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Module: Effective Teamworking and Communication</a:t>
            </a:r>
          </a:p>
          <a:p>
            <a:r>
              <a:t>Module Code: LCLM4003</a:t>
            </a:r>
          </a:p>
          <a:p>
            <a:r>
              <a:t>Lecturer: Mrs Zahida Khan</a:t>
            </a:r>
          </a:p>
          <a:p>
            <a:r>
              <a:t>Team Members:</a:t>
            </a:r>
          </a:p>
          <a:p>
            <a:r>
              <a:t>Moh Ghalatian 2430345</a:t>
            </a:r>
          </a:p>
          <a:p>
            <a:r>
              <a:t>Bindu Micheal 2439933</a:t>
            </a:r>
          </a:p>
          <a:p>
            <a:r>
              <a:t>James Oyibo 2438986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Flight Foods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Medium-sized company producing ready meals for airlines.</a:t>
            </a:r>
          </a:p>
          <a:p>
            <a:r>
              <a:rPr dirty="0"/>
              <a:t>Recently losing clients due to poor food standards: undercooked meals, wrong packaging, contamination.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Workforce Diversity and Communication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40 staff members aged 16 to 60 from five cultural backgrounds.</a:t>
            </a:r>
          </a:p>
          <a:p>
            <a:r>
              <a:t>Most speak little English.</a:t>
            </a:r>
          </a:p>
          <a:p>
            <a:r>
              <a:t>Manager Gary is the only one trained in food hygiene.</a:t>
            </a:r>
          </a:p>
          <a:p>
            <a:r>
              <a:t>Language barriers and unclear instructions lead to poor hygiene practices.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Shannon and Weaver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Linear model: Sender → Message → Channel → Receiver → Noise.</a:t>
            </a:r>
          </a:p>
          <a:p>
            <a:r>
              <a:t>Noise disrupts message transmission.</a:t>
            </a:r>
          </a:p>
          <a:p>
            <a:r>
              <a:t>In Flight Foods: machinery noise and language barriers distort Gary’s instructions.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Schramm’s Model of Shared Understanding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requires shared experience and feedback.</a:t>
            </a:r>
          </a:p>
          <a:p>
            <a:r>
              <a:t>Gary and staff lack common language and cultural reference.</a:t>
            </a:r>
          </a:p>
          <a:p>
            <a:r>
              <a:t>Written signs are ineffective.</a:t>
            </a:r>
          </a:p>
          <a:p>
            <a:r>
              <a:t>Feedback is missing.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Berlo’s SMCR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Components: Source, Message, Channel, Receiver.</a:t>
            </a:r>
          </a:p>
          <a:p>
            <a:r>
              <a:t>Each affected by factors like communication skills, attitudes, and culture.</a:t>
            </a:r>
          </a:p>
          <a:p>
            <a:r>
              <a:t>Flight Foods lacks shared understanding and effective channels.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Summary of 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Language barriers.</a:t>
            </a:r>
          </a:p>
          <a:p>
            <a:r>
              <a:t>Lack of formal communication channels.</a:t>
            </a:r>
          </a:p>
          <a:p>
            <a:r>
              <a:t>Ineffective non-verbal and written communication.</a:t>
            </a:r>
          </a:p>
          <a:p>
            <a:r>
              <a:t>Inadequate training.</a:t>
            </a:r>
          </a:p>
          <a:p>
            <a:r>
              <a:t>Managerial bias and poor feedback.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Proposed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Multilingual training materials.</a:t>
            </a:r>
          </a:p>
          <a:p>
            <a:r>
              <a:t>Hiring multilingual supervisors.</a:t>
            </a:r>
          </a:p>
          <a:p>
            <a:r>
              <a:t>Interactive training sessions.</a:t>
            </a:r>
          </a:p>
          <a:p>
            <a:r>
              <a:t>Feedback systems.</a:t>
            </a:r>
          </a:p>
          <a:p>
            <a:r>
              <a:t>Use of pictograms and visual aids.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Communication barriers are the root cause of quality issues.</a:t>
            </a:r>
          </a:p>
          <a:p>
            <a:r>
              <a:rPr dirty="0"/>
              <a:t>Using models helps identify problems and guide solutions.</a:t>
            </a:r>
          </a:p>
          <a:p>
            <a:r>
              <a:rPr dirty="0"/>
              <a:t>Improving communication will enhance food standards and customer satisfaction.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6C2BE-4D81-24D0-3433-6337EC76C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3102429" cy="45719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73276-F5CC-2E89-522E-82023839D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3258"/>
            <a:ext cx="8066314" cy="5102906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en-US" dirty="0"/>
              <a:t>Berlo, D.K. (1960) </a:t>
            </a:r>
            <a:r>
              <a:rPr lang="en-US" i="1" dirty="0"/>
              <a:t>The Process of Communication: An Introduction to Theory and Practice</a:t>
            </a:r>
            <a:r>
              <a:rPr lang="en-US" dirty="0"/>
              <a:t>. New York: Holt, Rinehart and Winston.​</a:t>
            </a:r>
          </a:p>
          <a:p>
            <a:pPr fontAlgn="base"/>
            <a:r>
              <a:rPr lang="en-US" dirty="0"/>
              <a:t>Schramm, W. (1954) </a:t>
            </a:r>
            <a:r>
              <a:rPr lang="en-US" i="1" dirty="0"/>
              <a:t>How Communication Works</a:t>
            </a:r>
            <a:r>
              <a:rPr lang="en-US" dirty="0"/>
              <a:t>. Urbana: University of Illinois Press.​</a:t>
            </a:r>
          </a:p>
          <a:p>
            <a:pPr fontAlgn="base"/>
            <a:r>
              <a:rPr lang="en-US" dirty="0"/>
              <a:t>Shannon, C.E. and Weaver, W. (1949) </a:t>
            </a:r>
            <a:r>
              <a:rPr lang="en-US" i="1" dirty="0"/>
              <a:t>The Mathematical Theory of Communication</a:t>
            </a:r>
            <a:r>
              <a:rPr lang="en-US" dirty="0"/>
              <a:t>. Urbana: University of Illinois Press.​</a:t>
            </a:r>
          </a:p>
          <a:p>
            <a:pPr fontAlgn="base"/>
            <a:r>
              <a:rPr lang="en-US" dirty="0"/>
              <a:t>Samovar, L.A., Porter, R.E. and McDaniel, E.R. (2017) </a:t>
            </a:r>
            <a:r>
              <a:rPr lang="en-US" i="1" dirty="0"/>
              <a:t>Communication Between Cultures</a:t>
            </a:r>
            <a:r>
              <a:rPr lang="en-US" dirty="0"/>
              <a:t>. 9th ed. Boston: Cengage Learning.​</a:t>
            </a:r>
          </a:p>
          <a:p>
            <a:pPr fontAlgn="base"/>
            <a:r>
              <a:rPr lang="en-US" dirty="0"/>
              <a:t>Adler, R.B. and Elmhorst, J.M. (2019) </a:t>
            </a:r>
            <a:r>
              <a:rPr lang="en-US" i="1" dirty="0"/>
              <a:t>Communicating at Work: Principles and Practices for Business and the Professions</a:t>
            </a:r>
            <a:r>
              <a:rPr lang="en-US" dirty="0"/>
              <a:t>. 12th ed. New York: McGraw-Hill Education.​</a:t>
            </a:r>
          </a:p>
          <a:p>
            <a:pPr fontAlgn="base"/>
            <a:r>
              <a:rPr lang="en-US" dirty="0"/>
              <a:t>Keyton, J. (2017) </a:t>
            </a:r>
            <a:r>
              <a:rPr lang="en-US" i="1" dirty="0"/>
              <a:t>Communication and Organizational Culture: A Key to Understanding Work Experiences</a:t>
            </a:r>
            <a:r>
              <a:rPr lang="en-US" dirty="0"/>
              <a:t>. 3rd ed. Thousand Oaks: Sage Publications.​</a:t>
            </a:r>
          </a:p>
        </p:txBody>
      </p:sp>
    </p:spTree>
    <p:extLst>
      <p:ext uri="{BB962C8B-B14F-4D97-AF65-F5344CB8AC3E}">
        <p14:creationId xmlns:p14="http://schemas.microsoft.com/office/powerpoint/2010/main" val="4251125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Questions and Discussion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1546</TotalTime>
  <Words>640</Words>
  <Application>Microsoft Office PowerPoint</Application>
  <PresentationFormat>On-screen Show (4:3)</PresentationFormat>
  <Paragraphs>64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Communication Barriers and Solutions at Flight Foods Ltd</vt:lpstr>
      <vt:lpstr>Introduction to Flight Foods Ltd</vt:lpstr>
      <vt:lpstr>Workforce Diversity and Communication Problems</vt:lpstr>
      <vt:lpstr>Shannon and Weaver Model</vt:lpstr>
      <vt:lpstr>Schramm’s Model of Shared Understanding</vt:lpstr>
      <vt:lpstr>Berlo’s SMCR Model</vt:lpstr>
      <vt:lpstr>Summary of Communication Barriers</vt:lpstr>
      <vt:lpstr>Proposed Solutions</vt:lpstr>
      <vt:lpstr>Conclusion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Mohammad Ghalatian (2430345)</cp:lastModifiedBy>
  <cp:revision>2</cp:revision>
  <dcterms:created xsi:type="dcterms:W3CDTF">2013-01-27T09:14:16Z</dcterms:created>
  <dcterms:modified xsi:type="dcterms:W3CDTF">2025-11-06T11:20:01Z</dcterms:modified>
  <cp:category/>
</cp:coreProperties>
</file>