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59" r:id="rId6"/>
    <p:sldId id="257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CB350A-D8BA-455A-B41D-B17015ACE5FE}" v="3" dt="2026-02-22T22:01:45.8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677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374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863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410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54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6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86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819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957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50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061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3951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" TargetMode="External"/><Relationship Id="rId2" Type="http://schemas.openxmlformats.org/officeDocument/2006/relationships/hyperlink" Target="https://learning.nspcc.org.uk/case-reviews/national-case-review-reposito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mc-uk.or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learning.rcgp.org.uk/" TargetMode="External"/><Relationship Id="rId4" Type="http://schemas.openxmlformats.org/officeDocument/2006/relationships/hyperlink" Target="https://www.nspc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9B5E82-5F30-B181-4901-AC56ACEA8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4" r="10252" b="2"/>
          <a:stretch>
            <a:fillRect/>
          </a:stretch>
        </p:blipFill>
        <p:spPr>
          <a:xfrm>
            <a:off x="191729" y="157322"/>
            <a:ext cx="11808542" cy="611059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7363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7FAF9-8C6E-0435-9144-0928C2536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36" y="1209368"/>
            <a:ext cx="10890928" cy="5466735"/>
          </a:xfrm>
        </p:spPr>
        <p:txBody>
          <a:bodyPr/>
          <a:lstStyle/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Protecting and Supporting Families in Health and Care (BMHP5021_BIRM)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 Component 1 – Presentation Group Discussion</a:t>
            </a: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Lecturer name: Robert </a:t>
            </a:r>
            <a:r>
              <a:rPr lang="en-US" b="1" dirty="0" err="1">
                <a:latin typeface="Amasis MT Pro Black" panose="02040A04050005020304" pitchFamily="18" charset="0"/>
              </a:rPr>
              <a:t>Nartowski</a:t>
            </a:r>
            <a:endParaRPr lang="en-US" b="1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Students names:  Zamzam Abdallah (Police Officer) 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Rawan </a:t>
            </a:r>
            <a:r>
              <a:rPr lang="en-US" b="1" dirty="0" err="1">
                <a:latin typeface="Amasis MT Pro Black" panose="02040A04050005020304" pitchFamily="18" charset="0"/>
              </a:rPr>
              <a:t>Abushamma</a:t>
            </a:r>
            <a:r>
              <a:rPr lang="en-US" b="1" dirty="0">
                <a:latin typeface="Amasis MT Pro Black" panose="02040A04050005020304" pitchFamily="18" charset="0"/>
              </a:rPr>
              <a:t> (Social Worker)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Ola Abusaid (Teacher)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Nashwa </a:t>
            </a:r>
            <a:r>
              <a:rPr lang="en-US" b="1" dirty="0" err="1">
                <a:latin typeface="Amasis MT Pro Black" panose="02040A04050005020304" pitchFamily="18" charset="0"/>
              </a:rPr>
              <a:t>Elbouhy</a:t>
            </a:r>
            <a:r>
              <a:rPr lang="en-US" b="1" dirty="0">
                <a:latin typeface="Amasis MT Pro Black" panose="02040A04050005020304" pitchFamily="18" charset="0"/>
              </a:rPr>
              <a:t> (GP Doctor)</a:t>
            </a:r>
            <a:endParaRPr lang="en-GB" b="1" dirty="0">
              <a:latin typeface="Amasis MT Pro Black" panose="02040A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063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93385-B836-F45A-5D01-27598CE0A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99C65-6DAF-BDDF-96FC-F0FD6BBA1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17289"/>
            <a:ext cx="10890928" cy="4940711"/>
          </a:xfrm>
        </p:spPr>
        <p:txBody>
          <a:bodyPr>
            <a:norm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Bradford Partnership (2023)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Child Safeguarding Practice Review: Child 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Bradford: The Bradford Partnership.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https://learning.nspcc.org.uk/case-reviews/national-case-review-repository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Bradford Safeguarding Children Partnership (2023)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Local Child Safeguarding Practice Review: Child 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Bradford: Bradford Safeguarding Children Partnership.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Brandon, M., Sidebotham, P.,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P., Dodsworth, J., Garstang, J., Harrison, E., Retzer, A. and Sorensen, P. (2020)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A triennial analysis of serious case reviews 2014–2017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inter-agency working to safeguard and promote the welfare of children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(2023a)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Statutory guidance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https://assets.publishing.service.gov.uk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(2023b)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Keeping children safe in education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Felitti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V.J., Anda, R.F., Nordenberg, D., Williamson, D.F., Spitz, A.M., Edwards, V., Koss, M.P. and Marks, J.S. (1998) ‘Relationship of childhood abuse and household dysfunction to many of the leading causes of death in adults: The Adverse Childhood Experiences (ACE) Study’,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Preventive Medicine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14(4), pp. 245–258.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(n.d.)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0–18 years: Guidance for all doctors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https://www.gmc-uk.org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(n.d.)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Confidentiality and sharing information (Protecting children and young people)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https://www.gmc-uk.org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47987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6A196-9619-E11E-26DC-5202AA5EA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032387"/>
            <a:ext cx="10890928" cy="5167245"/>
          </a:xfrm>
        </p:spPr>
        <p:txBody>
          <a:bodyPr>
            <a:normAutofit fontScale="550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(1984)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Police and Criminal Evidence Act 1984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(1989)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(2004)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HM Government (1989)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Hughes, K., Bellis, M.A., Hardcastle, K.A., Sethi, D., Butchart, A.,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Mikton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C., Jones, L. and Dunne, M.P. (2017) ‘The effect of multiple adverse childhood experiences on health: A systematic review and meta-analysis’,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2(8), pp. e356–e366.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(2014; last reviewed 2024)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Domestic violence and abuse: Multi-agency working (PH50)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(2022a)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Self-harm: Assessment, management and preventing recurrence (NG225)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(2022b; last reviewed 2026)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Depression in adults: Treatment and management (NG222)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Safeguarding children and young people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Safeguarding children and young people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NSPCC (2021)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Neglect: Learning from case reviews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NSPCC Learning.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NSPCC (n.d.)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Neglect (types, signs and effects)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https://www.nspcc.org.uk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Royal College of General Practitioners (n.d.)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RCGP safeguarding toolkit: Information sharing and the law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https://elearning.rcgp.org.uk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</p:txBody>
      </p:sp>
    </p:spTree>
    <p:extLst>
      <p:ext uri="{BB962C8B-B14F-4D97-AF65-F5344CB8AC3E}">
        <p14:creationId xmlns:p14="http://schemas.microsoft.com/office/powerpoint/2010/main" val="135164077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8a9f2d574bc8154c8f38146a3011945d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cf362f3f1c18129604610fd80fdbfc53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852667C5-7C9D-43DE-AB26-1D128B6C4F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A3D6120-218B-46B3-B5DA-B6742A58014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1876DB6-4AD6-4E62-A000-30B33EB96830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purl.org/dc/dcmitype/"/>
    <ds:schemaRef ds:uri="http://schemas.openxmlformats.org/package/2006/metadata/core-properties"/>
    <ds:schemaRef ds:uri="0085e1a2-9cbf-4b92-866b-21f3c89040b6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828</Words>
  <Application>Microsoft Office PowerPoint</Application>
  <PresentationFormat>Widescreen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Amasis MT Pro Black</vt:lpstr>
      <vt:lpstr>Arial</vt:lpstr>
      <vt:lpstr>Grandview Display</vt:lpstr>
      <vt:lpstr>DashVTI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Zamzam Wafiq Abdel Latif Abdallah (2408411)</dc:creator>
  <cp:lastModifiedBy>Ola Abusaid (2408409)</cp:lastModifiedBy>
  <cp:revision>2</cp:revision>
  <dcterms:created xsi:type="dcterms:W3CDTF">2026-02-22T21:17:30Z</dcterms:created>
  <dcterms:modified xsi:type="dcterms:W3CDTF">2026-02-22T23:46:04Z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