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sldIdLst>
    <p:sldId id="256" r:id="rId7"/>
    <p:sldId id="453" r:id="rId8"/>
    <p:sldId id="31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736"/>
    <p:restoredTop sz="96327"/>
  </p:normalViewPr>
  <p:slideViewPr>
    <p:cSldViewPr snapToGrid="0" snapToObjects="1">
      <p:cViewPr varScale="1">
        <p:scale>
          <a:sx n="90" d="100"/>
          <a:sy n="90" d="100"/>
        </p:scale>
        <p:origin x="76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83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97EAF-354B-C5FC-E52E-51A9BDAD6F57}"/>
              </a:ext>
            </a:extLst>
          </p:cNvPr>
          <p:cNvSpPr txBox="1">
            <a:spLocks/>
          </p:cNvSpPr>
          <p:nvPr/>
        </p:nvSpPr>
        <p:spPr>
          <a:xfrm>
            <a:off x="2099556" y="227165"/>
            <a:ext cx="7992888" cy="14401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GB" sz="3600" b="1" i="1" dirty="0">
                <a:solidFill>
                  <a:schemeClr val="bg1"/>
                </a:solidFill>
                <a:latin typeface="+mn-lt"/>
              </a:rPr>
            </a:br>
            <a:br>
              <a:rPr lang="en-GB" sz="3600" b="1" i="1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+mn-lt"/>
              </a:rPr>
              <a:t>Practice Based Research</a:t>
            </a:r>
            <a:endParaRPr lang="en-GB" sz="3200" b="1" dirty="0">
              <a:solidFill>
                <a:schemeClr val="bg1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AE2C35-BF67-00C5-7B5C-120BC88A1185}"/>
              </a:ext>
            </a:extLst>
          </p:cNvPr>
          <p:cNvSpPr txBox="1"/>
          <p:nvPr/>
        </p:nvSpPr>
        <p:spPr>
          <a:xfrm>
            <a:off x="3048000" y="2969107"/>
            <a:ext cx="6096000" cy="21698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7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 1</a:t>
            </a:r>
          </a:p>
          <a:p>
            <a:pPr algn="ctr"/>
            <a:endParaRPr lang="en-GB" sz="27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7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Poster Presentation</a:t>
            </a:r>
          </a:p>
          <a:p>
            <a:pPr algn="ctr"/>
            <a:endParaRPr lang="en-GB" sz="27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7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6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E9F5D-9048-ECD6-5EF1-16BDE1909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CAF27-9EE9-F2D3-86E5-13B2858E7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506496" cy="391703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Today you will be doing your Poster Presentations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will select an area in class to put up your poster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One-on-one you will engage with questions from your audience e.g., lecturers, other students, etc.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Attendance is taken today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must share your thoughts professionally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208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05FD3-2A18-4D63-9097-C67E6B08C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Remember: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D0262-A3C5-4396-87AA-634EC25E33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Speak clearly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not speak too fast or too slow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Show off your knowledge in your presentation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 you address all the questions relating to your assessment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179773464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</Words>
  <Application>Microsoft Office PowerPoint</Application>
  <PresentationFormat>Widescreen</PresentationFormat>
  <Paragraphs>19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Today’s session</vt:lpstr>
      <vt:lpstr>Remember: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Diola Bijlhout</cp:lastModifiedBy>
  <cp:revision>21</cp:revision>
  <dcterms:created xsi:type="dcterms:W3CDTF">2021-03-09T15:35:42Z</dcterms:created>
  <dcterms:modified xsi:type="dcterms:W3CDTF">2024-09-24T11:08:21Z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