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3.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4.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5.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6.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9" r:id="rId1"/>
  </p:sldMasterIdLst>
  <p:notesMasterIdLst>
    <p:notesMasterId r:id="rId18"/>
  </p:notesMasterIdLst>
  <p:sldIdLst>
    <p:sldId id="256" r:id="rId2"/>
    <p:sldId id="257" r:id="rId3"/>
    <p:sldId id="258" r:id="rId4"/>
    <p:sldId id="259" r:id="rId5"/>
    <p:sldId id="260" r:id="rId6"/>
    <p:sldId id="261" r:id="rId7"/>
    <p:sldId id="265" r:id="rId8"/>
    <p:sldId id="267" r:id="rId9"/>
    <p:sldId id="268" r:id="rId10"/>
    <p:sldId id="262" r:id="rId11"/>
    <p:sldId id="263" r:id="rId12"/>
    <p:sldId id="264" r:id="rId13"/>
    <p:sldId id="266" r:id="rId14"/>
    <p:sldId id="278" r:id="rId15"/>
    <p:sldId id="276" r:id="rId16"/>
    <p:sldId id="277"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85" autoAdjust="0"/>
    <p:restoredTop sz="55836" autoAdjust="0"/>
  </p:normalViewPr>
  <p:slideViewPr>
    <p:cSldViewPr snapToGrid="0">
      <p:cViewPr varScale="1">
        <p:scale>
          <a:sx n="42" d="100"/>
          <a:sy n="42" d="100"/>
        </p:scale>
        <p:origin x="36" y="2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Zita Draper" userId="b063123c-f51f-481b-b99c-f574606c9ace" providerId="ADAL" clId="{5ED4984A-1BA9-4E2B-9768-FB9CB4DA94C8}"/>
    <pc:docChg chg="undo custSel addSld delSld modSld sldOrd">
      <pc:chgData name="Zita Draper" userId="b063123c-f51f-481b-b99c-f574606c9ace" providerId="ADAL" clId="{5ED4984A-1BA9-4E2B-9768-FB9CB4DA94C8}" dt="2024-03-03T19:44:00.348" v="1328" actId="20577"/>
      <pc:docMkLst>
        <pc:docMk/>
      </pc:docMkLst>
      <pc:sldChg chg="addSp delSp modSp mod setBg">
        <pc:chgData name="Zita Draper" userId="b063123c-f51f-481b-b99c-f574606c9ace" providerId="ADAL" clId="{5ED4984A-1BA9-4E2B-9768-FB9CB4DA94C8}" dt="2024-03-03T19:30:31.529" v="1155" actId="26606"/>
        <pc:sldMkLst>
          <pc:docMk/>
          <pc:sldMk cId="725320592" sldId="258"/>
        </pc:sldMkLst>
        <pc:spChg chg="mod">
          <ac:chgData name="Zita Draper" userId="b063123c-f51f-481b-b99c-f574606c9ace" providerId="ADAL" clId="{5ED4984A-1BA9-4E2B-9768-FB9CB4DA94C8}" dt="2024-03-03T19:30:31.529" v="1155" actId="26606"/>
          <ac:spMkLst>
            <pc:docMk/>
            <pc:sldMk cId="725320592" sldId="258"/>
            <ac:spMk id="2" creationId="{D4C4CF59-24A6-B3ED-DABA-A34EAFE28406}"/>
          </ac:spMkLst>
        </pc:spChg>
        <pc:spChg chg="add del">
          <ac:chgData name="Zita Draper" userId="b063123c-f51f-481b-b99c-f574606c9ace" providerId="ADAL" clId="{5ED4984A-1BA9-4E2B-9768-FB9CB4DA94C8}" dt="2024-03-03T19:30:31.529" v="1155" actId="26606"/>
          <ac:spMkLst>
            <pc:docMk/>
            <pc:sldMk cId="725320592" sldId="258"/>
            <ac:spMk id="3" creationId="{6B2EAD7E-D96B-2752-8C76-9499040885AB}"/>
          </ac:spMkLst>
        </pc:spChg>
        <pc:spChg chg="add del">
          <ac:chgData name="Zita Draper" userId="b063123c-f51f-481b-b99c-f574606c9ace" providerId="ADAL" clId="{5ED4984A-1BA9-4E2B-9768-FB9CB4DA94C8}" dt="2024-03-03T19:30:31.425" v="1154" actId="26606"/>
          <ac:spMkLst>
            <pc:docMk/>
            <pc:sldMk cId="725320592" sldId="258"/>
            <ac:spMk id="9" creationId="{9FF4A234-29BA-4B70-BFC0-64FBB64F2A7B}"/>
          </ac:spMkLst>
        </pc:spChg>
        <pc:spChg chg="add del">
          <ac:chgData name="Zita Draper" userId="b063123c-f51f-481b-b99c-f574606c9ace" providerId="ADAL" clId="{5ED4984A-1BA9-4E2B-9768-FB9CB4DA94C8}" dt="2024-03-03T19:30:31.425" v="1154" actId="26606"/>
          <ac:spMkLst>
            <pc:docMk/>
            <pc:sldMk cId="725320592" sldId="258"/>
            <ac:spMk id="11" creationId="{CDA16EB2-8F47-4759-A206-DA4D0FF38EDF}"/>
          </ac:spMkLst>
        </pc:spChg>
        <pc:spChg chg="add">
          <ac:chgData name="Zita Draper" userId="b063123c-f51f-481b-b99c-f574606c9ace" providerId="ADAL" clId="{5ED4984A-1BA9-4E2B-9768-FB9CB4DA94C8}" dt="2024-03-03T19:30:31.529" v="1155" actId="26606"/>
          <ac:spMkLst>
            <pc:docMk/>
            <pc:sldMk cId="725320592" sldId="258"/>
            <ac:spMk id="13" creationId="{05F36030-F60E-436E-81FE-74DD0776DB7F}"/>
          </ac:spMkLst>
        </pc:spChg>
        <pc:spChg chg="add">
          <ac:chgData name="Zita Draper" userId="b063123c-f51f-481b-b99c-f574606c9ace" providerId="ADAL" clId="{5ED4984A-1BA9-4E2B-9768-FB9CB4DA94C8}" dt="2024-03-03T19:30:31.529" v="1155" actId="26606"/>
          <ac:spMkLst>
            <pc:docMk/>
            <pc:sldMk cId="725320592" sldId="258"/>
            <ac:spMk id="14" creationId="{4080BC15-6F3E-4EDC-BB73-20706F743138}"/>
          </ac:spMkLst>
        </pc:spChg>
        <pc:spChg chg="add">
          <ac:chgData name="Zita Draper" userId="b063123c-f51f-481b-b99c-f574606c9ace" providerId="ADAL" clId="{5ED4984A-1BA9-4E2B-9768-FB9CB4DA94C8}" dt="2024-03-03T19:30:31.529" v="1155" actId="26606"/>
          <ac:spMkLst>
            <pc:docMk/>
            <pc:sldMk cId="725320592" sldId="258"/>
            <ac:spMk id="15" creationId="{800D5F55-AC8B-4C26-ABB0-D8D609EC4643}"/>
          </ac:spMkLst>
        </pc:spChg>
        <pc:spChg chg="add">
          <ac:chgData name="Zita Draper" userId="b063123c-f51f-481b-b99c-f574606c9ace" providerId="ADAL" clId="{5ED4984A-1BA9-4E2B-9768-FB9CB4DA94C8}" dt="2024-03-03T19:30:31.529" v="1155" actId="26606"/>
          <ac:spMkLst>
            <pc:docMk/>
            <pc:sldMk cId="725320592" sldId="258"/>
            <ac:spMk id="16" creationId="{E4E336B8-243A-49D9-9876-4BF3A08D3A8A}"/>
          </ac:spMkLst>
        </pc:spChg>
        <pc:spChg chg="add">
          <ac:chgData name="Zita Draper" userId="b063123c-f51f-481b-b99c-f574606c9ace" providerId="ADAL" clId="{5ED4984A-1BA9-4E2B-9768-FB9CB4DA94C8}" dt="2024-03-03T19:30:31.529" v="1155" actId="26606"/>
          <ac:spMkLst>
            <pc:docMk/>
            <pc:sldMk cId="725320592" sldId="258"/>
            <ac:spMk id="17" creationId="{2DF0B83D-C899-44CA-9B54-A9C57E8EB386}"/>
          </ac:spMkLst>
        </pc:spChg>
        <pc:spChg chg="add">
          <ac:chgData name="Zita Draper" userId="b063123c-f51f-481b-b99c-f574606c9ace" providerId="ADAL" clId="{5ED4984A-1BA9-4E2B-9768-FB9CB4DA94C8}" dt="2024-03-03T19:30:31.529" v="1155" actId="26606"/>
          <ac:spMkLst>
            <pc:docMk/>
            <pc:sldMk cId="725320592" sldId="258"/>
            <ac:spMk id="19" creationId="{E16B2E5A-8EC8-4C56-AB77-380486FDF026}"/>
          </ac:spMkLst>
        </pc:spChg>
        <pc:spChg chg="add">
          <ac:chgData name="Zita Draper" userId="b063123c-f51f-481b-b99c-f574606c9ace" providerId="ADAL" clId="{5ED4984A-1BA9-4E2B-9768-FB9CB4DA94C8}" dt="2024-03-03T19:30:31.529" v="1155" actId="26606"/>
          <ac:spMkLst>
            <pc:docMk/>
            <pc:sldMk cId="725320592" sldId="258"/>
            <ac:spMk id="21" creationId="{C87A69CB-2620-4628-9781-88BD40636FCA}"/>
          </ac:spMkLst>
        </pc:spChg>
        <pc:spChg chg="add">
          <ac:chgData name="Zita Draper" userId="b063123c-f51f-481b-b99c-f574606c9ace" providerId="ADAL" clId="{5ED4984A-1BA9-4E2B-9768-FB9CB4DA94C8}" dt="2024-03-03T19:30:31.529" v="1155" actId="26606"/>
          <ac:spMkLst>
            <pc:docMk/>
            <pc:sldMk cId="725320592" sldId="258"/>
            <ac:spMk id="23" creationId="{CABAB4BD-890F-4563-A5CA-536788B1E972}"/>
          </ac:spMkLst>
        </pc:spChg>
        <pc:spChg chg="add">
          <ac:chgData name="Zita Draper" userId="b063123c-f51f-481b-b99c-f574606c9ace" providerId="ADAL" clId="{5ED4984A-1BA9-4E2B-9768-FB9CB4DA94C8}" dt="2024-03-03T19:30:31.529" v="1155" actId="26606"/>
          <ac:spMkLst>
            <pc:docMk/>
            <pc:sldMk cId="725320592" sldId="258"/>
            <ac:spMk id="25" creationId="{24690199-C217-4DCB-9B31-1A45649B0BDA}"/>
          </ac:spMkLst>
        </pc:spChg>
        <pc:spChg chg="add">
          <ac:chgData name="Zita Draper" userId="b063123c-f51f-481b-b99c-f574606c9ace" providerId="ADAL" clId="{5ED4984A-1BA9-4E2B-9768-FB9CB4DA94C8}" dt="2024-03-03T19:30:31.529" v="1155" actId="26606"/>
          <ac:spMkLst>
            <pc:docMk/>
            <pc:sldMk cId="725320592" sldId="258"/>
            <ac:spMk id="27" creationId="{77F70717-3071-4962-8A7C-F9A58151CF98}"/>
          </ac:spMkLst>
        </pc:spChg>
        <pc:spChg chg="add">
          <ac:chgData name="Zita Draper" userId="b063123c-f51f-481b-b99c-f574606c9ace" providerId="ADAL" clId="{5ED4984A-1BA9-4E2B-9768-FB9CB4DA94C8}" dt="2024-03-03T19:30:31.529" v="1155" actId="26606"/>
          <ac:spMkLst>
            <pc:docMk/>
            <pc:sldMk cId="725320592" sldId="258"/>
            <ac:spMk id="29" creationId="{9E870E95-FCD6-4158-861A-5CEC896F525D}"/>
          </ac:spMkLst>
        </pc:spChg>
        <pc:spChg chg="add">
          <ac:chgData name="Zita Draper" userId="b063123c-f51f-481b-b99c-f574606c9ace" providerId="ADAL" clId="{5ED4984A-1BA9-4E2B-9768-FB9CB4DA94C8}" dt="2024-03-03T19:30:31.529" v="1155" actId="26606"/>
          <ac:spMkLst>
            <pc:docMk/>
            <pc:sldMk cId="725320592" sldId="258"/>
            <ac:spMk id="31" creationId="{6E01758F-8AEC-4155-B791-2A8CB8A48200}"/>
          </ac:spMkLst>
        </pc:spChg>
        <pc:spChg chg="add">
          <ac:chgData name="Zita Draper" userId="b063123c-f51f-481b-b99c-f574606c9ace" providerId="ADAL" clId="{5ED4984A-1BA9-4E2B-9768-FB9CB4DA94C8}" dt="2024-03-03T19:30:31.529" v="1155" actId="26606"/>
          <ac:spMkLst>
            <pc:docMk/>
            <pc:sldMk cId="725320592" sldId="258"/>
            <ac:spMk id="33" creationId="{8379C6B3-49BE-4333-B322-AF02BBB41C1E}"/>
          </ac:spMkLst>
        </pc:spChg>
        <pc:spChg chg="add">
          <ac:chgData name="Zita Draper" userId="b063123c-f51f-481b-b99c-f574606c9ace" providerId="ADAL" clId="{5ED4984A-1BA9-4E2B-9768-FB9CB4DA94C8}" dt="2024-03-03T19:30:31.529" v="1155" actId="26606"/>
          <ac:spMkLst>
            <pc:docMk/>
            <pc:sldMk cId="725320592" sldId="258"/>
            <ac:spMk id="35" creationId="{6D7188E6-F4DA-4486-938D-F45FE01A2631}"/>
          </ac:spMkLst>
        </pc:spChg>
        <pc:spChg chg="add">
          <ac:chgData name="Zita Draper" userId="b063123c-f51f-481b-b99c-f574606c9ace" providerId="ADAL" clId="{5ED4984A-1BA9-4E2B-9768-FB9CB4DA94C8}" dt="2024-03-03T19:30:31.529" v="1155" actId="26606"/>
          <ac:spMkLst>
            <pc:docMk/>
            <pc:sldMk cId="725320592" sldId="258"/>
            <ac:spMk id="37" creationId="{CD22207C-B504-40B2-A1EB-2DC9B81625A7}"/>
          </ac:spMkLst>
        </pc:spChg>
        <pc:spChg chg="add">
          <ac:chgData name="Zita Draper" userId="b063123c-f51f-481b-b99c-f574606c9ace" providerId="ADAL" clId="{5ED4984A-1BA9-4E2B-9768-FB9CB4DA94C8}" dt="2024-03-03T19:30:31.529" v="1155" actId="26606"/>
          <ac:spMkLst>
            <pc:docMk/>
            <pc:sldMk cId="725320592" sldId="258"/>
            <ac:spMk id="39" creationId="{0FBC38BC-DE18-4960-A9D4-F24C6F60C017}"/>
          </ac:spMkLst>
        </pc:spChg>
        <pc:spChg chg="add">
          <ac:chgData name="Zita Draper" userId="b063123c-f51f-481b-b99c-f574606c9ace" providerId="ADAL" clId="{5ED4984A-1BA9-4E2B-9768-FB9CB4DA94C8}" dt="2024-03-03T19:30:31.529" v="1155" actId="26606"/>
          <ac:spMkLst>
            <pc:docMk/>
            <pc:sldMk cId="725320592" sldId="258"/>
            <ac:spMk id="41" creationId="{BC872037-D6F5-4CE7-A090-32A977A79F34}"/>
          </ac:spMkLst>
        </pc:spChg>
        <pc:spChg chg="add">
          <ac:chgData name="Zita Draper" userId="b063123c-f51f-481b-b99c-f574606c9ace" providerId="ADAL" clId="{5ED4984A-1BA9-4E2B-9768-FB9CB4DA94C8}" dt="2024-03-03T19:30:31.529" v="1155" actId="26606"/>
          <ac:spMkLst>
            <pc:docMk/>
            <pc:sldMk cId="725320592" sldId="258"/>
            <ac:spMk id="43" creationId="{D3C4B45C-266A-45BF-98FA-CA5409C46209}"/>
          </ac:spMkLst>
        </pc:spChg>
        <pc:spChg chg="add">
          <ac:chgData name="Zita Draper" userId="b063123c-f51f-481b-b99c-f574606c9ace" providerId="ADAL" clId="{5ED4984A-1BA9-4E2B-9768-FB9CB4DA94C8}" dt="2024-03-03T19:30:31.529" v="1155" actId="26606"/>
          <ac:spMkLst>
            <pc:docMk/>
            <pc:sldMk cId="725320592" sldId="258"/>
            <ac:spMk id="45" creationId="{76909582-A285-4EA4-AE72-9DBF0D5659D3}"/>
          </ac:spMkLst>
        </pc:spChg>
        <pc:spChg chg="add">
          <ac:chgData name="Zita Draper" userId="b063123c-f51f-481b-b99c-f574606c9ace" providerId="ADAL" clId="{5ED4984A-1BA9-4E2B-9768-FB9CB4DA94C8}" dt="2024-03-03T19:30:31.529" v="1155" actId="26606"/>
          <ac:spMkLst>
            <pc:docMk/>
            <pc:sldMk cId="725320592" sldId="258"/>
            <ac:spMk id="47" creationId="{A620CFBF-D373-4BA6-BE41-62B50B94578C}"/>
          </ac:spMkLst>
        </pc:spChg>
        <pc:spChg chg="add">
          <ac:chgData name="Zita Draper" userId="b063123c-f51f-481b-b99c-f574606c9ace" providerId="ADAL" clId="{5ED4984A-1BA9-4E2B-9768-FB9CB4DA94C8}" dt="2024-03-03T19:30:31.529" v="1155" actId="26606"/>
          <ac:spMkLst>
            <pc:docMk/>
            <pc:sldMk cId="725320592" sldId="258"/>
            <ac:spMk id="49" creationId="{700BC7B2-0C3D-459F-92C1-3605AA3F092D}"/>
          </ac:spMkLst>
        </pc:spChg>
        <pc:spChg chg="add">
          <ac:chgData name="Zita Draper" userId="b063123c-f51f-481b-b99c-f574606c9ace" providerId="ADAL" clId="{5ED4984A-1BA9-4E2B-9768-FB9CB4DA94C8}" dt="2024-03-03T19:30:31.529" v="1155" actId="26606"/>
          <ac:spMkLst>
            <pc:docMk/>
            <pc:sldMk cId="725320592" sldId="258"/>
            <ac:spMk id="51" creationId="{24F4B005-B785-4A57-9E5A-82D85F00DA39}"/>
          </ac:spMkLst>
        </pc:spChg>
        <pc:spChg chg="add">
          <ac:chgData name="Zita Draper" userId="b063123c-f51f-481b-b99c-f574606c9ace" providerId="ADAL" clId="{5ED4984A-1BA9-4E2B-9768-FB9CB4DA94C8}" dt="2024-03-03T19:30:31.529" v="1155" actId="26606"/>
          <ac:spMkLst>
            <pc:docMk/>
            <pc:sldMk cId="725320592" sldId="258"/>
            <ac:spMk id="53" creationId="{196ED9B6-969E-4AC4-ACD0-95A421BAB391}"/>
          </ac:spMkLst>
        </pc:spChg>
        <pc:spChg chg="add">
          <ac:chgData name="Zita Draper" userId="b063123c-f51f-481b-b99c-f574606c9ace" providerId="ADAL" clId="{5ED4984A-1BA9-4E2B-9768-FB9CB4DA94C8}" dt="2024-03-03T19:30:31.529" v="1155" actId="26606"/>
          <ac:spMkLst>
            <pc:docMk/>
            <pc:sldMk cId="725320592" sldId="258"/>
            <ac:spMk id="55" creationId="{E317ADBB-3E4F-42D2-B7F2-A15924AD500C}"/>
          </ac:spMkLst>
        </pc:spChg>
        <pc:spChg chg="add">
          <ac:chgData name="Zita Draper" userId="b063123c-f51f-481b-b99c-f574606c9ace" providerId="ADAL" clId="{5ED4984A-1BA9-4E2B-9768-FB9CB4DA94C8}" dt="2024-03-03T19:30:31.529" v="1155" actId="26606"/>
          <ac:spMkLst>
            <pc:docMk/>
            <pc:sldMk cId="725320592" sldId="258"/>
            <ac:spMk id="57" creationId="{2E9B2055-E384-472D-91D3-74775CDA167C}"/>
          </ac:spMkLst>
        </pc:spChg>
        <pc:spChg chg="add">
          <ac:chgData name="Zita Draper" userId="b063123c-f51f-481b-b99c-f574606c9ace" providerId="ADAL" clId="{5ED4984A-1BA9-4E2B-9768-FB9CB4DA94C8}" dt="2024-03-03T19:30:31.529" v="1155" actId="26606"/>
          <ac:spMkLst>
            <pc:docMk/>
            <pc:sldMk cId="725320592" sldId="258"/>
            <ac:spMk id="59" creationId="{1F8EFF99-76BF-4F9B-ADAA-B8D310153B74}"/>
          </ac:spMkLst>
        </pc:spChg>
        <pc:spChg chg="add">
          <ac:chgData name="Zita Draper" userId="b063123c-f51f-481b-b99c-f574606c9ace" providerId="ADAL" clId="{5ED4984A-1BA9-4E2B-9768-FB9CB4DA94C8}" dt="2024-03-03T19:30:31.529" v="1155" actId="26606"/>
          <ac:spMkLst>
            <pc:docMk/>
            <pc:sldMk cId="725320592" sldId="258"/>
            <ac:spMk id="61" creationId="{626F1B89-B88E-4CE3-90BF-3704BAF48824}"/>
          </ac:spMkLst>
        </pc:spChg>
        <pc:spChg chg="add">
          <ac:chgData name="Zita Draper" userId="b063123c-f51f-481b-b99c-f574606c9ace" providerId="ADAL" clId="{5ED4984A-1BA9-4E2B-9768-FB9CB4DA94C8}" dt="2024-03-03T19:30:31.529" v="1155" actId="26606"/>
          <ac:spMkLst>
            <pc:docMk/>
            <pc:sldMk cId="725320592" sldId="258"/>
            <ac:spMk id="63" creationId="{C72C1CB8-8213-4EE7-AFFF-B0A74E7A74CA}"/>
          </ac:spMkLst>
        </pc:spChg>
        <pc:spChg chg="add">
          <ac:chgData name="Zita Draper" userId="b063123c-f51f-481b-b99c-f574606c9ace" providerId="ADAL" clId="{5ED4984A-1BA9-4E2B-9768-FB9CB4DA94C8}" dt="2024-03-03T19:30:31.529" v="1155" actId="26606"/>
          <ac:spMkLst>
            <pc:docMk/>
            <pc:sldMk cId="725320592" sldId="258"/>
            <ac:spMk id="65" creationId="{2FF32C41-49E2-459E-9AC4-64269039B12A}"/>
          </ac:spMkLst>
        </pc:spChg>
        <pc:spChg chg="add">
          <ac:chgData name="Zita Draper" userId="b063123c-f51f-481b-b99c-f574606c9ace" providerId="ADAL" clId="{5ED4984A-1BA9-4E2B-9768-FB9CB4DA94C8}" dt="2024-03-03T19:30:31.529" v="1155" actId="26606"/>
          <ac:spMkLst>
            <pc:docMk/>
            <pc:sldMk cId="725320592" sldId="258"/>
            <ac:spMk id="67" creationId="{06B5D5F0-EA51-440D-81A0-FE60CCFBA9C1}"/>
          </ac:spMkLst>
        </pc:spChg>
        <pc:spChg chg="add">
          <ac:chgData name="Zita Draper" userId="b063123c-f51f-481b-b99c-f574606c9ace" providerId="ADAL" clId="{5ED4984A-1BA9-4E2B-9768-FB9CB4DA94C8}" dt="2024-03-03T19:30:31.529" v="1155" actId="26606"/>
          <ac:spMkLst>
            <pc:docMk/>
            <pc:sldMk cId="725320592" sldId="258"/>
            <ac:spMk id="69" creationId="{B7CA6C2F-61C2-486F-B691-E8EB4BA27618}"/>
          </ac:spMkLst>
        </pc:spChg>
        <pc:spChg chg="add">
          <ac:chgData name="Zita Draper" userId="b063123c-f51f-481b-b99c-f574606c9ace" providerId="ADAL" clId="{5ED4984A-1BA9-4E2B-9768-FB9CB4DA94C8}" dt="2024-03-03T19:30:31.529" v="1155" actId="26606"/>
          <ac:spMkLst>
            <pc:docMk/>
            <pc:sldMk cId="725320592" sldId="258"/>
            <ac:spMk id="71" creationId="{A6727626-8944-4EB7-B327-B696FE484D24}"/>
          </ac:spMkLst>
        </pc:spChg>
        <pc:spChg chg="add">
          <ac:chgData name="Zita Draper" userId="b063123c-f51f-481b-b99c-f574606c9ace" providerId="ADAL" clId="{5ED4984A-1BA9-4E2B-9768-FB9CB4DA94C8}" dt="2024-03-03T19:30:31.529" v="1155" actId="26606"/>
          <ac:spMkLst>
            <pc:docMk/>
            <pc:sldMk cId="725320592" sldId="258"/>
            <ac:spMk id="73" creationId="{CFBBE0E2-8BDF-4B26-BEBC-DB799B8F6B44}"/>
          </ac:spMkLst>
        </pc:spChg>
        <pc:spChg chg="add">
          <ac:chgData name="Zita Draper" userId="b063123c-f51f-481b-b99c-f574606c9ace" providerId="ADAL" clId="{5ED4984A-1BA9-4E2B-9768-FB9CB4DA94C8}" dt="2024-03-03T19:30:31.529" v="1155" actId="26606"/>
          <ac:spMkLst>
            <pc:docMk/>
            <pc:sldMk cId="725320592" sldId="258"/>
            <ac:spMk id="75" creationId="{8EB99B25-2662-42DE-8F5D-E0F6F28C859A}"/>
          </ac:spMkLst>
        </pc:spChg>
        <pc:spChg chg="add">
          <ac:chgData name="Zita Draper" userId="b063123c-f51f-481b-b99c-f574606c9ace" providerId="ADAL" clId="{5ED4984A-1BA9-4E2B-9768-FB9CB4DA94C8}" dt="2024-03-03T19:30:31.529" v="1155" actId="26606"/>
          <ac:spMkLst>
            <pc:docMk/>
            <pc:sldMk cId="725320592" sldId="258"/>
            <ac:spMk id="77" creationId="{496BF3B0-761A-4454-BE3C-86B4675DC037}"/>
          </ac:spMkLst>
        </pc:spChg>
        <pc:spChg chg="add">
          <ac:chgData name="Zita Draper" userId="b063123c-f51f-481b-b99c-f574606c9ace" providerId="ADAL" clId="{5ED4984A-1BA9-4E2B-9768-FB9CB4DA94C8}" dt="2024-03-03T19:30:31.529" v="1155" actId="26606"/>
          <ac:spMkLst>
            <pc:docMk/>
            <pc:sldMk cId="725320592" sldId="258"/>
            <ac:spMk id="79" creationId="{B519F0F1-B284-44D5-91E9-5018219AFF78}"/>
          </ac:spMkLst>
        </pc:spChg>
        <pc:spChg chg="add">
          <ac:chgData name="Zita Draper" userId="b063123c-f51f-481b-b99c-f574606c9ace" providerId="ADAL" clId="{5ED4984A-1BA9-4E2B-9768-FB9CB4DA94C8}" dt="2024-03-03T19:30:31.529" v="1155" actId="26606"/>
          <ac:spMkLst>
            <pc:docMk/>
            <pc:sldMk cId="725320592" sldId="258"/>
            <ac:spMk id="81" creationId="{0ED49C08-BE23-43F9-A421-6CD45C78082D}"/>
          </ac:spMkLst>
        </pc:spChg>
        <pc:spChg chg="add">
          <ac:chgData name="Zita Draper" userId="b063123c-f51f-481b-b99c-f574606c9ace" providerId="ADAL" clId="{5ED4984A-1BA9-4E2B-9768-FB9CB4DA94C8}" dt="2024-03-03T19:30:31.529" v="1155" actId="26606"/>
          <ac:spMkLst>
            <pc:docMk/>
            <pc:sldMk cId="725320592" sldId="258"/>
            <ac:spMk id="83" creationId="{92F171FA-0CB2-4F4C-A2F3-1B7B6B0289BD}"/>
          </ac:spMkLst>
        </pc:spChg>
        <pc:spChg chg="add">
          <ac:chgData name="Zita Draper" userId="b063123c-f51f-481b-b99c-f574606c9ace" providerId="ADAL" clId="{5ED4984A-1BA9-4E2B-9768-FB9CB4DA94C8}" dt="2024-03-03T19:30:31.529" v="1155" actId="26606"/>
          <ac:spMkLst>
            <pc:docMk/>
            <pc:sldMk cId="725320592" sldId="258"/>
            <ac:spMk id="85" creationId="{A0073675-5E26-428E-A2F7-2A952D31454B}"/>
          </ac:spMkLst>
        </pc:spChg>
        <pc:spChg chg="add">
          <ac:chgData name="Zita Draper" userId="b063123c-f51f-481b-b99c-f574606c9ace" providerId="ADAL" clId="{5ED4984A-1BA9-4E2B-9768-FB9CB4DA94C8}" dt="2024-03-03T19:30:31.529" v="1155" actId="26606"/>
          <ac:spMkLst>
            <pc:docMk/>
            <pc:sldMk cId="725320592" sldId="258"/>
            <ac:spMk id="87" creationId="{D8C4C7E6-114C-4D16-9FC6-1260653C2375}"/>
          </ac:spMkLst>
        </pc:spChg>
        <pc:spChg chg="add">
          <ac:chgData name="Zita Draper" userId="b063123c-f51f-481b-b99c-f574606c9ace" providerId="ADAL" clId="{5ED4984A-1BA9-4E2B-9768-FB9CB4DA94C8}" dt="2024-03-03T19:30:31.529" v="1155" actId="26606"/>
          <ac:spMkLst>
            <pc:docMk/>
            <pc:sldMk cId="725320592" sldId="258"/>
            <ac:spMk id="89" creationId="{5FB2CD0B-BF87-4FEC-B6B6-0DA50B9314A2}"/>
          </ac:spMkLst>
        </pc:spChg>
        <pc:spChg chg="add">
          <ac:chgData name="Zita Draper" userId="b063123c-f51f-481b-b99c-f574606c9ace" providerId="ADAL" clId="{5ED4984A-1BA9-4E2B-9768-FB9CB4DA94C8}" dt="2024-03-03T19:30:31.529" v="1155" actId="26606"/>
          <ac:spMkLst>
            <pc:docMk/>
            <pc:sldMk cId="725320592" sldId="258"/>
            <ac:spMk id="91" creationId="{D12EC8B9-DE60-44BC-9911-A9CD8EF50666}"/>
          </ac:spMkLst>
        </pc:spChg>
        <pc:spChg chg="add">
          <ac:chgData name="Zita Draper" userId="b063123c-f51f-481b-b99c-f574606c9ace" providerId="ADAL" clId="{5ED4984A-1BA9-4E2B-9768-FB9CB4DA94C8}" dt="2024-03-03T19:30:31.529" v="1155" actId="26606"/>
          <ac:spMkLst>
            <pc:docMk/>
            <pc:sldMk cId="725320592" sldId="258"/>
            <ac:spMk id="93" creationId="{9B0D6CF6-D17B-4DC7-828A-773636910C92}"/>
          </ac:spMkLst>
        </pc:spChg>
        <pc:spChg chg="add">
          <ac:chgData name="Zita Draper" userId="b063123c-f51f-481b-b99c-f574606c9ace" providerId="ADAL" clId="{5ED4984A-1BA9-4E2B-9768-FB9CB4DA94C8}" dt="2024-03-03T19:30:31.529" v="1155" actId="26606"/>
          <ac:spMkLst>
            <pc:docMk/>
            <pc:sldMk cId="725320592" sldId="258"/>
            <ac:spMk id="95" creationId="{8C6933FD-FAB6-403B-9CD4-EF0E06CF799C}"/>
          </ac:spMkLst>
        </pc:spChg>
        <pc:spChg chg="add">
          <ac:chgData name="Zita Draper" userId="b063123c-f51f-481b-b99c-f574606c9ace" providerId="ADAL" clId="{5ED4984A-1BA9-4E2B-9768-FB9CB4DA94C8}" dt="2024-03-03T19:30:31.529" v="1155" actId="26606"/>
          <ac:spMkLst>
            <pc:docMk/>
            <pc:sldMk cId="725320592" sldId="258"/>
            <ac:spMk id="97" creationId="{5C2A4452-6B00-411C-80AB-29AE135B4550}"/>
          </ac:spMkLst>
        </pc:spChg>
        <pc:spChg chg="add">
          <ac:chgData name="Zita Draper" userId="b063123c-f51f-481b-b99c-f574606c9ace" providerId="ADAL" clId="{5ED4984A-1BA9-4E2B-9768-FB9CB4DA94C8}" dt="2024-03-03T19:30:31.529" v="1155" actId="26606"/>
          <ac:spMkLst>
            <pc:docMk/>
            <pc:sldMk cId="725320592" sldId="258"/>
            <ac:spMk id="99" creationId="{3F4D3F48-1D65-45EB-91E2-BEFFB2440C97}"/>
          </ac:spMkLst>
        </pc:spChg>
        <pc:spChg chg="add">
          <ac:chgData name="Zita Draper" userId="b063123c-f51f-481b-b99c-f574606c9ace" providerId="ADAL" clId="{5ED4984A-1BA9-4E2B-9768-FB9CB4DA94C8}" dt="2024-03-03T19:30:31.529" v="1155" actId="26606"/>
          <ac:spMkLst>
            <pc:docMk/>
            <pc:sldMk cId="725320592" sldId="258"/>
            <ac:spMk id="101" creationId="{F5A66334-17A8-4594-AB17-4C33A955B27D}"/>
          </ac:spMkLst>
        </pc:spChg>
        <pc:spChg chg="add">
          <ac:chgData name="Zita Draper" userId="b063123c-f51f-481b-b99c-f574606c9ace" providerId="ADAL" clId="{5ED4984A-1BA9-4E2B-9768-FB9CB4DA94C8}" dt="2024-03-03T19:30:31.529" v="1155" actId="26606"/>
          <ac:spMkLst>
            <pc:docMk/>
            <pc:sldMk cId="725320592" sldId="258"/>
            <ac:spMk id="103" creationId="{FB7FEAD3-708C-4B79-B452-4445C27780D9}"/>
          </ac:spMkLst>
        </pc:spChg>
        <pc:spChg chg="add">
          <ac:chgData name="Zita Draper" userId="b063123c-f51f-481b-b99c-f574606c9ace" providerId="ADAL" clId="{5ED4984A-1BA9-4E2B-9768-FB9CB4DA94C8}" dt="2024-03-03T19:30:31.529" v="1155" actId="26606"/>
          <ac:spMkLst>
            <pc:docMk/>
            <pc:sldMk cId="725320592" sldId="258"/>
            <ac:spMk id="105" creationId="{41281533-9B25-42A4-9F50-34B4F24C0E5B}"/>
          </ac:spMkLst>
        </pc:spChg>
        <pc:spChg chg="add">
          <ac:chgData name="Zita Draper" userId="b063123c-f51f-481b-b99c-f574606c9ace" providerId="ADAL" clId="{5ED4984A-1BA9-4E2B-9768-FB9CB4DA94C8}" dt="2024-03-03T19:30:31.529" v="1155" actId="26606"/>
          <ac:spMkLst>
            <pc:docMk/>
            <pc:sldMk cId="725320592" sldId="258"/>
            <ac:spMk id="107" creationId="{007246F1-084B-45D9-BDD9-99BB53F6C9AD}"/>
          </ac:spMkLst>
        </pc:spChg>
        <pc:spChg chg="add">
          <ac:chgData name="Zita Draper" userId="b063123c-f51f-481b-b99c-f574606c9ace" providerId="ADAL" clId="{5ED4984A-1BA9-4E2B-9768-FB9CB4DA94C8}" dt="2024-03-03T19:30:31.529" v="1155" actId="26606"/>
          <ac:spMkLst>
            <pc:docMk/>
            <pc:sldMk cId="725320592" sldId="258"/>
            <ac:spMk id="109" creationId="{77CDD712-F443-4EDC-B663-5EC5ACD7DBE0}"/>
          </ac:spMkLst>
        </pc:spChg>
        <pc:spChg chg="add">
          <ac:chgData name="Zita Draper" userId="b063123c-f51f-481b-b99c-f574606c9ace" providerId="ADAL" clId="{5ED4984A-1BA9-4E2B-9768-FB9CB4DA94C8}" dt="2024-03-03T19:30:31.529" v="1155" actId="26606"/>
          <ac:spMkLst>
            <pc:docMk/>
            <pc:sldMk cId="725320592" sldId="258"/>
            <ac:spMk id="111" creationId="{4A695BE5-DE27-460F-845F-45BB814FE35C}"/>
          </ac:spMkLst>
        </pc:spChg>
        <pc:spChg chg="add">
          <ac:chgData name="Zita Draper" userId="b063123c-f51f-481b-b99c-f574606c9ace" providerId="ADAL" clId="{5ED4984A-1BA9-4E2B-9768-FB9CB4DA94C8}" dt="2024-03-03T19:30:31.529" v="1155" actId="26606"/>
          <ac:spMkLst>
            <pc:docMk/>
            <pc:sldMk cId="725320592" sldId="258"/>
            <ac:spMk id="113" creationId="{DE28BE4E-1A59-46FF-810A-A8F9A46F7026}"/>
          </ac:spMkLst>
        </pc:spChg>
        <pc:spChg chg="add">
          <ac:chgData name="Zita Draper" userId="b063123c-f51f-481b-b99c-f574606c9ace" providerId="ADAL" clId="{5ED4984A-1BA9-4E2B-9768-FB9CB4DA94C8}" dt="2024-03-03T19:30:31.529" v="1155" actId="26606"/>
          <ac:spMkLst>
            <pc:docMk/>
            <pc:sldMk cId="725320592" sldId="258"/>
            <ac:spMk id="115" creationId="{A3CF799A-9839-4CB1-9381-DCC0C1FE1B37}"/>
          </ac:spMkLst>
        </pc:spChg>
        <pc:spChg chg="add">
          <ac:chgData name="Zita Draper" userId="b063123c-f51f-481b-b99c-f574606c9ace" providerId="ADAL" clId="{5ED4984A-1BA9-4E2B-9768-FB9CB4DA94C8}" dt="2024-03-03T19:30:31.529" v="1155" actId="26606"/>
          <ac:spMkLst>
            <pc:docMk/>
            <pc:sldMk cId="725320592" sldId="258"/>
            <ac:spMk id="117" creationId="{1EFA42E9-27C0-423D-93C8-794A9683FCF1}"/>
          </ac:spMkLst>
        </pc:spChg>
        <pc:spChg chg="add">
          <ac:chgData name="Zita Draper" userId="b063123c-f51f-481b-b99c-f574606c9ace" providerId="ADAL" clId="{5ED4984A-1BA9-4E2B-9768-FB9CB4DA94C8}" dt="2024-03-03T19:30:31.529" v="1155" actId="26606"/>
          <ac:spMkLst>
            <pc:docMk/>
            <pc:sldMk cId="725320592" sldId="258"/>
            <ac:spMk id="119" creationId="{E5B56BED-7578-4E42-889D-34AA58F679ED}"/>
          </ac:spMkLst>
        </pc:spChg>
        <pc:spChg chg="add">
          <ac:chgData name="Zita Draper" userId="b063123c-f51f-481b-b99c-f574606c9ace" providerId="ADAL" clId="{5ED4984A-1BA9-4E2B-9768-FB9CB4DA94C8}" dt="2024-03-03T19:30:31.529" v="1155" actId="26606"/>
          <ac:spMkLst>
            <pc:docMk/>
            <pc:sldMk cId="725320592" sldId="258"/>
            <ac:spMk id="121" creationId="{FCC7DD6E-E0E5-46B9-81B7-3B2F7B333264}"/>
          </ac:spMkLst>
        </pc:spChg>
        <pc:spChg chg="add">
          <ac:chgData name="Zita Draper" userId="b063123c-f51f-481b-b99c-f574606c9ace" providerId="ADAL" clId="{5ED4984A-1BA9-4E2B-9768-FB9CB4DA94C8}" dt="2024-03-03T19:30:31.529" v="1155" actId="26606"/>
          <ac:spMkLst>
            <pc:docMk/>
            <pc:sldMk cId="725320592" sldId="258"/>
            <ac:spMk id="123" creationId="{9C83D9FD-E06E-407B-BA7C-2C2AD5B16C24}"/>
          </ac:spMkLst>
        </pc:spChg>
        <pc:spChg chg="add">
          <ac:chgData name="Zita Draper" userId="b063123c-f51f-481b-b99c-f574606c9ace" providerId="ADAL" clId="{5ED4984A-1BA9-4E2B-9768-FB9CB4DA94C8}" dt="2024-03-03T19:30:31.529" v="1155" actId="26606"/>
          <ac:spMkLst>
            <pc:docMk/>
            <pc:sldMk cId="725320592" sldId="258"/>
            <ac:spMk id="125" creationId="{3C1174EE-071E-4421-BD9C-2C2D84190D2E}"/>
          </ac:spMkLst>
        </pc:spChg>
        <pc:spChg chg="add">
          <ac:chgData name="Zita Draper" userId="b063123c-f51f-481b-b99c-f574606c9ace" providerId="ADAL" clId="{5ED4984A-1BA9-4E2B-9768-FB9CB4DA94C8}" dt="2024-03-03T19:30:31.529" v="1155" actId="26606"/>
          <ac:spMkLst>
            <pc:docMk/>
            <pc:sldMk cId="725320592" sldId="258"/>
            <ac:spMk id="127" creationId="{6F280CAD-1F1B-4F43-99A3-B2EC2A7F30F4}"/>
          </ac:spMkLst>
        </pc:spChg>
        <pc:spChg chg="add">
          <ac:chgData name="Zita Draper" userId="b063123c-f51f-481b-b99c-f574606c9ace" providerId="ADAL" clId="{5ED4984A-1BA9-4E2B-9768-FB9CB4DA94C8}" dt="2024-03-03T19:30:31.529" v="1155" actId="26606"/>
          <ac:spMkLst>
            <pc:docMk/>
            <pc:sldMk cId="725320592" sldId="258"/>
            <ac:spMk id="129" creationId="{0D5C974E-4B43-4FFA-8230-DB0E1993C331}"/>
          </ac:spMkLst>
        </pc:spChg>
        <pc:spChg chg="add">
          <ac:chgData name="Zita Draper" userId="b063123c-f51f-481b-b99c-f574606c9ace" providerId="ADAL" clId="{5ED4984A-1BA9-4E2B-9768-FB9CB4DA94C8}" dt="2024-03-03T19:30:31.529" v="1155" actId="26606"/>
          <ac:spMkLst>
            <pc:docMk/>
            <pc:sldMk cId="725320592" sldId="258"/>
            <ac:spMk id="131" creationId="{A1CACEBA-A7A9-45FB-897A-888150011BC6}"/>
          </ac:spMkLst>
        </pc:spChg>
        <pc:spChg chg="add">
          <ac:chgData name="Zita Draper" userId="b063123c-f51f-481b-b99c-f574606c9ace" providerId="ADAL" clId="{5ED4984A-1BA9-4E2B-9768-FB9CB4DA94C8}" dt="2024-03-03T19:30:31.529" v="1155" actId="26606"/>
          <ac:spMkLst>
            <pc:docMk/>
            <pc:sldMk cId="725320592" sldId="258"/>
            <ac:spMk id="133" creationId="{583E2F4A-E235-4600-A80D-18C1C36EE5FA}"/>
          </ac:spMkLst>
        </pc:spChg>
        <pc:spChg chg="add">
          <ac:chgData name="Zita Draper" userId="b063123c-f51f-481b-b99c-f574606c9ace" providerId="ADAL" clId="{5ED4984A-1BA9-4E2B-9768-FB9CB4DA94C8}" dt="2024-03-03T19:30:31.529" v="1155" actId="26606"/>
          <ac:spMkLst>
            <pc:docMk/>
            <pc:sldMk cId="725320592" sldId="258"/>
            <ac:spMk id="135" creationId="{F16259CF-A0BC-4673-91C7-A7D3CDF7C7FD}"/>
          </ac:spMkLst>
        </pc:spChg>
        <pc:spChg chg="add">
          <ac:chgData name="Zita Draper" userId="b063123c-f51f-481b-b99c-f574606c9ace" providerId="ADAL" clId="{5ED4984A-1BA9-4E2B-9768-FB9CB4DA94C8}" dt="2024-03-03T19:30:31.529" v="1155" actId="26606"/>
          <ac:spMkLst>
            <pc:docMk/>
            <pc:sldMk cId="725320592" sldId="258"/>
            <ac:spMk id="137" creationId="{B09A934A-4464-4C9B-ACAD-9128E0B615E4}"/>
          </ac:spMkLst>
        </pc:spChg>
        <pc:spChg chg="add">
          <ac:chgData name="Zita Draper" userId="b063123c-f51f-481b-b99c-f574606c9ace" providerId="ADAL" clId="{5ED4984A-1BA9-4E2B-9768-FB9CB4DA94C8}" dt="2024-03-03T19:30:31.529" v="1155" actId="26606"/>
          <ac:spMkLst>
            <pc:docMk/>
            <pc:sldMk cId="725320592" sldId="258"/>
            <ac:spMk id="139" creationId="{CB010BB8-6FD4-498C-994D-53C8DC7491EE}"/>
          </ac:spMkLst>
        </pc:spChg>
        <pc:spChg chg="add">
          <ac:chgData name="Zita Draper" userId="b063123c-f51f-481b-b99c-f574606c9ace" providerId="ADAL" clId="{5ED4984A-1BA9-4E2B-9768-FB9CB4DA94C8}" dt="2024-03-03T19:30:31.529" v="1155" actId="26606"/>
          <ac:spMkLst>
            <pc:docMk/>
            <pc:sldMk cId="725320592" sldId="258"/>
            <ac:spMk id="141" creationId="{2D373437-2902-4D8A-B887-F6941556C277}"/>
          </ac:spMkLst>
        </pc:spChg>
        <pc:spChg chg="add">
          <ac:chgData name="Zita Draper" userId="b063123c-f51f-481b-b99c-f574606c9ace" providerId="ADAL" clId="{5ED4984A-1BA9-4E2B-9768-FB9CB4DA94C8}" dt="2024-03-03T19:30:31.529" v="1155" actId="26606"/>
          <ac:spMkLst>
            <pc:docMk/>
            <pc:sldMk cId="725320592" sldId="258"/>
            <ac:spMk id="143" creationId="{217D616F-FDFA-439E-8B09-E55F8234B05F}"/>
          </ac:spMkLst>
        </pc:spChg>
        <pc:spChg chg="add">
          <ac:chgData name="Zita Draper" userId="b063123c-f51f-481b-b99c-f574606c9ace" providerId="ADAL" clId="{5ED4984A-1BA9-4E2B-9768-FB9CB4DA94C8}" dt="2024-03-03T19:30:31.529" v="1155" actId="26606"/>
          <ac:spMkLst>
            <pc:docMk/>
            <pc:sldMk cId="725320592" sldId="258"/>
            <ac:spMk id="145" creationId="{0F74D32E-67FC-452C-A52B-988DB4984338}"/>
          </ac:spMkLst>
        </pc:spChg>
        <pc:spChg chg="add">
          <ac:chgData name="Zita Draper" userId="b063123c-f51f-481b-b99c-f574606c9ace" providerId="ADAL" clId="{5ED4984A-1BA9-4E2B-9768-FB9CB4DA94C8}" dt="2024-03-03T19:30:31.529" v="1155" actId="26606"/>
          <ac:spMkLst>
            <pc:docMk/>
            <pc:sldMk cId="725320592" sldId="258"/>
            <ac:spMk id="147" creationId="{B8F74E45-2803-4A11-9333-3639A1C2F2D9}"/>
          </ac:spMkLst>
        </pc:spChg>
        <pc:spChg chg="add">
          <ac:chgData name="Zita Draper" userId="b063123c-f51f-481b-b99c-f574606c9ace" providerId="ADAL" clId="{5ED4984A-1BA9-4E2B-9768-FB9CB4DA94C8}" dt="2024-03-03T19:30:31.529" v="1155" actId="26606"/>
          <ac:spMkLst>
            <pc:docMk/>
            <pc:sldMk cId="725320592" sldId="258"/>
            <ac:spMk id="149" creationId="{106009C3-0971-47AF-8BD9-2EC8A6A4B2F3}"/>
          </ac:spMkLst>
        </pc:spChg>
        <pc:spChg chg="add">
          <ac:chgData name="Zita Draper" userId="b063123c-f51f-481b-b99c-f574606c9ace" providerId="ADAL" clId="{5ED4984A-1BA9-4E2B-9768-FB9CB4DA94C8}" dt="2024-03-03T19:30:31.529" v="1155" actId="26606"/>
          <ac:spMkLst>
            <pc:docMk/>
            <pc:sldMk cId="725320592" sldId="258"/>
            <ac:spMk id="151" creationId="{ED29B115-F34D-4E41-A4A2-C0CE41C697C8}"/>
          </ac:spMkLst>
        </pc:spChg>
        <pc:spChg chg="add">
          <ac:chgData name="Zita Draper" userId="b063123c-f51f-481b-b99c-f574606c9ace" providerId="ADAL" clId="{5ED4984A-1BA9-4E2B-9768-FB9CB4DA94C8}" dt="2024-03-03T19:30:31.529" v="1155" actId="26606"/>
          <ac:spMkLst>
            <pc:docMk/>
            <pc:sldMk cId="725320592" sldId="258"/>
            <ac:spMk id="153" creationId="{19D4861C-7907-48BF-84E7-96C0E098D43A}"/>
          </ac:spMkLst>
        </pc:spChg>
        <pc:spChg chg="add">
          <ac:chgData name="Zita Draper" userId="b063123c-f51f-481b-b99c-f574606c9ace" providerId="ADAL" clId="{5ED4984A-1BA9-4E2B-9768-FB9CB4DA94C8}" dt="2024-03-03T19:30:31.529" v="1155" actId="26606"/>
          <ac:spMkLst>
            <pc:docMk/>
            <pc:sldMk cId="725320592" sldId="258"/>
            <ac:spMk id="155" creationId="{AEF03EB9-6D77-4E55-BCF2-4402550D39A6}"/>
          </ac:spMkLst>
        </pc:spChg>
        <pc:spChg chg="add">
          <ac:chgData name="Zita Draper" userId="b063123c-f51f-481b-b99c-f574606c9ace" providerId="ADAL" clId="{5ED4984A-1BA9-4E2B-9768-FB9CB4DA94C8}" dt="2024-03-03T19:30:31.529" v="1155" actId="26606"/>
          <ac:spMkLst>
            <pc:docMk/>
            <pc:sldMk cId="725320592" sldId="258"/>
            <ac:spMk id="157" creationId="{1C9C3C8B-A28D-44DF-AA29-02B28AED7148}"/>
          </ac:spMkLst>
        </pc:spChg>
        <pc:spChg chg="add">
          <ac:chgData name="Zita Draper" userId="b063123c-f51f-481b-b99c-f574606c9ace" providerId="ADAL" clId="{5ED4984A-1BA9-4E2B-9768-FB9CB4DA94C8}" dt="2024-03-03T19:30:31.529" v="1155" actId="26606"/>
          <ac:spMkLst>
            <pc:docMk/>
            <pc:sldMk cId="725320592" sldId="258"/>
            <ac:spMk id="159" creationId="{1EB7CB2D-F6AA-4861-B158-DA3E6B923EC2}"/>
          </ac:spMkLst>
        </pc:spChg>
        <pc:spChg chg="add">
          <ac:chgData name="Zita Draper" userId="b063123c-f51f-481b-b99c-f574606c9ace" providerId="ADAL" clId="{5ED4984A-1BA9-4E2B-9768-FB9CB4DA94C8}" dt="2024-03-03T19:30:31.529" v="1155" actId="26606"/>
          <ac:spMkLst>
            <pc:docMk/>
            <pc:sldMk cId="725320592" sldId="258"/>
            <ac:spMk id="161" creationId="{48203367-1F19-4C4F-B38D-929816F787B1}"/>
          </ac:spMkLst>
        </pc:spChg>
        <pc:spChg chg="add">
          <ac:chgData name="Zita Draper" userId="b063123c-f51f-481b-b99c-f574606c9ace" providerId="ADAL" clId="{5ED4984A-1BA9-4E2B-9768-FB9CB4DA94C8}" dt="2024-03-03T19:30:31.529" v="1155" actId="26606"/>
          <ac:spMkLst>
            <pc:docMk/>
            <pc:sldMk cId="725320592" sldId="258"/>
            <ac:spMk id="163" creationId="{B89B3B49-0A7E-4573-9B52-D1B0659831AB}"/>
          </ac:spMkLst>
        </pc:spChg>
        <pc:spChg chg="add">
          <ac:chgData name="Zita Draper" userId="b063123c-f51f-481b-b99c-f574606c9ace" providerId="ADAL" clId="{5ED4984A-1BA9-4E2B-9768-FB9CB4DA94C8}" dt="2024-03-03T19:30:31.529" v="1155" actId="26606"/>
          <ac:spMkLst>
            <pc:docMk/>
            <pc:sldMk cId="725320592" sldId="258"/>
            <ac:spMk id="165" creationId="{0288BD39-0846-445A-BD81-1E34E0E99ED0}"/>
          </ac:spMkLst>
        </pc:spChg>
        <pc:spChg chg="add">
          <ac:chgData name="Zita Draper" userId="b063123c-f51f-481b-b99c-f574606c9ace" providerId="ADAL" clId="{5ED4984A-1BA9-4E2B-9768-FB9CB4DA94C8}" dt="2024-03-03T19:30:31.529" v="1155" actId="26606"/>
          <ac:spMkLst>
            <pc:docMk/>
            <pc:sldMk cId="725320592" sldId="258"/>
            <ac:spMk id="167" creationId="{BA82150B-D747-458F-8C52-72FBA52BCDBA}"/>
          </ac:spMkLst>
        </pc:spChg>
        <pc:spChg chg="add">
          <ac:chgData name="Zita Draper" userId="b063123c-f51f-481b-b99c-f574606c9ace" providerId="ADAL" clId="{5ED4984A-1BA9-4E2B-9768-FB9CB4DA94C8}" dt="2024-03-03T19:30:31.529" v="1155" actId="26606"/>
          <ac:spMkLst>
            <pc:docMk/>
            <pc:sldMk cId="725320592" sldId="258"/>
            <ac:spMk id="169" creationId="{FEBB9D94-7802-4607-9BA4-62FB212BFCC8}"/>
          </ac:spMkLst>
        </pc:spChg>
        <pc:spChg chg="add">
          <ac:chgData name="Zita Draper" userId="b063123c-f51f-481b-b99c-f574606c9ace" providerId="ADAL" clId="{5ED4984A-1BA9-4E2B-9768-FB9CB4DA94C8}" dt="2024-03-03T19:30:31.529" v="1155" actId="26606"/>
          <ac:spMkLst>
            <pc:docMk/>
            <pc:sldMk cId="725320592" sldId="258"/>
            <ac:spMk id="171" creationId="{24743784-06E3-4913-9DFD-2FCBF9D929C9}"/>
          </ac:spMkLst>
        </pc:spChg>
        <pc:spChg chg="add">
          <ac:chgData name="Zita Draper" userId="b063123c-f51f-481b-b99c-f574606c9ace" providerId="ADAL" clId="{5ED4984A-1BA9-4E2B-9768-FB9CB4DA94C8}" dt="2024-03-03T19:30:31.529" v="1155" actId="26606"/>
          <ac:spMkLst>
            <pc:docMk/>
            <pc:sldMk cId="725320592" sldId="258"/>
            <ac:spMk id="173" creationId="{25CD3315-6611-406F-AF95-2EF9F5A5B048}"/>
          </ac:spMkLst>
        </pc:spChg>
        <pc:spChg chg="add">
          <ac:chgData name="Zita Draper" userId="b063123c-f51f-481b-b99c-f574606c9ace" providerId="ADAL" clId="{5ED4984A-1BA9-4E2B-9768-FB9CB4DA94C8}" dt="2024-03-03T19:30:31.529" v="1155" actId="26606"/>
          <ac:spMkLst>
            <pc:docMk/>
            <pc:sldMk cId="725320592" sldId="258"/>
            <ac:spMk id="175" creationId="{EB447648-FE0A-4D8E-86B8-D38D5F938BF4}"/>
          </ac:spMkLst>
        </pc:spChg>
        <pc:spChg chg="add">
          <ac:chgData name="Zita Draper" userId="b063123c-f51f-481b-b99c-f574606c9ace" providerId="ADAL" clId="{5ED4984A-1BA9-4E2B-9768-FB9CB4DA94C8}" dt="2024-03-03T19:30:31.529" v="1155" actId="26606"/>
          <ac:spMkLst>
            <pc:docMk/>
            <pc:sldMk cId="725320592" sldId="258"/>
            <ac:spMk id="177" creationId="{4B0A51D7-FF65-4E97-9E1A-8C4688E86263}"/>
          </ac:spMkLst>
        </pc:spChg>
        <pc:spChg chg="add">
          <ac:chgData name="Zita Draper" userId="b063123c-f51f-481b-b99c-f574606c9ace" providerId="ADAL" clId="{5ED4984A-1BA9-4E2B-9768-FB9CB4DA94C8}" dt="2024-03-03T19:30:31.529" v="1155" actId="26606"/>
          <ac:spMkLst>
            <pc:docMk/>
            <pc:sldMk cId="725320592" sldId="258"/>
            <ac:spMk id="179" creationId="{008FF77B-AC18-4E35-BB9B-0CA39278F7BC}"/>
          </ac:spMkLst>
        </pc:spChg>
        <pc:spChg chg="add">
          <ac:chgData name="Zita Draper" userId="b063123c-f51f-481b-b99c-f574606c9ace" providerId="ADAL" clId="{5ED4984A-1BA9-4E2B-9768-FB9CB4DA94C8}" dt="2024-03-03T19:30:31.529" v="1155" actId="26606"/>
          <ac:spMkLst>
            <pc:docMk/>
            <pc:sldMk cId="725320592" sldId="258"/>
            <ac:spMk id="181" creationId="{E71F6428-AC25-4A5A-8439-04768A17B6F8}"/>
          </ac:spMkLst>
        </pc:spChg>
        <pc:spChg chg="add">
          <ac:chgData name="Zita Draper" userId="b063123c-f51f-481b-b99c-f574606c9ace" providerId="ADAL" clId="{5ED4984A-1BA9-4E2B-9768-FB9CB4DA94C8}" dt="2024-03-03T19:30:31.529" v="1155" actId="26606"/>
          <ac:spMkLst>
            <pc:docMk/>
            <pc:sldMk cId="725320592" sldId="258"/>
            <ac:spMk id="183" creationId="{F237A1D4-9D62-4DEA-BD39-E5EC93B33BEF}"/>
          </ac:spMkLst>
        </pc:spChg>
        <pc:spChg chg="add">
          <ac:chgData name="Zita Draper" userId="b063123c-f51f-481b-b99c-f574606c9ace" providerId="ADAL" clId="{5ED4984A-1BA9-4E2B-9768-FB9CB4DA94C8}" dt="2024-03-03T19:30:31.529" v="1155" actId="26606"/>
          <ac:spMkLst>
            <pc:docMk/>
            <pc:sldMk cId="725320592" sldId="258"/>
            <ac:spMk id="185" creationId="{87E919CC-AC41-4F0D-A842-792D7A418795}"/>
          </ac:spMkLst>
        </pc:spChg>
        <pc:spChg chg="add">
          <ac:chgData name="Zita Draper" userId="b063123c-f51f-481b-b99c-f574606c9ace" providerId="ADAL" clId="{5ED4984A-1BA9-4E2B-9768-FB9CB4DA94C8}" dt="2024-03-03T19:30:31.529" v="1155" actId="26606"/>
          <ac:spMkLst>
            <pc:docMk/>
            <pc:sldMk cId="725320592" sldId="258"/>
            <ac:spMk id="187" creationId="{965D7305-50C2-4D93-8832-19DC70C5BD23}"/>
          </ac:spMkLst>
        </pc:spChg>
        <pc:spChg chg="add">
          <ac:chgData name="Zita Draper" userId="b063123c-f51f-481b-b99c-f574606c9ace" providerId="ADAL" clId="{5ED4984A-1BA9-4E2B-9768-FB9CB4DA94C8}" dt="2024-03-03T19:30:31.529" v="1155" actId="26606"/>
          <ac:spMkLst>
            <pc:docMk/>
            <pc:sldMk cId="725320592" sldId="258"/>
            <ac:spMk id="189" creationId="{E0E5EA9F-6192-466D-BF45-46D9BCE3BDB7}"/>
          </ac:spMkLst>
        </pc:spChg>
        <pc:spChg chg="add">
          <ac:chgData name="Zita Draper" userId="b063123c-f51f-481b-b99c-f574606c9ace" providerId="ADAL" clId="{5ED4984A-1BA9-4E2B-9768-FB9CB4DA94C8}" dt="2024-03-03T19:30:31.529" v="1155" actId="26606"/>
          <ac:spMkLst>
            <pc:docMk/>
            <pc:sldMk cId="725320592" sldId="258"/>
            <ac:spMk id="191" creationId="{CFF6BE31-4842-4659-8D68-63423F82691E}"/>
          </ac:spMkLst>
        </pc:spChg>
        <pc:spChg chg="add">
          <ac:chgData name="Zita Draper" userId="b063123c-f51f-481b-b99c-f574606c9ace" providerId="ADAL" clId="{5ED4984A-1BA9-4E2B-9768-FB9CB4DA94C8}" dt="2024-03-03T19:30:31.529" v="1155" actId="26606"/>
          <ac:spMkLst>
            <pc:docMk/>
            <pc:sldMk cId="725320592" sldId="258"/>
            <ac:spMk id="193" creationId="{3EC2112B-E2EC-492A-8AF9-D78F4B4A99B6}"/>
          </ac:spMkLst>
        </pc:spChg>
        <pc:spChg chg="add">
          <ac:chgData name="Zita Draper" userId="b063123c-f51f-481b-b99c-f574606c9ace" providerId="ADAL" clId="{5ED4984A-1BA9-4E2B-9768-FB9CB4DA94C8}" dt="2024-03-03T19:30:31.529" v="1155" actId="26606"/>
          <ac:spMkLst>
            <pc:docMk/>
            <pc:sldMk cId="725320592" sldId="258"/>
            <ac:spMk id="195" creationId="{EB635BC8-61BC-44D5-AA11-9A308B3BA493}"/>
          </ac:spMkLst>
        </pc:spChg>
        <pc:spChg chg="add">
          <ac:chgData name="Zita Draper" userId="b063123c-f51f-481b-b99c-f574606c9ace" providerId="ADAL" clId="{5ED4984A-1BA9-4E2B-9768-FB9CB4DA94C8}" dt="2024-03-03T19:30:31.529" v="1155" actId="26606"/>
          <ac:spMkLst>
            <pc:docMk/>
            <pc:sldMk cId="725320592" sldId="258"/>
            <ac:spMk id="197" creationId="{7E9ACE65-00C6-4A75-8F61-CCADAF3EC144}"/>
          </ac:spMkLst>
        </pc:spChg>
        <pc:spChg chg="add">
          <ac:chgData name="Zita Draper" userId="b063123c-f51f-481b-b99c-f574606c9ace" providerId="ADAL" clId="{5ED4984A-1BA9-4E2B-9768-FB9CB4DA94C8}" dt="2024-03-03T19:30:31.529" v="1155" actId="26606"/>
          <ac:spMkLst>
            <pc:docMk/>
            <pc:sldMk cId="725320592" sldId="258"/>
            <ac:spMk id="199" creationId="{5D7163FE-5ADD-41E7-985B-F95E7E048402}"/>
          </ac:spMkLst>
        </pc:spChg>
        <pc:spChg chg="add">
          <ac:chgData name="Zita Draper" userId="b063123c-f51f-481b-b99c-f574606c9ace" providerId="ADAL" clId="{5ED4984A-1BA9-4E2B-9768-FB9CB4DA94C8}" dt="2024-03-03T19:30:31.529" v="1155" actId="26606"/>
          <ac:spMkLst>
            <pc:docMk/>
            <pc:sldMk cId="725320592" sldId="258"/>
            <ac:spMk id="201" creationId="{DCD7108A-C70D-4FD9-B91A-0E9F9501AEFB}"/>
          </ac:spMkLst>
        </pc:spChg>
        <pc:spChg chg="add">
          <ac:chgData name="Zita Draper" userId="b063123c-f51f-481b-b99c-f574606c9ace" providerId="ADAL" clId="{5ED4984A-1BA9-4E2B-9768-FB9CB4DA94C8}" dt="2024-03-03T19:30:31.529" v="1155" actId="26606"/>
          <ac:spMkLst>
            <pc:docMk/>
            <pc:sldMk cId="725320592" sldId="258"/>
            <ac:spMk id="203" creationId="{3C0CF799-2713-48A8-94DF-F8CB5F332436}"/>
          </ac:spMkLst>
        </pc:spChg>
        <pc:spChg chg="add">
          <ac:chgData name="Zita Draper" userId="b063123c-f51f-481b-b99c-f574606c9ace" providerId="ADAL" clId="{5ED4984A-1BA9-4E2B-9768-FB9CB4DA94C8}" dt="2024-03-03T19:30:31.529" v="1155" actId="26606"/>
          <ac:spMkLst>
            <pc:docMk/>
            <pc:sldMk cId="725320592" sldId="258"/>
            <ac:spMk id="205" creationId="{00B8B62E-6551-4805-BD5A-5188FE5D3A79}"/>
          </ac:spMkLst>
        </pc:spChg>
        <pc:spChg chg="add">
          <ac:chgData name="Zita Draper" userId="b063123c-f51f-481b-b99c-f574606c9ace" providerId="ADAL" clId="{5ED4984A-1BA9-4E2B-9768-FB9CB4DA94C8}" dt="2024-03-03T19:30:31.529" v="1155" actId="26606"/>
          <ac:spMkLst>
            <pc:docMk/>
            <pc:sldMk cId="725320592" sldId="258"/>
            <ac:spMk id="207" creationId="{DFCCEBA8-5961-480A-9134-51605F650B85}"/>
          </ac:spMkLst>
        </pc:spChg>
        <pc:spChg chg="add">
          <ac:chgData name="Zita Draper" userId="b063123c-f51f-481b-b99c-f574606c9ace" providerId="ADAL" clId="{5ED4984A-1BA9-4E2B-9768-FB9CB4DA94C8}" dt="2024-03-03T19:30:31.529" v="1155" actId="26606"/>
          <ac:spMkLst>
            <pc:docMk/>
            <pc:sldMk cId="725320592" sldId="258"/>
            <ac:spMk id="209" creationId="{724D4F80-B109-4438-BC6D-ABB522B44115}"/>
          </ac:spMkLst>
        </pc:spChg>
        <pc:spChg chg="add">
          <ac:chgData name="Zita Draper" userId="b063123c-f51f-481b-b99c-f574606c9ace" providerId="ADAL" clId="{5ED4984A-1BA9-4E2B-9768-FB9CB4DA94C8}" dt="2024-03-03T19:30:31.529" v="1155" actId="26606"/>
          <ac:spMkLst>
            <pc:docMk/>
            <pc:sldMk cId="725320592" sldId="258"/>
            <ac:spMk id="211" creationId="{52A7149F-5A3F-4537-981A-974C7409CAF3}"/>
          </ac:spMkLst>
        </pc:spChg>
        <pc:spChg chg="add">
          <ac:chgData name="Zita Draper" userId="b063123c-f51f-481b-b99c-f574606c9ace" providerId="ADAL" clId="{5ED4984A-1BA9-4E2B-9768-FB9CB4DA94C8}" dt="2024-03-03T19:30:31.529" v="1155" actId="26606"/>
          <ac:spMkLst>
            <pc:docMk/>
            <pc:sldMk cId="725320592" sldId="258"/>
            <ac:spMk id="213" creationId="{89A8D3E3-3518-4738-B94E-F7DD9818D8D2}"/>
          </ac:spMkLst>
        </pc:spChg>
        <pc:spChg chg="add">
          <ac:chgData name="Zita Draper" userId="b063123c-f51f-481b-b99c-f574606c9ace" providerId="ADAL" clId="{5ED4984A-1BA9-4E2B-9768-FB9CB4DA94C8}" dt="2024-03-03T19:30:31.529" v="1155" actId="26606"/>
          <ac:spMkLst>
            <pc:docMk/>
            <pc:sldMk cId="725320592" sldId="258"/>
            <ac:spMk id="215" creationId="{FA796F21-7CE5-4483-A137-919B3D433BDF}"/>
          </ac:spMkLst>
        </pc:spChg>
        <pc:spChg chg="add">
          <ac:chgData name="Zita Draper" userId="b063123c-f51f-481b-b99c-f574606c9ace" providerId="ADAL" clId="{5ED4984A-1BA9-4E2B-9768-FB9CB4DA94C8}" dt="2024-03-03T19:30:31.529" v="1155" actId="26606"/>
          <ac:spMkLst>
            <pc:docMk/>
            <pc:sldMk cId="725320592" sldId="258"/>
            <ac:spMk id="217" creationId="{57FC30BB-0D8F-43B0-910E-7DDE8C9331FA}"/>
          </ac:spMkLst>
        </pc:spChg>
        <pc:spChg chg="add">
          <ac:chgData name="Zita Draper" userId="b063123c-f51f-481b-b99c-f574606c9ace" providerId="ADAL" clId="{5ED4984A-1BA9-4E2B-9768-FB9CB4DA94C8}" dt="2024-03-03T19:30:31.529" v="1155" actId="26606"/>
          <ac:spMkLst>
            <pc:docMk/>
            <pc:sldMk cId="725320592" sldId="258"/>
            <ac:spMk id="219" creationId="{D938207F-A865-48E5-A15D-FD578BC59D89}"/>
          </ac:spMkLst>
        </pc:spChg>
        <pc:spChg chg="add">
          <ac:chgData name="Zita Draper" userId="b063123c-f51f-481b-b99c-f574606c9ace" providerId="ADAL" clId="{5ED4984A-1BA9-4E2B-9768-FB9CB4DA94C8}" dt="2024-03-03T19:30:31.529" v="1155" actId="26606"/>
          <ac:spMkLst>
            <pc:docMk/>
            <pc:sldMk cId="725320592" sldId="258"/>
            <ac:spMk id="221" creationId="{04637E45-0880-40BC-B488-4EA4CA435620}"/>
          </ac:spMkLst>
        </pc:spChg>
        <pc:graphicFrameChg chg="add del">
          <ac:chgData name="Zita Draper" userId="b063123c-f51f-481b-b99c-f574606c9ace" providerId="ADAL" clId="{5ED4984A-1BA9-4E2B-9768-FB9CB4DA94C8}" dt="2024-03-03T19:30:31.425" v="1154" actId="26606"/>
          <ac:graphicFrameMkLst>
            <pc:docMk/>
            <pc:sldMk cId="725320592" sldId="258"/>
            <ac:graphicFrameMk id="5" creationId="{0B120605-3F08-FFE3-7699-F50A3D83D7C2}"/>
          </ac:graphicFrameMkLst>
        </pc:graphicFrameChg>
        <pc:graphicFrameChg chg="add">
          <ac:chgData name="Zita Draper" userId="b063123c-f51f-481b-b99c-f574606c9ace" providerId="ADAL" clId="{5ED4984A-1BA9-4E2B-9768-FB9CB4DA94C8}" dt="2024-03-03T19:30:31.529" v="1155" actId="26606"/>
          <ac:graphicFrameMkLst>
            <pc:docMk/>
            <pc:sldMk cId="725320592" sldId="258"/>
            <ac:graphicFrameMk id="18" creationId="{88BFF02F-6D8B-EA2A-B6B0-CF1EB6484C72}"/>
          </ac:graphicFrameMkLst>
        </pc:graphicFrameChg>
      </pc:sldChg>
      <pc:sldChg chg="addSp delSp modSp mod setBg modNotesTx">
        <pc:chgData name="Zita Draper" userId="b063123c-f51f-481b-b99c-f574606c9ace" providerId="ADAL" clId="{5ED4984A-1BA9-4E2B-9768-FB9CB4DA94C8}" dt="2024-03-03T19:29:16.387" v="1140" actId="26606"/>
        <pc:sldMkLst>
          <pc:docMk/>
          <pc:sldMk cId="1201752967" sldId="262"/>
        </pc:sldMkLst>
        <pc:spChg chg="mod">
          <ac:chgData name="Zita Draper" userId="b063123c-f51f-481b-b99c-f574606c9ace" providerId="ADAL" clId="{5ED4984A-1BA9-4E2B-9768-FB9CB4DA94C8}" dt="2024-03-03T19:29:16.387" v="1140" actId="26606"/>
          <ac:spMkLst>
            <pc:docMk/>
            <pc:sldMk cId="1201752967" sldId="262"/>
            <ac:spMk id="2" creationId="{47FCAFE5-87FA-80E8-F4A1-952027BBA21C}"/>
          </ac:spMkLst>
        </pc:spChg>
        <pc:spChg chg="del mod">
          <ac:chgData name="Zita Draper" userId="b063123c-f51f-481b-b99c-f574606c9ace" providerId="ADAL" clId="{5ED4984A-1BA9-4E2B-9768-FB9CB4DA94C8}" dt="2024-03-03T19:29:16.387" v="1140" actId="26606"/>
          <ac:spMkLst>
            <pc:docMk/>
            <pc:sldMk cId="1201752967" sldId="262"/>
            <ac:spMk id="3" creationId="{0FF2916E-736F-974B-FE8F-3E00CBD7B6DB}"/>
          </ac:spMkLst>
        </pc:spChg>
        <pc:spChg chg="add">
          <ac:chgData name="Zita Draper" userId="b063123c-f51f-481b-b99c-f574606c9ace" providerId="ADAL" clId="{5ED4984A-1BA9-4E2B-9768-FB9CB4DA94C8}" dt="2024-03-03T19:29:16.387" v="1140" actId="26606"/>
          <ac:spMkLst>
            <pc:docMk/>
            <pc:sldMk cId="1201752967" sldId="262"/>
            <ac:spMk id="9" creationId="{9FF4A234-29BA-4B70-BFC0-64FBB64F2A7B}"/>
          </ac:spMkLst>
        </pc:spChg>
        <pc:graphicFrameChg chg="add">
          <ac:chgData name="Zita Draper" userId="b063123c-f51f-481b-b99c-f574606c9ace" providerId="ADAL" clId="{5ED4984A-1BA9-4E2B-9768-FB9CB4DA94C8}" dt="2024-03-03T19:29:16.387" v="1140" actId="26606"/>
          <ac:graphicFrameMkLst>
            <pc:docMk/>
            <pc:sldMk cId="1201752967" sldId="262"/>
            <ac:graphicFrameMk id="5" creationId="{C5F179DD-9E94-4993-7674-825FC016658B}"/>
          </ac:graphicFrameMkLst>
        </pc:graphicFrameChg>
      </pc:sldChg>
      <pc:sldChg chg="addSp delSp modSp mod setBg modNotesTx">
        <pc:chgData name="Zita Draper" userId="b063123c-f51f-481b-b99c-f574606c9ace" providerId="ADAL" clId="{5ED4984A-1BA9-4E2B-9768-FB9CB4DA94C8}" dt="2024-03-03T19:43:42.830" v="1324" actId="313"/>
        <pc:sldMkLst>
          <pc:docMk/>
          <pc:sldMk cId="1620557692" sldId="263"/>
        </pc:sldMkLst>
        <pc:spChg chg="mod">
          <ac:chgData name="Zita Draper" userId="b063123c-f51f-481b-b99c-f574606c9ace" providerId="ADAL" clId="{5ED4984A-1BA9-4E2B-9768-FB9CB4DA94C8}" dt="2024-03-03T19:29:21.202" v="1141" actId="26606"/>
          <ac:spMkLst>
            <pc:docMk/>
            <pc:sldMk cId="1620557692" sldId="263"/>
            <ac:spMk id="2" creationId="{5BDB8092-4852-4314-96CB-4307CCB4C2AC}"/>
          </ac:spMkLst>
        </pc:spChg>
        <pc:spChg chg="del mod">
          <ac:chgData name="Zita Draper" userId="b063123c-f51f-481b-b99c-f574606c9ace" providerId="ADAL" clId="{5ED4984A-1BA9-4E2B-9768-FB9CB4DA94C8}" dt="2024-03-03T19:29:21.202" v="1141" actId="26606"/>
          <ac:spMkLst>
            <pc:docMk/>
            <pc:sldMk cId="1620557692" sldId="263"/>
            <ac:spMk id="3" creationId="{697E50A3-D860-9B74-600E-5E55A76DF391}"/>
          </ac:spMkLst>
        </pc:spChg>
        <pc:spChg chg="add">
          <ac:chgData name="Zita Draper" userId="b063123c-f51f-481b-b99c-f574606c9ace" providerId="ADAL" clId="{5ED4984A-1BA9-4E2B-9768-FB9CB4DA94C8}" dt="2024-03-03T19:29:21.202" v="1141" actId="26606"/>
          <ac:spMkLst>
            <pc:docMk/>
            <pc:sldMk cId="1620557692" sldId="263"/>
            <ac:spMk id="9" creationId="{9FF4A234-29BA-4B70-BFC0-64FBB64F2A7B}"/>
          </ac:spMkLst>
        </pc:spChg>
        <pc:graphicFrameChg chg="add">
          <ac:chgData name="Zita Draper" userId="b063123c-f51f-481b-b99c-f574606c9ace" providerId="ADAL" clId="{5ED4984A-1BA9-4E2B-9768-FB9CB4DA94C8}" dt="2024-03-03T19:29:21.202" v="1141" actId="26606"/>
          <ac:graphicFrameMkLst>
            <pc:docMk/>
            <pc:sldMk cId="1620557692" sldId="263"/>
            <ac:graphicFrameMk id="5" creationId="{ED78C345-10C3-2995-B490-AF28622CA41B}"/>
          </ac:graphicFrameMkLst>
        </pc:graphicFrameChg>
      </pc:sldChg>
      <pc:sldChg chg="addSp delSp modSp mod setBg">
        <pc:chgData name="Zita Draper" userId="b063123c-f51f-481b-b99c-f574606c9ace" providerId="ADAL" clId="{5ED4984A-1BA9-4E2B-9768-FB9CB4DA94C8}" dt="2024-03-03T19:29:28.269" v="1142" actId="26606"/>
        <pc:sldMkLst>
          <pc:docMk/>
          <pc:sldMk cId="3621306866" sldId="264"/>
        </pc:sldMkLst>
        <pc:spChg chg="mod">
          <ac:chgData name="Zita Draper" userId="b063123c-f51f-481b-b99c-f574606c9ace" providerId="ADAL" clId="{5ED4984A-1BA9-4E2B-9768-FB9CB4DA94C8}" dt="2024-03-03T19:29:28.269" v="1142" actId="26606"/>
          <ac:spMkLst>
            <pc:docMk/>
            <pc:sldMk cId="3621306866" sldId="264"/>
            <ac:spMk id="2" creationId="{C2EF6762-23FA-1FF6-2D3B-BCDF8D89AE09}"/>
          </ac:spMkLst>
        </pc:spChg>
        <pc:spChg chg="del mod">
          <ac:chgData name="Zita Draper" userId="b063123c-f51f-481b-b99c-f574606c9ace" providerId="ADAL" clId="{5ED4984A-1BA9-4E2B-9768-FB9CB4DA94C8}" dt="2024-03-03T19:29:28.269" v="1142" actId="26606"/>
          <ac:spMkLst>
            <pc:docMk/>
            <pc:sldMk cId="3621306866" sldId="264"/>
            <ac:spMk id="3" creationId="{545A78FB-5BEC-7B18-9248-3061DC6B4992}"/>
          </ac:spMkLst>
        </pc:spChg>
        <pc:spChg chg="add">
          <ac:chgData name="Zita Draper" userId="b063123c-f51f-481b-b99c-f574606c9ace" providerId="ADAL" clId="{5ED4984A-1BA9-4E2B-9768-FB9CB4DA94C8}" dt="2024-03-03T19:29:28.269" v="1142" actId="26606"/>
          <ac:spMkLst>
            <pc:docMk/>
            <pc:sldMk cId="3621306866" sldId="264"/>
            <ac:spMk id="9" creationId="{9FF4A234-29BA-4B70-BFC0-64FBB64F2A7B}"/>
          </ac:spMkLst>
        </pc:spChg>
        <pc:spChg chg="add">
          <ac:chgData name="Zita Draper" userId="b063123c-f51f-481b-b99c-f574606c9ace" providerId="ADAL" clId="{5ED4984A-1BA9-4E2B-9768-FB9CB4DA94C8}" dt="2024-03-03T19:29:28.269" v="1142" actId="26606"/>
          <ac:spMkLst>
            <pc:docMk/>
            <pc:sldMk cId="3621306866" sldId="264"/>
            <ac:spMk id="11" creationId="{CDA16EB2-8F47-4759-A206-DA4D0FF38EDF}"/>
          </ac:spMkLst>
        </pc:spChg>
        <pc:graphicFrameChg chg="add">
          <ac:chgData name="Zita Draper" userId="b063123c-f51f-481b-b99c-f574606c9ace" providerId="ADAL" clId="{5ED4984A-1BA9-4E2B-9768-FB9CB4DA94C8}" dt="2024-03-03T19:29:28.269" v="1142" actId="26606"/>
          <ac:graphicFrameMkLst>
            <pc:docMk/>
            <pc:sldMk cId="3621306866" sldId="264"/>
            <ac:graphicFrameMk id="5" creationId="{F2BF080A-95B8-C981-E687-2DCE84B83D55}"/>
          </ac:graphicFrameMkLst>
        </pc:graphicFrameChg>
      </pc:sldChg>
      <pc:sldChg chg="addSp modSp mod ord setBg">
        <pc:chgData name="Zita Draper" userId="b063123c-f51f-481b-b99c-f574606c9ace" providerId="ADAL" clId="{5ED4984A-1BA9-4E2B-9768-FB9CB4DA94C8}" dt="2024-03-03T17:50:18.979" v="656" actId="20577"/>
        <pc:sldMkLst>
          <pc:docMk/>
          <pc:sldMk cId="1727737129" sldId="266"/>
        </pc:sldMkLst>
        <pc:spChg chg="mod">
          <ac:chgData name="Zita Draper" userId="b063123c-f51f-481b-b99c-f574606c9ace" providerId="ADAL" clId="{5ED4984A-1BA9-4E2B-9768-FB9CB4DA94C8}" dt="2024-03-03T17:49:55.021" v="623" actId="26606"/>
          <ac:spMkLst>
            <pc:docMk/>
            <pc:sldMk cId="1727737129" sldId="266"/>
            <ac:spMk id="2" creationId="{D1074D17-A87E-B111-3F63-8523C486C2F0}"/>
          </ac:spMkLst>
        </pc:spChg>
        <pc:spChg chg="mod">
          <ac:chgData name="Zita Draper" userId="b063123c-f51f-481b-b99c-f574606c9ace" providerId="ADAL" clId="{5ED4984A-1BA9-4E2B-9768-FB9CB4DA94C8}" dt="2024-03-03T17:50:18.979" v="656" actId="20577"/>
          <ac:spMkLst>
            <pc:docMk/>
            <pc:sldMk cId="1727737129" sldId="266"/>
            <ac:spMk id="3" creationId="{79299A22-913C-E07D-57DA-B738261FB883}"/>
          </ac:spMkLst>
        </pc:spChg>
        <pc:spChg chg="add">
          <ac:chgData name="Zita Draper" userId="b063123c-f51f-481b-b99c-f574606c9ace" providerId="ADAL" clId="{5ED4984A-1BA9-4E2B-9768-FB9CB4DA94C8}" dt="2024-03-03T17:49:55.021" v="623" actId="26606"/>
          <ac:spMkLst>
            <pc:docMk/>
            <pc:sldMk cId="1727737129" sldId="266"/>
            <ac:spMk id="9" creationId="{11AC88F6-55CB-496B-8AD8-9ABD2E6E3BFA}"/>
          </ac:spMkLst>
        </pc:spChg>
        <pc:spChg chg="add">
          <ac:chgData name="Zita Draper" userId="b063123c-f51f-481b-b99c-f574606c9ace" providerId="ADAL" clId="{5ED4984A-1BA9-4E2B-9768-FB9CB4DA94C8}" dt="2024-03-03T17:49:55.021" v="623" actId="26606"/>
          <ac:spMkLst>
            <pc:docMk/>
            <pc:sldMk cId="1727737129" sldId="266"/>
            <ac:spMk id="11" creationId="{969239DF-EAA4-47C3-B4E3-79C6BCB243F5}"/>
          </ac:spMkLst>
        </pc:spChg>
        <pc:grpChg chg="add">
          <ac:chgData name="Zita Draper" userId="b063123c-f51f-481b-b99c-f574606c9ace" providerId="ADAL" clId="{5ED4984A-1BA9-4E2B-9768-FB9CB4DA94C8}" dt="2024-03-03T17:49:55.021" v="623" actId="26606"/>
          <ac:grpSpMkLst>
            <pc:docMk/>
            <pc:sldMk cId="1727737129" sldId="266"/>
            <ac:grpSpMk id="13" creationId="{3389B237-4CAB-4403-A95C-C04D71F4B420}"/>
          </ac:grpSpMkLst>
        </pc:grpChg>
        <pc:picChg chg="add">
          <ac:chgData name="Zita Draper" userId="b063123c-f51f-481b-b99c-f574606c9ace" providerId="ADAL" clId="{5ED4984A-1BA9-4E2B-9768-FB9CB4DA94C8}" dt="2024-03-03T17:49:55.021" v="623" actId="26606"/>
          <ac:picMkLst>
            <pc:docMk/>
            <pc:sldMk cId="1727737129" sldId="266"/>
            <ac:picMk id="5" creationId="{5AD9B404-B0C8-22EF-1B16-A90BA29095DA}"/>
          </ac:picMkLst>
        </pc:picChg>
      </pc:sldChg>
      <pc:sldChg chg="addSp delSp mod">
        <pc:chgData name="Zita Draper" userId="b063123c-f51f-481b-b99c-f574606c9ace" providerId="ADAL" clId="{5ED4984A-1BA9-4E2B-9768-FB9CB4DA94C8}" dt="2024-03-03T19:29:07.656" v="1139" actId="26606"/>
        <pc:sldMkLst>
          <pc:docMk/>
          <pc:sldMk cId="1960531824" sldId="268"/>
        </pc:sldMkLst>
        <pc:spChg chg="del">
          <ac:chgData name="Zita Draper" userId="b063123c-f51f-481b-b99c-f574606c9ace" providerId="ADAL" clId="{5ED4984A-1BA9-4E2B-9768-FB9CB4DA94C8}" dt="2024-03-03T19:29:07.656" v="1139" actId="26606"/>
          <ac:spMkLst>
            <pc:docMk/>
            <pc:sldMk cId="1960531824" sldId="268"/>
            <ac:spMk id="3" creationId="{DD8A62AF-68F5-A6B9-9B81-454D67BE5F58}"/>
          </ac:spMkLst>
        </pc:spChg>
        <pc:graphicFrameChg chg="add">
          <ac:chgData name="Zita Draper" userId="b063123c-f51f-481b-b99c-f574606c9ace" providerId="ADAL" clId="{5ED4984A-1BA9-4E2B-9768-FB9CB4DA94C8}" dt="2024-03-03T19:29:07.656" v="1139" actId="26606"/>
          <ac:graphicFrameMkLst>
            <pc:docMk/>
            <pc:sldMk cId="1960531824" sldId="268"/>
            <ac:graphicFrameMk id="5" creationId="{715BFC9B-279E-65DF-9C84-C906836A1CB7}"/>
          </ac:graphicFrameMkLst>
        </pc:graphicFrameChg>
      </pc:sldChg>
      <pc:sldChg chg="del">
        <pc:chgData name="Zita Draper" userId="b063123c-f51f-481b-b99c-f574606c9ace" providerId="ADAL" clId="{5ED4984A-1BA9-4E2B-9768-FB9CB4DA94C8}" dt="2024-03-03T17:45:06.928" v="612" actId="2696"/>
        <pc:sldMkLst>
          <pc:docMk/>
          <pc:sldMk cId="181805545" sldId="269"/>
        </pc:sldMkLst>
      </pc:sldChg>
      <pc:sldChg chg="del">
        <pc:chgData name="Zita Draper" userId="b063123c-f51f-481b-b99c-f574606c9ace" providerId="ADAL" clId="{5ED4984A-1BA9-4E2B-9768-FB9CB4DA94C8}" dt="2024-03-03T17:45:08.257" v="613" actId="2696"/>
        <pc:sldMkLst>
          <pc:docMk/>
          <pc:sldMk cId="2478031918" sldId="270"/>
        </pc:sldMkLst>
      </pc:sldChg>
      <pc:sldChg chg="del">
        <pc:chgData name="Zita Draper" userId="b063123c-f51f-481b-b99c-f574606c9ace" providerId="ADAL" clId="{5ED4984A-1BA9-4E2B-9768-FB9CB4DA94C8}" dt="2024-03-03T17:45:16.540" v="618" actId="2696"/>
        <pc:sldMkLst>
          <pc:docMk/>
          <pc:sldMk cId="1790144792" sldId="271"/>
        </pc:sldMkLst>
      </pc:sldChg>
      <pc:sldChg chg="del">
        <pc:chgData name="Zita Draper" userId="b063123c-f51f-481b-b99c-f574606c9ace" providerId="ADAL" clId="{5ED4984A-1BA9-4E2B-9768-FB9CB4DA94C8}" dt="2024-03-03T17:45:13.317" v="614" actId="2696"/>
        <pc:sldMkLst>
          <pc:docMk/>
          <pc:sldMk cId="256385558" sldId="272"/>
        </pc:sldMkLst>
      </pc:sldChg>
      <pc:sldChg chg="del">
        <pc:chgData name="Zita Draper" userId="b063123c-f51f-481b-b99c-f574606c9ace" providerId="ADAL" clId="{5ED4984A-1BA9-4E2B-9768-FB9CB4DA94C8}" dt="2024-03-03T17:45:13.597" v="615" actId="2696"/>
        <pc:sldMkLst>
          <pc:docMk/>
          <pc:sldMk cId="3771586972" sldId="273"/>
        </pc:sldMkLst>
      </pc:sldChg>
      <pc:sldChg chg="del">
        <pc:chgData name="Zita Draper" userId="b063123c-f51f-481b-b99c-f574606c9ace" providerId="ADAL" clId="{5ED4984A-1BA9-4E2B-9768-FB9CB4DA94C8}" dt="2024-03-03T17:45:13.965" v="616" actId="2696"/>
        <pc:sldMkLst>
          <pc:docMk/>
          <pc:sldMk cId="615099497" sldId="274"/>
        </pc:sldMkLst>
      </pc:sldChg>
      <pc:sldChg chg="del">
        <pc:chgData name="Zita Draper" userId="b063123c-f51f-481b-b99c-f574606c9ace" providerId="ADAL" clId="{5ED4984A-1BA9-4E2B-9768-FB9CB4DA94C8}" dt="2024-03-03T17:45:14.251" v="617" actId="2696"/>
        <pc:sldMkLst>
          <pc:docMk/>
          <pc:sldMk cId="1358324395" sldId="275"/>
        </pc:sldMkLst>
      </pc:sldChg>
      <pc:sldChg chg="addSp delSp modSp new mod modNotesTx">
        <pc:chgData name="Zita Draper" userId="b063123c-f51f-481b-b99c-f574606c9ace" providerId="ADAL" clId="{5ED4984A-1BA9-4E2B-9768-FB9CB4DA94C8}" dt="2024-03-03T19:44:00.348" v="1328" actId="20577"/>
        <pc:sldMkLst>
          <pc:docMk/>
          <pc:sldMk cId="2261450881" sldId="278"/>
        </pc:sldMkLst>
        <pc:spChg chg="mod">
          <ac:chgData name="Zita Draper" userId="b063123c-f51f-481b-b99c-f574606c9ace" providerId="ADAL" clId="{5ED4984A-1BA9-4E2B-9768-FB9CB4DA94C8}" dt="2024-03-03T19:30:14.213" v="1152" actId="122"/>
          <ac:spMkLst>
            <pc:docMk/>
            <pc:sldMk cId="2261450881" sldId="278"/>
            <ac:spMk id="2" creationId="{69102269-EC9E-8E39-939B-57CD4EAA68F6}"/>
          </ac:spMkLst>
        </pc:spChg>
        <pc:spChg chg="del mod">
          <ac:chgData name="Zita Draper" userId="b063123c-f51f-481b-b99c-f574606c9ace" providerId="ADAL" clId="{5ED4984A-1BA9-4E2B-9768-FB9CB4DA94C8}" dt="2024-03-03T19:29:54.744" v="1143" actId="26606"/>
          <ac:spMkLst>
            <pc:docMk/>
            <pc:sldMk cId="2261450881" sldId="278"/>
            <ac:spMk id="3" creationId="{3B0B3E83-46B9-ABE1-281C-CD0E6DB90337}"/>
          </ac:spMkLst>
        </pc:spChg>
        <pc:graphicFrameChg chg="add">
          <ac:chgData name="Zita Draper" userId="b063123c-f51f-481b-b99c-f574606c9ace" providerId="ADAL" clId="{5ED4984A-1BA9-4E2B-9768-FB9CB4DA94C8}" dt="2024-03-03T19:29:54.744" v="1143" actId="26606"/>
          <ac:graphicFrameMkLst>
            <pc:docMk/>
            <pc:sldMk cId="2261450881" sldId="278"/>
            <ac:graphicFrameMk id="5" creationId="{5E25018E-BE6E-D61C-42F7-1607A683CDE9}"/>
          </ac:graphicFrameMkLst>
        </pc:graphicFrameChg>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diagrams/_rels/data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4" Type="http://schemas.openxmlformats.org/officeDocument/2006/relationships/image" Target="../media/image15.svg"/></Relationships>
</file>

<file path=ppt/diagrams/_rels/data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svg"/><Relationship Id="rId1" Type="http://schemas.openxmlformats.org/officeDocument/2006/relationships/image" Target="../media/image16.png"/><Relationship Id="rId4" Type="http://schemas.openxmlformats.org/officeDocument/2006/relationships/image" Target="../media/image19.svg"/></Relationships>
</file>

<file path=ppt/diagrams/_rels/data12.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hyperlink" Target="https://www.lawsociety.org.uk/contact-or-visit-us/press-office/press-releases/a-decade-of-cuts-legal-aid-in-tatters" TargetMode="External"/><Relationship Id="rId7" Type="http://schemas.openxmlformats.org/officeDocument/2006/relationships/image" Target="../media/image24.svg"/><Relationship Id="rId2" Type="http://schemas.openxmlformats.org/officeDocument/2006/relationships/hyperlink" Target="https://assets.publishing.service.gov.uk/government/uploads/system/uploads/attachment_data/file/228890/8072.pdf" TargetMode="External"/><Relationship Id="rId1" Type="http://schemas.openxmlformats.org/officeDocument/2006/relationships/hyperlink" Target="https://www.nao.org.uk/wp-content/uploads/2014/11/Implementing-reforms-to-civil-legal-aid1.pdf" TargetMode="External"/><Relationship Id="rId6" Type="http://schemas.openxmlformats.org/officeDocument/2006/relationships/image" Target="../media/image23.png"/><Relationship Id="rId5" Type="http://schemas.openxmlformats.org/officeDocument/2006/relationships/image" Target="../media/image22.svg"/><Relationship Id="rId4" Type="http://schemas.openxmlformats.org/officeDocument/2006/relationships/image" Target="../media/image21.png"/><Relationship Id="rId9" Type="http://schemas.openxmlformats.org/officeDocument/2006/relationships/image" Target="../media/image26.svg"/></Relationships>
</file>

<file path=ppt/diagrams/_rels/data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svg"/><Relationship Id="rId1" Type="http://schemas.openxmlformats.org/officeDocument/2006/relationships/image" Target="../media/image27.png"/><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s>
</file>

<file path=ppt/diagrams/_rels/drawing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diagrams/_rels/drawing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4" Type="http://schemas.openxmlformats.org/officeDocument/2006/relationships/image" Target="../media/image15.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svg"/><Relationship Id="rId1" Type="http://schemas.openxmlformats.org/officeDocument/2006/relationships/image" Target="../media/image16.png"/><Relationship Id="rId4" Type="http://schemas.openxmlformats.org/officeDocument/2006/relationships/image" Target="../media/image19.svg"/></Relationships>
</file>

<file path=ppt/diagrams/_rels/drawing12.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hyperlink" Target="https://www.nao.org.uk/wp-content/uploads/2014/11/Implementing-reforms-to-civil-legal-aid1.pdf" TargetMode="External"/><Relationship Id="rId7" Type="http://schemas.openxmlformats.org/officeDocument/2006/relationships/image" Target="../media/image25.png"/><Relationship Id="rId2" Type="http://schemas.openxmlformats.org/officeDocument/2006/relationships/image" Target="../media/image22.svg"/><Relationship Id="rId1" Type="http://schemas.openxmlformats.org/officeDocument/2006/relationships/image" Target="../media/image21.png"/><Relationship Id="rId6" Type="http://schemas.openxmlformats.org/officeDocument/2006/relationships/hyperlink" Target="https://assets.publishing.service.gov.uk/government/uploads/system/uploads/attachment_data/file/228890/8072.pdf" TargetMode="External"/><Relationship Id="rId5" Type="http://schemas.openxmlformats.org/officeDocument/2006/relationships/image" Target="../media/image24.svg"/><Relationship Id="rId4" Type="http://schemas.openxmlformats.org/officeDocument/2006/relationships/image" Target="../media/image23.png"/><Relationship Id="rId9" Type="http://schemas.openxmlformats.org/officeDocument/2006/relationships/hyperlink" Target="https://www.lawsociety.org.uk/contact-or-visit-us/press-office/press-releases/a-decade-of-cuts-legal-aid-in-tatters" TargetMode="External"/></Relationships>
</file>

<file path=ppt/diagrams/_rels/drawing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svg"/><Relationship Id="rId1" Type="http://schemas.openxmlformats.org/officeDocument/2006/relationships/image" Target="../media/image27.png"/><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accent3_2">
  <dgm:title val=""/>
  <dgm:desc val=""/>
  <dgm:catLst>
    <dgm:cat type="accent3" pri="13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a:alpha val="0"/>
      </a:schemeClr>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717CC8-7237-4CBB-8986-6AA3849F4D50}"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447E21B1-9791-4C70-9B89-81131531FFBF}">
      <dgm:prSet/>
      <dgm:spPr/>
      <dgm:t>
        <a:bodyPr/>
        <a:lstStyle/>
        <a:p>
          <a:pPr>
            <a:lnSpc>
              <a:spcPct val="100000"/>
            </a:lnSpc>
          </a:pPr>
          <a:r>
            <a:rPr lang="en-GB"/>
            <a:t>Aims and Learning Objectives. </a:t>
          </a:r>
          <a:endParaRPr lang="en-US"/>
        </a:p>
      </dgm:t>
    </dgm:pt>
    <dgm:pt modelId="{E651392E-8E76-4D91-BD0F-1702C02C0C5E}" type="parTrans" cxnId="{24254377-7BD6-40CE-A9AB-ECC0CABD638B}">
      <dgm:prSet/>
      <dgm:spPr/>
      <dgm:t>
        <a:bodyPr/>
        <a:lstStyle/>
        <a:p>
          <a:endParaRPr lang="en-US"/>
        </a:p>
      </dgm:t>
    </dgm:pt>
    <dgm:pt modelId="{35DCC1D6-DF73-44FF-A4B6-84459DAD6235}" type="sibTrans" cxnId="{24254377-7BD6-40CE-A9AB-ECC0CABD638B}">
      <dgm:prSet/>
      <dgm:spPr/>
      <dgm:t>
        <a:bodyPr/>
        <a:lstStyle/>
        <a:p>
          <a:endParaRPr lang="en-US"/>
        </a:p>
      </dgm:t>
    </dgm:pt>
    <dgm:pt modelId="{719E1820-5EC4-453B-930A-31C2F191233E}">
      <dgm:prSet/>
      <dgm:spPr/>
      <dgm:t>
        <a:bodyPr/>
        <a:lstStyle/>
        <a:p>
          <a:pPr>
            <a:lnSpc>
              <a:spcPct val="100000"/>
            </a:lnSpc>
          </a:pPr>
          <a:r>
            <a:rPr lang="en-GB"/>
            <a:t>Assignment 2 question. </a:t>
          </a:r>
          <a:endParaRPr lang="en-US"/>
        </a:p>
      </dgm:t>
    </dgm:pt>
    <dgm:pt modelId="{9F3A11D9-2F45-4256-9CB5-5F306600DEEE}" type="parTrans" cxnId="{51EA1953-A49E-4D08-8B06-404F1330A753}">
      <dgm:prSet/>
      <dgm:spPr/>
      <dgm:t>
        <a:bodyPr/>
        <a:lstStyle/>
        <a:p>
          <a:endParaRPr lang="en-US"/>
        </a:p>
      </dgm:t>
    </dgm:pt>
    <dgm:pt modelId="{93F63E6B-74F8-46C6-B469-C0A0BADA0467}" type="sibTrans" cxnId="{51EA1953-A49E-4D08-8B06-404F1330A753}">
      <dgm:prSet/>
      <dgm:spPr/>
      <dgm:t>
        <a:bodyPr/>
        <a:lstStyle/>
        <a:p>
          <a:endParaRPr lang="en-US"/>
        </a:p>
      </dgm:t>
    </dgm:pt>
    <dgm:pt modelId="{2B259D40-EED1-4002-BF4A-30D82334E9EC}">
      <dgm:prSet/>
      <dgm:spPr/>
      <dgm:t>
        <a:bodyPr/>
        <a:lstStyle/>
        <a:p>
          <a:pPr>
            <a:lnSpc>
              <a:spcPct val="100000"/>
            </a:lnSpc>
          </a:pPr>
          <a:r>
            <a:rPr lang="en-GB"/>
            <a:t>Guidance. </a:t>
          </a:r>
          <a:endParaRPr lang="en-US"/>
        </a:p>
      </dgm:t>
    </dgm:pt>
    <dgm:pt modelId="{D2E81C4E-EBA8-4630-8988-898D8B392783}" type="parTrans" cxnId="{7C6620E6-4F87-4536-9828-C70BC26F2D64}">
      <dgm:prSet/>
      <dgm:spPr/>
      <dgm:t>
        <a:bodyPr/>
        <a:lstStyle/>
        <a:p>
          <a:endParaRPr lang="en-US"/>
        </a:p>
      </dgm:t>
    </dgm:pt>
    <dgm:pt modelId="{48FC1B90-6443-46FC-9D9C-888AF08418CD}" type="sibTrans" cxnId="{7C6620E6-4F87-4536-9828-C70BC26F2D64}">
      <dgm:prSet/>
      <dgm:spPr/>
      <dgm:t>
        <a:bodyPr/>
        <a:lstStyle/>
        <a:p>
          <a:endParaRPr lang="en-US"/>
        </a:p>
      </dgm:t>
    </dgm:pt>
    <dgm:pt modelId="{114D5F10-2E5B-4BDD-B421-61CDD8FD01C1}">
      <dgm:prSet/>
      <dgm:spPr/>
      <dgm:t>
        <a:bodyPr/>
        <a:lstStyle/>
        <a:p>
          <a:pPr>
            <a:lnSpc>
              <a:spcPct val="100000"/>
            </a:lnSpc>
          </a:pPr>
          <a:r>
            <a:rPr lang="en-GB"/>
            <a:t>Summary</a:t>
          </a:r>
          <a:endParaRPr lang="en-US"/>
        </a:p>
      </dgm:t>
    </dgm:pt>
    <dgm:pt modelId="{66237E50-2988-4677-BF43-761AF0122158}" type="parTrans" cxnId="{A2764BEF-77E5-4FAC-936C-3327CDAAB510}">
      <dgm:prSet/>
      <dgm:spPr/>
      <dgm:t>
        <a:bodyPr/>
        <a:lstStyle/>
        <a:p>
          <a:endParaRPr lang="en-US"/>
        </a:p>
      </dgm:t>
    </dgm:pt>
    <dgm:pt modelId="{EC563313-E400-4E5C-A74D-CEFEE7145034}" type="sibTrans" cxnId="{A2764BEF-77E5-4FAC-936C-3327CDAAB510}">
      <dgm:prSet/>
      <dgm:spPr/>
      <dgm:t>
        <a:bodyPr/>
        <a:lstStyle/>
        <a:p>
          <a:endParaRPr lang="en-US"/>
        </a:p>
      </dgm:t>
    </dgm:pt>
    <dgm:pt modelId="{C4AEE13E-B3BE-45B7-B258-695348D1D5EC}">
      <dgm:prSet/>
      <dgm:spPr/>
      <dgm:t>
        <a:bodyPr/>
        <a:lstStyle/>
        <a:p>
          <a:pPr>
            <a:lnSpc>
              <a:spcPct val="100000"/>
            </a:lnSpc>
          </a:pPr>
          <a:r>
            <a:rPr lang="en-GB"/>
            <a:t>Thank you, any questions?</a:t>
          </a:r>
          <a:endParaRPr lang="en-US"/>
        </a:p>
      </dgm:t>
    </dgm:pt>
    <dgm:pt modelId="{C98B42C5-ACEB-4929-AC03-CDC61D29A583}" type="parTrans" cxnId="{33B59900-D287-48DA-ABA6-2C686EDD59A4}">
      <dgm:prSet/>
      <dgm:spPr/>
      <dgm:t>
        <a:bodyPr/>
        <a:lstStyle/>
        <a:p>
          <a:endParaRPr lang="en-US"/>
        </a:p>
      </dgm:t>
    </dgm:pt>
    <dgm:pt modelId="{95F88F4A-F074-40BB-B41F-E3CB7FF553B8}" type="sibTrans" cxnId="{33B59900-D287-48DA-ABA6-2C686EDD59A4}">
      <dgm:prSet/>
      <dgm:spPr/>
      <dgm:t>
        <a:bodyPr/>
        <a:lstStyle/>
        <a:p>
          <a:endParaRPr lang="en-US"/>
        </a:p>
      </dgm:t>
    </dgm:pt>
    <dgm:pt modelId="{302E64DB-5712-4282-88C6-B376051917E7}" type="pres">
      <dgm:prSet presAssocID="{61717CC8-7237-4CBB-8986-6AA3849F4D50}" presName="root" presStyleCnt="0">
        <dgm:presLayoutVars>
          <dgm:dir/>
          <dgm:resizeHandles val="exact"/>
        </dgm:presLayoutVars>
      </dgm:prSet>
      <dgm:spPr/>
    </dgm:pt>
    <dgm:pt modelId="{723680F9-D86B-4650-94E0-2BCC5EE3A109}" type="pres">
      <dgm:prSet presAssocID="{447E21B1-9791-4C70-9B89-81131531FFBF}" presName="compNode" presStyleCnt="0"/>
      <dgm:spPr/>
    </dgm:pt>
    <dgm:pt modelId="{41DF0154-1C64-4181-B1D7-B69799876517}" type="pres">
      <dgm:prSet presAssocID="{447E21B1-9791-4C70-9B89-81131531FFBF}" presName="bgRect" presStyleLbl="bgShp" presStyleIdx="0" presStyleCnt="5"/>
      <dgm:spPr/>
    </dgm:pt>
    <dgm:pt modelId="{70C137AA-0EAF-43C9-B020-EBD661FEBE3C}" type="pres">
      <dgm:prSet presAssocID="{447E21B1-9791-4C70-9B89-81131531FFBF}"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Bullseye"/>
        </a:ext>
      </dgm:extLst>
    </dgm:pt>
    <dgm:pt modelId="{EA83CC47-082D-45FF-B68B-9DEF51A7445B}" type="pres">
      <dgm:prSet presAssocID="{447E21B1-9791-4C70-9B89-81131531FFBF}" presName="spaceRect" presStyleCnt="0"/>
      <dgm:spPr/>
    </dgm:pt>
    <dgm:pt modelId="{5EBA6AC2-55D9-47AF-AA53-104820755B7F}" type="pres">
      <dgm:prSet presAssocID="{447E21B1-9791-4C70-9B89-81131531FFBF}" presName="parTx" presStyleLbl="revTx" presStyleIdx="0" presStyleCnt="5">
        <dgm:presLayoutVars>
          <dgm:chMax val="0"/>
          <dgm:chPref val="0"/>
        </dgm:presLayoutVars>
      </dgm:prSet>
      <dgm:spPr/>
    </dgm:pt>
    <dgm:pt modelId="{2CD8F703-4EEB-4403-9993-0FF41DE6A5FD}" type="pres">
      <dgm:prSet presAssocID="{35DCC1D6-DF73-44FF-A4B6-84459DAD6235}" presName="sibTrans" presStyleCnt="0"/>
      <dgm:spPr/>
    </dgm:pt>
    <dgm:pt modelId="{C5E564E6-2A08-4547-B05C-C5F008139D72}" type="pres">
      <dgm:prSet presAssocID="{719E1820-5EC4-453B-930A-31C2F191233E}" presName="compNode" presStyleCnt="0"/>
      <dgm:spPr/>
    </dgm:pt>
    <dgm:pt modelId="{902D86D9-2B42-44A8-B0C9-4BC62EFBD861}" type="pres">
      <dgm:prSet presAssocID="{719E1820-5EC4-453B-930A-31C2F191233E}" presName="bgRect" presStyleLbl="bgShp" presStyleIdx="1" presStyleCnt="5"/>
      <dgm:spPr/>
    </dgm:pt>
    <dgm:pt modelId="{BF9DD64C-E10A-410D-98F3-6C87FF0ADBF9}" type="pres">
      <dgm:prSet presAssocID="{719E1820-5EC4-453B-930A-31C2F191233E}"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Questions"/>
        </a:ext>
      </dgm:extLst>
    </dgm:pt>
    <dgm:pt modelId="{0DF89296-6EC2-46AC-A2D7-8BB5B44BE1E6}" type="pres">
      <dgm:prSet presAssocID="{719E1820-5EC4-453B-930A-31C2F191233E}" presName="spaceRect" presStyleCnt="0"/>
      <dgm:spPr/>
    </dgm:pt>
    <dgm:pt modelId="{2835D470-8CDF-422F-B3CF-BF864AC92C3A}" type="pres">
      <dgm:prSet presAssocID="{719E1820-5EC4-453B-930A-31C2F191233E}" presName="parTx" presStyleLbl="revTx" presStyleIdx="1" presStyleCnt="5">
        <dgm:presLayoutVars>
          <dgm:chMax val="0"/>
          <dgm:chPref val="0"/>
        </dgm:presLayoutVars>
      </dgm:prSet>
      <dgm:spPr/>
    </dgm:pt>
    <dgm:pt modelId="{B8FA7A21-41B1-42B7-9511-A77E7CFAB1F3}" type="pres">
      <dgm:prSet presAssocID="{93F63E6B-74F8-46C6-B469-C0A0BADA0467}" presName="sibTrans" presStyleCnt="0"/>
      <dgm:spPr/>
    </dgm:pt>
    <dgm:pt modelId="{1CBE5B38-8047-48C2-8AE7-FD33F67DCC62}" type="pres">
      <dgm:prSet presAssocID="{2B259D40-EED1-4002-BF4A-30D82334E9EC}" presName="compNode" presStyleCnt="0"/>
      <dgm:spPr/>
    </dgm:pt>
    <dgm:pt modelId="{741113E1-6F8D-4359-BF1C-D7E6298C3845}" type="pres">
      <dgm:prSet presAssocID="{2B259D40-EED1-4002-BF4A-30D82334E9EC}" presName="bgRect" presStyleLbl="bgShp" presStyleIdx="2" presStyleCnt="5"/>
      <dgm:spPr/>
    </dgm:pt>
    <dgm:pt modelId="{244DC7D5-4804-4101-9F12-2B203D4B9DA2}" type="pres">
      <dgm:prSet presAssocID="{2B259D40-EED1-4002-BF4A-30D82334E9EC}"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losed Book"/>
        </a:ext>
      </dgm:extLst>
    </dgm:pt>
    <dgm:pt modelId="{304448FA-30DE-40E8-893E-4C39DBEFC3F4}" type="pres">
      <dgm:prSet presAssocID="{2B259D40-EED1-4002-BF4A-30D82334E9EC}" presName="spaceRect" presStyleCnt="0"/>
      <dgm:spPr/>
    </dgm:pt>
    <dgm:pt modelId="{E65B2830-2667-4D42-B0B7-AD19C0168DDE}" type="pres">
      <dgm:prSet presAssocID="{2B259D40-EED1-4002-BF4A-30D82334E9EC}" presName="parTx" presStyleLbl="revTx" presStyleIdx="2" presStyleCnt="5">
        <dgm:presLayoutVars>
          <dgm:chMax val="0"/>
          <dgm:chPref val="0"/>
        </dgm:presLayoutVars>
      </dgm:prSet>
      <dgm:spPr/>
    </dgm:pt>
    <dgm:pt modelId="{AE15A2FF-3011-4100-90A5-19BB33F4E24C}" type="pres">
      <dgm:prSet presAssocID="{48FC1B90-6443-46FC-9D9C-888AF08418CD}" presName="sibTrans" presStyleCnt="0"/>
      <dgm:spPr/>
    </dgm:pt>
    <dgm:pt modelId="{C49AEC7B-0205-46AE-B4F9-8AB007857A56}" type="pres">
      <dgm:prSet presAssocID="{114D5F10-2E5B-4BDD-B421-61CDD8FD01C1}" presName="compNode" presStyleCnt="0"/>
      <dgm:spPr/>
    </dgm:pt>
    <dgm:pt modelId="{0C006DEE-0BCD-4583-B461-6594A6E918AD}" type="pres">
      <dgm:prSet presAssocID="{114D5F10-2E5B-4BDD-B421-61CDD8FD01C1}" presName="bgRect" presStyleLbl="bgShp" presStyleIdx="3" presStyleCnt="5"/>
      <dgm:spPr/>
    </dgm:pt>
    <dgm:pt modelId="{37E492C8-9E58-47F8-BA1E-B160E324F1AA}" type="pres">
      <dgm:prSet presAssocID="{114D5F10-2E5B-4BDD-B421-61CDD8FD01C1}"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Checkmark"/>
        </a:ext>
      </dgm:extLst>
    </dgm:pt>
    <dgm:pt modelId="{2EF76684-2134-4B6A-92A4-961232068142}" type="pres">
      <dgm:prSet presAssocID="{114D5F10-2E5B-4BDD-B421-61CDD8FD01C1}" presName="spaceRect" presStyleCnt="0"/>
      <dgm:spPr/>
    </dgm:pt>
    <dgm:pt modelId="{BEC492F0-8E83-4CCA-880A-B64C278837EC}" type="pres">
      <dgm:prSet presAssocID="{114D5F10-2E5B-4BDD-B421-61CDD8FD01C1}" presName="parTx" presStyleLbl="revTx" presStyleIdx="3" presStyleCnt="5">
        <dgm:presLayoutVars>
          <dgm:chMax val="0"/>
          <dgm:chPref val="0"/>
        </dgm:presLayoutVars>
      </dgm:prSet>
      <dgm:spPr/>
    </dgm:pt>
    <dgm:pt modelId="{BADC5008-2A82-45E0-9061-EC8A920639B5}" type="pres">
      <dgm:prSet presAssocID="{EC563313-E400-4E5C-A74D-CEFEE7145034}" presName="sibTrans" presStyleCnt="0"/>
      <dgm:spPr/>
    </dgm:pt>
    <dgm:pt modelId="{FB9AE709-D3BA-4577-86C2-EAAA6E03E1AE}" type="pres">
      <dgm:prSet presAssocID="{C4AEE13E-B3BE-45B7-B258-695348D1D5EC}" presName="compNode" presStyleCnt="0"/>
      <dgm:spPr/>
    </dgm:pt>
    <dgm:pt modelId="{998E2D51-9395-42FE-BBD4-C41BEE6B725B}" type="pres">
      <dgm:prSet presAssocID="{C4AEE13E-B3BE-45B7-B258-695348D1D5EC}" presName="bgRect" presStyleLbl="bgShp" presStyleIdx="4" presStyleCnt="5"/>
      <dgm:spPr/>
    </dgm:pt>
    <dgm:pt modelId="{CAEFD180-E962-40F9-B0DE-1A29EA1BA131}" type="pres">
      <dgm:prSet presAssocID="{C4AEE13E-B3BE-45B7-B258-695348D1D5EC}"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Question mark"/>
        </a:ext>
      </dgm:extLst>
    </dgm:pt>
    <dgm:pt modelId="{3EDB915F-3F53-4566-9B03-DB255E3F4090}" type="pres">
      <dgm:prSet presAssocID="{C4AEE13E-B3BE-45B7-B258-695348D1D5EC}" presName="spaceRect" presStyleCnt="0"/>
      <dgm:spPr/>
    </dgm:pt>
    <dgm:pt modelId="{C79FE8B1-AA96-42CC-99CE-71AA5FA9C679}" type="pres">
      <dgm:prSet presAssocID="{C4AEE13E-B3BE-45B7-B258-695348D1D5EC}" presName="parTx" presStyleLbl="revTx" presStyleIdx="4" presStyleCnt="5">
        <dgm:presLayoutVars>
          <dgm:chMax val="0"/>
          <dgm:chPref val="0"/>
        </dgm:presLayoutVars>
      </dgm:prSet>
      <dgm:spPr/>
    </dgm:pt>
  </dgm:ptLst>
  <dgm:cxnLst>
    <dgm:cxn modelId="{33B59900-D287-48DA-ABA6-2C686EDD59A4}" srcId="{61717CC8-7237-4CBB-8986-6AA3849F4D50}" destId="{C4AEE13E-B3BE-45B7-B258-695348D1D5EC}" srcOrd="4" destOrd="0" parTransId="{C98B42C5-ACEB-4929-AC03-CDC61D29A583}" sibTransId="{95F88F4A-F074-40BB-B41F-E3CB7FF553B8}"/>
    <dgm:cxn modelId="{51EA1953-A49E-4D08-8B06-404F1330A753}" srcId="{61717CC8-7237-4CBB-8986-6AA3849F4D50}" destId="{719E1820-5EC4-453B-930A-31C2F191233E}" srcOrd="1" destOrd="0" parTransId="{9F3A11D9-2F45-4256-9CB5-5F306600DEEE}" sibTransId="{93F63E6B-74F8-46C6-B469-C0A0BADA0467}"/>
    <dgm:cxn modelId="{24254377-7BD6-40CE-A9AB-ECC0CABD638B}" srcId="{61717CC8-7237-4CBB-8986-6AA3849F4D50}" destId="{447E21B1-9791-4C70-9B89-81131531FFBF}" srcOrd="0" destOrd="0" parTransId="{E651392E-8E76-4D91-BD0F-1702C02C0C5E}" sibTransId="{35DCC1D6-DF73-44FF-A4B6-84459DAD6235}"/>
    <dgm:cxn modelId="{AEFC2181-1D41-49B3-BBCA-2045140A72FB}" type="presOf" srcId="{C4AEE13E-B3BE-45B7-B258-695348D1D5EC}" destId="{C79FE8B1-AA96-42CC-99CE-71AA5FA9C679}" srcOrd="0" destOrd="0" presId="urn:microsoft.com/office/officeart/2018/2/layout/IconVerticalSolidList"/>
    <dgm:cxn modelId="{84B4AC94-AA67-481F-ABF7-F1197FCA7830}" type="presOf" srcId="{447E21B1-9791-4C70-9B89-81131531FFBF}" destId="{5EBA6AC2-55D9-47AF-AA53-104820755B7F}" srcOrd="0" destOrd="0" presId="urn:microsoft.com/office/officeart/2018/2/layout/IconVerticalSolidList"/>
    <dgm:cxn modelId="{112814B0-4536-4FF4-BBA8-CC3B74CD159E}" type="presOf" srcId="{61717CC8-7237-4CBB-8986-6AA3849F4D50}" destId="{302E64DB-5712-4282-88C6-B376051917E7}" srcOrd="0" destOrd="0" presId="urn:microsoft.com/office/officeart/2018/2/layout/IconVerticalSolidList"/>
    <dgm:cxn modelId="{E85D55BC-B571-4DE1-9C50-0DBE9F03C57E}" type="presOf" srcId="{719E1820-5EC4-453B-930A-31C2F191233E}" destId="{2835D470-8CDF-422F-B3CF-BF864AC92C3A}" srcOrd="0" destOrd="0" presId="urn:microsoft.com/office/officeart/2018/2/layout/IconVerticalSolidList"/>
    <dgm:cxn modelId="{E6CE04D6-AB6E-4557-9410-59B4CD517EF6}" type="presOf" srcId="{2B259D40-EED1-4002-BF4A-30D82334E9EC}" destId="{E65B2830-2667-4D42-B0B7-AD19C0168DDE}" srcOrd="0" destOrd="0" presId="urn:microsoft.com/office/officeart/2018/2/layout/IconVerticalSolidList"/>
    <dgm:cxn modelId="{7C6620E6-4F87-4536-9828-C70BC26F2D64}" srcId="{61717CC8-7237-4CBB-8986-6AA3849F4D50}" destId="{2B259D40-EED1-4002-BF4A-30D82334E9EC}" srcOrd="2" destOrd="0" parTransId="{D2E81C4E-EBA8-4630-8988-898D8B392783}" sibTransId="{48FC1B90-6443-46FC-9D9C-888AF08418CD}"/>
    <dgm:cxn modelId="{A2764BEF-77E5-4FAC-936C-3327CDAAB510}" srcId="{61717CC8-7237-4CBB-8986-6AA3849F4D50}" destId="{114D5F10-2E5B-4BDD-B421-61CDD8FD01C1}" srcOrd="3" destOrd="0" parTransId="{66237E50-2988-4677-BF43-761AF0122158}" sibTransId="{EC563313-E400-4E5C-A74D-CEFEE7145034}"/>
    <dgm:cxn modelId="{1C7E0AFB-C433-49A4-B0EE-0D6345A38F94}" type="presOf" srcId="{114D5F10-2E5B-4BDD-B421-61CDD8FD01C1}" destId="{BEC492F0-8E83-4CCA-880A-B64C278837EC}" srcOrd="0" destOrd="0" presId="urn:microsoft.com/office/officeart/2018/2/layout/IconVerticalSolidList"/>
    <dgm:cxn modelId="{FC9C9146-448A-456F-92CE-36AA01BF2B7F}" type="presParOf" srcId="{302E64DB-5712-4282-88C6-B376051917E7}" destId="{723680F9-D86B-4650-94E0-2BCC5EE3A109}" srcOrd="0" destOrd="0" presId="urn:microsoft.com/office/officeart/2018/2/layout/IconVerticalSolidList"/>
    <dgm:cxn modelId="{469B6517-D7A1-4597-B3C6-1A5E1106E024}" type="presParOf" srcId="{723680F9-D86B-4650-94E0-2BCC5EE3A109}" destId="{41DF0154-1C64-4181-B1D7-B69799876517}" srcOrd="0" destOrd="0" presId="urn:microsoft.com/office/officeart/2018/2/layout/IconVerticalSolidList"/>
    <dgm:cxn modelId="{7A5AB733-B731-47C0-8A5B-C3C97CA6EB66}" type="presParOf" srcId="{723680F9-D86B-4650-94E0-2BCC5EE3A109}" destId="{70C137AA-0EAF-43C9-B020-EBD661FEBE3C}" srcOrd="1" destOrd="0" presId="urn:microsoft.com/office/officeart/2018/2/layout/IconVerticalSolidList"/>
    <dgm:cxn modelId="{8E40303B-6209-46EC-B6A4-3448797DE9E2}" type="presParOf" srcId="{723680F9-D86B-4650-94E0-2BCC5EE3A109}" destId="{EA83CC47-082D-45FF-B68B-9DEF51A7445B}" srcOrd="2" destOrd="0" presId="urn:microsoft.com/office/officeart/2018/2/layout/IconVerticalSolidList"/>
    <dgm:cxn modelId="{1A874921-FC06-4F71-BBF0-4A4B33747EB7}" type="presParOf" srcId="{723680F9-D86B-4650-94E0-2BCC5EE3A109}" destId="{5EBA6AC2-55D9-47AF-AA53-104820755B7F}" srcOrd="3" destOrd="0" presId="urn:microsoft.com/office/officeart/2018/2/layout/IconVerticalSolidList"/>
    <dgm:cxn modelId="{F1D39484-FABF-4C96-808A-46FED8FE88FD}" type="presParOf" srcId="{302E64DB-5712-4282-88C6-B376051917E7}" destId="{2CD8F703-4EEB-4403-9993-0FF41DE6A5FD}" srcOrd="1" destOrd="0" presId="urn:microsoft.com/office/officeart/2018/2/layout/IconVerticalSolidList"/>
    <dgm:cxn modelId="{3C3D00EA-2997-4F9A-A2E4-B689CFEB2D8C}" type="presParOf" srcId="{302E64DB-5712-4282-88C6-B376051917E7}" destId="{C5E564E6-2A08-4547-B05C-C5F008139D72}" srcOrd="2" destOrd="0" presId="urn:microsoft.com/office/officeart/2018/2/layout/IconVerticalSolidList"/>
    <dgm:cxn modelId="{7D831AF1-68A5-42FD-8B3D-03C328BB3BCB}" type="presParOf" srcId="{C5E564E6-2A08-4547-B05C-C5F008139D72}" destId="{902D86D9-2B42-44A8-B0C9-4BC62EFBD861}" srcOrd="0" destOrd="0" presId="urn:microsoft.com/office/officeart/2018/2/layout/IconVerticalSolidList"/>
    <dgm:cxn modelId="{D6AC16A4-2251-4BE9-AF68-0152B5109B0C}" type="presParOf" srcId="{C5E564E6-2A08-4547-B05C-C5F008139D72}" destId="{BF9DD64C-E10A-410D-98F3-6C87FF0ADBF9}" srcOrd="1" destOrd="0" presId="urn:microsoft.com/office/officeart/2018/2/layout/IconVerticalSolidList"/>
    <dgm:cxn modelId="{3A677B58-6559-420C-A301-7FDEDE7AA440}" type="presParOf" srcId="{C5E564E6-2A08-4547-B05C-C5F008139D72}" destId="{0DF89296-6EC2-46AC-A2D7-8BB5B44BE1E6}" srcOrd="2" destOrd="0" presId="urn:microsoft.com/office/officeart/2018/2/layout/IconVerticalSolidList"/>
    <dgm:cxn modelId="{75625EF8-1963-4988-B6ED-D86697E5DCF0}" type="presParOf" srcId="{C5E564E6-2A08-4547-B05C-C5F008139D72}" destId="{2835D470-8CDF-422F-B3CF-BF864AC92C3A}" srcOrd="3" destOrd="0" presId="urn:microsoft.com/office/officeart/2018/2/layout/IconVerticalSolidList"/>
    <dgm:cxn modelId="{85E339B1-797D-4092-B96A-A163480999FD}" type="presParOf" srcId="{302E64DB-5712-4282-88C6-B376051917E7}" destId="{B8FA7A21-41B1-42B7-9511-A77E7CFAB1F3}" srcOrd="3" destOrd="0" presId="urn:microsoft.com/office/officeart/2018/2/layout/IconVerticalSolidList"/>
    <dgm:cxn modelId="{44EF3497-979A-45B4-B79F-6DFDE411D248}" type="presParOf" srcId="{302E64DB-5712-4282-88C6-B376051917E7}" destId="{1CBE5B38-8047-48C2-8AE7-FD33F67DCC62}" srcOrd="4" destOrd="0" presId="urn:microsoft.com/office/officeart/2018/2/layout/IconVerticalSolidList"/>
    <dgm:cxn modelId="{017D8DFD-E85F-4EF8-A99B-85494171E8B5}" type="presParOf" srcId="{1CBE5B38-8047-48C2-8AE7-FD33F67DCC62}" destId="{741113E1-6F8D-4359-BF1C-D7E6298C3845}" srcOrd="0" destOrd="0" presId="urn:microsoft.com/office/officeart/2018/2/layout/IconVerticalSolidList"/>
    <dgm:cxn modelId="{2A2DCD26-2790-4C26-8D90-639CF1751BB9}" type="presParOf" srcId="{1CBE5B38-8047-48C2-8AE7-FD33F67DCC62}" destId="{244DC7D5-4804-4101-9F12-2B203D4B9DA2}" srcOrd="1" destOrd="0" presId="urn:microsoft.com/office/officeart/2018/2/layout/IconVerticalSolidList"/>
    <dgm:cxn modelId="{E2D48394-6BEC-472B-AFA6-9C77611D6FDE}" type="presParOf" srcId="{1CBE5B38-8047-48C2-8AE7-FD33F67DCC62}" destId="{304448FA-30DE-40E8-893E-4C39DBEFC3F4}" srcOrd="2" destOrd="0" presId="urn:microsoft.com/office/officeart/2018/2/layout/IconVerticalSolidList"/>
    <dgm:cxn modelId="{4055DFAF-4B10-4A39-AB33-F0BE6A003E73}" type="presParOf" srcId="{1CBE5B38-8047-48C2-8AE7-FD33F67DCC62}" destId="{E65B2830-2667-4D42-B0B7-AD19C0168DDE}" srcOrd="3" destOrd="0" presId="urn:microsoft.com/office/officeart/2018/2/layout/IconVerticalSolidList"/>
    <dgm:cxn modelId="{CC4D6AF0-425C-4A95-A9B7-54C9E2190F0C}" type="presParOf" srcId="{302E64DB-5712-4282-88C6-B376051917E7}" destId="{AE15A2FF-3011-4100-90A5-19BB33F4E24C}" srcOrd="5" destOrd="0" presId="urn:microsoft.com/office/officeart/2018/2/layout/IconVerticalSolidList"/>
    <dgm:cxn modelId="{174AB3E9-4810-44DC-BAE2-9160FF96F804}" type="presParOf" srcId="{302E64DB-5712-4282-88C6-B376051917E7}" destId="{C49AEC7B-0205-46AE-B4F9-8AB007857A56}" srcOrd="6" destOrd="0" presId="urn:microsoft.com/office/officeart/2018/2/layout/IconVerticalSolidList"/>
    <dgm:cxn modelId="{625F9BE2-3370-4364-BB0B-7ED947D2B25A}" type="presParOf" srcId="{C49AEC7B-0205-46AE-B4F9-8AB007857A56}" destId="{0C006DEE-0BCD-4583-B461-6594A6E918AD}" srcOrd="0" destOrd="0" presId="urn:microsoft.com/office/officeart/2018/2/layout/IconVerticalSolidList"/>
    <dgm:cxn modelId="{B235A0FD-ACF6-4FF3-B34F-E0FA44AD65D3}" type="presParOf" srcId="{C49AEC7B-0205-46AE-B4F9-8AB007857A56}" destId="{37E492C8-9E58-47F8-BA1E-B160E324F1AA}" srcOrd="1" destOrd="0" presId="urn:microsoft.com/office/officeart/2018/2/layout/IconVerticalSolidList"/>
    <dgm:cxn modelId="{98110E87-11EF-48C4-AC93-DF71910D1F52}" type="presParOf" srcId="{C49AEC7B-0205-46AE-B4F9-8AB007857A56}" destId="{2EF76684-2134-4B6A-92A4-961232068142}" srcOrd="2" destOrd="0" presId="urn:microsoft.com/office/officeart/2018/2/layout/IconVerticalSolidList"/>
    <dgm:cxn modelId="{80943C02-869B-4CB0-8813-3CECDCEABB36}" type="presParOf" srcId="{C49AEC7B-0205-46AE-B4F9-8AB007857A56}" destId="{BEC492F0-8E83-4CCA-880A-B64C278837EC}" srcOrd="3" destOrd="0" presId="urn:microsoft.com/office/officeart/2018/2/layout/IconVerticalSolidList"/>
    <dgm:cxn modelId="{81E41B18-97A6-497E-8B06-485379DA5C55}" type="presParOf" srcId="{302E64DB-5712-4282-88C6-B376051917E7}" destId="{BADC5008-2A82-45E0-9061-EC8A920639B5}" srcOrd="7" destOrd="0" presId="urn:microsoft.com/office/officeart/2018/2/layout/IconVerticalSolidList"/>
    <dgm:cxn modelId="{8CF9554F-FA03-46AC-8A4F-CBECA1993C94}" type="presParOf" srcId="{302E64DB-5712-4282-88C6-B376051917E7}" destId="{FB9AE709-D3BA-4577-86C2-EAAA6E03E1AE}" srcOrd="8" destOrd="0" presId="urn:microsoft.com/office/officeart/2018/2/layout/IconVerticalSolidList"/>
    <dgm:cxn modelId="{76887A37-A100-4FE6-BE3A-7A2E63157326}" type="presParOf" srcId="{FB9AE709-D3BA-4577-86C2-EAAA6E03E1AE}" destId="{998E2D51-9395-42FE-BBD4-C41BEE6B725B}" srcOrd="0" destOrd="0" presId="urn:microsoft.com/office/officeart/2018/2/layout/IconVerticalSolidList"/>
    <dgm:cxn modelId="{BA436472-32E5-4BB1-8806-E6E21D38DD4D}" type="presParOf" srcId="{FB9AE709-D3BA-4577-86C2-EAAA6E03E1AE}" destId="{CAEFD180-E962-40F9-B0DE-1A29EA1BA131}" srcOrd="1" destOrd="0" presId="urn:microsoft.com/office/officeart/2018/2/layout/IconVerticalSolidList"/>
    <dgm:cxn modelId="{7F0B7083-6ADF-4307-AFC2-2D072027636A}" type="presParOf" srcId="{FB9AE709-D3BA-4577-86C2-EAAA6E03E1AE}" destId="{3EDB915F-3F53-4566-9B03-DB255E3F4090}" srcOrd="2" destOrd="0" presId="urn:microsoft.com/office/officeart/2018/2/layout/IconVerticalSolidList"/>
    <dgm:cxn modelId="{3D4438AE-C915-4D8F-AADD-F0CA0EF91DDB}" type="presParOf" srcId="{FB9AE709-D3BA-4577-86C2-EAAA6E03E1AE}" destId="{C79FE8B1-AA96-42CC-99CE-71AA5FA9C679}"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3010E5D-C50A-4FB0-8683-C5285340247B}" type="doc">
      <dgm:prSet loTypeId="urn:microsoft.com/office/officeart/2018/2/layout/IconLabelList" loCatId="icon" qsTypeId="urn:microsoft.com/office/officeart/2005/8/quickstyle/simple1" qsCatId="simple" csTypeId="urn:microsoft.com/office/officeart/2018/5/colors/Iconchunking_neutralbg_accent3_2" csCatId="accent3" phldr="1"/>
      <dgm:spPr/>
      <dgm:t>
        <a:bodyPr/>
        <a:lstStyle/>
        <a:p>
          <a:endParaRPr lang="en-US"/>
        </a:p>
      </dgm:t>
    </dgm:pt>
    <dgm:pt modelId="{1F38B06D-B7A1-420C-9AA6-B6DA66C3EA18}">
      <dgm:prSet/>
      <dgm:spPr/>
      <dgm:t>
        <a:bodyPr/>
        <a:lstStyle/>
        <a:p>
          <a:r>
            <a:rPr lang="en-GB"/>
            <a:t>The aim of today’s session is to discuss the second assignment. </a:t>
          </a:r>
          <a:endParaRPr lang="en-US"/>
        </a:p>
      </dgm:t>
    </dgm:pt>
    <dgm:pt modelId="{CE425F04-A973-448E-8AF3-39F392759704}" type="parTrans" cxnId="{991FDFC3-E913-4987-ACFB-2566A6146440}">
      <dgm:prSet/>
      <dgm:spPr/>
      <dgm:t>
        <a:bodyPr/>
        <a:lstStyle/>
        <a:p>
          <a:endParaRPr lang="en-US"/>
        </a:p>
      </dgm:t>
    </dgm:pt>
    <dgm:pt modelId="{69977B6F-CBCB-4644-B181-1121A197C7EF}" type="sibTrans" cxnId="{991FDFC3-E913-4987-ACFB-2566A6146440}">
      <dgm:prSet/>
      <dgm:spPr/>
      <dgm:t>
        <a:bodyPr/>
        <a:lstStyle/>
        <a:p>
          <a:endParaRPr lang="en-US"/>
        </a:p>
      </dgm:t>
    </dgm:pt>
    <dgm:pt modelId="{B0A5D72F-A5A5-4283-841A-D4A7002D0673}">
      <dgm:prSet/>
      <dgm:spPr/>
      <dgm:t>
        <a:bodyPr/>
        <a:lstStyle/>
        <a:p>
          <a:r>
            <a:rPr lang="en-GB"/>
            <a:t>By the end of today’s session students should be able to demonstrate their understanding of the second assignment. </a:t>
          </a:r>
          <a:endParaRPr lang="en-US"/>
        </a:p>
      </dgm:t>
    </dgm:pt>
    <dgm:pt modelId="{229E294F-50E1-46E2-B082-4895E6CE11C0}" type="parTrans" cxnId="{013313F9-578A-475C-89D4-2BDD7721676A}">
      <dgm:prSet/>
      <dgm:spPr/>
      <dgm:t>
        <a:bodyPr/>
        <a:lstStyle/>
        <a:p>
          <a:endParaRPr lang="en-US"/>
        </a:p>
      </dgm:t>
    </dgm:pt>
    <dgm:pt modelId="{5EFA91C0-995B-4448-B6F4-92A8DE79C027}" type="sibTrans" cxnId="{013313F9-578A-475C-89D4-2BDD7721676A}">
      <dgm:prSet/>
      <dgm:spPr/>
      <dgm:t>
        <a:bodyPr/>
        <a:lstStyle/>
        <a:p>
          <a:endParaRPr lang="en-US"/>
        </a:p>
      </dgm:t>
    </dgm:pt>
    <dgm:pt modelId="{A567E58A-CA72-48E2-86A2-75830630B040}" type="pres">
      <dgm:prSet presAssocID="{13010E5D-C50A-4FB0-8683-C5285340247B}" presName="root" presStyleCnt="0">
        <dgm:presLayoutVars>
          <dgm:dir/>
          <dgm:resizeHandles val="exact"/>
        </dgm:presLayoutVars>
      </dgm:prSet>
      <dgm:spPr/>
    </dgm:pt>
    <dgm:pt modelId="{84CFA9E0-EA41-45D0-AEDD-4FD127E6257E}" type="pres">
      <dgm:prSet presAssocID="{1F38B06D-B7A1-420C-9AA6-B6DA66C3EA18}" presName="compNode" presStyleCnt="0"/>
      <dgm:spPr/>
    </dgm:pt>
    <dgm:pt modelId="{6CC31177-9E78-46C5-9646-CC513F100D8C}" type="pres">
      <dgm:prSet presAssocID="{1F38B06D-B7A1-420C-9AA6-B6DA66C3EA18}"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ullseye"/>
        </a:ext>
      </dgm:extLst>
    </dgm:pt>
    <dgm:pt modelId="{90CBDE43-7AAF-4C14-B212-1B61F44D2B8A}" type="pres">
      <dgm:prSet presAssocID="{1F38B06D-B7A1-420C-9AA6-B6DA66C3EA18}" presName="spaceRect" presStyleCnt="0"/>
      <dgm:spPr/>
    </dgm:pt>
    <dgm:pt modelId="{64AD179B-67E2-47EB-9FCF-59F49A251544}" type="pres">
      <dgm:prSet presAssocID="{1F38B06D-B7A1-420C-9AA6-B6DA66C3EA18}" presName="textRect" presStyleLbl="revTx" presStyleIdx="0" presStyleCnt="2">
        <dgm:presLayoutVars>
          <dgm:chMax val="1"/>
          <dgm:chPref val="1"/>
        </dgm:presLayoutVars>
      </dgm:prSet>
      <dgm:spPr/>
    </dgm:pt>
    <dgm:pt modelId="{350219B6-8C47-4D9F-B4B1-D2F9534D3937}" type="pres">
      <dgm:prSet presAssocID="{69977B6F-CBCB-4644-B181-1121A197C7EF}" presName="sibTrans" presStyleCnt="0"/>
      <dgm:spPr/>
    </dgm:pt>
    <dgm:pt modelId="{8E01D79C-1D43-4F5F-A9DF-3297C009B447}" type="pres">
      <dgm:prSet presAssocID="{B0A5D72F-A5A5-4283-841A-D4A7002D0673}" presName="compNode" presStyleCnt="0"/>
      <dgm:spPr/>
    </dgm:pt>
    <dgm:pt modelId="{435814DF-E4E4-46F9-B556-A1D1C9EBAAD7}" type="pres">
      <dgm:prSet presAssocID="{B0A5D72F-A5A5-4283-841A-D4A7002D0673}"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assroom"/>
        </a:ext>
      </dgm:extLst>
    </dgm:pt>
    <dgm:pt modelId="{624D9FED-A42F-46D1-ADDF-62742E02CB5D}" type="pres">
      <dgm:prSet presAssocID="{B0A5D72F-A5A5-4283-841A-D4A7002D0673}" presName="spaceRect" presStyleCnt="0"/>
      <dgm:spPr/>
    </dgm:pt>
    <dgm:pt modelId="{F6B02D19-2608-497D-A531-88A748F03968}" type="pres">
      <dgm:prSet presAssocID="{B0A5D72F-A5A5-4283-841A-D4A7002D0673}" presName="textRect" presStyleLbl="revTx" presStyleIdx="1" presStyleCnt="2">
        <dgm:presLayoutVars>
          <dgm:chMax val="1"/>
          <dgm:chPref val="1"/>
        </dgm:presLayoutVars>
      </dgm:prSet>
      <dgm:spPr/>
    </dgm:pt>
  </dgm:ptLst>
  <dgm:cxnLst>
    <dgm:cxn modelId="{77482A12-9C28-418A-B038-65EAD3D3F5CF}" type="presOf" srcId="{B0A5D72F-A5A5-4283-841A-D4A7002D0673}" destId="{F6B02D19-2608-497D-A531-88A748F03968}" srcOrd="0" destOrd="0" presId="urn:microsoft.com/office/officeart/2018/2/layout/IconLabelList"/>
    <dgm:cxn modelId="{1EB72230-8F43-4FC1-A7C7-9DF9F5E45287}" type="presOf" srcId="{1F38B06D-B7A1-420C-9AA6-B6DA66C3EA18}" destId="{64AD179B-67E2-47EB-9FCF-59F49A251544}" srcOrd="0" destOrd="0" presId="urn:microsoft.com/office/officeart/2018/2/layout/IconLabelList"/>
    <dgm:cxn modelId="{DE0F2E73-829F-4160-8358-830ACC88CC99}" type="presOf" srcId="{13010E5D-C50A-4FB0-8683-C5285340247B}" destId="{A567E58A-CA72-48E2-86A2-75830630B040}" srcOrd="0" destOrd="0" presId="urn:microsoft.com/office/officeart/2018/2/layout/IconLabelList"/>
    <dgm:cxn modelId="{991FDFC3-E913-4987-ACFB-2566A6146440}" srcId="{13010E5D-C50A-4FB0-8683-C5285340247B}" destId="{1F38B06D-B7A1-420C-9AA6-B6DA66C3EA18}" srcOrd="0" destOrd="0" parTransId="{CE425F04-A973-448E-8AF3-39F392759704}" sibTransId="{69977B6F-CBCB-4644-B181-1121A197C7EF}"/>
    <dgm:cxn modelId="{013313F9-578A-475C-89D4-2BDD7721676A}" srcId="{13010E5D-C50A-4FB0-8683-C5285340247B}" destId="{B0A5D72F-A5A5-4283-841A-D4A7002D0673}" srcOrd="1" destOrd="0" parTransId="{229E294F-50E1-46E2-B082-4895E6CE11C0}" sibTransId="{5EFA91C0-995B-4448-B6F4-92A8DE79C027}"/>
    <dgm:cxn modelId="{57A59C37-F04E-4379-934F-4832042766A5}" type="presParOf" srcId="{A567E58A-CA72-48E2-86A2-75830630B040}" destId="{84CFA9E0-EA41-45D0-AEDD-4FD127E6257E}" srcOrd="0" destOrd="0" presId="urn:microsoft.com/office/officeart/2018/2/layout/IconLabelList"/>
    <dgm:cxn modelId="{FFC1B339-4B24-4AB2-B48A-722119D1BF39}" type="presParOf" srcId="{84CFA9E0-EA41-45D0-AEDD-4FD127E6257E}" destId="{6CC31177-9E78-46C5-9646-CC513F100D8C}" srcOrd="0" destOrd="0" presId="urn:microsoft.com/office/officeart/2018/2/layout/IconLabelList"/>
    <dgm:cxn modelId="{FD00D838-D252-46E1-9C33-F7B930F27B1F}" type="presParOf" srcId="{84CFA9E0-EA41-45D0-AEDD-4FD127E6257E}" destId="{90CBDE43-7AAF-4C14-B212-1B61F44D2B8A}" srcOrd="1" destOrd="0" presId="urn:microsoft.com/office/officeart/2018/2/layout/IconLabelList"/>
    <dgm:cxn modelId="{AD258774-4D3A-43D8-827C-FBCAF80BE16D}" type="presParOf" srcId="{84CFA9E0-EA41-45D0-AEDD-4FD127E6257E}" destId="{64AD179B-67E2-47EB-9FCF-59F49A251544}" srcOrd="2" destOrd="0" presId="urn:microsoft.com/office/officeart/2018/2/layout/IconLabelList"/>
    <dgm:cxn modelId="{F711CA33-4C51-4117-913B-714ED541B7ED}" type="presParOf" srcId="{A567E58A-CA72-48E2-86A2-75830630B040}" destId="{350219B6-8C47-4D9F-B4B1-D2F9534D3937}" srcOrd="1" destOrd="0" presId="urn:microsoft.com/office/officeart/2018/2/layout/IconLabelList"/>
    <dgm:cxn modelId="{6F12E4A3-3866-4162-8D7F-1AD693990F59}" type="presParOf" srcId="{A567E58A-CA72-48E2-86A2-75830630B040}" destId="{8E01D79C-1D43-4F5F-A9DF-3297C009B447}" srcOrd="2" destOrd="0" presId="urn:microsoft.com/office/officeart/2018/2/layout/IconLabelList"/>
    <dgm:cxn modelId="{2E25B0A2-0A50-44BE-89F6-496363AEEB40}" type="presParOf" srcId="{8E01D79C-1D43-4F5F-A9DF-3297C009B447}" destId="{435814DF-E4E4-46F9-B556-A1D1C9EBAAD7}" srcOrd="0" destOrd="0" presId="urn:microsoft.com/office/officeart/2018/2/layout/IconLabelList"/>
    <dgm:cxn modelId="{ED8E0045-4522-4F83-85F5-4A9DB1DCA9D6}" type="presParOf" srcId="{8E01D79C-1D43-4F5F-A9DF-3297C009B447}" destId="{624D9FED-A42F-46D1-ADDF-62742E02CB5D}" srcOrd="1" destOrd="0" presId="urn:microsoft.com/office/officeart/2018/2/layout/IconLabelList"/>
    <dgm:cxn modelId="{3ED71846-FC76-4661-A43D-72E3DAA3D600}" type="presParOf" srcId="{8E01D79C-1D43-4F5F-A9DF-3297C009B447}" destId="{F6B02D19-2608-497D-A531-88A748F03968}"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2A873B3-94EB-43E5-9760-66B0BA979257}"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3123EA98-C6D1-409A-A337-6A0F92DA5BC5}">
      <dgm:prSet/>
      <dgm:spPr/>
      <dgm:t>
        <a:bodyPr/>
        <a:lstStyle/>
        <a:p>
          <a:pPr>
            <a:lnSpc>
              <a:spcPct val="100000"/>
            </a:lnSpc>
          </a:pPr>
          <a:r>
            <a:rPr lang="en-GB" b="0" i="0" dirty="0"/>
            <a:t>‘’ Civil legal aid has been allowed to fall into a state of decline that fails to meet its primary objective of delivering access to justice’’ (Law Society, 2024) </a:t>
          </a:r>
          <a:endParaRPr lang="en-US" dirty="0"/>
        </a:p>
      </dgm:t>
    </dgm:pt>
    <dgm:pt modelId="{04FD2626-CF5C-4E9B-91D6-7F9AEFA9614C}" type="parTrans" cxnId="{2322F9F5-2F89-469D-AD17-7D999602F18C}">
      <dgm:prSet/>
      <dgm:spPr/>
      <dgm:t>
        <a:bodyPr/>
        <a:lstStyle/>
        <a:p>
          <a:endParaRPr lang="en-US"/>
        </a:p>
      </dgm:t>
    </dgm:pt>
    <dgm:pt modelId="{2811A9C1-6704-4CFD-B087-3508436AE0BD}" type="sibTrans" cxnId="{2322F9F5-2F89-469D-AD17-7D999602F18C}">
      <dgm:prSet/>
      <dgm:spPr/>
      <dgm:t>
        <a:bodyPr/>
        <a:lstStyle/>
        <a:p>
          <a:endParaRPr lang="en-US"/>
        </a:p>
      </dgm:t>
    </dgm:pt>
    <dgm:pt modelId="{9629E23A-A67C-4CE3-9A0E-CFB1BC956E72}">
      <dgm:prSet/>
      <dgm:spPr/>
      <dgm:t>
        <a:bodyPr/>
        <a:lstStyle/>
        <a:p>
          <a:pPr>
            <a:lnSpc>
              <a:spcPct val="100000"/>
            </a:lnSpc>
          </a:pPr>
          <a:r>
            <a:rPr lang="en-GB" b="0" i="0"/>
            <a:t>Debate the above statement in relation to the current application of legal aid.</a:t>
          </a:r>
          <a:endParaRPr lang="en-US"/>
        </a:p>
      </dgm:t>
    </dgm:pt>
    <dgm:pt modelId="{28904A59-D622-46FD-BE46-CDDA53FE9D66}" type="parTrans" cxnId="{1E867291-EDE3-4E07-97CE-5ABD9F93F034}">
      <dgm:prSet/>
      <dgm:spPr/>
      <dgm:t>
        <a:bodyPr/>
        <a:lstStyle/>
        <a:p>
          <a:endParaRPr lang="en-US"/>
        </a:p>
      </dgm:t>
    </dgm:pt>
    <dgm:pt modelId="{6AA30470-871E-410E-868E-D0BD77773280}" type="sibTrans" cxnId="{1E867291-EDE3-4E07-97CE-5ABD9F93F034}">
      <dgm:prSet/>
      <dgm:spPr/>
      <dgm:t>
        <a:bodyPr/>
        <a:lstStyle/>
        <a:p>
          <a:endParaRPr lang="en-US"/>
        </a:p>
      </dgm:t>
    </dgm:pt>
    <dgm:pt modelId="{576B82F2-DF52-4747-8AC8-4A7EEF5D9875}" type="pres">
      <dgm:prSet presAssocID="{52A873B3-94EB-43E5-9760-66B0BA979257}" presName="root" presStyleCnt="0">
        <dgm:presLayoutVars>
          <dgm:dir/>
          <dgm:resizeHandles val="exact"/>
        </dgm:presLayoutVars>
      </dgm:prSet>
      <dgm:spPr/>
    </dgm:pt>
    <dgm:pt modelId="{F449BE20-367E-4578-89FE-85557209B5A2}" type="pres">
      <dgm:prSet presAssocID="{3123EA98-C6D1-409A-A337-6A0F92DA5BC5}" presName="compNode" presStyleCnt="0"/>
      <dgm:spPr/>
    </dgm:pt>
    <dgm:pt modelId="{B86FF911-5361-49E1-89E4-5B10376C5689}" type="pres">
      <dgm:prSet presAssocID="{3123EA98-C6D1-409A-A337-6A0F92DA5BC5}" presName="bgRect" presStyleLbl="bgShp" presStyleIdx="0" presStyleCnt="2"/>
      <dgm:spPr/>
    </dgm:pt>
    <dgm:pt modelId="{16286553-39B5-4997-9A29-A7A88A53F8F8}" type="pres">
      <dgm:prSet presAssocID="{3123EA98-C6D1-409A-A337-6A0F92DA5BC5}"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Gavel"/>
        </a:ext>
      </dgm:extLst>
    </dgm:pt>
    <dgm:pt modelId="{7997E16A-9ADC-4F33-95CD-A5234A526E2C}" type="pres">
      <dgm:prSet presAssocID="{3123EA98-C6D1-409A-A337-6A0F92DA5BC5}" presName="spaceRect" presStyleCnt="0"/>
      <dgm:spPr/>
    </dgm:pt>
    <dgm:pt modelId="{38EDAC6A-237D-478B-9537-503A4B2E3D9A}" type="pres">
      <dgm:prSet presAssocID="{3123EA98-C6D1-409A-A337-6A0F92DA5BC5}" presName="parTx" presStyleLbl="revTx" presStyleIdx="0" presStyleCnt="2">
        <dgm:presLayoutVars>
          <dgm:chMax val="0"/>
          <dgm:chPref val="0"/>
        </dgm:presLayoutVars>
      </dgm:prSet>
      <dgm:spPr/>
    </dgm:pt>
    <dgm:pt modelId="{E966AB87-FE9C-4DF2-A7D3-EF393BD37F3C}" type="pres">
      <dgm:prSet presAssocID="{2811A9C1-6704-4CFD-B087-3508436AE0BD}" presName="sibTrans" presStyleCnt="0"/>
      <dgm:spPr/>
    </dgm:pt>
    <dgm:pt modelId="{9F41268C-428F-4DAE-9FB8-A00818255763}" type="pres">
      <dgm:prSet presAssocID="{9629E23A-A67C-4CE3-9A0E-CFB1BC956E72}" presName="compNode" presStyleCnt="0"/>
      <dgm:spPr/>
    </dgm:pt>
    <dgm:pt modelId="{329293BA-4113-431C-9E83-6B0BAAAE5014}" type="pres">
      <dgm:prSet presAssocID="{9629E23A-A67C-4CE3-9A0E-CFB1BC956E72}" presName="bgRect" presStyleLbl="bgShp" presStyleIdx="1" presStyleCnt="2"/>
      <dgm:spPr/>
    </dgm:pt>
    <dgm:pt modelId="{634962A8-DE22-4CCA-A877-5C2E5CE58E9A}" type="pres">
      <dgm:prSet presAssocID="{9629E23A-A67C-4CE3-9A0E-CFB1BC956E72}"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Judge"/>
        </a:ext>
      </dgm:extLst>
    </dgm:pt>
    <dgm:pt modelId="{D7C8702E-FD3C-434B-BDA0-F2D92D4ED652}" type="pres">
      <dgm:prSet presAssocID="{9629E23A-A67C-4CE3-9A0E-CFB1BC956E72}" presName="spaceRect" presStyleCnt="0"/>
      <dgm:spPr/>
    </dgm:pt>
    <dgm:pt modelId="{EB960B28-A4D3-4725-97FC-374F15BAAD2D}" type="pres">
      <dgm:prSet presAssocID="{9629E23A-A67C-4CE3-9A0E-CFB1BC956E72}" presName="parTx" presStyleLbl="revTx" presStyleIdx="1" presStyleCnt="2">
        <dgm:presLayoutVars>
          <dgm:chMax val="0"/>
          <dgm:chPref val="0"/>
        </dgm:presLayoutVars>
      </dgm:prSet>
      <dgm:spPr/>
    </dgm:pt>
  </dgm:ptLst>
  <dgm:cxnLst>
    <dgm:cxn modelId="{08271A5C-7F38-4FAE-857D-7CB457036066}" type="presOf" srcId="{3123EA98-C6D1-409A-A337-6A0F92DA5BC5}" destId="{38EDAC6A-237D-478B-9537-503A4B2E3D9A}" srcOrd="0" destOrd="0" presId="urn:microsoft.com/office/officeart/2018/2/layout/IconVerticalSolidList"/>
    <dgm:cxn modelId="{ADAB886A-D2FF-4C66-9D9C-0D335FDB28CE}" type="presOf" srcId="{9629E23A-A67C-4CE3-9A0E-CFB1BC956E72}" destId="{EB960B28-A4D3-4725-97FC-374F15BAAD2D}" srcOrd="0" destOrd="0" presId="urn:microsoft.com/office/officeart/2018/2/layout/IconVerticalSolidList"/>
    <dgm:cxn modelId="{BE0C128E-69FF-418F-BA48-48006879E2CD}" type="presOf" srcId="{52A873B3-94EB-43E5-9760-66B0BA979257}" destId="{576B82F2-DF52-4747-8AC8-4A7EEF5D9875}" srcOrd="0" destOrd="0" presId="urn:microsoft.com/office/officeart/2018/2/layout/IconVerticalSolidList"/>
    <dgm:cxn modelId="{1E867291-EDE3-4E07-97CE-5ABD9F93F034}" srcId="{52A873B3-94EB-43E5-9760-66B0BA979257}" destId="{9629E23A-A67C-4CE3-9A0E-CFB1BC956E72}" srcOrd="1" destOrd="0" parTransId="{28904A59-D622-46FD-BE46-CDDA53FE9D66}" sibTransId="{6AA30470-871E-410E-868E-D0BD77773280}"/>
    <dgm:cxn modelId="{2322F9F5-2F89-469D-AD17-7D999602F18C}" srcId="{52A873B3-94EB-43E5-9760-66B0BA979257}" destId="{3123EA98-C6D1-409A-A337-6A0F92DA5BC5}" srcOrd="0" destOrd="0" parTransId="{04FD2626-CF5C-4E9B-91D6-7F9AEFA9614C}" sibTransId="{2811A9C1-6704-4CFD-B087-3508436AE0BD}"/>
    <dgm:cxn modelId="{136548B0-05F2-44ED-9EE1-BBC2B36CC01E}" type="presParOf" srcId="{576B82F2-DF52-4747-8AC8-4A7EEF5D9875}" destId="{F449BE20-367E-4578-89FE-85557209B5A2}" srcOrd="0" destOrd="0" presId="urn:microsoft.com/office/officeart/2018/2/layout/IconVerticalSolidList"/>
    <dgm:cxn modelId="{F9BA0E0E-7AEE-45D4-931B-7AAA9991F863}" type="presParOf" srcId="{F449BE20-367E-4578-89FE-85557209B5A2}" destId="{B86FF911-5361-49E1-89E4-5B10376C5689}" srcOrd="0" destOrd="0" presId="urn:microsoft.com/office/officeart/2018/2/layout/IconVerticalSolidList"/>
    <dgm:cxn modelId="{F6D48D43-045B-415C-92D3-62560625FC7D}" type="presParOf" srcId="{F449BE20-367E-4578-89FE-85557209B5A2}" destId="{16286553-39B5-4997-9A29-A7A88A53F8F8}" srcOrd="1" destOrd="0" presId="urn:microsoft.com/office/officeart/2018/2/layout/IconVerticalSolidList"/>
    <dgm:cxn modelId="{136B8AF8-79E9-4F8C-BAC2-15D7C685FF2F}" type="presParOf" srcId="{F449BE20-367E-4578-89FE-85557209B5A2}" destId="{7997E16A-9ADC-4F33-95CD-A5234A526E2C}" srcOrd="2" destOrd="0" presId="urn:microsoft.com/office/officeart/2018/2/layout/IconVerticalSolidList"/>
    <dgm:cxn modelId="{0A32D485-C03A-4380-96E5-E852EBF50D72}" type="presParOf" srcId="{F449BE20-367E-4578-89FE-85557209B5A2}" destId="{38EDAC6A-237D-478B-9537-503A4B2E3D9A}" srcOrd="3" destOrd="0" presId="urn:microsoft.com/office/officeart/2018/2/layout/IconVerticalSolidList"/>
    <dgm:cxn modelId="{D17B22F4-7E1A-4B67-ACAD-B96746EF88B4}" type="presParOf" srcId="{576B82F2-DF52-4747-8AC8-4A7EEF5D9875}" destId="{E966AB87-FE9C-4DF2-A7D3-EF393BD37F3C}" srcOrd="1" destOrd="0" presId="urn:microsoft.com/office/officeart/2018/2/layout/IconVerticalSolidList"/>
    <dgm:cxn modelId="{C8BA15D5-9722-4C61-AAC1-F48DB6121D3C}" type="presParOf" srcId="{576B82F2-DF52-4747-8AC8-4A7EEF5D9875}" destId="{9F41268C-428F-4DAE-9FB8-A00818255763}" srcOrd="2" destOrd="0" presId="urn:microsoft.com/office/officeart/2018/2/layout/IconVerticalSolidList"/>
    <dgm:cxn modelId="{A49BAEBC-E707-4934-8115-C7E35E79CD0C}" type="presParOf" srcId="{9F41268C-428F-4DAE-9FB8-A00818255763}" destId="{329293BA-4113-431C-9E83-6B0BAAAE5014}" srcOrd="0" destOrd="0" presId="urn:microsoft.com/office/officeart/2018/2/layout/IconVerticalSolidList"/>
    <dgm:cxn modelId="{6F4D51B0-BADB-4D82-98C3-B8BB9C8896B7}" type="presParOf" srcId="{9F41268C-428F-4DAE-9FB8-A00818255763}" destId="{634962A8-DE22-4CCA-A877-5C2E5CE58E9A}" srcOrd="1" destOrd="0" presId="urn:microsoft.com/office/officeart/2018/2/layout/IconVerticalSolidList"/>
    <dgm:cxn modelId="{94A81484-98A3-4594-85E8-F0BD4D1B4C2A}" type="presParOf" srcId="{9F41268C-428F-4DAE-9FB8-A00818255763}" destId="{D7C8702E-FD3C-434B-BDA0-F2D92D4ED652}" srcOrd="2" destOrd="0" presId="urn:microsoft.com/office/officeart/2018/2/layout/IconVerticalSolidList"/>
    <dgm:cxn modelId="{47471A44-6336-4EEB-8E41-E5EA6A1B4F66}" type="presParOf" srcId="{9F41268C-428F-4DAE-9FB8-A00818255763}" destId="{EB960B28-A4D3-4725-97FC-374F15BAAD2D}"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7EF44B1-2BE8-4BB1-8256-298539AE39EA}"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A7B8339F-BEB6-4C6F-8B38-3B65E4E38010}">
      <dgm:prSet/>
      <dgm:spPr/>
      <dgm:t>
        <a:bodyPr/>
        <a:lstStyle/>
        <a:p>
          <a:r>
            <a:rPr lang="en-GB" b="0" i="0" dirty="0"/>
            <a:t> What is legal aid? ( Definition; When is it available? What criteria must be met for an individual to be eligible for legal aid?)</a:t>
          </a:r>
          <a:endParaRPr lang="en-US" dirty="0"/>
        </a:p>
      </dgm:t>
    </dgm:pt>
    <dgm:pt modelId="{44DCA856-D152-4765-88D2-F1C43A6BBF35}" type="parTrans" cxnId="{E74364FC-0ED2-49EA-A70F-D7C35D6BBCBC}">
      <dgm:prSet/>
      <dgm:spPr/>
      <dgm:t>
        <a:bodyPr/>
        <a:lstStyle/>
        <a:p>
          <a:endParaRPr lang="en-US"/>
        </a:p>
      </dgm:t>
    </dgm:pt>
    <dgm:pt modelId="{0498B16B-7150-4080-995B-370C8AFB9D7D}" type="sibTrans" cxnId="{E74364FC-0ED2-49EA-A70F-D7C35D6BBCBC}">
      <dgm:prSet/>
      <dgm:spPr/>
      <dgm:t>
        <a:bodyPr/>
        <a:lstStyle/>
        <a:p>
          <a:endParaRPr lang="en-US"/>
        </a:p>
      </dgm:t>
    </dgm:pt>
    <dgm:pt modelId="{1B51B4FD-097E-40DC-BC2C-76A128703893}">
      <dgm:prSet/>
      <dgm:spPr/>
      <dgm:t>
        <a:bodyPr/>
        <a:lstStyle/>
        <a:p>
          <a:r>
            <a:rPr lang="en-GB" b="0" i="0"/>
            <a:t>Changes made by the Legal Aid Sentencing and Punishment of Offenders Act 2012 (What changes were made? Why where these changes made?)</a:t>
          </a:r>
          <a:endParaRPr lang="en-US"/>
        </a:p>
      </dgm:t>
    </dgm:pt>
    <dgm:pt modelId="{EC018E0D-6450-41D7-A3D5-8A5F32FFBA13}" type="parTrans" cxnId="{4AAF2A7A-F555-40DC-A98F-71C063F6294E}">
      <dgm:prSet/>
      <dgm:spPr/>
      <dgm:t>
        <a:bodyPr/>
        <a:lstStyle/>
        <a:p>
          <a:endParaRPr lang="en-US"/>
        </a:p>
      </dgm:t>
    </dgm:pt>
    <dgm:pt modelId="{06F7EE8F-C69F-4983-A91D-0660473C6F6D}" type="sibTrans" cxnId="{4AAF2A7A-F555-40DC-A98F-71C063F6294E}">
      <dgm:prSet/>
      <dgm:spPr/>
      <dgm:t>
        <a:bodyPr/>
        <a:lstStyle/>
        <a:p>
          <a:endParaRPr lang="en-US"/>
        </a:p>
      </dgm:t>
    </dgm:pt>
    <dgm:pt modelId="{95AA8212-AFFC-4F85-B68E-B639D82541D5}">
      <dgm:prSet/>
      <dgm:spPr/>
      <dgm:t>
        <a:bodyPr/>
        <a:lstStyle/>
        <a:p>
          <a:r>
            <a:rPr lang="en-GB" b="0" i="0"/>
            <a:t>Impact of the changes made by the Legal Aid Sentencing and Punishment of Offenders Act 2012. (Advantages and disadvantages of these changes)</a:t>
          </a:r>
          <a:endParaRPr lang="en-US"/>
        </a:p>
      </dgm:t>
    </dgm:pt>
    <dgm:pt modelId="{3B67EC97-591B-4030-970F-3F835D65FFF6}" type="parTrans" cxnId="{8F7F6874-EA00-4047-B26E-C6073263B021}">
      <dgm:prSet/>
      <dgm:spPr/>
      <dgm:t>
        <a:bodyPr/>
        <a:lstStyle/>
        <a:p>
          <a:endParaRPr lang="en-US"/>
        </a:p>
      </dgm:t>
    </dgm:pt>
    <dgm:pt modelId="{FF89CD13-9F82-462C-A46A-B34752EBCE3F}" type="sibTrans" cxnId="{8F7F6874-EA00-4047-B26E-C6073263B021}">
      <dgm:prSet/>
      <dgm:spPr/>
      <dgm:t>
        <a:bodyPr/>
        <a:lstStyle/>
        <a:p>
          <a:endParaRPr lang="en-US"/>
        </a:p>
      </dgm:t>
    </dgm:pt>
    <dgm:pt modelId="{89CCDED1-07C6-4670-8BB7-E88909B23366}">
      <dgm:prSet/>
      <dgm:spPr/>
      <dgm:t>
        <a:bodyPr/>
        <a:lstStyle/>
        <a:p>
          <a:r>
            <a:rPr lang="en-GB" b="0" i="0"/>
            <a:t>Reform Suggestions.</a:t>
          </a:r>
          <a:endParaRPr lang="en-US"/>
        </a:p>
      </dgm:t>
    </dgm:pt>
    <dgm:pt modelId="{349417B9-F959-49E4-AEB4-0B1C755083B8}" type="parTrans" cxnId="{8BAC19A1-C774-48C7-829C-94800941B023}">
      <dgm:prSet/>
      <dgm:spPr/>
      <dgm:t>
        <a:bodyPr/>
        <a:lstStyle/>
        <a:p>
          <a:endParaRPr lang="en-US"/>
        </a:p>
      </dgm:t>
    </dgm:pt>
    <dgm:pt modelId="{7C0BE97A-0940-4F28-B976-16DA204B17E5}" type="sibTrans" cxnId="{8BAC19A1-C774-48C7-829C-94800941B023}">
      <dgm:prSet/>
      <dgm:spPr/>
      <dgm:t>
        <a:bodyPr/>
        <a:lstStyle/>
        <a:p>
          <a:endParaRPr lang="en-US"/>
        </a:p>
      </dgm:t>
    </dgm:pt>
    <dgm:pt modelId="{9F1A8ED1-9B36-4AA5-8F6A-E25905CB2978}" type="pres">
      <dgm:prSet presAssocID="{D7EF44B1-2BE8-4BB1-8256-298539AE39EA}" presName="outerComposite" presStyleCnt="0">
        <dgm:presLayoutVars>
          <dgm:chMax val="5"/>
          <dgm:dir/>
          <dgm:resizeHandles val="exact"/>
        </dgm:presLayoutVars>
      </dgm:prSet>
      <dgm:spPr/>
    </dgm:pt>
    <dgm:pt modelId="{D38D3BFA-1F66-46F9-9CEB-E6625766F246}" type="pres">
      <dgm:prSet presAssocID="{D7EF44B1-2BE8-4BB1-8256-298539AE39EA}" presName="dummyMaxCanvas" presStyleCnt="0">
        <dgm:presLayoutVars/>
      </dgm:prSet>
      <dgm:spPr/>
    </dgm:pt>
    <dgm:pt modelId="{A546BCD7-3BD3-4E78-BF5D-ED027572C94D}" type="pres">
      <dgm:prSet presAssocID="{D7EF44B1-2BE8-4BB1-8256-298539AE39EA}" presName="FourNodes_1" presStyleLbl="node1" presStyleIdx="0" presStyleCnt="4">
        <dgm:presLayoutVars>
          <dgm:bulletEnabled val="1"/>
        </dgm:presLayoutVars>
      </dgm:prSet>
      <dgm:spPr/>
    </dgm:pt>
    <dgm:pt modelId="{5F149451-4429-4CD7-B333-A1329E177DBD}" type="pres">
      <dgm:prSet presAssocID="{D7EF44B1-2BE8-4BB1-8256-298539AE39EA}" presName="FourNodes_2" presStyleLbl="node1" presStyleIdx="1" presStyleCnt="4">
        <dgm:presLayoutVars>
          <dgm:bulletEnabled val="1"/>
        </dgm:presLayoutVars>
      </dgm:prSet>
      <dgm:spPr/>
    </dgm:pt>
    <dgm:pt modelId="{4893144C-5827-4BB0-9529-F5D48091BF7A}" type="pres">
      <dgm:prSet presAssocID="{D7EF44B1-2BE8-4BB1-8256-298539AE39EA}" presName="FourNodes_3" presStyleLbl="node1" presStyleIdx="2" presStyleCnt="4">
        <dgm:presLayoutVars>
          <dgm:bulletEnabled val="1"/>
        </dgm:presLayoutVars>
      </dgm:prSet>
      <dgm:spPr/>
    </dgm:pt>
    <dgm:pt modelId="{B1B17C71-B2A7-4C8F-8FB7-2A80D520B226}" type="pres">
      <dgm:prSet presAssocID="{D7EF44B1-2BE8-4BB1-8256-298539AE39EA}" presName="FourNodes_4" presStyleLbl="node1" presStyleIdx="3" presStyleCnt="4">
        <dgm:presLayoutVars>
          <dgm:bulletEnabled val="1"/>
        </dgm:presLayoutVars>
      </dgm:prSet>
      <dgm:spPr/>
    </dgm:pt>
    <dgm:pt modelId="{D295BEDC-0F08-4AAF-8CFD-711619B3ADCA}" type="pres">
      <dgm:prSet presAssocID="{D7EF44B1-2BE8-4BB1-8256-298539AE39EA}" presName="FourConn_1-2" presStyleLbl="fgAccFollowNode1" presStyleIdx="0" presStyleCnt="3">
        <dgm:presLayoutVars>
          <dgm:bulletEnabled val="1"/>
        </dgm:presLayoutVars>
      </dgm:prSet>
      <dgm:spPr/>
    </dgm:pt>
    <dgm:pt modelId="{15681213-9602-4220-B827-F7545C9F94AE}" type="pres">
      <dgm:prSet presAssocID="{D7EF44B1-2BE8-4BB1-8256-298539AE39EA}" presName="FourConn_2-3" presStyleLbl="fgAccFollowNode1" presStyleIdx="1" presStyleCnt="3">
        <dgm:presLayoutVars>
          <dgm:bulletEnabled val="1"/>
        </dgm:presLayoutVars>
      </dgm:prSet>
      <dgm:spPr/>
    </dgm:pt>
    <dgm:pt modelId="{403155C7-7466-4827-AEAD-C94C4FC6F57E}" type="pres">
      <dgm:prSet presAssocID="{D7EF44B1-2BE8-4BB1-8256-298539AE39EA}" presName="FourConn_3-4" presStyleLbl="fgAccFollowNode1" presStyleIdx="2" presStyleCnt="3">
        <dgm:presLayoutVars>
          <dgm:bulletEnabled val="1"/>
        </dgm:presLayoutVars>
      </dgm:prSet>
      <dgm:spPr/>
    </dgm:pt>
    <dgm:pt modelId="{7AB80878-9004-4795-A382-6BA17B051CFC}" type="pres">
      <dgm:prSet presAssocID="{D7EF44B1-2BE8-4BB1-8256-298539AE39EA}" presName="FourNodes_1_text" presStyleLbl="node1" presStyleIdx="3" presStyleCnt="4">
        <dgm:presLayoutVars>
          <dgm:bulletEnabled val="1"/>
        </dgm:presLayoutVars>
      </dgm:prSet>
      <dgm:spPr/>
    </dgm:pt>
    <dgm:pt modelId="{AD698BDE-DF53-4F7D-92CB-73041182861C}" type="pres">
      <dgm:prSet presAssocID="{D7EF44B1-2BE8-4BB1-8256-298539AE39EA}" presName="FourNodes_2_text" presStyleLbl="node1" presStyleIdx="3" presStyleCnt="4">
        <dgm:presLayoutVars>
          <dgm:bulletEnabled val="1"/>
        </dgm:presLayoutVars>
      </dgm:prSet>
      <dgm:spPr/>
    </dgm:pt>
    <dgm:pt modelId="{6FF9E3C6-3E00-4025-BACD-E88D24F26900}" type="pres">
      <dgm:prSet presAssocID="{D7EF44B1-2BE8-4BB1-8256-298539AE39EA}" presName="FourNodes_3_text" presStyleLbl="node1" presStyleIdx="3" presStyleCnt="4">
        <dgm:presLayoutVars>
          <dgm:bulletEnabled val="1"/>
        </dgm:presLayoutVars>
      </dgm:prSet>
      <dgm:spPr/>
    </dgm:pt>
    <dgm:pt modelId="{A9E0099C-A963-4038-862A-6ACCFBE0CDFF}" type="pres">
      <dgm:prSet presAssocID="{D7EF44B1-2BE8-4BB1-8256-298539AE39EA}" presName="FourNodes_4_text" presStyleLbl="node1" presStyleIdx="3" presStyleCnt="4">
        <dgm:presLayoutVars>
          <dgm:bulletEnabled val="1"/>
        </dgm:presLayoutVars>
      </dgm:prSet>
      <dgm:spPr/>
    </dgm:pt>
  </dgm:ptLst>
  <dgm:cxnLst>
    <dgm:cxn modelId="{D3F3AD01-870A-49CF-99CB-379FF2767E2B}" type="presOf" srcId="{89CCDED1-07C6-4670-8BB7-E88909B23366}" destId="{B1B17C71-B2A7-4C8F-8FB7-2A80D520B226}" srcOrd="0" destOrd="0" presId="urn:microsoft.com/office/officeart/2005/8/layout/vProcess5"/>
    <dgm:cxn modelId="{D5D4C30E-584C-462C-875E-20A2D26BFC33}" type="presOf" srcId="{A7B8339F-BEB6-4C6F-8B38-3B65E4E38010}" destId="{7AB80878-9004-4795-A382-6BA17B051CFC}" srcOrd="1" destOrd="0" presId="urn:microsoft.com/office/officeart/2005/8/layout/vProcess5"/>
    <dgm:cxn modelId="{B269E718-70E9-4101-B462-9E42C50E2925}" type="presOf" srcId="{0498B16B-7150-4080-995B-370C8AFB9D7D}" destId="{D295BEDC-0F08-4AAF-8CFD-711619B3ADCA}" srcOrd="0" destOrd="0" presId="urn:microsoft.com/office/officeart/2005/8/layout/vProcess5"/>
    <dgm:cxn modelId="{A0F65C3C-7207-4E46-8C56-C26E966C6A55}" type="presOf" srcId="{1B51B4FD-097E-40DC-BC2C-76A128703893}" destId="{5F149451-4429-4CD7-B333-A1329E177DBD}" srcOrd="0" destOrd="0" presId="urn:microsoft.com/office/officeart/2005/8/layout/vProcess5"/>
    <dgm:cxn modelId="{3F97203D-EBDA-47D2-9C62-945F57460FA5}" type="presOf" srcId="{A7B8339F-BEB6-4C6F-8B38-3B65E4E38010}" destId="{A546BCD7-3BD3-4E78-BF5D-ED027572C94D}" srcOrd="0" destOrd="0" presId="urn:microsoft.com/office/officeart/2005/8/layout/vProcess5"/>
    <dgm:cxn modelId="{41662E40-320E-4303-A5FA-7D7546F0CD1D}" type="presOf" srcId="{95AA8212-AFFC-4F85-B68E-B639D82541D5}" destId="{6FF9E3C6-3E00-4025-BACD-E88D24F26900}" srcOrd="1" destOrd="0" presId="urn:microsoft.com/office/officeart/2005/8/layout/vProcess5"/>
    <dgm:cxn modelId="{3E7D3C51-B5A6-4C95-90AE-3F39DC1D89E9}" type="presOf" srcId="{FF89CD13-9F82-462C-A46A-B34752EBCE3F}" destId="{403155C7-7466-4827-AEAD-C94C4FC6F57E}" srcOrd="0" destOrd="0" presId="urn:microsoft.com/office/officeart/2005/8/layout/vProcess5"/>
    <dgm:cxn modelId="{8F7F6874-EA00-4047-B26E-C6073263B021}" srcId="{D7EF44B1-2BE8-4BB1-8256-298539AE39EA}" destId="{95AA8212-AFFC-4F85-B68E-B639D82541D5}" srcOrd="2" destOrd="0" parTransId="{3B67EC97-591B-4030-970F-3F835D65FFF6}" sibTransId="{FF89CD13-9F82-462C-A46A-B34752EBCE3F}"/>
    <dgm:cxn modelId="{4AAF2A7A-F555-40DC-A98F-71C063F6294E}" srcId="{D7EF44B1-2BE8-4BB1-8256-298539AE39EA}" destId="{1B51B4FD-097E-40DC-BC2C-76A128703893}" srcOrd="1" destOrd="0" parTransId="{EC018E0D-6450-41D7-A3D5-8A5F32FFBA13}" sibTransId="{06F7EE8F-C69F-4983-A91D-0660473C6F6D}"/>
    <dgm:cxn modelId="{A8520C8C-3C02-4B36-86E6-E419ABFB3DEF}" type="presOf" srcId="{D7EF44B1-2BE8-4BB1-8256-298539AE39EA}" destId="{9F1A8ED1-9B36-4AA5-8F6A-E25905CB2978}" srcOrd="0" destOrd="0" presId="urn:microsoft.com/office/officeart/2005/8/layout/vProcess5"/>
    <dgm:cxn modelId="{EC23BD9D-E51B-4838-AFFC-B02DD6E45086}" type="presOf" srcId="{95AA8212-AFFC-4F85-B68E-B639D82541D5}" destId="{4893144C-5827-4BB0-9529-F5D48091BF7A}" srcOrd="0" destOrd="0" presId="urn:microsoft.com/office/officeart/2005/8/layout/vProcess5"/>
    <dgm:cxn modelId="{8BAC19A1-C774-48C7-829C-94800941B023}" srcId="{D7EF44B1-2BE8-4BB1-8256-298539AE39EA}" destId="{89CCDED1-07C6-4670-8BB7-E88909B23366}" srcOrd="3" destOrd="0" parTransId="{349417B9-F959-49E4-AEB4-0B1C755083B8}" sibTransId="{7C0BE97A-0940-4F28-B976-16DA204B17E5}"/>
    <dgm:cxn modelId="{AFC660CC-5C43-428B-8229-E0F531CA1400}" type="presOf" srcId="{06F7EE8F-C69F-4983-A91D-0660473C6F6D}" destId="{15681213-9602-4220-B827-F7545C9F94AE}" srcOrd="0" destOrd="0" presId="urn:microsoft.com/office/officeart/2005/8/layout/vProcess5"/>
    <dgm:cxn modelId="{1F4270E5-CA43-4655-B36C-BB9F3B832326}" type="presOf" srcId="{1B51B4FD-097E-40DC-BC2C-76A128703893}" destId="{AD698BDE-DF53-4F7D-92CB-73041182861C}" srcOrd="1" destOrd="0" presId="urn:microsoft.com/office/officeart/2005/8/layout/vProcess5"/>
    <dgm:cxn modelId="{E74364FC-0ED2-49EA-A70F-D7C35D6BBCBC}" srcId="{D7EF44B1-2BE8-4BB1-8256-298539AE39EA}" destId="{A7B8339F-BEB6-4C6F-8B38-3B65E4E38010}" srcOrd="0" destOrd="0" parTransId="{44DCA856-D152-4765-88D2-F1C43A6BBF35}" sibTransId="{0498B16B-7150-4080-995B-370C8AFB9D7D}"/>
    <dgm:cxn modelId="{95CCEBFC-BEDF-40FB-838B-3E905B7B6EC0}" type="presOf" srcId="{89CCDED1-07C6-4670-8BB7-E88909B23366}" destId="{A9E0099C-A963-4038-862A-6ACCFBE0CDFF}" srcOrd="1" destOrd="0" presId="urn:microsoft.com/office/officeart/2005/8/layout/vProcess5"/>
    <dgm:cxn modelId="{52E933D7-BC3C-4EF4-A39B-CD0496365DF9}" type="presParOf" srcId="{9F1A8ED1-9B36-4AA5-8F6A-E25905CB2978}" destId="{D38D3BFA-1F66-46F9-9CEB-E6625766F246}" srcOrd="0" destOrd="0" presId="urn:microsoft.com/office/officeart/2005/8/layout/vProcess5"/>
    <dgm:cxn modelId="{4239A641-267E-4AB8-893E-FB3CB0E092B9}" type="presParOf" srcId="{9F1A8ED1-9B36-4AA5-8F6A-E25905CB2978}" destId="{A546BCD7-3BD3-4E78-BF5D-ED027572C94D}" srcOrd="1" destOrd="0" presId="urn:microsoft.com/office/officeart/2005/8/layout/vProcess5"/>
    <dgm:cxn modelId="{0A92F639-AB22-48A9-905B-D4814A593218}" type="presParOf" srcId="{9F1A8ED1-9B36-4AA5-8F6A-E25905CB2978}" destId="{5F149451-4429-4CD7-B333-A1329E177DBD}" srcOrd="2" destOrd="0" presId="urn:microsoft.com/office/officeart/2005/8/layout/vProcess5"/>
    <dgm:cxn modelId="{53AD67F9-14AA-4568-B372-9C6812DB5322}" type="presParOf" srcId="{9F1A8ED1-9B36-4AA5-8F6A-E25905CB2978}" destId="{4893144C-5827-4BB0-9529-F5D48091BF7A}" srcOrd="3" destOrd="0" presId="urn:microsoft.com/office/officeart/2005/8/layout/vProcess5"/>
    <dgm:cxn modelId="{D242B274-582D-4504-A0CE-99B6D9031E20}" type="presParOf" srcId="{9F1A8ED1-9B36-4AA5-8F6A-E25905CB2978}" destId="{B1B17C71-B2A7-4C8F-8FB7-2A80D520B226}" srcOrd="4" destOrd="0" presId="urn:microsoft.com/office/officeart/2005/8/layout/vProcess5"/>
    <dgm:cxn modelId="{00FF2B9D-BF7D-4F02-BE6D-1D7400147588}" type="presParOf" srcId="{9F1A8ED1-9B36-4AA5-8F6A-E25905CB2978}" destId="{D295BEDC-0F08-4AAF-8CFD-711619B3ADCA}" srcOrd="5" destOrd="0" presId="urn:microsoft.com/office/officeart/2005/8/layout/vProcess5"/>
    <dgm:cxn modelId="{3D314BE1-8498-48E8-BB1A-6621C11CB784}" type="presParOf" srcId="{9F1A8ED1-9B36-4AA5-8F6A-E25905CB2978}" destId="{15681213-9602-4220-B827-F7545C9F94AE}" srcOrd="6" destOrd="0" presId="urn:microsoft.com/office/officeart/2005/8/layout/vProcess5"/>
    <dgm:cxn modelId="{2283E971-B7B1-48BD-A720-218D12EEF9BB}" type="presParOf" srcId="{9F1A8ED1-9B36-4AA5-8F6A-E25905CB2978}" destId="{403155C7-7466-4827-AEAD-C94C4FC6F57E}" srcOrd="7" destOrd="0" presId="urn:microsoft.com/office/officeart/2005/8/layout/vProcess5"/>
    <dgm:cxn modelId="{185971AA-9E38-4EE0-AA7F-F2E8ED0FC9C6}" type="presParOf" srcId="{9F1A8ED1-9B36-4AA5-8F6A-E25905CB2978}" destId="{7AB80878-9004-4795-A382-6BA17B051CFC}" srcOrd="8" destOrd="0" presId="urn:microsoft.com/office/officeart/2005/8/layout/vProcess5"/>
    <dgm:cxn modelId="{BA838D9B-CACD-4399-9D85-1A85E5431CBB}" type="presParOf" srcId="{9F1A8ED1-9B36-4AA5-8F6A-E25905CB2978}" destId="{AD698BDE-DF53-4F7D-92CB-73041182861C}" srcOrd="9" destOrd="0" presId="urn:microsoft.com/office/officeart/2005/8/layout/vProcess5"/>
    <dgm:cxn modelId="{CD79F443-A84F-44E1-96AA-F7B33E53D32A}" type="presParOf" srcId="{9F1A8ED1-9B36-4AA5-8F6A-E25905CB2978}" destId="{6FF9E3C6-3E00-4025-BACD-E88D24F26900}" srcOrd="10" destOrd="0" presId="urn:microsoft.com/office/officeart/2005/8/layout/vProcess5"/>
    <dgm:cxn modelId="{A81AB237-927A-41E4-999B-3AE809BEE6DA}" type="presParOf" srcId="{9F1A8ED1-9B36-4AA5-8F6A-E25905CB2978}" destId="{A9E0099C-A963-4038-862A-6ACCFBE0CDFF}"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FCCE777-89B7-471E-B3A9-A594E2777968}" type="doc">
      <dgm:prSet loTypeId="urn:microsoft.com/office/officeart/2005/8/layout/vProcess5" loCatId="process" qsTypeId="urn:microsoft.com/office/officeart/2005/8/quickstyle/simple1" qsCatId="simple" csTypeId="urn:microsoft.com/office/officeart/2005/8/colors/accent1_2" csCatId="accent1"/>
      <dgm:spPr/>
      <dgm:t>
        <a:bodyPr/>
        <a:lstStyle/>
        <a:p>
          <a:endParaRPr lang="en-US"/>
        </a:p>
      </dgm:t>
    </dgm:pt>
    <dgm:pt modelId="{F10757E8-DEFC-49D5-AE16-3FFE876EFFD4}">
      <dgm:prSet/>
      <dgm:spPr/>
      <dgm:t>
        <a:bodyPr/>
        <a:lstStyle/>
        <a:p>
          <a:r>
            <a:rPr lang="en-GB"/>
            <a:t>Legal aid is funding for cases. </a:t>
          </a:r>
          <a:endParaRPr lang="en-US"/>
        </a:p>
      </dgm:t>
    </dgm:pt>
    <dgm:pt modelId="{F996B435-3A62-4416-90EA-D38257C1D41B}" type="parTrans" cxnId="{A29A1E01-BC08-4B18-8605-51C93361B1D4}">
      <dgm:prSet/>
      <dgm:spPr/>
      <dgm:t>
        <a:bodyPr/>
        <a:lstStyle/>
        <a:p>
          <a:endParaRPr lang="en-US"/>
        </a:p>
      </dgm:t>
    </dgm:pt>
    <dgm:pt modelId="{0C9E0338-DFBF-40CB-A8E6-2CC3ACA71FBA}" type="sibTrans" cxnId="{A29A1E01-BC08-4B18-8605-51C93361B1D4}">
      <dgm:prSet/>
      <dgm:spPr/>
      <dgm:t>
        <a:bodyPr/>
        <a:lstStyle/>
        <a:p>
          <a:endParaRPr lang="en-US"/>
        </a:p>
      </dgm:t>
    </dgm:pt>
    <dgm:pt modelId="{3346DB4B-D7C5-441A-9515-E7D910FECEC9}">
      <dgm:prSet/>
      <dgm:spPr/>
      <dgm:t>
        <a:bodyPr/>
        <a:lstStyle/>
        <a:p>
          <a:r>
            <a:rPr lang="en-GB"/>
            <a:t>Whether this be criminal or civil cases. </a:t>
          </a:r>
          <a:endParaRPr lang="en-US"/>
        </a:p>
      </dgm:t>
    </dgm:pt>
    <dgm:pt modelId="{F5093F55-086D-40F8-AA03-B82647BFFF2F}" type="parTrans" cxnId="{EC4F421D-AC3A-49CD-AE68-57FCAF496947}">
      <dgm:prSet/>
      <dgm:spPr/>
      <dgm:t>
        <a:bodyPr/>
        <a:lstStyle/>
        <a:p>
          <a:endParaRPr lang="en-US"/>
        </a:p>
      </dgm:t>
    </dgm:pt>
    <dgm:pt modelId="{C109EAA0-90AC-4E3B-A386-7002F713B51D}" type="sibTrans" cxnId="{EC4F421D-AC3A-49CD-AE68-57FCAF496947}">
      <dgm:prSet/>
      <dgm:spPr/>
      <dgm:t>
        <a:bodyPr/>
        <a:lstStyle/>
        <a:p>
          <a:endParaRPr lang="en-US"/>
        </a:p>
      </dgm:t>
    </dgm:pt>
    <dgm:pt modelId="{F6BB8393-96CC-4AC8-B2B9-71BE53C7DAAE}">
      <dgm:prSet/>
      <dgm:spPr/>
      <dgm:t>
        <a:bodyPr/>
        <a:lstStyle/>
        <a:p>
          <a:r>
            <a:rPr lang="en-GB"/>
            <a:t>However, there is a criteria that must be met. </a:t>
          </a:r>
          <a:endParaRPr lang="en-US"/>
        </a:p>
      </dgm:t>
    </dgm:pt>
    <dgm:pt modelId="{65E1C713-FBB3-45BE-B657-04CC30CEF062}" type="parTrans" cxnId="{ABA7262A-F506-4F8E-87AB-57BBAA80E672}">
      <dgm:prSet/>
      <dgm:spPr/>
      <dgm:t>
        <a:bodyPr/>
        <a:lstStyle/>
        <a:p>
          <a:endParaRPr lang="en-US"/>
        </a:p>
      </dgm:t>
    </dgm:pt>
    <dgm:pt modelId="{8A9FE35E-28A3-400B-BDEC-04B71E81AC9D}" type="sibTrans" cxnId="{ABA7262A-F506-4F8E-87AB-57BBAA80E672}">
      <dgm:prSet/>
      <dgm:spPr/>
      <dgm:t>
        <a:bodyPr/>
        <a:lstStyle/>
        <a:p>
          <a:endParaRPr lang="en-US"/>
        </a:p>
      </dgm:t>
    </dgm:pt>
    <dgm:pt modelId="{42A2BA1A-A78E-4B71-B366-A07099B804DE}" type="pres">
      <dgm:prSet presAssocID="{8FCCE777-89B7-471E-B3A9-A594E2777968}" presName="outerComposite" presStyleCnt="0">
        <dgm:presLayoutVars>
          <dgm:chMax val="5"/>
          <dgm:dir/>
          <dgm:resizeHandles val="exact"/>
        </dgm:presLayoutVars>
      </dgm:prSet>
      <dgm:spPr/>
    </dgm:pt>
    <dgm:pt modelId="{932B9983-CE83-41AF-B2A4-664A2C6FE140}" type="pres">
      <dgm:prSet presAssocID="{8FCCE777-89B7-471E-B3A9-A594E2777968}" presName="dummyMaxCanvas" presStyleCnt="0">
        <dgm:presLayoutVars/>
      </dgm:prSet>
      <dgm:spPr/>
    </dgm:pt>
    <dgm:pt modelId="{E915C7A4-1723-469B-B23A-F244E5E73362}" type="pres">
      <dgm:prSet presAssocID="{8FCCE777-89B7-471E-B3A9-A594E2777968}" presName="ThreeNodes_1" presStyleLbl="node1" presStyleIdx="0" presStyleCnt="3">
        <dgm:presLayoutVars>
          <dgm:bulletEnabled val="1"/>
        </dgm:presLayoutVars>
      </dgm:prSet>
      <dgm:spPr/>
    </dgm:pt>
    <dgm:pt modelId="{52513556-F54E-4487-AE16-738417E92B57}" type="pres">
      <dgm:prSet presAssocID="{8FCCE777-89B7-471E-B3A9-A594E2777968}" presName="ThreeNodes_2" presStyleLbl="node1" presStyleIdx="1" presStyleCnt="3">
        <dgm:presLayoutVars>
          <dgm:bulletEnabled val="1"/>
        </dgm:presLayoutVars>
      </dgm:prSet>
      <dgm:spPr/>
    </dgm:pt>
    <dgm:pt modelId="{E41ACF2D-3C0A-4427-84D6-B2B23B44C650}" type="pres">
      <dgm:prSet presAssocID="{8FCCE777-89B7-471E-B3A9-A594E2777968}" presName="ThreeNodes_3" presStyleLbl="node1" presStyleIdx="2" presStyleCnt="3">
        <dgm:presLayoutVars>
          <dgm:bulletEnabled val="1"/>
        </dgm:presLayoutVars>
      </dgm:prSet>
      <dgm:spPr/>
    </dgm:pt>
    <dgm:pt modelId="{84E39149-2138-49D0-9973-6B16761D9A87}" type="pres">
      <dgm:prSet presAssocID="{8FCCE777-89B7-471E-B3A9-A594E2777968}" presName="ThreeConn_1-2" presStyleLbl="fgAccFollowNode1" presStyleIdx="0" presStyleCnt="2">
        <dgm:presLayoutVars>
          <dgm:bulletEnabled val="1"/>
        </dgm:presLayoutVars>
      </dgm:prSet>
      <dgm:spPr/>
    </dgm:pt>
    <dgm:pt modelId="{CAA3D0B5-DBA6-4CAC-8A7E-F1D118F9D8A3}" type="pres">
      <dgm:prSet presAssocID="{8FCCE777-89B7-471E-B3A9-A594E2777968}" presName="ThreeConn_2-3" presStyleLbl="fgAccFollowNode1" presStyleIdx="1" presStyleCnt="2">
        <dgm:presLayoutVars>
          <dgm:bulletEnabled val="1"/>
        </dgm:presLayoutVars>
      </dgm:prSet>
      <dgm:spPr/>
    </dgm:pt>
    <dgm:pt modelId="{F8AA1747-A366-4374-83AD-86D3AE0315B0}" type="pres">
      <dgm:prSet presAssocID="{8FCCE777-89B7-471E-B3A9-A594E2777968}" presName="ThreeNodes_1_text" presStyleLbl="node1" presStyleIdx="2" presStyleCnt="3">
        <dgm:presLayoutVars>
          <dgm:bulletEnabled val="1"/>
        </dgm:presLayoutVars>
      </dgm:prSet>
      <dgm:spPr/>
    </dgm:pt>
    <dgm:pt modelId="{DE969B2B-AF41-4787-B1DB-DC87AD8CAE57}" type="pres">
      <dgm:prSet presAssocID="{8FCCE777-89B7-471E-B3A9-A594E2777968}" presName="ThreeNodes_2_text" presStyleLbl="node1" presStyleIdx="2" presStyleCnt="3">
        <dgm:presLayoutVars>
          <dgm:bulletEnabled val="1"/>
        </dgm:presLayoutVars>
      </dgm:prSet>
      <dgm:spPr/>
    </dgm:pt>
    <dgm:pt modelId="{E03B44A4-5C31-417F-89D4-0E883FA493EB}" type="pres">
      <dgm:prSet presAssocID="{8FCCE777-89B7-471E-B3A9-A594E2777968}" presName="ThreeNodes_3_text" presStyleLbl="node1" presStyleIdx="2" presStyleCnt="3">
        <dgm:presLayoutVars>
          <dgm:bulletEnabled val="1"/>
        </dgm:presLayoutVars>
      </dgm:prSet>
      <dgm:spPr/>
    </dgm:pt>
  </dgm:ptLst>
  <dgm:cxnLst>
    <dgm:cxn modelId="{A29A1E01-BC08-4B18-8605-51C93361B1D4}" srcId="{8FCCE777-89B7-471E-B3A9-A594E2777968}" destId="{F10757E8-DEFC-49D5-AE16-3FFE876EFFD4}" srcOrd="0" destOrd="0" parTransId="{F996B435-3A62-4416-90EA-D38257C1D41B}" sibTransId="{0C9E0338-DFBF-40CB-A8E6-2CC3ACA71FBA}"/>
    <dgm:cxn modelId="{EC4F421D-AC3A-49CD-AE68-57FCAF496947}" srcId="{8FCCE777-89B7-471E-B3A9-A594E2777968}" destId="{3346DB4B-D7C5-441A-9515-E7D910FECEC9}" srcOrd="1" destOrd="0" parTransId="{F5093F55-086D-40F8-AA03-B82647BFFF2F}" sibTransId="{C109EAA0-90AC-4E3B-A386-7002F713B51D}"/>
    <dgm:cxn modelId="{BD391F23-C0D6-49CE-9BBF-88E9512FE4E8}" type="presOf" srcId="{C109EAA0-90AC-4E3B-A386-7002F713B51D}" destId="{CAA3D0B5-DBA6-4CAC-8A7E-F1D118F9D8A3}" srcOrd="0" destOrd="0" presId="urn:microsoft.com/office/officeart/2005/8/layout/vProcess5"/>
    <dgm:cxn modelId="{ABA7262A-F506-4F8E-87AB-57BBAA80E672}" srcId="{8FCCE777-89B7-471E-B3A9-A594E2777968}" destId="{F6BB8393-96CC-4AC8-B2B9-71BE53C7DAAE}" srcOrd="2" destOrd="0" parTransId="{65E1C713-FBB3-45BE-B657-04CC30CEF062}" sibTransId="{8A9FE35E-28A3-400B-BDEC-04B71E81AC9D}"/>
    <dgm:cxn modelId="{6E6E952E-943C-4429-AA94-307E3B53C45E}" type="presOf" srcId="{8FCCE777-89B7-471E-B3A9-A594E2777968}" destId="{42A2BA1A-A78E-4B71-B366-A07099B804DE}" srcOrd="0" destOrd="0" presId="urn:microsoft.com/office/officeart/2005/8/layout/vProcess5"/>
    <dgm:cxn modelId="{77B16630-5187-40C2-9932-BF27C4FE164C}" type="presOf" srcId="{F6BB8393-96CC-4AC8-B2B9-71BE53C7DAAE}" destId="{E41ACF2D-3C0A-4427-84D6-B2B23B44C650}" srcOrd="0" destOrd="0" presId="urn:microsoft.com/office/officeart/2005/8/layout/vProcess5"/>
    <dgm:cxn modelId="{BBB2015E-D419-428B-92CC-B968DFB8B836}" type="presOf" srcId="{F10757E8-DEFC-49D5-AE16-3FFE876EFFD4}" destId="{F8AA1747-A366-4374-83AD-86D3AE0315B0}" srcOrd="1" destOrd="0" presId="urn:microsoft.com/office/officeart/2005/8/layout/vProcess5"/>
    <dgm:cxn modelId="{FAB05969-2E1C-4846-B73A-98EF337E8620}" type="presOf" srcId="{0C9E0338-DFBF-40CB-A8E6-2CC3ACA71FBA}" destId="{84E39149-2138-49D0-9973-6B16761D9A87}" srcOrd="0" destOrd="0" presId="urn:microsoft.com/office/officeart/2005/8/layout/vProcess5"/>
    <dgm:cxn modelId="{2E484289-B464-4601-B7DD-668A69A54D35}" type="presOf" srcId="{F10757E8-DEFC-49D5-AE16-3FFE876EFFD4}" destId="{E915C7A4-1723-469B-B23A-F244E5E73362}" srcOrd="0" destOrd="0" presId="urn:microsoft.com/office/officeart/2005/8/layout/vProcess5"/>
    <dgm:cxn modelId="{84619B95-12D2-481A-A147-F06C443EC738}" type="presOf" srcId="{3346DB4B-D7C5-441A-9515-E7D910FECEC9}" destId="{DE969B2B-AF41-4787-B1DB-DC87AD8CAE57}" srcOrd="1" destOrd="0" presId="urn:microsoft.com/office/officeart/2005/8/layout/vProcess5"/>
    <dgm:cxn modelId="{7AA4E1BE-9E01-4AEF-9D90-B034C0E66A06}" type="presOf" srcId="{F6BB8393-96CC-4AC8-B2B9-71BE53C7DAAE}" destId="{E03B44A4-5C31-417F-89D4-0E883FA493EB}" srcOrd="1" destOrd="0" presId="urn:microsoft.com/office/officeart/2005/8/layout/vProcess5"/>
    <dgm:cxn modelId="{D02A55FA-2A76-4C88-9896-4EBF3864D1AD}" type="presOf" srcId="{3346DB4B-D7C5-441A-9515-E7D910FECEC9}" destId="{52513556-F54E-4487-AE16-738417E92B57}" srcOrd="0" destOrd="0" presId="urn:microsoft.com/office/officeart/2005/8/layout/vProcess5"/>
    <dgm:cxn modelId="{1AF9D08C-34BC-47BA-817A-3C3F8B942682}" type="presParOf" srcId="{42A2BA1A-A78E-4B71-B366-A07099B804DE}" destId="{932B9983-CE83-41AF-B2A4-664A2C6FE140}" srcOrd="0" destOrd="0" presId="urn:microsoft.com/office/officeart/2005/8/layout/vProcess5"/>
    <dgm:cxn modelId="{7B8BA62A-F6CB-404C-8DB6-A42F2AF4FE3E}" type="presParOf" srcId="{42A2BA1A-A78E-4B71-B366-A07099B804DE}" destId="{E915C7A4-1723-469B-B23A-F244E5E73362}" srcOrd="1" destOrd="0" presId="urn:microsoft.com/office/officeart/2005/8/layout/vProcess5"/>
    <dgm:cxn modelId="{6A7FD382-F215-46C3-8D12-D3891C7246A3}" type="presParOf" srcId="{42A2BA1A-A78E-4B71-B366-A07099B804DE}" destId="{52513556-F54E-4487-AE16-738417E92B57}" srcOrd="2" destOrd="0" presId="urn:microsoft.com/office/officeart/2005/8/layout/vProcess5"/>
    <dgm:cxn modelId="{196F1C13-970A-420F-9683-5451B1741337}" type="presParOf" srcId="{42A2BA1A-A78E-4B71-B366-A07099B804DE}" destId="{E41ACF2D-3C0A-4427-84D6-B2B23B44C650}" srcOrd="3" destOrd="0" presId="urn:microsoft.com/office/officeart/2005/8/layout/vProcess5"/>
    <dgm:cxn modelId="{B1CF9F30-0385-46DA-9469-991A0F89B4E5}" type="presParOf" srcId="{42A2BA1A-A78E-4B71-B366-A07099B804DE}" destId="{84E39149-2138-49D0-9973-6B16761D9A87}" srcOrd="4" destOrd="0" presId="urn:microsoft.com/office/officeart/2005/8/layout/vProcess5"/>
    <dgm:cxn modelId="{F47E1D94-F0E2-4203-A0CD-0A537CBB2ED7}" type="presParOf" srcId="{42A2BA1A-A78E-4B71-B366-A07099B804DE}" destId="{CAA3D0B5-DBA6-4CAC-8A7E-F1D118F9D8A3}" srcOrd="5" destOrd="0" presId="urn:microsoft.com/office/officeart/2005/8/layout/vProcess5"/>
    <dgm:cxn modelId="{D53A8036-FD42-4753-884F-F6273776B6F7}" type="presParOf" srcId="{42A2BA1A-A78E-4B71-B366-A07099B804DE}" destId="{F8AA1747-A366-4374-83AD-86D3AE0315B0}" srcOrd="6" destOrd="0" presId="urn:microsoft.com/office/officeart/2005/8/layout/vProcess5"/>
    <dgm:cxn modelId="{EB256FB8-5893-48C7-9B80-7A5E99620493}" type="presParOf" srcId="{42A2BA1A-A78E-4B71-B366-A07099B804DE}" destId="{DE969B2B-AF41-4787-B1DB-DC87AD8CAE57}" srcOrd="7" destOrd="0" presId="urn:microsoft.com/office/officeart/2005/8/layout/vProcess5"/>
    <dgm:cxn modelId="{B5B36673-DE7C-4210-A13B-2EF51C73F00A}" type="presParOf" srcId="{42A2BA1A-A78E-4B71-B366-A07099B804DE}" destId="{E03B44A4-5C31-417F-89D4-0E883FA493EB}"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9484AED-104E-4F24-9229-64833CA5A03D}"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A7556CBA-C333-4AC2-AB3D-EA7CCE684E82}">
      <dgm:prSet/>
      <dgm:spPr/>
      <dgm:t>
        <a:bodyPr/>
        <a:lstStyle/>
        <a:p>
          <a:r>
            <a:rPr lang="en-GB"/>
            <a:t>Means tested for criminal cases. </a:t>
          </a:r>
          <a:endParaRPr lang="en-US"/>
        </a:p>
      </dgm:t>
    </dgm:pt>
    <dgm:pt modelId="{75978CE1-0D9A-416D-8E54-8B1E83802CAB}" type="parTrans" cxnId="{B9D73564-3A53-4774-B5F6-55CC946BCE8B}">
      <dgm:prSet/>
      <dgm:spPr/>
      <dgm:t>
        <a:bodyPr/>
        <a:lstStyle/>
        <a:p>
          <a:endParaRPr lang="en-US"/>
        </a:p>
      </dgm:t>
    </dgm:pt>
    <dgm:pt modelId="{F6B07BBE-0F60-4F50-8B7F-E229B05D506B}" type="sibTrans" cxnId="{B9D73564-3A53-4774-B5F6-55CC946BCE8B}">
      <dgm:prSet/>
      <dgm:spPr/>
      <dgm:t>
        <a:bodyPr/>
        <a:lstStyle/>
        <a:p>
          <a:endParaRPr lang="en-US"/>
        </a:p>
      </dgm:t>
    </dgm:pt>
    <dgm:pt modelId="{40481FA6-1A80-42EF-A400-BF96B77ABAD2}">
      <dgm:prSet/>
      <dgm:spPr/>
      <dgm:t>
        <a:bodyPr/>
        <a:lstStyle/>
        <a:p>
          <a:r>
            <a:rPr lang="en-GB"/>
            <a:t>Not always means tested for civil cases. </a:t>
          </a:r>
          <a:endParaRPr lang="en-US"/>
        </a:p>
      </dgm:t>
    </dgm:pt>
    <dgm:pt modelId="{972A98AD-A397-461F-84CF-7F43012D1432}" type="parTrans" cxnId="{74EBCD00-3A41-46C2-A24D-06E464B225CC}">
      <dgm:prSet/>
      <dgm:spPr/>
      <dgm:t>
        <a:bodyPr/>
        <a:lstStyle/>
        <a:p>
          <a:endParaRPr lang="en-US"/>
        </a:p>
      </dgm:t>
    </dgm:pt>
    <dgm:pt modelId="{20675EF4-E66D-4587-970A-49B867025AE4}" type="sibTrans" cxnId="{74EBCD00-3A41-46C2-A24D-06E464B225CC}">
      <dgm:prSet/>
      <dgm:spPr/>
      <dgm:t>
        <a:bodyPr/>
        <a:lstStyle/>
        <a:p>
          <a:endParaRPr lang="en-US"/>
        </a:p>
      </dgm:t>
    </dgm:pt>
    <dgm:pt modelId="{0601FE06-DB6D-4CC3-8D80-E4FA649239F1}">
      <dgm:prSet/>
      <dgm:spPr/>
      <dgm:t>
        <a:bodyPr/>
        <a:lstStyle/>
        <a:p>
          <a:r>
            <a:rPr lang="en-GB"/>
            <a:t>Depends on two things; what type is the case and what is your financial situation.</a:t>
          </a:r>
          <a:endParaRPr lang="en-US"/>
        </a:p>
      </dgm:t>
    </dgm:pt>
    <dgm:pt modelId="{AD8C0B81-6E1C-4938-8C07-82BC1B3F387E}" type="parTrans" cxnId="{EDD5B631-8BB2-4EB8-AA61-3BBF5FDE1B74}">
      <dgm:prSet/>
      <dgm:spPr/>
      <dgm:t>
        <a:bodyPr/>
        <a:lstStyle/>
        <a:p>
          <a:endParaRPr lang="en-US"/>
        </a:p>
      </dgm:t>
    </dgm:pt>
    <dgm:pt modelId="{CA99B9EA-6007-4117-B669-3B7907BF3151}" type="sibTrans" cxnId="{EDD5B631-8BB2-4EB8-AA61-3BBF5FDE1B74}">
      <dgm:prSet/>
      <dgm:spPr/>
      <dgm:t>
        <a:bodyPr/>
        <a:lstStyle/>
        <a:p>
          <a:endParaRPr lang="en-US"/>
        </a:p>
      </dgm:t>
    </dgm:pt>
    <dgm:pt modelId="{489A0865-7F59-42B2-AF29-CCF32DF92483}" type="pres">
      <dgm:prSet presAssocID="{D9484AED-104E-4F24-9229-64833CA5A03D}" presName="linear" presStyleCnt="0">
        <dgm:presLayoutVars>
          <dgm:animLvl val="lvl"/>
          <dgm:resizeHandles val="exact"/>
        </dgm:presLayoutVars>
      </dgm:prSet>
      <dgm:spPr/>
    </dgm:pt>
    <dgm:pt modelId="{CF5EF474-DF66-4D63-BD43-42A9AF35749C}" type="pres">
      <dgm:prSet presAssocID="{A7556CBA-C333-4AC2-AB3D-EA7CCE684E82}" presName="parentText" presStyleLbl="node1" presStyleIdx="0" presStyleCnt="3">
        <dgm:presLayoutVars>
          <dgm:chMax val="0"/>
          <dgm:bulletEnabled val="1"/>
        </dgm:presLayoutVars>
      </dgm:prSet>
      <dgm:spPr/>
    </dgm:pt>
    <dgm:pt modelId="{646BEE37-FD0A-4753-AE3A-5D565B1A38BE}" type="pres">
      <dgm:prSet presAssocID="{F6B07BBE-0F60-4F50-8B7F-E229B05D506B}" presName="spacer" presStyleCnt="0"/>
      <dgm:spPr/>
    </dgm:pt>
    <dgm:pt modelId="{FEDCF611-BF72-417B-8EFA-95C2B3BBB568}" type="pres">
      <dgm:prSet presAssocID="{40481FA6-1A80-42EF-A400-BF96B77ABAD2}" presName="parentText" presStyleLbl="node1" presStyleIdx="1" presStyleCnt="3">
        <dgm:presLayoutVars>
          <dgm:chMax val="0"/>
          <dgm:bulletEnabled val="1"/>
        </dgm:presLayoutVars>
      </dgm:prSet>
      <dgm:spPr/>
    </dgm:pt>
    <dgm:pt modelId="{0561913E-6158-4FE7-918B-153722209A0B}" type="pres">
      <dgm:prSet presAssocID="{20675EF4-E66D-4587-970A-49B867025AE4}" presName="spacer" presStyleCnt="0"/>
      <dgm:spPr/>
    </dgm:pt>
    <dgm:pt modelId="{220FFD4F-992F-409A-A5EC-C3B46702D8F5}" type="pres">
      <dgm:prSet presAssocID="{0601FE06-DB6D-4CC3-8D80-E4FA649239F1}" presName="parentText" presStyleLbl="node1" presStyleIdx="2" presStyleCnt="3">
        <dgm:presLayoutVars>
          <dgm:chMax val="0"/>
          <dgm:bulletEnabled val="1"/>
        </dgm:presLayoutVars>
      </dgm:prSet>
      <dgm:spPr/>
    </dgm:pt>
  </dgm:ptLst>
  <dgm:cxnLst>
    <dgm:cxn modelId="{74EBCD00-3A41-46C2-A24D-06E464B225CC}" srcId="{D9484AED-104E-4F24-9229-64833CA5A03D}" destId="{40481FA6-1A80-42EF-A400-BF96B77ABAD2}" srcOrd="1" destOrd="0" parTransId="{972A98AD-A397-461F-84CF-7F43012D1432}" sibTransId="{20675EF4-E66D-4587-970A-49B867025AE4}"/>
    <dgm:cxn modelId="{EDD5B631-8BB2-4EB8-AA61-3BBF5FDE1B74}" srcId="{D9484AED-104E-4F24-9229-64833CA5A03D}" destId="{0601FE06-DB6D-4CC3-8D80-E4FA649239F1}" srcOrd="2" destOrd="0" parTransId="{AD8C0B81-6E1C-4938-8C07-82BC1B3F387E}" sibTransId="{CA99B9EA-6007-4117-B669-3B7907BF3151}"/>
    <dgm:cxn modelId="{B9D73564-3A53-4774-B5F6-55CC946BCE8B}" srcId="{D9484AED-104E-4F24-9229-64833CA5A03D}" destId="{A7556CBA-C333-4AC2-AB3D-EA7CCE684E82}" srcOrd="0" destOrd="0" parTransId="{75978CE1-0D9A-416D-8E54-8B1E83802CAB}" sibTransId="{F6B07BBE-0F60-4F50-8B7F-E229B05D506B}"/>
    <dgm:cxn modelId="{19D66B97-FCC1-426F-B872-C19BFA04CA3A}" type="presOf" srcId="{40481FA6-1A80-42EF-A400-BF96B77ABAD2}" destId="{FEDCF611-BF72-417B-8EFA-95C2B3BBB568}" srcOrd="0" destOrd="0" presId="urn:microsoft.com/office/officeart/2005/8/layout/vList2"/>
    <dgm:cxn modelId="{DEAC379A-00FF-426D-8E5D-2590096D57A2}" type="presOf" srcId="{D9484AED-104E-4F24-9229-64833CA5A03D}" destId="{489A0865-7F59-42B2-AF29-CCF32DF92483}" srcOrd="0" destOrd="0" presId="urn:microsoft.com/office/officeart/2005/8/layout/vList2"/>
    <dgm:cxn modelId="{E1BD6FDD-1CDB-4109-BDBC-1F25A031E850}" type="presOf" srcId="{A7556CBA-C333-4AC2-AB3D-EA7CCE684E82}" destId="{CF5EF474-DF66-4D63-BD43-42A9AF35749C}" srcOrd="0" destOrd="0" presId="urn:microsoft.com/office/officeart/2005/8/layout/vList2"/>
    <dgm:cxn modelId="{5253E2E6-DA30-4BF8-A698-2D878AF7F4CD}" type="presOf" srcId="{0601FE06-DB6D-4CC3-8D80-E4FA649239F1}" destId="{220FFD4F-992F-409A-A5EC-C3B46702D8F5}" srcOrd="0" destOrd="0" presId="urn:microsoft.com/office/officeart/2005/8/layout/vList2"/>
    <dgm:cxn modelId="{043336F8-B935-4879-9B63-D76C8BC139DD}" type="presParOf" srcId="{489A0865-7F59-42B2-AF29-CCF32DF92483}" destId="{CF5EF474-DF66-4D63-BD43-42A9AF35749C}" srcOrd="0" destOrd="0" presId="urn:microsoft.com/office/officeart/2005/8/layout/vList2"/>
    <dgm:cxn modelId="{9004845F-CB91-4C90-BC3C-7246C31E8477}" type="presParOf" srcId="{489A0865-7F59-42B2-AF29-CCF32DF92483}" destId="{646BEE37-FD0A-4753-AE3A-5D565B1A38BE}" srcOrd="1" destOrd="0" presId="urn:microsoft.com/office/officeart/2005/8/layout/vList2"/>
    <dgm:cxn modelId="{2734B3EE-F626-4DC8-884D-29AC82B34FD0}" type="presParOf" srcId="{489A0865-7F59-42B2-AF29-CCF32DF92483}" destId="{FEDCF611-BF72-417B-8EFA-95C2B3BBB568}" srcOrd="2" destOrd="0" presId="urn:microsoft.com/office/officeart/2005/8/layout/vList2"/>
    <dgm:cxn modelId="{9DD0B09E-1978-4958-AE05-71D77EC263C1}" type="presParOf" srcId="{489A0865-7F59-42B2-AF29-CCF32DF92483}" destId="{0561913E-6158-4FE7-918B-153722209A0B}" srcOrd="3" destOrd="0" presId="urn:microsoft.com/office/officeart/2005/8/layout/vList2"/>
    <dgm:cxn modelId="{49F01A1B-303F-40DF-9FB6-8A82D4FD7590}" type="presParOf" srcId="{489A0865-7F59-42B2-AF29-CCF32DF92483}" destId="{220FFD4F-992F-409A-A5EC-C3B46702D8F5}"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1C17950-19BA-4606-9D41-1125CA586E3A}" type="doc">
      <dgm:prSet loTypeId="urn:microsoft.com/office/officeart/2016/7/layout/RepeatingBendingProcessNew" loCatId="process" qsTypeId="urn:microsoft.com/office/officeart/2005/8/quickstyle/simple1" qsCatId="simple" csTypeId="urn:microsoft.com/office/officeart/2005/8/colors/accent1_2" csCatId="accent1"/>
      <dgm:spPr/>
      <dgm:t>
        <a:bodyPr/>
        <a:lstStyle/>
        <a:p>
          <a:endParaRPr lang="en-US"/>
        </a:p>
      </dgm:t>
    </dgm:pt>
    <dgm:pt modelId="{B5488177-46FA-4132-8FDD-401EC4517D81}">
      <dgm:prSet/>
      <dgm:spPr/>
      <dgm:t>
        <a:bodyPr/>
        <a:lstStyle/>
        <a:p>
          <a:r>
            <a:rPr lang="en-GB"/>
            <a:t>Can be for debt, family or housing. </a:t>
          </a:r>
          <a:endParaRPr lang="en-US"/>
        </a:p>
      </dgm:t>
    </dgm:pt>
    <dgm:pt modelId="{82760C0A-3764-4225-8CD3-3770567AB49B}" type="parTrans" cxnId="{28B94E94-4A82-4DF8-9121-3BF0B81D85F9}">
      <dgm:prSet/>
      <dgm:spPr/>
      <dgm:t>
        <a:bodyPr/>
        <a:lstStyle/>
        <a:p>
          <a:endParaRPr lang="en-US"/>
        </a:p>
      </dgm:t>
    </dgm:pt>
    <dgm:pt modelId="{581A93F9-6BAC-42CC-912E-C30648F53646}" type="sibTrans" cxnId="{28B94E94-4A82-4DF8-9121-3BF0B81D85F9}">
      <dgm:prSet/>
      <dgm:spPr/>
      <dgm:t>
        <a:bodyPr/>
        <a:lstStyle/>
        <a:p>
          <a:endParaRPr lang="en-US"/>
        </a:p>
      </dgm:t>
    </dgm:pt>
    <dgm:pt modelId="{F1DA476D-B5A0-43FA-AD6C-DEA52550A024}">
      <dgm:prSet/>
      <dgm:spPr/>
      <dgm:t>
        <a:bodyPr/>
        <a:lstStyle/>
        <a:p>
          <a:r>
            <a:rPr lang="en-GB"/>
            <a:t>Your problem must be serious. </a:t>
          </a:r>
          <a:endParaRPr lang="en-US"/>
        </a:p>
      </dgm:t>
    </dgm:pt>
    <dgm:pt modelId="{FE55633A-531D-44F7-A96E-0E75F2EE48F9}" type="parTrans" cxnId="{CC83F310-8C12-413C-8E4A-3126FEFBC066}">
      <dgm:prSet/>
      <dgm:spPr/>
      <dgm:t>
        <a:bodyPr/>
        <a:lstStyle/>
        <a:p>
          <a:endParaRPr lang="en-US"/>
        </a:p>
      </dgm:t>
    </dgm:pt>
    <dgm:pt modelId="{CA5C6A57-4950-4D40-9135-54E597737FDC}" type="sibTrans" cxnId="{CC83F310-8C12-413C-8E4A-3126FEFBC066}">
      <dgm:prSet/>
      <dgm:spPr/>
      <dgm:t>
        <a:bodyPr/>
        <a:lstStyle/>
        <a:p>
          <a:endParaRPr lang="en-US"/>
        </a:p>
      </dgm:t>
    </dgm:pt>
    <dgm:pt modelId="{B4982E1E-9542-4AC1-9B95-D768B0C10FDB}">
      <dgm:prSet/>
      <dgm:spPr/>
      <dgm:t>
        <a:bodyPr/>
        <a:lstStyle/>
        <a:p>
          <a:r>
            <a:rPr lang="en-GB"/>
            <a:t>A lot of information will be requested. </a:t>
          </a:r>
          <a:endParaRPr lang="en-US"/>
        </a:p>
      </dgm:t>
    </dgm:pt>
    <dgm:pt modelId="{33E3D138-BAAC-4A24-9283-3225CC5D5D32}" type="parTrans" cxnId="{1F9203FD-20F2-4FD2-BA41-BA049C7B8284}">
      <dgm:prSet/>
      <dgm:spPr/>
      <dgm:t>
        <a:bodyPr/>
        <a:lstStyle/>
        <a:p>
          <a:endParaRPr lang="en-US"/>
        </a:p>
      </dgm:t>
    </dgm:pt>
    <dgm:pt modelId="{04DBF4DA-B199-4BAA-9D7C-A590154F8559}" type="sibTrans" cxnId="{1F9203FD-20F2-4FD2-BA41-BA049C7B8284}">
      <dgm:prSet/>
      <dgm:spPr/>
      <dgm:t>
        <a:bodyPr/>
        <a:lstStyle/>
        <a:p>
          <a:endParaRPr lang="en-US"/>
        </a:p>
      </dgm:t>
    </dgm:pt>
    <dgm:pt modelId="{9FD7C262-396A-4FA4-97DD-5A0592DC63D8}">
      <dgm:prSet/>
      <dgm:spPr/>
      <dgm:t>
        <a:bodyPr/>
        <a:lstStyle/>
        <a:p>
          <a:r>
            <a:rPr lang="en-GB"/>
            <a:t>Finance is not taken into consideration if ; </a:t>
          </a:r>
          <a:endParaRPr lang="en-US"/>
        </a:p>
      </dgm:t>
    </dgm:pt>
    <dgm:pt modelId="{4E08BD1C-7ED1-403A-94C9-171CD4A92D7B}" type="parTrans" cxnId="{9452018B-F50E-41A0-9529-DA01ECA420AB}">
      <dgm:prSet/>
      <dgm:spPr/>
      <dgm:t>
        <a:bodyPr/>
        <a:lstStyle/>
        <a:p>
          <a:endParaRPr lang="en-US"/>
        </a:p>
      </dgm:t>
    </dgm:pt>
    <dgm:pt modelId="{E871A912-3337-4A08-9A4C-4719E1F81B91}" type="sibTrans" cxnId="{9452018B-F50E-41A0-9529-DA01ECA420AB}">
      <dgm:prSet/>
      <dgm:spPr/>
      <dgm:t>
        <a:bodyPr/>
        <a:lstStyle/>
        <a:p>
          <a:endParaRPr lang="en-US"/>
        </a:p>
      </dgm:t>
    </dgm:pt>
    <dgm:pt modelId="{BBC685BA-BA7A-4FA9-AB72-6D82D58A863E}">
      <dgm:prSet/>
      <dgm:spPr/>
      <dgm:t>
        <a:bodyPr/>
        <a:lstStyle/>
        <a:p>
          <a:r>
            <a:rPr lang="en-GB"/>
            <a:t>1. The case concerns mental health tribunals. </a:t>
          </a:r>
          <a:endParaRPr lang="en-US"/>
        </a:p>
      </dgm:t>
    </dgm:pt>
    <dgm:pt modelId="{CE2FB875-F578-466D-A85E-F1D5880E5EBC}" type="parTrans" cxnId="{971AB227-384C-4259-A8A4-03B5B85A8828}">
      <dgm:prSet/>
      <dgm:spPr/>
      <dgm:t>
        <a:bodyPr/>
        <a:lstStyle/>
        <a:p>
          <a:endParaRPr lang="en-US"/>
        </a:p>
      </dgm:t>
    </dgm:pt>
    <dgm:pt modelId="{FC8ED285-5AD7-4B03-AD7A-2B8A0B73D44E}" type="sibTrans" cxnId="{971AB227-384C-4259-A8A4-03B5B85A8828}">
      <dgm:prSet/>
      <dgm:spPr/>
      <dgm:t>
        <a:bodyPr/>
        <a:lstStyle/>
        <a:p>
          <a:endParaRPr lang="en-US"/>
        </a:p>
      </dgm:t>
    </dgm:pt>
    <dgm:pt modelId="{7FF6FF0F-B023-40CA-ADB9-88E05A0A623F}">
      <dgm:prSet/>
      <dgm:spPr/>
      <dgm:t>
        <a:bodyPr/>
        <a:lstStyle/>
        <a:p>
          <a:r>
            <a:rPr lang="en-GB"/>
            <a:t>2. Children in care. </a:t>
          </a:r>
          <a:endParaRPr lang="en-US"/>
        </a:p>
      </dgm:t>
    </dgm:pt>
    <dgm:pt modelId="{0AEA49D5-B435-43D8-9FDC-47165B256746}" type="parTrans" cxnId="{F332571B-3662-475E-9E51-7CBC62715379}">
      <dgm:prSet/>
      <dgm:spPr/>
      <dgm:t>
        <a:bodyPr/>
        <a:lstStyle/>
        <a:p>
          <a:endParaRPr lang="en-US"/>
        </a:p>
      </dgm:t>
    </dgm:pt>
    <dgm:pt modelId="{36BDAA6A-4091-45F5-BBE5-785DEA1E5791}" type="sibTrans" cxnId="{F332571B-3662-475E-9E51-7CBC62715379}">
      <dgm:prSet/>
      <dgm:spPr/>
      <dgm:t>
        <a:bodyPr/>
        <a:lstStyle/>
        <a:p>
          <a:endParaRPr lang="en-US"/>
        </a:p>
      </dgm:t>
    </dgm:pt>
    <dgm:pt modelId="{9996C627-E1B2-43EB-96B3-ABF482B90899}">
      <dgm:prSet/>
      <dgm:spPr/>
      <dgm:t>
        <a:bodyPr/>
        <a:lstStyle/>
        <a:p>
          <a:r>
            <a:rPr lang="en-GB"/>
            <a:t>3. Your child has been abducted. </a:t>
          </a:r>
          <a:endParaRPr lang="en-US"/>
        </a:p>
      </dgm:t>
    </dgm:pt>
    <dgm:pt modelId="{7A4359DA-46C9-497A-8A5A-8E63DEDDD63F}" type="parTrans" cxnId="{6D2EEDF8-873B-4CA7-9791-0475BECFDC5F}">
      <dgm:prSet/>
      <dgm:spPr/>
      <dgm:t>
        <a:bodyPr/>
        <a:lstStyle/>
        <a:p>
          <a:endParaRPr lang="en-US"/>
        </a:p>
      </dgm:t>
    </dgm:pt>
    <dgm:pt modelId="{E3FB4A48-F91A-44C4-843E-70B15A171A89}" type="sibTrans" cxnId="{6D2EEDF8-873B-4CA7-9791-0475BECFDC5F}">
      <dgm:prSet/>
      <dgm:spPr/>
      <dgm:t>
        <a:bodyPr/>
        <a:lstStyle/>
        <a:p>
          <a:endParaRPr lang="en-US"/>
        </a:p>
      </dgm:t>
    </dgm:pt>
    <dgm:pt modelId="{C6DCE78F-7291-43B9-A109-D3B41E9173CD}">
      <dgm:prSet/>
      <dgm:spPr/>
      <dgm:t>
        <a:bodyPr/>
        <a:lstStyle/>
        <a:p>
          <a:r>
            <a:rPr lang="en-GB"/>
            <a:t>For criminal cases – under 16 free legal aid/ under 18 in full time education and on certain benefits free legal aid. </a:t>
          </a:r>
          <a:endParaRPr lang="en-US"/>
        </a:p>
      </dgm:t>
    </dgm:pt>
    <dgm:pt modelId="{A17E00EB-4751-4B90-88E0-662AB014F654}" type="parTrans" cxnId="{86DB90E0-60D2-41AB-B86E-BDEEB0D1E1AE}">
      <dgm:prSet/>
      <dgm:spPr/>
      <dgm:t>
        <a:bodyPr/>
        <a:lstStyle/>
        <a:p>
          <a:endParaRPr lang="en-US"/>
        </a:p>
      </dgm:t>
    </dgm:pt>
    <dgm:pt modelId="{ACE4CC87-87D3-4CF7-B2A3-93E76E61B2B7}" type="sibTrans" cxnId="{86DB90E0-60D2-41AB-B86E-BDEEB0D1E1AE}">
      <dgm:prSet/>
      <dgm:spPr/>
      <dgm:t>
        <a:bodyPr/>
        <a:lstStyle/>
        <a:p>
          <a:endParaRPr lang="en-US"/>
        </a:p>
      </dgm:t>
    </dgm:pt>
    <dgm:pt modelId="{5F3F2987-2E90-4722-AA94-F534CB2C5F06}" type="pres">
      <dgm:prSet presAssocID="{61C17950-19BA-4606-9D41-1125CA586E3A}" presName="Name0" presStyleCnt="0">
        <dgm:presLayoutVars>
          <dgm:dir/>
          <dgm:resizeHandles val="exact"/>
        </dgm:presLayoutVars>
      </dgm:prSet>
      <dgm:spPr/>
    </dgm:pt>
    <dgm:pt modelId="{26BFC779-4A71-4426-A22A-C29BA3768420}" type="pres">
      <dgm:prSet presAssocID="{B5488177-46FA-4132-8FDD-401EC4517D81}" presName="node" presStyleLbl="node1" presStyleIdx="0" presStyleCnt="8">
        <dgm:presLayoutVars>
          <dgm:bulletEnabled val="1"/>
        </dgm:presLayoutVars>
      </dgm:prSet>
      <dgm:spPr/>
    </dgm:pt>
    <dgm:pt modelId="{DD8EF6A2-8C9C-48BC-9E91-2D5E456264F0}" type="pres">
      <dgm:prSet presAssocID="{581A93F9-6BAC-42CC-912E-C30648F53646}" presName="sibTrans" presStyleLbl="sibTrans1D1" presStyleIdx="0" presStyleCnt="7"/>
      <dgm:spPr/>
    </dgm:pt>
    <dgm:pt modelId="{2629E675-A42F-45D8-A41C-3BE7466A8F1C}" type="pres">
      <dgm:prSet presAssocID="{581A93F9-6BAC-42CC-912E-C30648F53646}" presName="connectorText" presStyleLbl="sibTrans1D1" presStyleIdx="0" presStyleCnt="7"/>
      <dgm:spPr/>
    </dgm:pt>
    <dgm:pt modelId="{3DF6FA3A-A46B-4DAA-B639-4207E3211389}" type="pres">
      <dgm:prSet presAssocID="{F1DA476D-B5A0-43FA-AD6C-DEA52550A024}" presName="node" presStyleLbl="node1" presStyleIdx="1" presStyleCnt="8">
        <dgm:presLayoutVars>
          <dgm:bulletEnabled val="1"/>
        </dgm:presLayoutVars>
      </dgm:prSet>
      <dgm:spPr/>
    </dgm:pt>
    <dgm:pt modelId="{995A0FB2-6368-413D-A5CE-739120627726}" type="pres">
      <dgm:prSet presAssocID="{CA5C6A57-4950-4D40-9135-54E597737FDC}" presName="sibTrans" presStyleLbl="sibTrans1D1" presStyleIdx="1" presStyleCnt="7"/>
      <dgm:spPr/>
    </dgm:pt>
    <dgm:pt modelId="{BF0B38FC-85F8-45D3-9BEA-33C06422F3AB}" type="pres">
      <dgm:prSet presAssocID="{CA5C6A57-4950-4D40-9135-54E597737FDC}" presName="connectorText" presStyleLbl="sibTrans1D1" presStyleIdx="1" presStyleCnt="7"/>
      <dgm:spPr/>
    </dgm:pt>
    <dgm:pt modelId="{EDB149F7-C436-41AB-8898-FD4F75DD05BC}" type="pres">
      <dgm:prSet presAssocID="{B4982E1E-9542-4AC1-9B95-D768B0C10FDB}" presName="node" presStyleLbl="node1" presStyleIdx="2" presStyleCnt="8">
        <dgm:presLayoutVars>
          <dgm:bulletEnabled val="1"/>
        </dgm:presLayoutVars>
      </dgm:prSet>
      <dgm:spPr/>
    </dgm:pt>
    <dgm:pt modelId="{BC03507F-11BE-4330-9504-CD1DC4B463F9}" type="pres">
      <dgm:prSet presAssocID="{04DBF4DA-B199-4BAA-9D7C-A590154F8559}" presName="sibTrans" presStyleLbl="sibTrans1D1" presStyleIdx="2" presStyleCnt="7"/>
      <dgm:spPr/>
    </dgm:pt>
    <dgm:pt modelId="{114003FF-DA60-4C55-8362-58DDCF5F654B}" type="pres">
      <dgm:prSet presAssocID="{04DBF4DA-B199-4BAA-9D7C-A590154F8559}" presName="connectorText" presStyleLbl="sibTrans1D1" presStyleIdx="2" presStyleCnt="7"/>
      <dgm:spPr/>
    </dgm:pt>
    <dgm:pt modelId="{144A5C55-479C-4FB2-AFE0-26221DB64347}" type="pres">
      <dgm:prSet presAssocID="{9FD7C262-396A-4FA4-97DD-5A0592DC63D8}" presName="node" presStyleLbl="node1" presStyleIdx="3" presStyleCnt="8">
        <dgm:presLayoutVars>
          <dgm:bulletEnabled val="1"/>
        </dgm:presLayoutVars>
      </dgm:prSet>
      <dgm:spPr/>
    </dgm:pt>
    <dgm:pt modelId="{3BA69A2E-0566-4C2E-A1A0-5F03E72B6C53}" type="pres">
      <dgm:prSet presAssocID="{E871A912-3337-4A08-9A4C-4719E1F81B91}" presName="sibTrans" presStyleLbl="sibTrans1D1" presStyleIdx="3" presStyleCnt="7"/>
      <dgm:spPr/>
    </dgm:pt>
    <dgm:pt modelId="{8DE05049-CCA8-4091-A111-FEA4ABC270B8}" type="pres">
      <dgm:prSet presAssocID="{E871A912-3337-4A08-9A4C-4719E1F81B91}" presName="connectorText" presStyleLbl="sibTrans1D1" presStyleIdx="3" presStyleCnt="7"/>
      <dgm:spPr/>
    </dgm:pt>
    <dgm:pt modelId="{E09997B0-5082-47E2-9B17-B0243C8EBDE9}" type="pres">
      <dgm:prSet presAssocID="{BBC685BA-BA7A-4FA9-AB72-6D82D58A863E}" presName="node" presStyleLbl="node1" presStyleIdx="4" presStyleCnt="8">
        <dgm:presLayoutVars>
          <dgm:bulletEnabled val="1"/>
        </dgm:presLayoutVars>
      </dgm:prSet>
      <dgm:spPr/>
    </dgm:pt>
    <dgm:pt modelId="{4871537E-4C14-4488-B635-5E2E1AB143ED}" type="pres">
      <dgm:prSet presAssocID="{FC8ED285-5AD7-4B03-AD7A-2B8A0B73D44E}" presName="sibTrans" presStyleLbl="sibTrans1D1" presStyleIdx="4" presStyleCnt="7"/>
      <dgm:spPr/>
    </dgm:pt>
    <dgm:pt modelId="{FFE513B6-6DA4-4A32-AE9F-66D5AE362880}" type="pres">
      <dgm:prSet presAssocID="{FC8ED285-5AD7-4B03-AD7A-2B8A0B73D44E}" presName="connectorText" presStyleLbl="sibTrans1D1" presStyleIdx="4" presStyleCnt="7"/>
      <dgm:spPr/>
    </dgm:pt>
    <dgm:pt modelId="{F73C6B3D-9B5C-4DD7-8E4B-2B1E6BFD9765}" type="pres">
      <dgm:prSet presAssocID="{7FF6FF0F-B023-40CA-ADB9-88E05A0A623F}" presName="node" presStyleLbl="node1" presStyleIdx="5" presStyleCnt="8">
        <dgm:presLayoutVars>
          <dgm:bulletEnabled val="1"/>
        </dgm:presLayoutVars>
      </dgm:prSet>
      <dgm:spPr/>
    </dgm:pt>
    <dgm:pt modelId="{A9B0F165-9C21-417A-870E-F429B05E4210}" type="pres">
      <dgm:prSet presAssocID="{36BDAA6A-4091-45F5-BBE5-785DEA1E5791}" presName="sibTrans" presStyleLbl="sibTrans1D1" presStyleIdx="5" presStyleCnt="7"/>
      <dgm:spPr/>
    </dgm:pt>
    <dgm:pt modelId="{3700E561-7897-47BD-BFC8-FDE3A92DD4B4}" type="pres">
      <dgm:prSet presAssocID="{36BDAA6A-4091-45F5-BBE5-785DEA1E5791}" presName="connectorText" presStyleLbl="sibTrans1D1" presStyleIdx="5" presStyleCnt="7"/>
      <dgm:spPr/>
    </dgm:pt>
    <dgm:pt modelId="{07410BF4-0063-4190-8BB8-622C26227736}" type="pres">
      <dgm:prSet presAssocID="{9996C627-E1B2-43EB-96B3-ABF482B90899}" presName="node" presStyleLbl="node1" presStyleIdx="6" presStyleCnt="8">
        <dgm:presLayoutVars>
          <dgm:bulletEnabled val="1"/>
        </dgm:presLayoutVars>
      </dgm:prSet>
      <dgm:spPr/>
    </dgm:pt>
    <dgm:pt modelId="{9C7B51F7-6B6C-4C0D-8691-4BE28843957E}" type="pres">
      <dgm:prSet presAssocID="{E3FB4A48-F91A-44C4-843E-70B15A171A89}" presName="sibTrans" presStyleLbl="sibTrans1D1" presStyleIdx="6" presStyleCnt="7"/>
      <dgm:spPr/>
    </dgm:pt>
    <dgm:pt modelId="{A61E6CB6-AFCE-42F3-9F7A-C6892F784937}" type="pres">
      <dgm:prSet presAssocID="{E3FB4A48-F91A-44C4-843E-70B15A171A89}" presName="connectorText" presStyleLbl="sibTrans1D1" presStyleIdx="6" presStyleCnt="7"/>
      <dgm:spPr/>
    </dgm:pt>
    <dgm:pt modelId="{2AA12E4A-A004-4758-B074-C4A9FB9EE9C4}" type="pres">
      <dgm:prSet presAssocID="{C6DCE78F-7291-43B9-A109-D3B41E9173CD}" presName="node" presStyleLbl="node1" presStyleIdx="7" presStyleCnt="8">
        <dgm:presLayoutVars>
          <dgm:bulletEnabled val="1"/>
        </dgm:presLayoutVars>
      </dgm:prSet>
      <dgm:spPr/>
    </dgm:pt>
  </dgm:ptLst>
  <dgm:cxnLst>
    <dgm:cxn modelId="{20002403-402E-4B1C-8C0F-8209DF1E8A55}" type="presOf" srcId="{9996C627-E1B2-43EB-96B3-ABF482B90899}" destId="{07410BF4-0063-4190-8BB8-622C26227736}" srcOrd="0" destOrd="0" presId="urn:microsoft.com/office/officeart/2016/7/layout/RepeatingBendingProcessNew"/>
    <dgm:cxn modelId="{E1AD1609-9F69-4A6D-B332-B8B650244E88}" type="presOf" srcId="{04DBF4DA-B199-4BAA-9D7C-A590154F8559}" destId="{BC03507F-11BE-4330-9504-CD1DC4B463F9}" srcOrd="0" destOrd="0" presId="urn:microsoft.com/office/officeart/2016/7/layout/RepeatingBendingProcessNew"/>
    <dgm:cxn modelId="{CC83F310-8C12-413C-8E4A-3126FEFBC066}" srcId="{61C17950-19BA-4606-9D41-1125CA586E3A}" destId="{F1DA476D-B5A0-43FA-AD6C-DEA52550A024}" srcOrd="1" destOrd="0" parTransId="{FE55633A-531D-44F7-A96E-0E75F2EE48F9}" sibTransId="{CA5C6A57-4950-4D40-9135-54E597737FDC}"/>
    <dgm:cxn modelId="{54120211-31FB-44F7-8A7B-767DC5DC2E8B}" type="presOf" srcId="{FC8ED285-5AD7-4B03-AD7A-2B8A0B73D44E}" destId="{4871537E-4C14-4488-B635-5E2E1AB143ED}" srcOrd="0" destOrd="0" presId="urn:microsoft.com/office/officeart/2016/7/layout/RepeatingBendingProcessNew"/>
    <dgm:cxn modelId="{F332571B-3662-475E-9E51-7CBC62715379}" srcId="{61C17950-19BA-4606-9D41-1125CA586E3A}" destId="{7FF6FF0F-B023-40CA-ADB9-88E05A0A623F}" srcOrd="5" destOrd="0" parTransId="{0AEA49D5-B435-43D8-9FDC-47165B256746}" sibTransId="{36BDAA6A-4091-45F5-BBE5-785DEA1E5791}"/>
    <dgm:cxn modelId="{0753B11F-A9BE-4A19-9F65-160FCD4EF311}" type="presOf" srcId="{E3FB4A48-F91A-44C4-843E-70B15A171A89}" destId="{A61E6CB6-AFCE-42F3-9F7A-C6892F784937}" srcOrd="1" destOrd="0" presId="urn:microsoft.com/office/officeart/2016/7/layout/RepeatingBendingProcessNew"/>
    <dgm:cxn modelId="{971AB227-384C-4259-A8A4-03B5B85A8828}" srcId="{61C17950-19BA-4606-9D41-1125CA586E3A}" destId="{BBC685BA-BA7A-4FA9-AB72-6D82D58A863E}" srcOrd="4" destOrd="0" parTransId="{CE2FB875-F578-466D-A85E-F1D5880E5EBC}" sibTransId="{FC8ED285-5AD7-4B03-AD7A-2B8A0B73D44E}"/>
    <dgm:cxn modelId="{8CF1CF2B-EE52-4C71-84B3-EFD0CE94DD3B}" type="presOf" srcId="{E871A912-3337-4A08-9A4C-4719E1F81B91}" destId="{3BA69A2E-0566-4C2E-A1A0-5F03E72B6C53}" srcOrd="0" destOrd="0" presId="urn:microsoft.com/office/officeart/2016/7/layout/RepeatingBendingProcessNew"/>
    <dgm:cxn modelId="{B74AE12F-311D-4EB8-ADD4-F53B73C650CB}" type="presOf" srcId="{CA5C6A57-4950-4D40-9135-54E597737FDC}" destId="{995A0FB2-6368-413D-A5CE-739120627726}" srcOrd="0" destOrd="0" presId="urn:microsoft.com/office/officeart/2016/7/layout/RepeatingBendingProcessNew"/>
    <dgm:cxn modelId="{03F1CE3D-4B57-4ACF-881E-722315B8BDA7}" type="presOf" srcId="{581A93F9-6BAC-42CC-912E-C30648F53646}" destId="{2629E675-A42F-45D8-A41C-3BE7466A8F1C}" srcOrd="1" destOrd="0" presId="urn:microsoft.com/office/officeart/2016/7/layout/RepeatingBendingProcessNew"/>
    <dgm:cxn modelId="{92A3153E-D4F2-48E3-8A3B-EBE4C7709AF7}" type="presOf" srcId="{E3FB4A48-F91A-44C4-843E-70B15A171A89}" destId="{9C7B51F7-6B6C-4C0D-8691-4BE28843957E}" srcOrd="0" destOrd="0" presId="urn:microsoft.com/office/officeart/2016/7/layout/RepeatingBendingProcessNew"/>
    <dgm:cxn modelId="{0EC9CA5D-D28C-469B-AFF6-28083D4F8837}" type="presOf" srcId="{04DBF4DA-B199-4BAA-9D7C-A590154F8559}" destId="{114003FF-DA60-4C55-8362-58DDCF5F654B}" srcOrd="1" destOrd="0" presId="urn:microsoft.com/office/officeart/2016/7/layout/RepeatingBendingProcessNew"/>
    <dgm:cxn modelId="{BF9DD760-EEAE-4064-8B61-91FDC68403F1}" type="presOf" srcId="{F1DA476D-B5A0-43FA-AD6C-DEA52550A024}" destId="{3DF6FA3A-A46B-4DAA-B639-4207E3211389}" srcOrd="0" destOrd="0" presId="urn:microsoft.com/office/officeart/2016/7/layout/RepeatingBendingProcessNew"/>
    <dgm:cxn modelId="{00924D45-F16F-4957-9184-31DDF2BA26C0}" type="presOf" srcId="{B5488177-46FA-4132-8FDD-401EC4517D81}" destId="{26BFC779-4A71-4426-A22A-C29BA3768420}" srcOrd="0" destOrd="0" presId="urn:microsoft.com/office/officeart/2016/7/layout/RepeatingBendingProcessNew"/>
    <dgm:cxn modelId="{AFD4FC65-4772-48A3-B63C-1A357791323F}" type="presOf" srcId="{9FD7C262-396A-4FA4-97DD-5A0592DC63D8}" destId="{144A5C55-479C-4FB2-AFE0-26221DB64347}" srcOrd="0" destOrd="0" presId="urn:microsoft.com/office/officeart/2016/7/layout/RepeatingBendingProcessNew"/>
    <dgm:cxn modelId="{1BAF664B-9C53-4084-A954-D1DE6B6015CA}" type="presOf" srcId="{C6DCE78F-7291-43B9-A109-D3B41E9173CD}" destId="{2AA12E4A-A004-4758-B074-C4A9FB9EE9C4}" srcOrd="0" destOrd="0" presId="urn:microsoft.com/office/officeart/2016/7/layout/RepeatingBendingProcessNew"/>
    <dgm:cxn modelId="{A279FA4C-CA19-4D88-817B-A8A165D9B83E}" type="presOf" srcId="{B4982E1E-9542-4AC1-9B95-D768B0C10FDB}" destId="{EDB149F7-C436-41AB-8898-FD4F75DD05BC}" srcOrd="0" destOrd="0" presId="urn:microsoft.com/office/officeart/2016/7/layout/RepeatingBendingProcessNew"/>
    <dgm:cxn modelId="{F0E8FE82-20D9-4F70-9DC0-6C64472C0A7A}" type="presOf" srcId="{BBC685BA-BA7A-4FA9-AB72-6D82D58A863E}" destId="{E09997B0-5082-47E2-9B17-B0243C8EBDE9}" srcOrd="0" destOrd="0" presId="urn:microsoft.com/office/officeart/2016/7/layout/RepeatingBendingProcessNew"/>
    <dgm:cxn modelId="{9452018B-F50E-41A0-9529-DA01ECA420AB}" srcId="{61C17950-19BA-4606-9D41-1125CA586E3A}" destId="{9FD7C262-396A-4FA4-97DD-5A0592DC63D8}" srcOrd="3" destOrd="0" parTransId="{4E08BD1C-7ED1-403A-94C9-171CD4A92D7B}" sibTransId="{E871A912-3337-4A08-9A4C-4719E1F81B91}"/>
    <dgm:cxn modelId="{C2572391-AAEE-4CF1-BCC8-5BCD180928C1}" type="presOf" srcId="{CA5C6A57-4950-4D40-9135-54E597737FDC}" destId="{BF0B38FC-85F8-45D3-9BEA-33C06422F3AB}" srcOrd="1" destOrd="0" presId="urn:microsoft.com/office/officeart/2016/7/layout/RepeatingBendingProcessNew"/>
    <dgm:cxn modelId="{28B94E94-4A82-4DF8-9121-3BF0B81D85F9}" srcId="{61C17950-19BA-4606-9D41-1125CA586E3A}" destId="{B5488177-46FA-4132-8FDD-401EC4517D81}" srcOrd="0" destOrd="0" parTransId="{82760C0A-3764-4225-8CD3-3770567AB49B}" sibTransId="{581A93F9-6BAC-42CC-912E-C30648F53646}"/>
    <dgm:cxn modelId="{C3B96ECE-2F41-4B31-9AB9-98096AF88C56}" type="presOf" srcId="{FC8ED285-5AD7-4B03-AD7A-2B8A0B73D44E}" destId="{FFE513B6-6DA4-4A32-AE9F-66D5AE362880}" srcOrd="1" destOrd="0" presId="urn:microsoft.com/office/officeart/2016/7/layout/RepeatingBendingProcessNew"/>
    <dgm:cxn modelId="{E37136D9-D8C9-41EE-AAFD-951ABD6C6BBE}" type="presOf" srcId="{7FF6FF0F-B023-40CA-ADB9-88E05A0A623F}" destId="{F73C6B3D-9B5C-4DD7-8E4B-2B1E6BFD9765}" srcOrd="0" destOrd="0" presId="urn:microsoft.com/office/officeart/2016/7/layout/RepeatingBendingProcessNew"/>
    <dgm:cxn modelId="{86DB90E0-60D2-41AB-B86E-BDEEB0D1E1AE}" srcId="{61C17950-19BA-4606-9D41-1125CA586E3A}" destId="{C6DCE78F-7291-43B9-A109-D3B41E9173CD}" srcOrd="7" destOrd="0" parTransId="{A17E00EB-4751-4B90-88E0-662AB014F654}" sibTransId="{ACE4CC87-87D3-4CF7-B2A3-93E76E61B2B7}"/>
    <dgm:cxn modelId="{4EBD6BE6-8379-4569-9AD3-F69B8BFC254E}" type="presOf" srcId="{581A93F9-6BAC-42CC-912E-C30648F53646}" destId="{DD8EF6A2-8C9C-48BC-9E91-2D5E456264F0}" srcOrd="0" destOrd="0" presId="urn:microsoft.com/office/officeart/2016/7/layout/RepeatingBendingProcessNew"/>
    <dgm:cxn modelId="{A76310EA-A3C3-4660-8621-D6D88E7735F3}" type="presOf" srcId="{E871A912-3337-4A08-9A4C-4719E1F81B91}" destId="{8DE05049-CCA8-4091-A111-FEA4ABC270B8}" srcOrd="1" destOrd="0" presId="urn:microsoft.com/office/officeart/2016/7/layout/RepeatingBendingProcessNew"/>
    <dgm:cxn modelId="{BBC47FF5-C29A-4430-9871-23D6AEDCA299}" type="presOf" srcId="{36BDAA6A-4091-45F5-BBE5-785DEA1E5791}" destId="{3700E561-7897-47BD-BFC8-FDE3A92DD4B4}" srcOrd="1" destOrd="0" presId="urn:microsoft.com/office/officeart/2016/7/layout/RepeatingBendingProcessNew"/>
    <dgm:cxn modelId="{6D2EEDF8-873B-4CA7-9791-0475BECFDC5F}" srcId="{61C17950-19BA-4606-9D41-1125CA586E3A}" destId="{9996C627-E1B2-43EB-96B3-ABF482B90899}" srcOrd="6" destOrd="0" parTransId="{7A4359DA-46C9-497A-8A5A-8E63DEDDD63F}" sibTransId="{E3FB4A48-F91A-44C4-843E-70B15A171A89}"/>
    <dgm:cxn modelId="{83A9B4FA-3273-458E-8713-952A8CCB07D4}" type="presOf" srcId="{36BDAA6A-4091-45F5-BBE5-785DEA1E5791}" destId="{A9B0F165-9C21-417A-870E-F429B05E4210}" srcOrd="0" destOrd="0" presId="urn:microsoft.com/office/officeart/2016/7/layout/RepeatingBendingProcessNew"/>
    <dgm:cxn modelId="{1F9203FD-20F2-4FD2-BA41-BA049C7B8284}" srcId="{61C17950-19BA-4606-9D41-1125CA586E3A}" destId="{B4982E1E-9542-4AC1-9B95-D768B0C10FDB}" srcOrd="2" destOrd="0" parTransId="{33E3D138-BAAC-4A24-9283-3225CC5D5D32}" sibTransId="{04DBF4DA-B199-4BAA-9D7C-A590154F8559}"/>
    <dgm:cxn modelId="{E2FF00FF-BF0A-4CE3-8956-5F55DE211D1E}" type="presOf" srcId="{61C17950-19BA-4606-9D41-1125CA586E3A}" destId="{5F3F2987-2E90-4722-AA94-F534CB2C5F06}" srcOrd="0" destOrd="0" presId="urn:microsoft.com/office/officeart/2016/7/layout/RepeatingBendingProcessNew"/>
    <dgm:cxn modelId="{6A42B6ED-7B57-4D10-B04F-4DEEEF204AC0}" type="presParOf" srcId="{5F3F2987-2E90-4722-AA94-F534CB2C5F06}" destId="{26BFC779-4A71-4426-A22A-C29BA3768420}" srcOrd="0" destOrd="0" presId="urn:microsoft.com/office/officeart/2016/7/layout/RepeatingBendingProcessNew"/>
    <dgm:cxn modelId="{329B9ACC-C0C8-437F-85CB-692C1E55FA4C}" type="presParOf" srcId="{5F3F2987-2E90-4722-AA94-F534CB2C5F06}" destId="{DD8EF6A2-8C9C-48BC-9E91-2D5E456264F0}" srcOrd="1" destOrd="0" presId="urn:microsoft.com/office/officeart/2016/7/layout/RepeatingBendingProcessNew"/>
    <dgm:cxn modelId="{AF408367-37C1-4774-9FE7-9EDF8A3FAC12}" type="presParOf" srcId="{DD8EF6A2-8C9C-48BC-9E91-2D5E456264F0}" destId="{2629E675-A42F-45D8-A41C-3BE7466A8F1C}" srcOrd="0" destOrd="0" presId="urn:microsoft.com/office/officeart/2016/7/layout/RepeatingBendingProcessNew"/>
    <dgm:cxn modelId="{76E18DBF-6866-40C8-A7BA-C5FDF4B02F1B}" type="presParOf" srcId="{5F3F2987-2E90-4722-AA94-F534CB2C5F06}" destId="{3DF6FA3A-A46B-4DAA-B639-4207E3211389}" srcOrd="2" destOrd="0" presId="urn:microsoft.com/office/officeart/2016/7/layout/RepeatingBendingProcessNew"/>
    <dgm:cxn modelId="{C2097817-397C-4B75-9E9B-CE85D2452E76}" type="presParOf" srcId="{5F3F2987-2E90-4722-AA94-F534CB2C5F06}" destId="{995A0FB2-6368-413D-A5CE-739120627726}" srcOrd="3" destOrd="0" presId="urn:microsoft.com/office/officeart/2016/7/layout/RepeatingBendingProcessNew"/>
    <dgm:cxn modelId="{4DE43CDB-F49F-451A-A4AE-FE28604FD5CE}" type="presParOf" srcId="{995A0FB2-6368-413D-A5CE-739120627726}" destId="{BF0B38FC-85F8-45D3-9BEA-33C06422F3AB}" srcOrd="0" destOrd="0" presId="urn:microsoft.com/office/officeart/2016/7/layout/RepeatingBendingProcessNew"/>
    <dgm:cxn modelId="{ECE675EC-394E-4A1B-A525-F732879F05C6}" type="presParOf" srcId="{5F3F2987-2E90-4722-AA94-F534CB2C5F06}" destId="{EDB149F7-C436-41AB-8898-FD4F75DD05BC}" srcOrd="4" destOrd="0" presId="urn:microsoft.com/office/officeart/2016/7/layout/RepeatingBendingProcessNew"/>
    <dgm:cxn modelId="{FEF544E1-C02C-4DBE-987F-219E3CD744B0}" type="presParOf" srcId="{5F3F2987-2E90-4722-AA94-F534CB2C5F06}" destId="{BC03507F-11BE-4330-9504-CD1DC4B463F9}" srcOrd="5" destOrd="0" presId="urn:microsoft.com/office/officeart/2016/7/layout/RepeatingBendingProcessNew"/>
    <dgm:cxn modelId="{0542198F-BAD8-4A74-BF0B-A3F7AFDF9C11}" type="presParOf" srcId="{BC03507F-11BE-4330-9504-CD1DC4B463F9}" destId="{114003FF-DA60-4C55-8362-58DDCF5F654B}" srcOrd="0" destOrd="0" presId="urn:microsoft.com/office/officeart/2016/7/layout/RepeatingBendingProcessNew"/>
    <dgm:cxn modelId="{907402D2-8F17-4FC2-9CDD-F3F8B9CDCCAF}" type="presParOf" srcId="{5F3F2987-2E90-4722-AA94-F534CB2C5F06}" destId="{144A5C55-479C-4FB2-AFE0-26221DB64347}" srcOrd="6" destOrd="0" presId="urn:microsoft.com/office/officeart/2016/7/layout/RepeatingBendingProcessNew"/>
    <dgm:cxn modelId="{A68A8402-F68C-4D3A-AD9E-2B7BA2CCCA30}" type="presParOf" srcId="{5F3F2987-2E90-4722-AA94-F534CB2C5F06}" destId="{3BA69A2E-0566-4C2E-A1A0-5F03E72B6C53}" srcOrd="7" destOrd="0" presId="urn:microsoft.com/office/officeart/2016/7/layout/RepeatingBendingProcessNew"/>
    <dgm:cxn modelId="{8474221D-077B-474A-9114-EAFEEE25F45B}" type="presParOf" srcId="{3BA69A2E-0566-4C2E-A1A0-5F03E72B6C53}" destId="{8DE05049-CCA8-4091-A111-FEA4ABC270B8}" srcOrd="0" destOrd="0" presId="urn:microsoft.com/office/officeart/2016/7/layout/RepeatingBendingProcessNew"/>
    <dgm:cxn modelId="{D38034D2-B550-4315-8353-725D48D10B1B}" type="presParOf" srcId="{5F3F2987-2E90-4722-AA94-F534CB2C5F06}" destId="{E09997B0-5082-47E2-9B17-B0243C8EBDE9}" srcOrd="8" destOrd="0" presId="urn:microsoft.com/office/officeart/2016/7/layout/RepeatingBendingProcessNew"/>
    <dgm:cxn modelId="{383E79DE-1155-44A5-ACB2-D82C4D497682}" type="presParOf" srcId="{5F3F2987-2E90-4722-AA94-F534CB2C5F06}" destId="{4871537E-4C14-4488-B635-5E2E1AB143ED}" srcOrd="9" destOrd="0" presId="urn:microsoft.com/office/officeart/2016/7/layout/RepeatingBendingProcessNew"/>
    <dgm:cxn modelId="{87EDB642-EF68-4B00-9DC6-530E3C9A3643}" type="presParOf" srcId="{4871537E-4C14-4488-B635-5E2E1AB143ED}" destId="{FFE513B6-6DA4-4A32-AE9F-66D5AE362880}" srcOrd="0" destOrd="0" presId="urn:microsoft.com/office/officeart/2016/7/layout/RepeatingBendingProcessNew"/>
    <dgm:cxn modelId="{788E489C-F744-47D1-8E90-B77C3D9FDF06}" type="presParOf" srcId="{5F3F2987-2E90-4722-AA94-F534CB2C5F06}" destId="{F73C6B3D-9B5C-4DD7-8E4B-2B1E6BFD9765}" srcOrd="10" destOrd="0" presId="urn:microsoft.com/office/officeart/2016/7/layout/RepeatingBendingProcessNew"/>
    <dgm:cxn modelId="{2E93E5E6-7825-4F5E-9328-04F274BAA40D}" type="presParOf" srcId="{5F3F2987-2E90-4722-AA94-F534CB2C5F06}" destId="{A9B0F165-9C21-417A-870E-F429B05E4210}" srcOrd="11" destOrd="0" presId="urn:microsoft.com/office/officeart/2016/7/layout/RepeatingBendingProcessNew"/>
    <dgm:cxn modelId="{2FDCA779-695F-4EA9-A0A9-5AC1E9D15BA2}" type="presParOf" srcId="{A9B0F165-9C21-417A-870E-F429B05E4210}" destId="{3700E561-7897-47BD-BFC8-FDE3A92DD4B4}" srcOrd="0" destOrd="0" presId="urn:microsoft.com/office/officeart/2016/7/layout/RepeatingBendingProcessNew"/>
    <dgm:cxn modelId="{A0586DB4-96BD-49A5-9FE8-D55CBC6DC3B3}" type="presParOf" srcId="{5F3F2987-2E90-4722-AA94-F534CB2C5F06}" destId="{07410BF4-0063-4190-8BB8-622C26227736}" srcOrd="12" destOrd="0" presId="urn:microsoft.com/office/officeart/2016/7/layout/RepeatingBendingProcessNew"/>
    <dgm:cxn modelId="{6036FFEF-89C9-4F25-B9A5-D7141974D0DE}" type="presParOf" srcId="{5F3F2987-2E90-4722-AA94-F534CB2C5F06}" destId="{9C7B51F7-6B6C-4C0D-8691-4BE28843957E}" srcOrd="13" destOrd="0" presId="urn:microsoft.com/office/officeart/2016/7/layout/RepeatingBendingProcessNew"/>
    <dgm:cxn modelId="{A18BF675-017C-4FF3-9225-B6C70D40D52B}" type="presParOf" srcId="{9C7B51F7-6B6C-4C0D-8691-4BE28843957E}" destId="{A61E6CB6-AFCE-42F3-9F7A-C6892F784937}" srcOrd="0" destOrd="0" presId="urn:microsoft.com/office/officeart/2016/7/layout/RepeatingBendingProcessNew"/>
    <dgm:cxn modelId="{628B55F4-3ECE-4819-A121-DA9DE7FD1808}" type="presParOf" srcId="{5F3F2987-2E90-4722-AA94-F534CB2C5F06}" destId="{2AA12E4A-A004-4758-B074-C4A9FB9EE9C4}" srcOrd="14"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82C41F1-965A-4847-A2DF-3C83EFD60121}"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7044D359-1AA3-498D-A966-8168A632EBC1}">
      <dgm:prSet/>
      <dgm:spPr/>
      <dgm:t>
        <a:bodyPr/>
        <a:lstStyle/>
        <a:p>
          <a:r>
            <a:rPr lang="en-GB"/>
            <a:t>Concerns human rights. </a:t>
          </a:r>
          <a:endParaRPr lang="en-US"/>
        </a:p>
      </dgm:t>
    </dgm:pt>
    <dgm:pt modelId="{E49FC4EE-2003-4251-967C-6DED453A8177}" type="parTrans" cxnId="{560353B7-2A5D-44C9-AABE-F6E45BD568DD}">
      <dgm:prSet/>
      <dgm:spPr/>
      <dgm:t>
        <a:bodyPr/>
        <a:lstStyle/>
        <a:p>
          <a:endParaRPr lang="en-US"/>
        </a:p>
      </dgm:t>
    </dgm:pt>
    <dgm:pt modelId="{EE0C20AE-A9E5-415C-9437-102C39897965}" type="sibTrans" cxnId="{560353B7-2A5D-44C9-AABE-F6E45BD568DD}">
      <dgm:prSet/>
      <dgm:spPr/>
      <dgm:t>
        <a:bodyPr/>
        <a:lstStyle/>
        <a:p>
          <a:endParaRPr lang="en-US"/>
        </a:p>
      </dgm:t>
    </dgm:pt>
    <dgm:pt modelId="{9B72D846-4DC2-4051-ACE9-240D25BD60C3}">
      <dgm:prSet/>
      <dgm:spPr/>
      <dgm:t>
        <a:bodyPr/>
        <a:lstStyle/>
        <a:p>
          <a:r>
            <a:rPr lang="en-GB"/>
            <a:t>You need to prove that refusing you legal aid will breach your human rights. </a:t>
          </a:r>
          <a:endParaRPr lang="en-US"/>
        </a:p>
      </dgm:t>
    </dgm:pt>
    <dgm:pt modelId="{A46E4232-4B7B-41F3-AADE-0AEEDF4E10DB}" type="parTrans" cxnId="{E1745138-2C70-4A6E-B69B-7EF94234F9EF}">
      <dgm:prSet/>
      <dgm:spPr/>
      <dgm:t>
        <a:bodyPr/>
        <a:lstStyle/>
        <a:p>
          <a:endParaRPr lang="en-US"/>
        </a:p>
      </dgm:t>
    </dgm:pt>
    <dgm:pt modelId="{DA3FC10A-26E4-4A20-90AE-6C940A7CA9DF}" type="sibTrans" cxnId="{E1745138-2C70-4A6E-B69B-7EF94234F9EF}">
      <dgm:prSet/>
      <dgm:spPr/>
      <dgm:t>
        <a:bodyPr/>
        <a:lstStyle/>
        <a:p>
          <a:endParaRPr lang="en-US"/>
        </a:p>
      </dgm:t>
    </dgm:pt>
    <dgm:pt modelId="{17154255-827B-4915-AF1C-B9F1CB411E45}">
      <dgm:prSet/>
      <dgm:spPr/>
      <dgm:t>
        <a:bodyPr/>
        <a:lstStyle/>
        <a:p>
          <a:r>
            <a:rPr lang="en-GB"/>
            <a:t>Includes exceptional funding for elements such as; </a:t>
          </a:r>
          <a:endParaRPr lang="en-US"/>
        </a:p>
      </dgm:t>
    </dgm:pt>
    <dgm:pt modelId="{B91501F0-EDE2-4406-ADD9-0B8E42C2E5A8}" type="parTrans" cxnId="{A3FA738E-B5AD-4C99-A4D3-816166CC25A8}">
      <dgm:prSet/>
      <dgm:spPr/>
      <dgm:t>
        <a:bodyPr/>
        <a:lstStyle/>
        <a:p>
          <a:endParaRPr lang="en-US"/>
        </a:p>
      </dgm:t>
    </dgm:pt>
    <dgm:pt modelId="{43030778-0C4E-472B-9164-E6562A86D78A}" type="sibTrans" cxnId="{A3FA738E-B5AD-4C99-A4D3-816166CC25A8}">
      <dgm:prSet/>
      <dgm:spPr/>
      <dgm:t>
        <a:bodyPr/>
        <a:lstStyle/>
        <a:p>
          <a:endParaRPr lang="en-US"/>
        </a:p>
      </dgm:t>
    </dgm:pt>
    <dgm:pt modelId="{396AA04C-2E4A-4BCD-A658-3C5054121C3D}">
      <dgm:prSet/>
      <dgm:spPr/>
      <dgm:t>
        <a:bodyPr/>
        <a:lstStyle/>
        <a:p>
          <a:r>
            <a:rPr lang="en-GB"/>
            <a:t>Coroners' inquests. </a:t>
          </a:r>
          <a:endParaRPr lang="en-US"/>
        </a:p>
      </dgm:t>
    </dgm:pt>
    <dgm:pt modelId="{0C27FDB4-3580-40C5-B348-43516E1F5ED9}" type="parTrans" cxnId="{FFAAB66E-D329-4EB1-A220-5A5E1A82D87A}">
      <dgm:prSet/>
      <dgm:spPr/>
      <dgm:t>
        <a:bodyPr/>
        <a:lstStyle/>
        <a:p>
          <a:endParaRPr lang="en-US"/>
        </a:p>
      </dgm:t>
    </dgm:pt>
    <dgm:pt modelId="{7CD1697B-7BE9-4A69-BE69-D56FA3CCFDBF}" type="sibTrans" cxnId="{FFAAB66E-D329-4EB1-A220-5A5E1A82D87A}">
      <dgm:prSet/>
      <dgm:spPr/>
      <dgm:t>
        <a:bodyPr/>
        <a:lstStyle/>
        <a:p>
          <a:endParaRPr lang="en-US"/>
        </a:p>
      </dgm:t>
    </dgm:pt>
    <dgm:pt modelId="{1F6121B1-95FC-4306-BAFE-BADE9F9B6FA5}">
      <dgm:prSet/>
      <dgm:spPr/>
      <dgm:t>
        <a:bodyPr/>
        <a:lstStyle/>
        <a:p>
          <a:r>
            <a:rPr lang="en-GB"/>
            <a:t>Houses cases. </a:t>
          </a:r>
          <a:endParaRPr lang="en-US"/>
        </a:p>
      </dgm:t>
    </dgm:pt>
    <dgm:pt modelId="{A6B5502E-4A0B-4AFF-8549-7A0C69CB4147}" type="parTrans" cxnId="{4EE24446-58B0-434F-A0FB-2A1E44A1917B}">
      <dgm:prSet/>
      <dgm:spPr/>
      <dgm:t>
        <a:bodyPr/>
        <a:lstStyle/>
        <a:p>
          <a:endParaRPr lang="en-US"/>
        </a:p>
      </dgm:t>
    </dgm:pt>
    <dgm:pt modelId="{02776BAB-D846-4F30-B9FE-C024B6782243}" type="sibTrans" cxnId="{4EE24446-58B0-434F-A0FB-2A1E44A1917B}">
      <dgm:prSet/>
      <dgm:spPr/>
      <dgm:t>
        <a:bodyPr/>
        <a:lstStyle/>
        <a:p>
          <a:endParaRPr lang="en-US"/>
        </a:p>
      </dgm:t>
    </dgm:pt>
    <dgm:pt modelId="{8D0DDB9B-8873-419E-8D77-1D122788B0D4}">
      <dgm:prSet/>
      <dgm:spPr/>
      <dgm:t>
        <a:bodyPr/>
        <a:lstStyle/>
        <a:p>
          <a:r>
            <a:rPr lang="en-GB"/>
            <a:t>Family cases. </a:t>
          </a:r>
          <a:endParaRPr lang="en-US"/>
        </a:p>
      </dgm:t>
    </dgm:pt>
    <dgm:pt modelId="{9C823F19-FDCB-488A-9220-F57311017728}" type="parTrans" cxnId="{B3568FD6-A351-4C00-8E1B-E45229D066E2}">
      <dgm:prSet/>
      <dgm:spPr/>
      <dgm:t>
        <a:bodyPr/>
        <a:lstStyle/>
        <a:p>
          <a:endParaRPr lang="en-US"/>
        </a:p>
      </dgm:t>
    </dgm:pt>
    <dgm:pt modelId="{9C7E5787-B142-4C39-9DE2-889E429F2F67}" type="sibTrans" cxnId="{B3568FD6-A351-4C00-8E1B-E45229D066E2}">
      <dgm:prSet/>
      <dgm:spPr/>
      <dgm:t>
        <a:bodyPr/>
        <a:lstStyle/>
        <a:p>
          <a:endParaRPr lang="en-US"/>
        </a:p>
      </dgm:t>
    </dgm:pt>
    <dgm:pt modelId="{48F0245F-DC8F-474B-B5D4-4FFFFA9FBEC4}">
      <dgm:prSet/>
      <dgm:spPr/>
      <dgm:t>
        <a:bodyPr/>
        <a:lstStyle/>
        <a:p>
          <a:r>
            <a:rPr lang="en-GB"/>
            <a:t>And More. </a:t>
          </a:r>
          <a:endParaRPr lang="en-US"/>
        </a:p>
      </dgm:t>
    </dgm:pt>
    <dgm:pt modelId="{4E202C19-3E72-4073-854D-2CE8624FFD8E}" type="parTrans" cxnId="{643BB305-20FF-4406-BDA8-983DA375B61D}">
      <dgm:prSet/>
      <dgm:spPr/>
      <dgm:t>
        <a:bodyPr/>
        <a:lstStyle/>
        <a:p>
          <a:endParaRPr lang="en-US"/>
        </a:p>
      </dgm:t>
    </dgm:pt>
    <dgm:pt modelId="{349B0D3D-2F0F-4CEA-BDD5-CEEBEF87E7A2}" type="sibTrans" cxnId="{643BB305-20FF-4406-BDA8-983DA375B61D}">
      <dgm:prSet/>
      <dgm:spPr/>
      <dgm:t>
        <a:bodyPr/>
        <a:lstStyle/>
        <a:p>
          <a:endParaRPr lang="en-US"/>
        </a:p>
      </dgm:t>
    </dgm:pt>
    <dgm:pt modelId="{A1C23A9D-7C9B-49B5-8CC1-B7653CB9089E}" type="pres">
      <dgm:prSet presAssocID="{482C41F1-965A-4847-A2DF-3C83EFD60121}" presName="linear" presStyleCnt="0">
        <dgm:presLayoutVars>
          <dgm:animLvl val="lvl"/>
          <dgm:resizeHandles val="exact"/>
        </dgm:presLayoutVars>
      </dgm:prSet>
      <dgm:spPr/>
    </dgm:pt>
    <dgm:pt modelId="{AF57C746-C483-40EE-B659-9234475ABC49}" type="pres">
      <dgm:prSet presAssocID="{7044D359-1AA3-498D-A966-8168A632EBC1}" presName="parentText" presStyleLbl="node1" presStyleIdx="0" presStyleCnt="7">
        <dgm:presLayoutVars>
          <dgm:chMax val="0"/>
          <dgm:bulletEnabled val="1"/>
        </dgm:presLayoutVars>
      </dgm:prSet>
      <dgm:spPr/>
    </dgm:pt>
    <dgm:pt modelId="{B20730EC-B987-4868-82A6-069184C00E00}" type="pres">
      <dgm:prSet presAssocID="{EE0C20AE-A9E5-415C-9437-102C39897965}" presName="spacer" presStyleCnt="0"/>
      <dgm:spPr/>
    </dgm:pt>
    <dgm:pt modelId="{7E822CB9-110E-4828-90DF-213475C34818}" type="pres">
      <dgm:prSet presAssocID="{9B72D846-4DC2-4051-ACE9-240D25BD60C3}" presName="parentText" presStyleLbl="node1" presStyleIdx="1" presStyleCnt="7">
        <dgm:presLayoutVars>
          <dgm:chMax val="0"/>
          <dgm:bulletEnabled val="1"/>
        </dgm:presLayoutVars>
      </dgm:prSet>
      <dgm:spPr/>
    </dgm:pt>
    <dgm:pt modelId="{E64B9E56-CE16-45CF-A7F1-FA628133C477}" type="pres">
      <dgm:prSet presAssocID="{DA3FC10A-26E4-4A20-90AE-6C940A7CA9DF}" presName="spacer" presStyleCnt="0"/>
      <dgm:spPr/>
    </dgm:pt>
    <dgm:pt modelId="{9BE46CA9-97E3-4764-A820-FDA0C83AFEF0}" type="pres">
      <dgm:prSet presAssocID="{17154255-827B-4915-AF1C-B9F1CB411E45}" presName="parentText" presStyleLbl="node1" presStyleIdx="2" presStyleCnt="7">
        <dgm:presLayoutVars>
          <dgm:chMax val="0"/>
          <dgm:bulletEnabled val="1"/>
        </dgm:presLayoutVars>
      </dgm:prSet>
      <dgm:spPr/>
    </dgm:pt>
    <dgm:pt modelId="{7395B7D8-D559-43BC-B7A3-5A84DD91C333}" type="pres">
      <dgm:prSet presAssocID="{43030778-0C4E-472B-9164-E6562A86D78A}" presName="spacer" presStyleCnt="0"/>
      <dgm:spPr/>
    </dgm:pt>
    <dgm:pt modelId="{FFB50CB0-F850-453C-8C03-95DF3DAB8F7F}" type="pres">
      <dgm:prSet presAssocID="{396AA04C-2E4A-4BCD-A658-3C5054121C3D}" presName="parentText" presStyleLbl="node1" presStyleIdx="3" presStyleCnt="7">
        <dgm:presLayoutVars>
          <dgm:chMax val="0"/>
          <dgm:bulletEnabled val="1"/>
        </dgm:presLayoutVars>
      </dgm:prSet>
      <dgm:spPr/>
    </dgm:pt>
    <dgm:pt modelId="{9DEF4164-450E-4968-974D-6B9D9A59BBEF}" type="pres">
      <dgm:prSet presAssocID="{7CD1697B-7BE9-4A69-BE69-D56FA3CCFDBF}" presName="spacer" presStyleCnt="0"/>
      <dgm:spPr/>
    </dgm:pt>
    <dgm:pt modelId="{CBAEB5E5-8877-47D5-94CB-ABF4644A20CC}" type="pres">
      <dgm:prSet presAssocID="{1F6121B1-95FC-4306-BAFE-BADE9F9B6FA5}" presName="parentText" presStyleLbl="node1" presStyleIdx="4" presStyleCnt="7">
        <dgm:presLayoutVars>
          <dgm:chMax val="0"/>
          <dgm:bulletEnabled val="1"/>
        </dgm:presLayoutVars>
      </dgm:prSet>
      <dgm:spPr/>
    </dgm:pt>
    <dgm:pt modelId="{516FB919-FCBE-4401-8BC8-4215DD3EE35B}" type="pres">
      <dgm:prSet presAssocID="{02776BAB-D846-4F30-B9FE-C024B6782243}" presName="spacer" presStyleCnt="0"/>
      <dgm:spPr/>
    </dgm:pt>
    <dgm:pt modelId="{6F249E45-ED73-4D9D-B3E4-08B10C9FB370}" type="pres">
      <dgm:prSet presAssocID="{8D0DDB9B-8873-419E-8D77-1D122788B0D4}" presName="parentText" presStyleLbl="node1" presStyleIdx="5" presStyleCnt="7">
        <dgm:presLayoutVars>
          <dgm:chMax val="0"/>
          <dgm:bulletEnabled val="1"/>
        </dgm:presLayoutVars>
      </dgm:prSet>
      <dgm:spPr/>
    </dgm:pt>
    <dgm:pt modelId="{68899E5F-2E5C-44B5-8767-D6C19832CCE0}" type="pres">
      <dgm:prSet presAssocID="{9C7E5787-B142-4C39-9DE2-889E429F2F67}" presName="spacer" presStyleCnt="0"/>
      <dgm:spPr/>
    </dgm:pt>
    <dgm:pt modelId="{84008C21-EAAA-4644-BE81-837A026B462F}" type="pres">
      <dgm:prSet presAssocID="{48F0245F-DC8F-474B-B5D4-4FFFFA9FBEC4}" presName="parentText" presStyleLbl="node1" presStyleIdx="6" presStyleCnt="7">
        <dgm:presLayoutVars>
          <dgm:chMax val="0"/>
          <dgm:bulletEnabled val="1"/>
        </dgm:presLayoutVars>
      </dgm:prSet>
      <dgm:spPr/>
    </dgm:pt>
  </dgm:ptLst>
  <dgm:cxnLst>
    <dgm:cxn modelId="{643BB305-20FF-4406-BDA8-983DA375B61D}" srcId="{482C41F1-965A-4847-A2DF-3C83EFD60121}" destId="{48F0245F-DC8F-474B-B5D4-4FFFFA9FBEC4}" srcOrd="6" destOrd="0" parTransId="{4E202C19-3E72-4073-854D-2CE8624FFD8E}" sibTransId="{349B0D3D-2F0F-4CEA-BDD5-CEEBEF87E7A2}"/>
    <dgm:cxn modelId="{CDEDDF1A-1E66-40E5-B633-07A4FB1C662D}" type="presOf" srcId="{17154255-827B-4915-AF1C-B9F1CB411E45}" destId="{9BE46CA9-97E3-4764-A820-FDA0C83AFEF0}" srcOrd="0" destOrd="0" presId="urn:microsoft.com/office/officeart/2005/8/layout/vList2"/>
    <dgm:cxn modelId="{2E090133-A61B-4ED6-8407-208576B782C2}" type="presOf" srcId="{8D0DDB9B-8873-419E-8D77-1D122788B0D4}" destId="{6F249E45-ED73-4D9D-B3E4-08B10C9FB370}" srcOrd="0" destOrd="0" presId="urn:microsoft.com/office/officeart/2005/8/layout/vList2"/>
    <dgm:cxn modelId="{E1745138-2C70-4A6E-B69B-7EF94234F9EF}" srcId="{482C41F1-965A-4847-A2DF-3C83EFD60121}" destId="{9B72D846-4DC2-4051-ACE9-240D25BD60C3}" srcOrd="1" destOrd="0" parTransId="{A46E4232-4B7B-41F3-AADE-0AEEDF4E10DB}" sibTransId="{DA3FC10A-26E4-4A20-90AE-6C940A7CA9DF}"/>
    <dgm:cxn modelId="{4EE24446-58B0-434F-A0FB-2A1E44A1917B}" srcId="{482C41F1-965A-4847-A2DF-3C83EFD60121}" destId="{1F6121B1-95FC-4306-BAFE-BADE9F9B6FA5}" srcOrd="4" destOrd="0" parTransId="{A6B5502E-4A0B-4AFF-8549-7A0C69CB4147}" sibTransId="{02776BAB-D846-4F30-B9FE-C024B6782243}"/>
    <dgm:cxn modelId="{FFAAB66E-D329-4EB1-A220-5A5E1A82D87A}" srcId="{482C41F1-965A-4847-A2DF-3C83EFD60121}" destId="{396AA04C-2E4A-4BCD-A658-3C5054121C3D}" srcOrd="3" destOrd="0" parTransId="{0C27FDB4-3580-40C5-B348-43516E1F5ED9}" sibTransId="{7CD1697B-7BE9-4A69-BE69-D56FA3CCFDBF}"/>
    <dgm:cxn modelId="{77457079-710B-428B-8708-8056487E292E}" type="presOf" srcId="{9B72D846-4DC2-4051-ACE9-240D25BD60C3}" destId="{7E822CB9-110E-4828-90DF-213475C34818}" srcOrd="0" destOrd="0" presId="urn:microsoft.com/office/officeart/2005/8/layout/vList2"/>
    <dgm:cxn modelId="{2664AB79-8F2C-4F66-9EFE-20AC1D7AB0B0}" type="presOf" srcId="{1F6121B1-95FC-4306-BAFE-BADE9F9B6FA5}" destId="{CBAEB5E5-8877-47D5-94CB-ABF4644A20CC}" srcOrd="0" destOrd="0" presId="urn:microsoft.com/office/officeart/2005/8/layout/vList2"/>
    <dgm:cxn modelId="{A3FA738E-B5AD-4C99-A4D3-816166CC25A8}" srcId="{482C41F1-965A-4847-A2DF-3C83EFD60121}" destId="{17154255-827B-4915-AF1C-B9F1CB411E45}" srcOrd="2" destOrd="0" parTransId="{B91501F0-EDE2-4406-ADD9-0B8E42C2E5A8}" sibTransId="{43030778-0C4E-472B-9164-E6562A86D78A}"/>
    <dgm:cxn modelId="{61643893-739E-4FBE-B59A-4B2448977485}" type="presOf" srcId="{7044D359-1AA3-498D-A966-8168A632EBC1}" destId="{AF57C746-C483-40EE-B659-9234475ABC49}" srcOrd="0" destOrd="0" presId="urn:microsoft.com/office/officeart/2005/8/layout/vList2"/>
    <dgm:cxn modelId="{560353B7-2A5D-44C9-AABE-F6E45BD568DD}" srcId="{482C41F1-965A-4847-A2DF-3C83EFD60121}" destId="{7044D359-1AA3-498D-A966-8168A632EBC1}" srcOrd="0" destOrd="0" parTransId="{E49FC4EE-2003-4251-967C-6DED453A8177}" sibTransId="{EE0C20AE-A9E5-415C-9437-102C39897965}"/>
    <dgm:cxn modelId="{40B9B7B7-BD49-4ECC-962A-685ECD61E2E2}" type="presOf" srcId="{396AA04C-2E4A-4BCD-A658-3C5054121C3D}" destId="{FFB50CB0-F850-453C-8C03-95DF3DAB8F7F}" srcOrd="0" destOrd="0" presId="urn:microsoft.com/office/officeart/2005/8/layout/vList2"/>
    <dgm:cxn modelId="{6BBF3BCF-ABAA-4655-9913-FA4E606CF85B}" type="presOf" srcId="{48F0245F-DC8F-474B-B5D4-4FFFFA9FBEC4}" destId="{84008C21-EAAA-4644-BE81-837A026B462F}" srcOrd="0" destOrd="0" presId="urn:microsoft.com/office/officeart/2005/8/layout/vList2"/>
    <dgm:cxn modelId="{B3568FD6-A351-4C00-8E1B-E45229D066E2}" srcId="{482C41F1-965A-4847-A2DF-3C83EFD60121}" destId="{8D0DDB9B-8873-419E-8D77-1D122788B0D4}" srcOrd="5" destOrd="0" parTransId="{9C823F19-FDCB-488A-9220-F57311017728}" sibTransId="{9C7E5787-B142-4C39-9DE2-889E429F2F67}"/>
    <dgm:cxn modelId="{009190D8-9FF2-4693-AD3E-19BF735912E8}" type="presOf" srcId="{482C41F1-965A-4847-A2DF-3C83EFD60121}" destId="{A1C23A9D-7C9B-49B5-8CC1-B7653CB9089E}" srcOrd="0" destOrd="0" presId="urn:microsoft.com/office/officeart/2005/8/layout/vList2"/>
    <dgm:cxn modelId="{CA1CFEB2-4B40-48C9-9FE8-B5C8B5C8EC4C}" type="presParOf" srcId="{A1C23A9D-7C9B-49B5-8CC1-B7653CB9089E}" destId="{AF57C746-C483-40EE-B659-9234475ABC49}" srcOrd="0" destOrd="0" presId="urn:microsoft.com/office/officeart/2005/8/layout/vList2"/>
    <dgm:cxn modelId="{3243FC97-B570-4329-939A-B1CEA0EF6F23}" type="presParOf" srcId="{A1C23A9D-7C9B-49B5-8CC1-B7653CB9089E}" destId="{B20730EC-B987-4868-82A6-069184C00E00}" srcOrd="1" destOrd="0" presId="urn:microsoft.com/office/officeart/2005/8/layout/vList2"/>
    <dgm:cxn modelId="{76F04268-887E-411E-BDCE-661E264F2B26}" type="presParOf" srcId="{A1C23A9D-7C9B-49B5-8CC1-B7653CB9089E}" destId="{7E822CB9-110E-4828-90DF-213475C34818}" srcOrd="2" destOrd="0" presId="urn:microsoft.com/office/officeart/2005/8/layout/vList2"/>
    <dgm:cxn modelId="{FC698C77-E567-4ED1-B13A-F13512B5A214}" type="presParOf" srcId="{A1C23A9D-7C9B-49B5-8CC1-B7653CB9089E}" destId="{E64B9E56-CE16-45CF-A7F1-FA628133C477}" srcOrd="3" destOrd="0" presId="urn:microsoft.com/office/officeart/2005/8/layout/vList2"/>
    <dgm:cxn modelId="{A24B7B22-91AC-424C-B08B-21AD206A521F}" type="presParOf" srcId="{A1C23A9D-7C9B-49B5-8CC1-B7653CB9089E}" destId="{9BE46CA9-97E3-4764-A820-FDA0C83AFEF0}" srcOrd="4" destOrd="0" presId="urn:microsoft.com/office/officeart/2005/8/layout/vList2"/>
    <dgm:cxn modelId="{BD8B2352-2F73-4B85-B1AF-6F8BA506FE20}" type="presParOf" srcId="{A1C23A9D-7C9B-49B5-8CC1-B7653CB9089E}" destId="{7395B7D8-D559-43BC-B7A3-5A84DD91C333}" srcOrd="5" destOrd="0" presId="urn:microsoft.com/office/officeart/2005/8/layout/vList2"/>
    <dgm:cxn modelId="{308329C9-0DC3-45FA-BF26-BC59DAF622C2}" type="presParOf" srcId="{A1C23A9D-7C9B-49B5-8CC1-B7653CB9089E}" destId="{FFB50CB0-F850-453C-8C03-95DF3DAB8F7F}" srcOrd="6" destOrd="0" presId="urn:microsoft.com/office/officeart/2005/8/layout/vList2"/>
    <dgm:cxn modelId="{FF09F0E0-4893-4293-9F48-D1B25D5F8812}" type="presParOf" srcId="{A1C23A9D-7C9B-49B5-8CC1-B7653CB9089E}" destId="{9DEF4164-450E-4968-974D-6B9D9A59BBEF}" srcOrd="7" destOrd="0" presId="urn:microsoft.com/office/officeart/2005/8/layout/vList2"/>
    <dgm:cxn modelId="{84E73825-4F0C-4420-92F8-D92DD654C5F1}" type="presParOf" srcId="{A1C23A9D-7C9B-49B5-8CC1-B7653CB9089E}" destId="{CBAEB5E5-8877-47D5-94CB-ABF4644A20CC}" srcOrd="8" destOrd="0" presId="urn:microsoft.com/office/officeart/2005/8/layout/vList2"/>
    <dgm:cxn modelId="{CE247236-552C-4873-8DF9-F64531EB516B}" type="presParOf" srcId="{A1C23A9D-7C9B-49B5-8CC1-B7653CB9089E}" destId="{516FB919-FCBE-4401-8BC8-4215DD3EE35B}" srcOrd="9" destOrd="0" presId="urn:microsoft.com/office/officeart/2005/8/layout/vList2"/>
    <dgm:cxn modelId="{F70E0D76-5A9B-4332-A933-F8AC77DB15DE}" type="presParOf" srcId="{A1C23A9D-7C9B-49B5-8CC1-B7653CB9089E}" destId="{6F249E45-ED73-4D9D-B3E4-08B10C9FB370}" srcOrd="10" destOrd="0" presId="urn:microsoft.com/office/officeart/2005/8/layout/vList2"/>
    <dgm:cxn modelId="{3A534908-0DBE-426B-B099-1996677B7218}" type="presParOf" srcId="{A1C23A9D-7C9B-49B5-8CC1-B7653CB9089E}" destId="{68899E5F-2E5C-44B5-8767-D6C19832CCE0}" srcOrd="11" destOrd="0" presId="urn:microsoft.com/office/officeart/2005/8/layout/vList2"/>
    <dgm:cxn modelId="{492A8FD3-49AC-43B4-A4C1-9C0995746429}" type="presParOf" srcId="{A1C23A9D-7C9B-49B5-8CC1-B7653CB9089E}" destId="{84008C21-EAAA-4644-BE81-837A026B462F}" srcOrd="1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33B551C4-B067-4303-A6C1-486F6DB568E0}" type="doc">
      <dgm:prSet loTypeId="urn:microsoft.com/office/officeart/2016/7/layout/RepeatingBendingProcessNew" loCatId="process" qsTypeId="urn:microsoft.com/office/officeart/2005/8/quickstyle/simple1" qsCatId="simple" csTypeId="urn:microsoft.com/office/officeart/2005/8/colors/colorful1" csCatId="colorful"/>
      <dgm:spPr/>
      <dgm:t>
        <a:bodyPr/>
        <a:lstStyle/>
        <a:p>
          <a:endParaRPr lang="en-US"/>
        </a:p>
      </dgm:t>
    </dgm:pt>
    <dgm:pt modelId="{49A5BEBD-6D84-47EE-8C44-F45919E05D61}">
      <dgm:prSet/>
      <dgm:spPr/>
      <dgm:t>
        <a:bodyPr/>
        <a:lstStyle/>
        <a:p>
          <a:r>
            <a:rPr lang="en-GB"/>
            <a:t>Legal aid and advice Act 1949 - </a:t>
          </a:r>
          <a:endParaRPr lang="en-US"/>
        </a:p>
      </dgm:t>
    </dgm:pt>
    <dgm:pt modelId="{E9A587EA-6930-45FF-99BF-F507DDDA3619}" type="parTrans" cxnId="{477AC5B8-3E71-457B-A233-DE9767794D7D}">
      <dgm:prSet/>
      <dgm:spPr/>
      <dgm:t>
        <a:bodyPr/>
        <a:lstStyle/>
        <a:p>
          <a:endParaRPr lang="en-US"/>
        </a:p>
      </dgm:t>
    </dgm:pt>
    <dgm:pt modelId="{01F15333-27B9-4E76-BFEB-DEC0AC2418A9}" type="sibTrans" cxnId="{477AC5B8-3E71-457B-A233-DE9767794D7D}">
      <dgm:prSet/>
      <dgm:spPr/>
      <dgm:t>
        <a:bodyPr/>
        <a:lstStyle/>
        <a:p>
          <a:endParaRPr lang="en-US"/>
        </a:p>
      </dgm:t>
    </dgm:pt>
    <dgm:pt modelId="{1FA2B1C4-4823-4FB5-8592-0B85809D602B}">
      <dgm:prSet/>
      <dgm:spPr/>
      <dgm:t>
        <a:bodyPr/>
        <a:lstStyle/>
        <a:p>
          <a:r>
            <a:rPr lang="en-GB"/>
            <a:t>Access to Justice Act 1999. </a:t>
          </a:r>
          <a:endParaRPr lang="en-US"/>
        </a:p>
      </dgm:t>
    </dgm:pt>
    <dgm:pt modelId="{1E68806F-298B-44FE-B6A7-C8E875E0A944}" type="parTrans" cxnId="{FD8DD232-3529-451A-BE08-3DABBC734E12}">
      <dgm:prSet/>
      <dgm:spPr/>
      <dgm:t>
        <a:bodyPr/>
        <a:lstStyle/>
        <a:p>
          <a:endParaRPr lang="en-US"/>
        </a:p>
      </dgm:t>
    </dgm:pt>
    <dgm:pt modelId="{65EC288C-AE2E-42C1-B3CE-F7C34F6B6BA8}" type="sibTrans" cxnId="{FD8DD232-3529-451A-BE08-3DABBC734E12}">
      <dgm:prSet/>
      <dgm:spPr/>
      <dgm:t>
        <a:bodyPr/>
        <a:lstStyle/>
        <a:p>
          <a:endParaRPr lang="en-US"/>
        </a:p>
      </dgm:t>
    </dgm:pt>
    <dgm:pt modelId="{CD148A81-A010-4546-AD9C-66E00B077512}">
      <dgm:prSet/>
      <dgm:spPr/>
      <dgm:t>
        <a:bodyPr/>
        <a:lstStyle/>
        <a:p>
          <a:r>
            <a:rPr lang="en-GB"/>
            <a:t>Allowed legal aid unless legislation says otherwise. </a:t>
          </a:r>
          <a:endParaRPr lang="en-US"/>
        </a:p>
      </dgm:t>
    </dgm:pt>
    <dgm:pt modelId="{78A8F597-D640-4CA8-9A69-0615339F2CA0}" type="parTrans" cxnId="{29D0F999-9734-4B67-8734-0F4B2ECAA89B}">
      <dgm:prSet/>
      <dgm:spPr/>
      <dgm:t>
        <a:bodyPr/>
        <a:lstStyle/>
        <a:p>
          <a:endParaRPr lang="en-US"/>
        </a:p>
      </dgm:t>
    </dgm:pt>
    <dgm:pt modelId="{74B2E19B-FA9F-4A6E-B60F-980DD2001F66}" type="sibTrans" cxnId="{29D0F999-9734-4B67-8734-0F4B2ECAA89B}">
      <dgm:prSet/>
      <dgm:spPr/>
      <dgm:t>
        <a:bodyPr/>
        <a:lstStyle/>
        <a:p>
          <a:endParaRPr lang="en-US"/>
        </a:p>
      </dgm:t>
    </dgm:pt>
    <dgm:pt modelId="{B096C104-201B-44BF-BE83-A7BCCFA03F7D}">
      <dgm:prSet/>
      <dgm:spPr/>
      <dgm:t>
        <a:bodyPr/>
        <a:lstStyle/>
        <a:p>
          <a:r>
            <a:rPr lang="en-GB"/>
            <a:t>Means test – financial </a:t>
          </a:r>
          <a:endParaRPr lang="en-US"/>
        </a:p>
      </dgm:t>
    </dgm:pt>
    <dgm:pt modelId="{5CE11913-10EA-4B82-86EF-820611A52E81}" type="parTrans" cxnId="{3F8E393C-4628-4D36-9A6C-9E37A641D33A}">
      <dgm:prSet/>
      <dgm:spPr/>
      <dgm:t>
        <a:bodyPr/>
        <a:lstStyle/>
        <a:p>
          <a:endParaRPr lang="en-US"/>
        </a:p>
      </dgm:t>
    </dgm:pt>
    <dgm:pt modelId="{3B1DDE53-C633-4A0E-9CEA-BA5E88A04569}" type="sibTrans" cxnId="{3F8E393C-4628-4D36-9A6C-9E37A641D33A}">
      <dgm:prSet/>
      <dgm:spPr/>
      <dgm:t>
        <a:bodyPr/>
        <a:lstStyle/>
        <a:p>
          <a:endParaRPr lang="en-US"/>
        </a:p>
      </dgm:t>
    </dgm:pt>
    <dgm:pt modelId="{3EA81F1B-2D71-4052-914F-438CF6398146}">
      <dgm:prSet/>
      <dgm:spPr/>
      <dgm:t>
        <a:bodyPr/>
        <a:lstStyle/>
        <a:p>
          <a:r>
            <a:rPr lang="en-GB"/>
            <a:t>Merits – is the case going to be successful? </a:t>
          </a:r>
          <a:endParaRPr lang="en-US"/>
        </a:p>
      </dgm:t>
    </dgm:pt>
    <dgm:pt modelId="{D129E49B-3129-44E2-98AE-7632A5850320}" type="parTrans" cxnId="{FF896CD4-605A-4E90-A613-F9072A38B4A1}">
      <dgm:prSet/>
      <dgm:spPr/>
      <dgm:t>
        <a:bodyPr/>
        <a:lstStyle/>
        <a:p>
          <a:endParaRPr lang="en-US"/>
        </a:p>
      </dgm:t>
    </dgm:pt>
    <dgm:pt modelId="{685A5D6D-A9DE-41C4-9C73-73D10AAA2CFB}" type="sibTrans" cxnId="{FF896CD4-605A-4E90-A613-F9072A38B4A1}">
      <dgm:prSet/>
      <dgm:spPr/>
      <dgm:t>
        <a:bodyPr/>
        <a:lstStyle/>
        <a:p>
          <a:endParaRPr lang="en-US"/>
        </a:p>
      </dgm:t>
    </dgm:pt>
    <dgm:pt modelId="{F1A3537E-41F0-4D1D-9F48-BE34DDD90A93}">
      <dgm:prSet/>
      <dgm:spPr/>
      <dgm:t>
        <a:bodyPr/>
        <a:lstStyle/>
        <a:p>
          <a:r>
            <a:rPr lang="en-GB"/>
            <a:t>Scope – does it relate to an area funded by legal aid. </a:t>
          </a:r>
          <a:endParaRPr lang="en-US"/>
        </a:p>
      </dgm:t>
    </dgm:pt>
    <dgm:pt modelId="{1D076034-D460-4C00-9116-346C8209C732}" type="parTrans" cxnId="{E3EDADD1-4DA0-4D72-AE19-D5AA8B28D9F2}">
      <dgm:prSet/>
      <dgm:spPr/>
      <dgm:t>
        <a:bodyPr/>
        <a:lstStyle/>
        <a:p>
          <a:endParaRPr lang="en-US"/>
        </a:p>
      </dgm:t>
    </dgm:pt>
    <dgm:pt modelId="{8BCB678E-9A81-447D-91AF-1F71F76BB65D}" type="sibTrans" cxnId="{E3EDADD1-4DA0-4D72-AE19-D5AA8B28D9F2}">
      <dgm:prSet/>
      <dgm:spPr/>
      <dgm:t>
        <a:bodyPr/>
        <a:lstStyle/>
        <a:p>
          <a:endParaRPr lang="en-US"/>
        </a:p>
      </dgm:t>
    </dgm:pt>
    <dgm:pt modelId="{ED0BE835-022A-4734-B81E-9F6842E0EE49}" type="pres">
      <dgm:prSet presAssocID="{33B551C4-B067-4303-A6C1-486F6DB568E0}" presName="Name0" presStyleCnt="0">
        <dgm:presLayoutVars>
          <dgm:dir/>
          <dgm:resizeHandles val="exact"/>
        </dgm:presLayoutVars>
      </dgm:prSet>
      <dgm:spPr/>
    </dgm:pt>
    <dgm:pt modelId="{3FA22344-8C24-4A40-B67F-69E4B0CDFA91}" type="pres">
      <dgm:prSet presAssocID="{49A5BEBD-6D84-47EE-8C44-F45919E05D61}" presName="node" presStyleLbl="node1" presStyleIdx="0" presStyleCnt="6">
        <dgm:presLayoutVars>
          <dgm:bulletEnabled val="1"/>
        </dgm:presLayoutVars>
      </dgm:prSet>
      <dgm:spPr/>
    </dgm:pt>
    <dgm:pt modelId="{BAF8A024-555E-4D66-BD52-F83F3227165A}" type="pres">
      <dgm:prSet presAssocID="{01F15333-27B9-4E76-BFEB-DEC0AC2418A9}" presName="sibTrans" presStyleLbl="sibTrans1D1" presStyleIdx="0" presStyleCnt="5"/>
      <dgm:spPr/>
    </dgm:pt>
    <dgm:pt modelId="{8052E51B-8B18-4A62-A986-44D720C47529}" type="pres">
      <dgm:prSet presAssocID="{01F15333-27B9-4E76-BFEB-DEC0AC2418A9}" presName="connectorText" presStyleLbl="sibTrans1D1" presStyleIdx="0" presStyleCnt="5"/>
      <dgm:spPr/>
    </dgm:pt>
    <dgm:pt modelId="{40373CE6-5E3D-47C9-929B-C97B97735342}" type="pres">
      <dgm:prSet presAssocID="{1FA2B1C4-4823-4FB5-8592-0B85809D602B}" presName="node" presStyleLbl="node1" presStyleIdx="1" presStyleCnt="6">
        <dgm:presLayoutVars>
          <dgm:bulletEnabled val="1"/>
        </dgm:presLayoutVars>
      </dgm:prSet>
      <dgm:spPr/>
    </dgm:pt>
    <dgm:pt modelId="{A4FB79F0-67AA-4B72-A8FD-507171E95887}" type="pres">
      <dgm:prSet presAssocID="{65EC288C-AE2E-42C1-B3CE-F7C34F6B6BA8}" presName="sibTrans" presStyleLbl="sibTrans1D1" presStyleIdx="1" presStyleCnt="5"/>
      <dgm:spPr/>
    </dgm:pt>
    <dgm:pt modelId="{1A40BB76-3852-45DB-AE12-FEC67D0EED52}" type="pres">
      <dgm:prSet presAssocID="{65EC288C-AE2E-42C1-B3CE-F7C34F6B6BA8}" presName="connectorText" presStyleLbl="sibTrans1D1" presStyleIdx="1" presStyleCnt="5"/>
      <dgm:spPr/>
    </dgm:pt>
    <dgm:pt modelId="{6C67591A-1E96-47FF-A958-641D10C405E5}" type="pres">
      <dgm:prSet presAssocID="{CD148A81-A010-4546-AD9C-66E00B077512}" presName="node" presStyleLbl="node1" presStyleIdx="2" presStyleCnt="6">
        <dgm:presLayoutVars>
          <dgm:bulletEnabled val="1"/>
        </dgm:presLayoutVars>
      </dgm:prSet>
      <dgm:spPr/>
    </dgm:pt>
    <dgm:pt modelId="{8F324BDD-AA3F-42BB-9BB5-1CCD745B4197}" type="pres">
      <dgm:prSet presAssocID="{74B2E19B-FA9F-4A6E-B60F-980DD2001F66}" presName="sibTrans" presStyleLbl="sibTrans1D1" presStyleIdx="2" presStyleCnt="5"/>
      <dgm:spPr/>
    </dgm:pt>
    <dgm:pt modelId="{8F7ED244-29A3-4B79-9D96-03E74B6386C4}" type="pres">
      <dgm:prSet presAssocID="{74B2E19B-FA9F-4A6E-B60F-980DD2001F66}" presName="connectorText" presStyleLbl="sibTrans1D1" presStyleIdx="2" presStyleCnt="5"/>
      <dgm:spPr/>
    </dgm:pt>
    <dgm:pt modelId="{D1F565D6-49A5-4CF7-8405-22E08CDABA34}" type="pres">
      <dgm:prSet presAssocID="{B096C104-201B-44BF-BE83-A7BCCFA03F7D}" presName="node" presStyleLbl="node1" presStyleIdx="3" presStyleCnt="6">
        <dgm:presLayoutVars>
          <dgm:bulletEnabled val="1"/>
        </dgm:presLayoutVars>
      </dgm:prSet>
      <dgm:spPr/>
    </dgm:pt>
    <dgm:pt modelId="{64BE689F-BDFD-413C-A3FD-73B3395A2B54}" type="pres">
      <dgm:prSet presAssocID="{3B1DDE53-C633-4A0E-9CEA-BA5E88A04569}" presName="sibTrans" presStyleLbl="sibTrans1D1" presStyleIdx="3" presStyleCnt="5"/>
      <dgm:spPr/>
    </dgm:pt>
    <dgm:pt modelId="{04DA12BD-D936-4A44-BDCE-18BCA9A781F5}" type="pres">
      <dgm:prSet presAssocID="{3B1DDE53-C633-4A0E-9CEA-BA5E88A04569}" presName="connectorText" presStyleLbl="sibTrans1D1" presStyleIdx="3" presStyleCnt="5"/>
      <dgm:spPr/>
    </dgm:pt>
    <dgm:pt modelId="{282B97BA-B241-4500-8304-75EDE3F5197E}" type="pres">
      <dgm:prSet presAssocID="{3EA81F1B-2D71-4052-914F-438CF6398146}" presName="node" presStyleLbl="node1" presStyleIdx="4" presStyleCnt="6">
        <dgm:presLayoutVars>
          <dgm:bulletEnabled val="1"/>
        </dgm:presLayoutVars>
      </dgm:prSet>
      <dgm:spPr/>
    </dgm:pt>
    <dgm:pt modelId="{E5C747E8-E2A3-40AE-B6B5-A3A9D6110DAA}" type="pres">
      <dgm:prSet presAssocID="{685A5D6D-A9DE-41C4-9C73-73D10AAA2CFB}" presName="sibTrans" presStyleLbl="sibTrans1D1" presStyleIdx="4" presStyleCnt="5"/>
      <dgm:spPr/>
    </dgm:pt>
    <dgm:pt modelId="{070EDDC6-C54E-421C-96A4-547030CCA81B}" type="pres">
      <dgm:prSet presAssocID="{685A5D6D-A9DE-41C4-9C73-73D10AAA2CFB}" presName="connectorText" presStyleLbl="sibTrans1D1" presStyleIdx="4" presStyleCnt="5"/>
      <dgm:spPr/>
    </dgm:pt>
    <dgm:pt modelId="{20E54366-6706-4280-8B60-7C2AE2F26D69}" type="pres">
      <dgm:prSet presAssocID="{F1A3537E-41F0-4D1D-9F48-BE34DDD90A93}" presName="node" presStyleLbl="node1" presStyleIdx="5" presStyleCnt="6">
        <dgm:presLayoutVars>
          <dgm:bulletEnabled val="1"/>
        </dgm:presLayoutVars>
      </dgm:prSet>
      <dgm:spPr/>
    </dgm:pt>
  </dgm:ptLst>
  <dgm:cxnLst>
    <dgm:cxn modelId="{5EEC8B31-35AE-44EE-ADC0-B12FD52B072B}" type="presOf" srcId="{74B2E19B-FA9F-4A6E-B60F-980DD2001F66}" destId="{8F7ED244-29A3-4B79-9D96-03E74B6386C4}" srcOrd="1" destOrd="0" presId="urn:microsoft.com/office/officeart/2016/7/layout/RepeatingBendingProcessNew"/>
    <dgm:cxn modelId="{49102032-FE10-49BE-BDA3-15E9BCA4B7DB}" type="presOf" srcId="{685A5D6D-A9DE-41C4-9C73-73D10AAA2CFB}" destId="{E5C747E8-E2A3-40AE-B6B5-A3A9D6110DAA}" srcOrd="0" destOrd="0" presId="urn:microsoft.com/office/officeart/2016/7/layout/RepeatingBendingProcessNew"/>
    <dgm:cxn modelId="{FD8DD232-3529-451A-BE08-3DABBC734E12}" srcId="{33B551C4-B067-4303-A6C1-486F6DB568E0}" destId="{1FA2B1C4-4823-4FB5-8592-0B85809D602B}" srcOrd="1" destOrd="0" parTransId="{1E68806F-298B-44FE-B6A7-C8E875E0A944}" sibTransId="{65EC288C-AE2E-42C1-B3CE-F7C34F6B6BA8}"/>
    <dgm:cxn modelId="{3F8E393C-4628-4D36-9A6C-9E37A641D33A}" srcId="{33B551C4-B067-4303-A6C1-486F6DB568E0}" destId="{B096C104-201B-44BF-BE83-A7BCCFA03F7D}" srcOrd="3" destOrd="0" parTransId="{5CE11913-10EA-4B82-86EF-820611A52E81}" sibTransId="{3B1DDE53-C633-4A0E-9CEA-BA5E88A04569}"/>
    <dgm:cxn modelId="{4ECD3940-A271-417C-802C-D0A594FFEACA}" type="presOf" srcId="{65EC288C-AE2E-42C1-B3CE-F7C34F6B6BA8}" destId="{A4FB79F0-67AA-4B72-A8FD-507171E95887}" srcOrd="0" destOrd="0" presId="urn:microsoft.com/office/officeart/2016/7/layout/RepeatingBendingProcessNew"/>
    <dgm:cxn modelId="{E1AE6646-9622-406A-B4B8-598C6E7C0C28}" type="presOf" srcId="{65EC288C-AE2E-42C1-B3CE-F7C34F6B6BA8}" destId="{1A40BB76-3852-45DB-AE12-FEC67D0EED52}" srcOrd="1" destOrd="0" presId="urn:microsoft.com/office/officeart/2016/7/layout/RepeatingBendingProcessNew"/>
    <dgm:cxn modelId="{D4E2AB71-EB6D-4336-8A12-125E9BB679ED}" type="presOf" srcId="{B096C104-201B-44BF-BE83-A7BCCFA03F7D}" destId="{D1F565D6-49A5-4CF7-8405-22E08CDABA34}" srcOrd="0" destOrd="0" presId="urn:microsoft.com/office/officeart/2016/7/layout/RepeatingBendingProcessNew"/>
    <dgm:cxn modelId="{79444C59-7DCB-4C4A-AF7B-BA0C1680B549}" type="presOf" srcId="{3B1DDE53-C633-4A0E-9CEA-BA5E88A04569}" destId="{64BE689F-BDFD-413C-A3FD-73B3395A2B54}" srcOrd="0" destOrd="0" presId="urn:microsoft.com/office/officeart/2016/7/layout/RepeatingBendingProcessNew"/>
    <dgm:cxn modelId="{0B3F795A-CE63-46DE-8A52-1AE3064EAE07}" type="presOf" srcId="{1FA2B1C4-4823-4FB5-8592-0B85809D602B}" destId="{40373CE6-5E3D-47C9-929B-C97B97735342}" srcOrd="0" destOrd="0" presId="urn:microsoft.com/office/officeart/2016/7/layout/RepeatingBendingProcessNew"/>
    <dgm:cxn modelId="{D0E1437D-AC02-4846-901B-34F32AEBECB3}" type="presOf" srcId="{33B551C4-B067-4303-A6C1-486F6DB568E0}" destId="{ED0BE835-022A-4734-B81E-9F6842E0EE49}" srcOrd="0" destOrd="0" presId="urn:microsoft.com/office/officeart/2016/7/layout/RepeatingBendingProcessNew"/>
    <dgm:cxn modelId="{19569086-DAC3-41D2-AC7F-CBF2CC7BEDF7}" type="presOf" srcId="{F1A3537E-41F0-4D1D-9F48-BE34DDD90A93}" destId="{20E54366-6706-4280-8B60-7C2AE2F26D69}" srcOrd="0" destOrd="0" presId="urn:microsoft.com/office/officeart/2016/7/layout/RepeatingBendingProcessNew"/>
    <dgm:cxn modelId="{29D0F999-9734-4B67-8734-0F4B2ECAA89B}" srcId="{33B551C4-B067-4303-A6C1-486F6DB568E0}" destId="{CD148A81-A010-4546-AD9C-66E00B077512}" srcOrd="2" destOrd="0" parTransId="{78A8F597-D640-4CA8-9A69-0615339F2CA0}" sibTransId="{74B2E19B-FA9F-4A6E-B60F-980DD2001F66}"/>
    <dgm:cxn modelId="{082BD29C-CF20-4784-B1C5-EBAED01C5CDF}" type="presOf" srcId="{3EA81F1B-2D71-4052-914F-438CF6398146}" destId="{282B97BA-B241-4500-8304-75EDE3F5197E}" srcOrd="0" destOrd="0" presId="urn:microsoft.com/office/officeart/2016/7/layout/RepeatingBendingProcessNew"/>
    <dgm:cxn modelId="{00A460A6-2113-4B3F-8957-022C05856EC5}" type="presOf" srcId="{01F15333-27B9-4E76-BFEB-DEC0AC2418A9}" destId="{BAF8A024-555E-4D66-BD52-F83F3227165A}" srcOrd="0" destOrd="0" presId="urn:microsoft.com/office/officeart/2016/7/layout/RepeatingBendingProcessNew"/>
    <dgm:cxn modelId="{477AC5B8-3E71-457B-A233-DE9767794D7D}" srcId="{33B551C4-B067-4303-A6C1-486F6DB568E0}" destId="{49A5BEBD-6D84-47EE-8C44-F45919E05D61}" srcOrd="0" destOrd="0" parTransId="{E9A587EA-6930-45FF-99BF-F507DDDA3619}" sibTransId="{01F15333-27B9-4E76-BFEB-DEC0AC2418A9}"/>
    <dgm:cxn modelId="{C22654BD-C75E-4910-9015-50C36C2908F3}" type="presOf" srcId="{3B1DDE53-C633-4A0E-9CEA-BA5E88A04569}" destId="{04DA12BD-D936-4A44-BDCE-18BCA9A781F5}" srcOrd="1" destOrd="0" presId="urn:microsoft.com/office/officeart/2016/7/layout/RepeatingBendingProcessNew"/>
    <dgm:cxn modelId="{E3EDADD1-4DA0-4D72-AE19-D5AA8B28D9F2}" srcId="{33B551C4-B067-4303-A6C1-486F6DB568E0}" destId="{F1A3537E-41F0-4D1D-9F48-BE34DDD90A93}" srcOrd="5" destOrd="0" parTransId="{1D076034-D460-4C00-9116-346C8209C732}" sibTransId="{8BCB678E-9A81-447D-91AF-1F71F76BB65D}"/>
    <dgm:cxn modelId="{FF896CD4-605A-4E90-A613-F9072A38B4A1}" srcId="{33B551C4-B067-4303-A6C1-486F6DB568E0}" destId="{3EA81F1B-2D71-4052-914F-438CF6398146}" srcOrd="4" destOrd="0" parTransId="{D129E49B-3129-44E2-98AE-7632A5850320}" sibTransId="{685A5D6D-A9DE-41C4-9C73-73D10AAA2CFB}"/>
    <dgm:cxn modelId="{17D9C9D6-954B-4A7B-A5AE-057365B1DC2E}" type="presOf" srcId="{685A5D6D-A9DE-41C4-9C73-73D10AAA2CFB}" destId="{070EDDC6-C54E-421C-96A4-547030CCA81B}" srcOrd="1" destOrd="0" presId="urn:microsoft.com/office/officeart/2016/7/layout/RepeatingBendingProcessNew"/>
    <dgm:cxn modelId="{136411D7-3098-442A-8ECF-3844C9788C28}" type="presOf" srcId="{49A5BEBD-6D84-47EE-8C44-F45919E05D61}" destId="{3FA22344-8C24-4A40-B67F-69E4B0CDFA91}" srcOrd="0" destOrd="0" presId="urn:microsoft.com/office/officeart/2016/7/layout/RepeatingBendingProcessNew"/>
    <dgm:cxn modelId="{1D5739DF-EEB4-4741-ABB1-5A7EC44AFC8D}" type="presOf" srcId="{CD148A81-A010-4546-AD9C-66E00B077512}" destId="{6C67591A-1E96-47FF-A958-641D10C405E5}" srcOrd="0" destOrd="0" presId="urn:microsoft.com/office/officeart/2016/7/layout/RepeatingBendingProcessNew"/>
    <dgm:cxn modelId="{47E13EE3-075C-4687-8E2A-17E97E43870D}" type="presOf" srcId="{01F15333-27B9-4E76-BFEB-DEC0AC2418A9}" destId="{8052E51B-8B18-4A62-A986-44D720C47529}" srcOrd="1" destOrd="0" presId="urn:microsoft.com/office/officeart/2016/7/layout/RepeatingBendingProcessNew"/>
    <dgm:cxn modelId="{F734A5EB-2075-4556-8760-6C548321B1C3}" type="presOf" srcId="{74B2E19B-FA9F-4A6E-B60F-980DD2001F66}" destId="{8F324BDD-AA3F-42BB-9BB5-1CCD745B4197}" srcOrd="0" destOrd="0" presId="urn:microsoft.com/office/officeart/2016/7/layout/RepeatingBendingProcessNew"/>
    <dgm:cxn modelId="{097BAF91-3782-4F99-9F8E-FB970ED762EA}" type="presParOf" srcId="{ED0BE835-022A-4734-B81E-9F6842E0EE49}" destId="{3FA22344-8C24-4A40-B67F-69E4B0CDFA91}" srcOrd="0" destOrd="0" presId="urn:microsoft.com/office/officeart/2016/7/layout/RepeatingBendingProcessNew"/>
    <dgm:cxn modelId="{F5C2EB05-322F-433F-9F2A-87D9A7E83DC7}" type="presParOf" srcId="{ED0BE835-022A-4734-B81E-9F6842E0EE49}" destId="{BAF8A024-555E-4D66-BD52-F83F3227165A}" srcOrd="1" destOrd="0" presId="urn:microsoft.com/office/officeart/2016/7/layout/RepeatingBendingProcessNew"/>
    <dgm:cxn modelId="{353909AE-625C-45B5-8AF3-8553126737A9}" type="presParOf" srcId="{BAF8A024-555E-4D66-BD52-F83F3227165A}" destId="{8052E51B-8B18-4A62-A986-44D720C47529}" srcOrd="0" destOrd="0" presId="urn:microsoft.com/office/officeart/2016/7/layout/RepeatingBendingProcessNew"/>
    <dgm:cxn modelId="{42BFFDBC-DEED-4542-AA37-F28473279E80}" type="presParOf" srcId="{ED0BE835-022A-4734-B81E-9F6842E0EE49}" destId="{40373CE6-5E3D-47C9-929B-C97B97735342}" srcOrd="2" destOrd="0" presId="urn:microsoft.com/office/officeart/2016/7/layout/RepeatingBendingProcessNew"/>
    <dgm:cxn modelId="{D4ADC14E-B687-4CDB-834B-397DD6A7C981}" type="presParOf" srcId="{ED0BE835-022A-4734-B81E-9F6842E0EE49}" destId="{A4FB79F0-67AA-4B72-A8FD-507171E95887}" srcOrd="3" destOrd="0" presId="urn:microsoft.com/office/officeart/2016/7/layout/RepeatingBendingProcessNew"/>
    <dgm:cxn modelId="{97E861FD-8EA9-4D36-B6A5-2591EF8B0D67}" type="presParOf" srcId="{A4FB79F0-67AA-4B72-A8FD-507171E95887}" destId="{1A40BB76-3852-45DB-AE12-FEC67D0EED52}" srcOrd="0" destOrd="0" presId="urn:microsoft.com/office/officeart/2016/7/layout/RepeatingBendingProcessNew"/>
    <dgm:cxn modelId="{CC6E03C5-D1EF-49F7-BF9F-E4515642EBC5}" type="presParOf" srcId="{ED0BE835-022A-4734-B81E-9F6842E0EE49}" destId="{6C67591A-1E96-47FF-A958-641D10C405E5}" srcOrd="4" destOrd="0" presId="urn:microsoft.com/office/officeart/2016/7/layout/RepeatingBendingProcessNew"/>
    <dgm:cxn modelId="{BB98CB28-A3D2-4EDC-BC15-7BA039ADF017}" type="presParOf" srcId="{ED0BE835-022A-4734-B81E-9F6842E0EE49}" destId="{8F324BDD-AA3F-42BB-9BB5-1CCD745B4197}" srcOrd="5" destOrd="0" presId="urn:microsoft.com/office/officeart/2016/7/layout/RepeatingBendingProcessNew"/>
    <dgm:cxn modelId="{B10F64ED-3A5B-43E3-A80E-1B82C3FEB579}" type="presParOf" srcId="{8F324BDD-AA3F-42BB-9BB5-1CCD745B4197}" destId="{8F7ED244-29A3-4B79-9D96-03E74B6386C4}" srcOrd="0" destOrd="0" presId="urn:microsoft.com/office/officeart/2016/7/layout/RepeatingBendingProcessNew"/>
    <dgm:cxn modelId="{6659BBB7-0866-43A3-BEA3-1D5A731B19D8}" type="presParOf" srcId="{ED0BE835-022A-4734-B81E-9F6842E0EE49}" destId="{D1F565D6-49A5-4CF7-8405-22E08CDABA34}" srcOrd="6" destOrd="0" presId="urn:microsoft.com/office/officeart/2016/7/layout/RepeatingBendingProcessNew"/>
    <dgm:cxn modelId="{4DA7B6F3-B9D8-479D-82B5-780E285282D9}" type="presParOf" srcId="{ED0BE835-022A-4734-B81E-9F6842E0EE49}" destId="{64BE689F-BDFD-413C-A3FD-73B3395A2B54}" srcOrd="7" destOrd="0" presId="urn:microsoft.com/office/officeart/2016/7/layout/RepeatingBendingProcessNew"/>
    <dgm:cxn modelId="{78153604-7362-4617-AE59-0C2A8D61CE61}" type="presParOf" srcId="{64BE689F-BDFD-413C-A3FD-73B3395A2B54}" destId="{04DA12BD-D936-4A44-BDCE-18BCA9A781F5}" srcOrd="0" destOrd="0" presId="urn:microsoft.com/office/officeart/2016/7/layout/RepeatingBendingProcessNew"/>
    <dgm:cxn modelId="{D982778C-26D8-4586-A7A2-891CAC318EE8}" type="presParOf" srcId="{ED0BE835-022A-4734-B81E-9F6842E0EE49}" destId="{282B97BA-B241-4500-8304-75EDE3F5197E}" srcOrd="8" destOrd="0" presId="urn:microsoft.com/office/officeart/2016/7/layout/RepeatingBendingProcessNew"/>
    <dgm:cxn modelId="{38CDDC27-9932-471A-9CB0-D5B780588131}" type="presParOf" srcId="{ED0BE835-022A-4734-B81E-9F6842E0EE49}" destId="{E5C747E8-E2A3-40AE-B6B5-A3A9D6110DAA}" srcOrd="9" destOrd="0" presId="urn:microsoft.com/office/officeart/2016/7/layout/RepeatingBendingProcessNew"/>
    <dgm:cxn modelId="{9D778483-EB75-4B84-AE7A-D8E2E5B4BDAF}" type="presParOf" srcId="{E5C747E8-E2A3-40AE-B6B5-A3A9D6110DAA}" destId="{070EDDC6-C54E-421C-96A4-547030CCA81B}" srcOrd="0" destOrd="0" presId="urn:microsoft.com/office/officeart/2016/7/layout/RepeatingBendingProcessNew"/>
    <dgm:cxn modelId="{85E1C483-77D2-40BF-B5E9-4D34B666F565}" type="presParOf" srcId="{ED0BE835-022A-4734-B81E-9F6842E0EE49}" destId="{20E54366-6706-4280-8B60-7C2AE2F26D69}" srcOrd="10"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58DEC7F4-6909-4E0D-93EE-40B0C6825679}" type="doc">
      <dgm:prSet loTypeId="urn:microsoft.com/office/officeart/2016/7/layout/RepeatingBendingProcessNew" loCatId="process" qsTypeId="urn:microsoft.com/office/officeart/2005/8/quickstyle/simple1" qsCatId="simple" csTypeId="urn:microsoft.com/office/officeart/2005/8/colors/colorful5" csCatId="colorful"/>
      <dgm:spPr/>
      <dgm:t>
        <a:bodyPr/>
        <a:lstStyle/>
        <a:p>
          <a:endParaRPr lang="en-US"/>
        </a:p>
      </dgm:t>
    </dgm:pt>
    <dgm:pt modelId="{7D317E9A-6153-4D4E-B976-F9352811E5A9}">
      <dgm:prSet/>
      <dgm:spPr/>
      <dgm:t>
        <a:bodyPr/>
        <a:lstStyle/>
        <a:p>
          <a:r>
            <a:rPr lang="en-GB"/>
            <a:t>Legal Aid Sentencing and Punishment of Offenders Act 2012- </a:t>
          </a:r>
          <a:endParaRPr lang="en-US"/>
        </a:p>
      </dgm:t>
    </dgm:pt>
    <dgm:pt modelId="{D685D769-1B8E-4912-8DBC-E7D53679E96C}" type="parTrans" cxnId="{6494EBFA-2FCF-4B48-B9A5-899FED17614F}">
      <dgm:prSet/>
      <dgm:spPr/>
      <dgm:t>
        <a:bodyPr/>
        <a:lstStyle/>
        <a:p>
          <a:endParaRPr lang="en-US"/>
        </a:p>
      </dgm:t>
    </dgm:pt>
    <dgm:pt modelId="{D33F0ACD-8EA1-46D2-BD95-44A027DC13B6}" type="sibTrans" cxnId="{6494EBFA-2FCF-4B48-B9A5-899FED17614F}">
      <dgm:prSet/>
      <dgm:spPr/>
      <dgm:t>
        <a:bodyPr/>
        <a:lstStyle/>
        <a:p>
          <a:endParaRPr lang="en-US"/>
        </a:p>
      </dgm:t>
    </dgm:pt>
    <dgm:pt modelId="{5DA5B4D0-C10C-404E-AF39-5DD46486294F}">
      <dgm:prSet/>
      <dgm:spPr/>
      <dgm:t>
        <a:bodyPr/>
        <a:lstStyle/>
        <a:p>
          <a:r>
            <a:rPr lang="en-GB"/>
            <a:t>Made major changes to legal aid; </a:t>
          </a:r>
          <a:endParaRPr lang="en-US"/>
        </a:p>
      </dgm:t>
    </dgm:pt>
    <dgm:pt modelId="{C1A5E8F9-60F5-4C0F-9D1F-254954EBA43D}" type="parTrans" cxnId="{A4C09BEC-F442-4774-89A4-2680F9F0C833}">
      <dgm:prSet/>
      <dgm:spPr/>
      <dgm:t>
        <a:bodyPr/>
        <a:lstStyle/>
        <a:p>
          <a:endParaRPr lang="en-US"/>
        </a:p>
      </dgm:t>
    </dgm:pt>
    <dgm:pt modelId="{529D474D-5304-47C0-8EB5-E089CDB54C47}" type="sibTrans" cxnId="{A4C09BEC-F442-4774-89A4-2680F9F0C833}">
      <dgm:prSet/>
      <dgm:spPr/>
      <dgm:t>
        <a:bodyPr/>
        <a:lstStyle/>
        <a:p>
          <a:endParaRPr lang="en-US"/>
        </a:p>
      </dgm:t>
    </dgm:pt>
    <dgm:pt modelId="{1497F0BE-0264-4929-9223-0079E1136744}">
      <dgm:prSet/>
      <dgm:spPr/>
      <dgm:t>
        <a:bodyPr/>
        <a:lstStyle/>
        <a:p>
          <a:r>
            <a:rPr lang="en-GB"/>
            <a:t>- No longer available for a lot of cases. </a:t>
          </a:r>
          <a:endParaRPr lang="en-US"/>
        </a:p>
      </dgm:t>
    </dgm:pt>
    <dgm:pt modelId="{44583CEA-5A08-4786-8D64-1D442B33CB1B}" type="parTrans" cxnId="{24E2CD95-301B-4FDB-9ABF-AABB1BAF4502}">
      <dgm:prSet/>
      <dgm:spPr/>
      <dgm:t>
        <a:bodyPr/>
        <a:lstStyle/>
        <a:p>
          <a:endParaRPr lang="en-US"/>
        </a:p>
      </dgm:t>
    </dgm:pt>
    <dgm:pt modelId="{F2B626C9-A09E-4584-8021-A91072C5264F}" type="sibTrans" cxnId="{24E2CD95-301B-4FDB-9ABF-AABB1BAF4502}">
      <dgm:prSet/>
      <dgm:spPr/>
      <dgm:t>
        <a:bodyPr/>
        <a:lstStyle/>
        <a:p>
          <a:endParaRPr lang="en-US"/>
        </a:p>
      </dgm:t>
    </dgm:pt>
    <dgm:pt modelId="{3E6E2F9D-853F-49F7-BB49-A09B09A281E2}">
      <dgm:prSet/>
      <dgm:spPr/>
      <dgm:t>
        <a:bodyPr/>
        <a:lstStyle/>
        <a:p>
          <a:r>
            <a:rPr lang="en-GB"/>
            <a:t>Private family cases. (Only now where it includes domestic abuse)</a:t>
          </a:r>
          <a:endParaRPr lang="en-US"/>
        </a:p>
      </dgm:t>
    </dgm:pt>
    <dgm:pt modelId="{0D01CBAB-99F5-4C23-AF51-1FBA98219990}" type="parTrans" cxnId="{D6E172AF-5922-47ED-A4B4-1FB73DFECF49}">
      <dgm:prSet/>
      <dgm:spPr/>
      <dgm:t>
        <a:bodyPr/>
        <a:lstStyle/>
        <a:p>
          <a:endParaRPr lang="en-US"/>
        </a:p>
      </dgm:t>
    </dgm:pt>
    <dgm:pt modelId="{E09C35F9-A8B6-465A-9B39-EF239C187F66}" type="sibTrans" cxnId="{D6E172AF-5922-47ED-A4B4-1FB73DFECF49}">
      <dgm:prSet/>
      <dgm:spPr/>
      <dgm:t>
        <a:bodyPr/>
        <a:lstStyle/>
        <a:p>
          <a:endParaRPr lang="en-US"/>
        </a:p>
      </dgm:t>
    </dgm:pt>
    <dgm:pt modelId="{CBCF7E14-596D-48E2-A44A-B4BE59A4311B}">
      <dgm:prSet/>
      <dgm:spPr/>
      <dgm:t>
        <a:bodyPr/>
        <a:lstStyle/>
        <a:p>
          <a:r>
            <a:rPr lang="en-GB"/>
            <a:t>Employment – now only for discrimination. </a:t>
          </a:r>
          <a:endParaRPr lang="en-US"/>
        </a:p>
      </dgm:t>
    </dgm:pt>
    <dgm:pt modelId="{9DC2239F-E1F8-406E-B7EC-F28F343A85B6}" type="parTrans" cxnId="{00F4E1EC-FE24-4433-8F08-8393DB88F5E0}">
      <dgm:prSet/>
      <dgm:spPr/>
      <dgm:t>
        <a:bodyPr/>
        <a:lstStyle/>
        <a:p>
          <a:endParaRPr lang="en-US"/>
        </a:p>
      </dgm:t>
    </dgm:pt>
    <dgm:pt modelId="{845C11E8-4B64-40D1-A560-A3C9E3696004}" type="sibTrans" cxnId="{00F4E1EC-FE24-4433-8F08-8393DB88F5E0}">
      <dgm:prSet/>
      <dgm:spPr/>
      <dgm:t>
        <a:bodyPr/>
        <a:lstStyle/>
        <a:p>
          <a:endParaRPr lang="en-US"/>
        </a:p>
      </dgm:t>
    </dgm:pt>
    <dgm:pt modelId="{52B7BA78-2989-4DEC-BDF8-811C18C53A88}">
      <dgm:prSet/>
      <dgm:spPr/>
      <dgm:t>
        <a:bodyPr/>
        <a:lstStyle/>
        <a:p>
          <a:r>
            <a:rPr lang="en-GB"/>
            <a:t>Changed the financial eligibility criteria. </a:t>
          </a:r>
          <a:endParaRPr lang="en-US"/>
        </a:p>
      </dgm:t>
    </dgm:pt>
    <dgm:pt modelId="{09820E06-DD11-4041-922C-E719BA61EACD}" type="parTrans" cxnId="{7AFA7DE5-95BA-4FEE-9083-45AB37803D73}">
      <dgm:prSet/>
      <dgm:spPr/>
      <dgm:t>
        <a:bodyPr/>
        <a:lstStyle/>
        <a:p>
          <a:endParaRPr lang="en-US"/>
        </a:p>
      </dgm:t>
    </dgm:pt>
    <dgm:pt modelId="{74445E30-7A69-4F26-B744-484C62CF7C96}" type="sibTrans" cxnId="{7AFA7DE5-95BA-4FEE-9083-45AB37803D73}">
      <dgm:prSet/>
      <dgm:spPr/>
      <dgm:t>
        <a:bodyPr/>
        <a:lstStyle/>
        <a:p>
          <a:endParaRPr lang="en-US"/>
        </a:p>
      </dgm:t>
    </dgm:pt>
    <dgm:pt modelId="{BD163874-7D07-46AE-B32F-E54AF7671FCF}" type="pres">
      <dgm:prSet presAssocID="{58DEC7F4-6909-4E0D-93EE-40B0C6825679}" presName="Name0" presStyleCnt="0">
        <dgm:presLayoutVars>
          <dgm:dir/>
          <dgm:resizeHandles val="exact"/>
        </dgm:presLayoutVars>
      </dgm:prSet>
      <dgm:spPr/>
    </dgm:pt>
    <dgm:pt modelId="{25A7BC5B-5C38-4FAD-9F43-B84B0DC259FA}" type="pres">
      <dgm:prSet presAssocID="{7D317E9A-6153-4D4E-B976-F9352811E5A9}" presName="node" presStyleLbl="node1" presStyleIdx="0" presStyleCnt="6">
        <dgm:presLayoutVars>
          <dgm:bulletEnabled val="1"/>
        </dgm:presLayoutVars>
      </dgm:prSet>
      <dgm:spPr/>
    </dgm:pt>
    <dgm:pt modelId="{4D49C7B9-878F-4E9C-8CAB-A70EA52B6003}" type="pres">
      <dgm:prSet presAssocID="{D33F0ACD-8EA1-46D2-BD95-44A027DC13B6}" presName="sibTrans" presStyleLbl="sibTrans1D1" presStyleIdx="0" presStyleCnt="5"/>
      <dgm:spPr/>
    </dgm:pt>
    <dgm:pt modelId="{BDD8815B-EAE7-4955-B3EE-8D7ABB898AA1}" type="pres">
      <dgm:prSet presAssocID="{D33F0ACD-8EA1-46D2-BD95-44A027DC13B6}" presName="connectorText" presStyleLbl="sibTrans1D1" presStyleIdx="0" presStyleCnt="5"/>
      <dgm:spPr/>
    </dgm:pt>
    <dgm:pt modelId="{0CC5C730-A8D7-4BE4-A2A6-F45A2D1ECBC2}" type="pres">
      <dgm:prSet presAssocID="{5DA5B4D0-C10C-404E-AF39-5DD46486294F}" presName="node" presStyleLbl="node1" presStyleIdx="1" presStyleCnt="6">
        <dgm:presLayoutVars>
          <dgm:bulletEnabled val="1"/>
        </dgm:presLayoutVars>
      </dgm:prSet>
      <dgm:spPr/>
    </dgm:pt>
    <dgm:pt modelId="{55BD97A2-AFB4-42D3-8E36-27493777E37E}" type="pres">
      <dgm:prSet presAssocID="{529D474D-5304-47C0-8EB5-E089CDB54C47}" presName="sibTrans" presStyleLbl="sibTrans1D1" presStyleIdx="1" presStyleCnt="5"/>
      <dgm:spPr/>
    </dgm:pt>
    <dgm:pt modelId="{D5297BDE-4459-4E6F-A669-A092F0D5C941}" type="pres">
      <dgm:prSet presAssocID="{529D474D-5304-47C0-8EB5-E089CDB54C47}" presName="connectorText" presStyleLbl="sibTrans1D1" presStyleIdx="1" presStyleCnt="5"/>
      <dgm:spPr/>
    </dgm:pt>
    <dgm:pt modelId="{069E05A9-513C-440B-9316-0ED50E9307ED}" type="pres">
      <dgm:prSet presAssocID="{1497F0BE-0264-4929-9223-0079E1136744}" presName="node" presStyleLbl="node1" presStyleIdx="2" presStyleCnt="6">
        <dgm:presLayoutVars>
          <dgm:bulletEnabled val="1"/>
        </dgm:presLayoutVars>
      </dgm:prSet>
      <dgm:spPr/>
    </dgm:pt>
    <dgm:pt modelId="{9CED511E-DCDF-4059-9CC9-F92C8F2D60CF}" type="pres">
      <dgm:prSet presAssocID="{F2B626C9-A09E-4584-8021-A91072C5264F}" presName="sibTrans" presStyleLbl="sibTrans1D1" presStyleIdx="2" presStyleCnt="5"/>
      <dgm:spPr/>
    </dgm:pt>
    <dgm:pt modelId="{FCE26F65-B06F-4F9A-830C-C0C179EF74A5}" type="pres">
      <dgm:prSet presAssocID="{F2B626C9-A09E-4584-8021-A91072C5264F}" presName="connectorText" presStyleLbl="sibTrans1D1" presStyleIdx="2" presStyleCnt="5"/>
      <dgm:spPr/>
    </dgm:pt>
    <dgm:pt modelId="{E2DB2225-8E37-4A0A-A2C2-FABC7F2A08DC}" type="pres">
      <dgm:prSet presAssocID="{3E6E2F9D-853F-49F7-BB49-A09B09A281E2}" presName="node" presStyleLbl="node1" presStyleIdx="3" presStyleCnt="6">
        <dgm:presLayoutVars>
          <dgm:bulletEnabled val="1"/>
        </dgm:presLayoutVars>
      </dgm:prSet>
      <dgm:spPr/>
    </dgm:pt>
    <dgm:pt modelId="{1F5C8E5D-E161-4628-A68C-24B7F669DA00}" type="pres">
      <dgm:prSet presAssocID="{E09C35F9-A8B6-465A-9B39-EF239C187F66}" presName="sibTrans" presStyleLbl="sibTrans1D1" presStyleIdx="3" presStyleCnt="5"/>
      <dgm:spPr/>
    </dgm:pt>
    <dgm:pt modelId="{43CB172E-D0A2-4F67-B2D9-8846E3CF66BE}" type="pres">
      <dgm:prSet presAssocID="{E09C35F9-A8B6-465A-9B39-EF239C187F66}" presName="connectorText" presStyleLbl="sibTrans1D1" presStyleIdx="3" presStyleCnt="5"/>
      <dgm:spPr/>
    </dgm:pt>
    <dgm:pt modelId="{3DED310C-1F94-4421-A64A-189715D210DB}" type="pres">
      <dgm:prSet presAssocID="{CBCF7E14-596D-48E2-A44A-B4BE59A4311B}" presName="node" presStyleLbl="node1" presStyleIdx="4" presStyleCnt="6">
        <dgm:presLayoutVars>
          <dgm:bulletEnabled val="1"/>
        </dgm:presLayoutVars>
      </dgm:prSet>
      <dgm:spPr/>
    </dgm:pt>
    <dgm:pt modelId="{50E1B8F0-C2BD-4858-A7C5-BD24F65839F8}" type="pres">
      <dgm:prSet presAssocID="{845C11E8-4B64-40D1-A560-A3C9E3696004}" presName="sibTrans" presStyleLbl="sibTrans1D1" presStyleIdx="4" presStyleCnt="5"/>
      <dgm:spPr/>
    </dgm:pt>
    <dgm:pt modelId="{527007B4-EC7A-4615-B005-74058FBE754C}" type="pres">
      <dgm:prSet presAssocID="{845C11E8-4B64-40D1-A560-A3C9E3696004}" presName="connectorText" presStyleLbl="sibTrans1D1" presStyleIdx="4" presStyleCnt="5"/>
      <dgm:spPr/>
    </dgm:pt>
    <dgm:pt modelId="{C980D7C5-2390-4AA9-8C86-0AED7B0B912D}" type="pres">
      <dgm:prSet presAssocID="{52B7BA78-2989-4DEC-BDF8-811C18C53A88}" presName="node" presStyleLbl="node1" presStyleIdx="5" presStyleCnt="6">
        <dgm:presLayoutVars>
          <dgm:bulletEnabled val="1"/>
        </dgm:presLayoutVars>
      </dgm:prSet>
      <dgm:spPr/>
    </dgm:pt>
  </dgm:ptLst>
  <dgm:cxnLst>
    <dgm:cxn modelId="{BA551A17-4C4E-4D23-BFC9-63869BE6CE84}" type="presOf" srcId="{F2B626C9-A09E-4584-8021-A91072C5264F}" destId="{FCE26F65-B06F-4F9A-830C-C0C179EF74A5}" srcOrd="1" destOrd="0" presId="urn:microsoft.com/office/officeart/2016/7/layout/RepeatingBendingProcessNew"/>
    <dgm:cxn modelId="{191BE526-6798-48DE-97FF-D2D8675A7BBF}" type="presOf" srcId="{845C11E8-4B64-40D1-A560-A3C9E3696004}" destId="{527007B4-EC7A-4615-B005-74058FBE754C}" srcOrd="1" destOrd="0" presId="urn:microsoft.com/office/officeart/2016/7/layout/RepeatingBendingProcessNew"/>
    <dgm:cxn modelId="{B5AEB13A-2BE1-415E-B729-51E301FC5169}" type="presOf" srcId="{3E6E2F9D-853F-49F7-BB49-A09B09A281E2}" destId="{E2DB2225-8E37-4A0A-A2C2-FABC7F2A08DC}" srcOrd="0" destOrd="0" presId="urn:microsoft.com/office/officeart/2016/7/layout/RepeatingBendingProcessNew"/>
    <dgm:cxn modelId="{7E12555F-3FCC-4435-861E-E24DD66ADAC3}" type="presOf" srcId="{F2B626C9-A09E-4584-8021-A91072C5264F}" destId="{9CED511E-DCDF-4059-9CC9-F92C8F2D60CF}" srcOrd="0" destOrd="0" presId="urn:microsoft.com/office/officeart/2016/7/layout/RepeatingBendingProcessNew"/>
    <dgm:cxn modelId="{695C8E4C-50DF-497B-AD73-70E6DF921AD0}" type="presOf" srcId="{1497F0BE-0264-4929-9223-0079E1136744}" destId="{069E05A9-513C-440B-9316-0ED50E9307ED}" srcOrd="0" destOrd="0" presId="urn:microsoft.com/office/officeart/2016/7/layout/RepeatingBendingProcessNew"/>
    <dgm:cxn modelId="{2000F86C-1E96-4EA0-9675-4BFC48E948DD}" type="presOf" srcId="{E09C35F9-A8B6-465A-9B39-EF239C187F66}" destId="{43CB172E-D0A2-4F67-B2D9-8846E3CF66BE}" srcOrd="1" destOrd="0" presId="urn:microsoft.com/office/officeart/2016/7/layout/RepeatingBendingProcessNew"/>
    <dgm:cxn modelId="{83DA5557-F5A8-4F83-ACF0-219A1AA2639D}" type="presOf" srcId="{E09C35F9-A8B6-465A-9B39-EF239C187F66}" destId="{1F5C8E5D-E161-4628-A68C-24B7F669DA00}" srcOrd="0" destOrd="0" presId="urn:microsoft.com/office/officeart/2016/7/layout/RepeatingBendingProcessNew"/>
    <dgm:cxn modelId="{12896C7A-A8E6-4B99-BD29-2711DAED9E74}" type="presOf" srcId="{845C11E8-4B64-40D1-A560-A3C9E3696004}" destId="{50E1B8F0-C2BD-4858-A7C5-BD24F65839F8}" srcOrd="0" destOrd="0" presId="urn:microsoft.com/office/officeart/2016/7/layout/RepeatingBendingProcessNew"/>
    <dgm:cxn modelId="{567C2285-8356-4F79-8159-E7853DEF9C01}" type="presOf" srcId="{D33F0ACD-8EA1-46D2-BD95-44A027DC13B6}" destId="{4D49C7B9-878F-4E9C-8CAB-A70EA52B6003}" srcOrd="0" destOrd="0" presId="urn:microsoft.com/office/officeart/2016/7/layout/RepeatingBendingProcessNew"/>
    <dgm:cxn modelId="{24E2CD95-301B-4FDB-9ABF-AABB1BAF4502}" srcId="{58DEC7F4-6909-4E0D-93EE-40B0C6825679}" destId="{1497F0BE-0264-4929-9223-0079E1136744}" srcOrd="2" destOrd="0" parTransId="{44583CEA-5A08-4786-8D64-1D442B33CB1B}" sibTransId="{F2B626C9-A09E-4584-8021-A91072C5264F}"/>
    <dgm:cxn modelId="{917F9EA6-0F49-4F18-83F4-89F218A1BAF1}" type="presOf" srcId="{58DEC7F4-6909-4E0D-93EE-40B0C6825679}" destId="{BD163874-7D07-46AE-B32F-E54AF7671FCF}" srcOrd="0" destOrd="0" presId="urn:microsoft.com/office/officeart/2016/7/layout/RepeatingBendingProcessNew"/>
    <dgm:cxn modelId="{169036A9-213D-489D-B6E8-EFB619DF6CA2}" type="presOf" srcId="{5DA5B4D0-C10C-404E-AF39-5DD46486294F}" destId="{0CC5C730-A8D7-4BE4-A2A6-F45A2D1ECBC2}" srcOrd="0" destOrd="0" presId="urn:microsoft.com/office/officeart/2016/7/layout/RepeatingBendingProcessNew"/>
    <dgm:cxn modelId="{9E9B26AB-8FD2-438F-AEB2-B332897DCEDC}" type="presOf" srcId="{52B7BA78-2989-4DEC-BDF8-811C18C53A88}" destId="{C980D7C5-2390-4AA9-8C86-0AED7B0B912D}" srcOrd="0" destOrd="0" presId="urn:microsoft.com/office/officeart/2016/7/layout/RepeatingBendingProcessNew"/>
    <dgm:cxn modelId="{D6E172AF-5922-47ED-A4B4-1FB73DFECF49}" srcId="{58DEC7F4-6909-4E0D-93EE-40B0C6825679}" destId="{3E6E2F9D-853F-49F7-BB49-A09B09A281E2}" srcOrd="3" destOrd="0" parTransId="{0D01CBAB-99F5-4C23-AF51-1FBA98219990}" sibTransId="{E09C35F9-A8B6-465A-9B39-EF239C187F66}"/>
    <dgm:cxn modelId="{156DC2BA-A80C-4296-ACC1-F0F85B5485DB}" type="presOf" srcId="{CBCF7E14-596D-48E2-A44A-B4BE59A4311B}" destId="{3DED310C-1F94-4421-A64A-189715D210DB}" srcOrd="0" destOrd="0" presId="urn:microsoft.com/office/officeart/2016/7/layout/RepeatingBendingProcessNew"/>
    <dgm:cxn modelId="{663A38C1-CD50-4A13-8AB7-3682CA469A13}" type="presOf" srcId="{529D474D-5304-47C0-8EB5-E089CDB54C47}" destId="{D5297BDE-4459-4E6F-A669-A092F0D5C941}" srcOrd="1" destOrd="0" presId="urn:microsoft.com/office/officeart/2016/7/layout/RepeatingBendingProcessNew"/>
    <dgm:cxn modelId="{4117B6D1-B1A3-409F-BF0E-816B2384F77D}" type="presOf" srcId="{D33F0ACD-8EA1-46D2-BD95-44A027DC13B6}" destId="{BDD8815B-EAE7-4955-B3EE-8D7ABB898AA1}" srcOrd="1" destOrd="0" presId="urn:microsoft.com/office/officeart/2016/7/layout/RepeatingBendingProcessNew"/>
    <dgm:cxn modelId="{66A9E3DF-D96D-455C-8192-F6360C96F3DE}" type="presOf" srcId="{7D317E9A-6153-4D4E-B976-F9352811E5A9}" destId="{25A7BC5B-5C38-4FAD-9F43-B84B0DC259FA}" srcOrd="0" destOrd="0" presId="urn:microsoft.com/office/officeart/2016/7/layout/RepeatingBendingProcessNew"/>
    <dgm:cxn modelId="{7AFA7DE5-95BA-4FEE-9083-45AB37803D73}" srcId="{58DEC7F4-6909-4E0D-93EE-40B0C6825679}" destId="{52B7BA78-2989-4DEC-BDF8-811C18C53A88}" srcOrd="5" destOrd="0" parTransId="{09820E06-DD11-4041-922C-E719BA61EACD}" sibTransId="{74445E30-7A69-4F26-B744-484C62CF7C96}"/>
    <dgm:cxn modelId="{A4C09BEC-F442-4774-89A4-2680F9F0C833}" srcId="{58DEC7F4-6909-4E0D-93EE-40B0C6825679}" destId="{5DA5B4D0-C10C-404E-AF39-5DD46486294F}" srcOrd="1" destOrd="0" parTransId="{C1A5E8F9-60F5-4C0F-9D1F-254954EBA43D}" sibTransId="{529D474D-5304-47C0-8EB5-E089CDB54C47}"/>
    <dgm:cxn modelId="{00F4E1EC-FE24-4433-8F08-8393DB88F5E0}" srcId="{58DEC7F4-6909-4E0D-93EE-40B0C6825679}" destId="{CBCF7E14-596D-48E2-A44A-B4BE59A4311B}" srcOrd="4" destOrd="0" parTransId="{9DC2239F-E1F8-406E-B7EC-F28F343A85B6}" sibTransId="{845C11E8-4B64-40D1-A560-A3C9E3696004}"/>
    <dgm:cxn modelId="{8E8331EE-5038-4B11-8915-DABBF7798C6A}" type="presOf" srcId="{529D474D-5304-47C0-8EB5-E089CDB54C47}" destId="{55BD97A2-AFB4-42D3-8E36-27493777E37E}" srcOrd="0" destOrd="0" presId="urn:microsoft.com/office/officeart/2016/7/layout/RepeatingBendingProcessNew"/>
    <dgm:cxn modelId="{6494EBFA-2FCF-4B48-B9A5-899FED17614F}" srcId="{58DEC7F4-6909-4E0D-93EE-40B0C6825679}" destId="{7D317E9A-6153-4D4E-B976-F9352811E5A9}" srcOrd="0" destOrd="0" parTransId="{D685D769-1B8E-4912-8DBC-E7D53679E96C}" sibTransId="{D33F0ACD-8EA1-46D2-BD95-44A027DC13B6}"/>
    <dgm:cxn modelId="{BB504F86-7CF2-4298-9B6B-A311837E1C32}" type="presParOf" srcId="{BD163874-7D07-46AE-B32F-E54AF7671FCF}" destId="{25A7BC5B-5C38-4FAD-9F43-B84B0DC259FA}" srcOrd="0" destOrd="0" presId="urn:microsoft.com/office/officeart/2016/7/layout/RepeatingBendingProcessNew"/>
    <dgm:cxn modelId="{436A22AD-4640-4092-A5FA-3927BC95B3A6}" type="presParOf" srcId="{BD163874-7D07-46AE-B32F-E54AF7671FCF}" destId="{4D49C7B9-878F-4E9C-8CAB-A70EA52B6003}" srcOrd="1" destOrd="0" presId="urn:microsoft.com/office/officeart/2016/7/layout/RepeatingBendingProcessNew"/>
    <dgm:cxn modelId="{5F4CAB17-F5FD-48FF-9993-9A44F7D91B7B}" type="presParOf" srcId="{4D49C7B9-878F-4E9C-8CAB-A70EA52B6003}" destId="{BDD8815B-EAE7-4955-B3EE-8D7ABB898AA1}" srcOrd="0" destOrd="0" presId="urn:microsoft.com/office/officeart/2016/7/layout/RepeatingBendingProcessNew"/>
    <dgm:cxn modelId="{F1C65F8C-585B-4791-87C1-88CAFE8A13AE}" type="presParOf" srcId="{BD163874-7D07-46AE-B32F-E54AF7671FCF}" destId="{0CC5C730-A8D7-4BE4-A2A6-F45A2D1ECBC2}" srcOrd="2" destOrd="0" presId="urn:microsoft.com/office/officeart/2016/7/layout/RepeatingBendingProcessNew"/>
    <dgm:cxn modelId="{48350EE1-6011-4E12-8318-218F4D17133C}" type="presParOf" srcId="{BD163874-7D07-46AE-B32F-E54AF7671FCF}" destId="{55BD97A2-AFB4-42D3-8E36-27493777E37E}" srcOrd="3" destOrd="0" presId="urn:microsoft.com/office/officeart/2016/7/layout/RepeatingBendingProcessNew"/>
    <dgm:cxn modelId="{D4070E01-227A-4DCE-9C42-7877AAFDAE76}" type="presParOf" srcId="{55BD97A2-AFB4-42D3-8E36-27493777E37E}" destId="{D5297BDE-4459-4E6F-A669-A092F0D5C941}" srcOrd="0" destOrd="0" presId="urn:microsoft.com/office/officeart/2016/7/layout/RepeatingBendingProcessNew"/>
    <dgm:cxn modelId="{6E1D9C9C-2872-4435-9FA3-3162A52C8C14}" type="presParOf" srcId="{BD163874-7D07-46AE-B32F-E54AF7671FCF}" destId="{069E05A9-513C-440B-9316-0ED50E9307ED}" srcOrd="4" destOrd="0" presId="urn:microsoft.com/office/officeart/2016/7/layout/RepeatingBendingProcessNew"/>
    <dgm:cxn modelId="{2C0910FA-7F65-493D-957F-5D091925B9A4}" type="presParOf" srcId="{BD163874-7D07-46AE-B32F-E54AF7671FCF}" destId="{9CED511E-DCDF-4059-9CC9-F92C8F2D60CF}" srcOrd="5" destOrd="0" presId="urn:microsoft.com/office/officeart/2016/7/layout/RepeatingBendingProcessNew"/>
    <dgm:cxn modelId="{F09C4C1F-3DCE-496D-B8C5-986DCF141210}" type="presParOf" srcId="{9CED511E-DCDF-4059-9CC9-F92C8F2D60CF}" destId="{FCE26F65-B06F-4F9A-830C-C0C179EF74A5}" srcOrd="0" destOrd="0" presId="urn:microsoft.com/office/officeart/2016/7/layout/RepeatingBendingProcessNew"/>
    <dgm:cxn modelId="{D32F61F2-9B93-4AD8-B9E4-019C8935C179}" type="presParOf" srcId="{BD163874-7D07-46AE-B32F-E54AF7671FCF}" destId="{E2DB2225-8E37-4A0A-A2C2-FABC7F2A08DC}" srcOrd="6" destOrd="0" presId="urn:microsoft.com/office/officeart/2016/7/layout/RepeatingBendingProcessNew"/>
    <dgm:cxn modelId="{EDE3B04B-59D2-4383-983F-B415018ADE95}" type="presParOf" srcId="{BD163874-7D07-46AE-B32F-E54AF7671FCF}" destId="{1F5C8E5D-E161-4628-A68C-24B7F669DA00}" srcOrd="7" destOrd="0" presId="urn:microsoft.com/office/officeart/2016/7/layout/RepeatingBendingProcessNew"/>
    <dgm:cxn modelId="{30378986-3215-47D4-8616-989B1360B5A1}" type="presParOf" srcId="{1F5C8E5D-E161-4628-A68C-24B7F669DA00}" destId="{43CB172E-D0A2-4F67-B2D9-8846E3CF66BE}" srcOrd="0" destOrd="0" presId="urn:microsoft.com/office/officeart/2016/7/layout/RepeatingBendingProcessNew"/>
    <dgm:cxn modelId="{59F1D773-AD9C-488C-AC48-73BA0D9CE979}" type="presParOf" srcId="{BD163874-7D07-46AE-B32F-E54AF7671FCF}" destId="{3DED310C-1F94-4421-A64A-189715D210DB}" srcOrd="8" destOrd="0" presId="urn:microsoft.com/office/officeart/2016/7/layout/RepeatingBendingProcessNew"/>
    <dgm:cxn modelId="{0DD03245-77BD-49DF-B407-50BB5048B081}" type="presParOf" srcId="{BD163874-7D07-46AE-B32F-E54AF7671FCF}" destId="{50E1B8F0-C2BD-4858-A7C5-BD24F65839F8}" srcOrd="9" destOrd="0" presId="urn:microsoft.com/office/officeart/2016/7/layout/RepeatingBendingProcessNew"/>
    <dgm:cxn modelId="{2DE402A3-A4AA-4F9C-BDD9-5A0E547F8A97}" type="presParOf" srcId="{50E1B8F0-C2BD-4858-A7C5-BD24F65839F8}" destId="{527007B4-EC7A-4615-B005-74058FBE754C}" srcOrd="0" destOrd="0" presId="urn:microsoft.com/office/officeart/2016/7/layout/RepeatingBendingProcessNew"/>
    <dgm:cxn modelId="{003599E4-1593-4F58-95FD-BBBED83F9783}" type="presParOf" srcId="{BD163874-7D07-46AE-B32F-E54AF7671FCF}" destId="{C980D7C5-2390-4AA9-8C86-0AED7B0B912D}" srcOrd="10"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D57CACF1-D419-4594-A99D-E1419D7AD671}"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7E5F4CC7-4F00-45C4-BBA5-17837363628A}">
      <dgm:prSet/>
      <dgm:spPr/>
      <dgm:t>
        <a:bodyPr/>
        <a:lstStyle/>
        <a:p>
          <a:r>
            <a:rPr lang="en-GB"/>
            <a:t>People living in certain areas can no longer access legal aid because none of the firms offer it. </a:t>
          </a:r>
          <a:endParaRPr lang="en-US"/>
        </a:p>
      </dgm:t>
    </dgm:pt>
    <dgm:pt modelId="{E1CAAC94-3505-49B2-8DFD-AC3419204153}" type="parTrans" cxnId="{C68CB46C-5FD1-4360-BF79-8618C5CC340F}">
      <dgm:prSet/>
      <dgm:spPr/>
      <dgm:t>
        <a:bodyPr/>
        <a:lstStyle/>
        <a:p>
          <a:endParaRPr lang="en-US"/>
        </a:p>
      </dgm:t>
    </dgm:pt>
    <dgm:pt modelId="{776FAAB4-D64C-400C-BEE9-5DC6215E67AB}" type="sibTrans" cxnId="{C68CB46C-5FD1-4360-BF79-8618C5CC340F}">
      <dgm:prSet/>
      <dgm:spPr/>
      <dgm:t>
        <a:bodyPr/>
        <a:lstStyle/>
        <a:p>
          <a:endParaRPr lang="en-US"/>
        </a:p>
      </dgm:t>
    </dgm:pt>
    <dgm:pt modelId="{35C69AF0-0BFB-4356-8A38-BF6B6E82F5B8}">
      <dgm:prSet/>
      <dgm:spPr/>
      <dgm:t>
        <a:bodyPr/>
        <a:lstStyle/>
        <a:p>
          <a:r>
            <a:rPr lang="en-GB" b="0" i="0"/>
            <a:t>‘’53m people (90%) do not have access to a local education legal aid provider’’ (Law Society, 2023)</a:t>
          </a:r>
          <a:endParaRPr lang="en-US"/>
        </a:p>
      </dgm:t>
    </dgm:pt>
    <dgm:pt modelId="{DF39216B-1A21-402B-8225-5A49DC53E8C2}" type="parTrans" cxnId="{7396C13F-CD4E-4956-A9F7-6E43F7C3F1C4}">
      <dgm:prSet/>
      <dgm:spPr/>
      <dgm:t>
        <a:bodyPr/>
        <a:lstStyle/>
        <a:p>
          <a:endParaRPr lang="en-US"/>
        </a:p>
      </dgm:t>
    </dgm:pt>
    <dgm:pt modelId="{3BF9924A-91E2-4960-95A2-FFA69FAF0801}" type="sibTrans" cxnId="{7396C13F-CD4E-4956-A9F7-6E43F7C3F1C4}">
      <dgm:prSet/>
      <dgm:spPr/>
      <dgm:t>
        <a:bodyPr/>
        <a:lstStyle/>
        <a:p>
          <a:endParaRPr lang="en-US"/>
        </a:p>
      </dgm:t>
    </dgm:pt>
    <dgm:pt modelId="{3A6724F8-63FB-47BC-87DD-874A6F555AD0}" type="pres">
      <dgm:prSet presAssocID="{D57CACF1-D419-4594-A99D-E1419D7AD671}" presName="hierChild1" presStyleCnt="0">
        <dgm:presLayoutVars>
          <dgm:chPref val="1"/>
          <dgm:dir/>
          <dgm:animOne val="branch"/>
          <dgm:animLvl val="lvl"/>
          <dgm:resizeHandles/>
        </dgm:presLayoutVars>
      </dgm:prSet>
      <dgm:spPr/>
    </dgm:pt>
    <dgm:pt modelId="{31E2DE22-4A65-400C-8736-5E88E29B93C5}" type="pres">
      <dgm:prSet presAssocID="{7E5F4CC7-4F00-45C4-BBA5-17837363628A}" presName="hierRoot1" presStyleCnt="0"/>
      <dgm:spPr/>
    </dgm:pt>
    <dgm:pt modelId="{C7979DD2-CB9F-4132-B18C-75007D379464}" type="pres">
      <dgm:prSet presAssocID="{7E5F4CC7-4F00-45C4-BBA5-17837363628A}" presName="composite" presStyleCnt="0"/>
      <dgm:spPr/>
    </dgm:pt>
    <dgm:pt modelId="{2DE99BE4-171D-44F4-B9AE-0E3FF19795A6}" type="pres">
      <dgm:prSet presAssocID="{7E5F4CC7-4F00-45C4-BBA5-17837363628A}" presName="background" presStyleLbl="node0" presStyleIdx="0" presStyleCnt="2"/>
      <dgm:spPr/>
    </dgm:pt>
    <dgm:pt modelId="{9B9AC774-83E7-4A1B-9E3C-B133DAA49FB5}" type="pres">
      <dgm:prSet presAssocID="{7E5F4CC7-4F00-45C4-BBA5-17837363628A}" presName="text" presStyleLbl="fgAcc0" presStyleIdx="0" presStyleCnt="2">
        <dgm:presLayoutVars>
          <dgm:chPref val="3"/>
        </dgm:presLayoutVars>
      </dgm:prSet>
      <dgm:spPr/>
    </dgm:pt>
    <dgm:pt modelId="{3B4E238F-ED70-4732-84CC-09D84C617841}" type="pres">
      <dgm:prSet presAssocID="{7E5F4CC7-4F00-45C4-BBA5-17837363628A}" presName="hierChild2" presStyleCnt="0"/>
      <dgm:spPr/>
    </dgm:pt>
    <dgm:pt modelId="{C3B936B2-69F5-4B06-A725-8BEC9E3D4D7D}" type="pres">
      <dgm:prSet presAssocID="{35C69AF0-0BFB-4356-8A38-BF6B6E82F5B8}" presName="hierRoot1" presStyleCnt="0"/>
      <dgm:spPr/>
    </dgm:pt>
    <dgm:pt modelId="{8FBAFF74-90C7-4DF8-878F-B4B29B768FCA}" type="pres">
      <dgm:prSet presAssocID="{35C69AF0-0BFB-4356-8A38-BF6B6E82F5B8}" presName="composite" presStyleCnt="0"/>
      <dgm:spPr/>
    </dgm:pt>
    <dgm:pt modelId="{DFB630B9-B353-4F4C-B885-9B3412498058}" type="pres">
      <dgm:prSet presAssocID="{35C69AF0-0BFB-4356-8A38-BF6B6E82F5B8}" presName="background" presStyleLbl="node0" presStyleIdx="1" presStyleCnt="2"/>
      <dgm:spPr/>
    </dgm:pt>
    <dgm:pt modelId="{6B44EC1F-4E34-4A60-B34F-DC170564FC37}" type="pres">
      <dgm:prSet presAssocID="{35C69AF0-0BFB-4356-8A38-BF6B6E82F5B8}" presName="text" presStyleLbl="fgAcc0" presStyleIdx="1" presStyleCnt="2">
        <dgm:presLayoutVars>
          <dgm:chPref val="3"/>
        </dgm:presLayoutVars>
      </dgm:prSet>
      <dgm:spPr/>
    </dgm:pt>
    <dgm:pt modelId="{AD47B99A-0850-472C-9FBC-AA0F06F6AE74}" type="pres">
      <dgm:prSet presAssocID="{35C69AF0-0BFB-4356-8A38-BF6B6E82F5B8}" presName="hierChild2" presStyleCnt="0"/>
      <dgm:spPr/>
    </dgm:pt>
  </dgm:ptLst>
  <dgm:cxnLst>
    <dgm:cxn modelId="{7396C13F-CD4E-4956-A9F7-6E43F7C3F1C4}" srcId="{D57CACF1-D419-4594-A99D-E1419D7AD671}" destId="{35C69AF0-0BFB-4356-8A38-BF6B6E82F5B8}" srcOrd="1" destOrd="0" parTransId="{DF39216B-1A21-402B-8225-5A49DC53E8C2}" sibTransId="{3BF9924A-91E2-4960-95A2-FFA69FAF0801}"/>
    <dgm:cxn modelId="{C68CB46C-5FD1-4360-BF79-8618C5CC340F}" srcId="{D57CACF1-D419-4594-A99D-E1419D7AD671}" destId="{7E5F4CC7-4F00-45C4-BBA5-17837363628A}" srcOrd="0" destOrd="0" parTransId="{E1CAAC94-3505-49B2-8DFD-AC3419204153}" sibTransId="{776FAAB4-D64C-400C-BEE9-5DC6215E67AB}"/>
    <dgm:cxn modelId="{7A788188-B86F-4470-818C-76E064E42091}" type="presOf" srcId="{35C69AF0-0BFB-4356-8A38-BF6B6E82F5B8}" destId="{6B44EC1F-4E34-4A60-B34F-DC170564FC37}" srcOrd="0" destOrd="0" presId="urn:microsoft.com/office/officeart/2005/8/layout/hierarchy1"/>
    <dgm:cxn modelId="{524701B0-0C8B-49FA-B775-565C1C0740BA}" type="presOf" srcId="{7E5F4CC7-4F00-45C4-BBA5-17837363628A}" destId="{9B9AC774-83E7-4A1B-9E3C-B133DAA49FB5}" srcOrd="0" destOrd="0" presId="urn:microsoft.com/office/officeart/2005/8/layout/hierarchy1"/>
    <dgm:cxn modelId="{9414ADE0-3A83-41A8-8709-D0571FA799DA}" type="presOf" srcId="{D57CACF1-D419-4594-A99D-E1419D7AD671}" destId="{3A6724F8-63FB-47BC-87DD-874A6F555AD0}" srcOrd="0" destOrd="0" presId="urn:microsoft.com/office/officeart/2005/8/layout/hierarchy1"/>
    <dgm:cxn modelId="{ABA0D31C-6579-45E9-9D2C-B3E2E3111C85}" type="presParOf" srcId="{3A6724F8-63FB-47BC-87DD-874A6F555AD0}" destId="{31E2DE22-4A65-400C-8736-5E88E29B93C5}" srcOrd="0" destOrd="0" presId="urn:microsoft.com/office/officeart/2005/8/layout/hierarchy1"/>
    <dgm:cxn modelId="{BDC55BC6-89EF-4E60-8568-C960CB0C57A2}" type="presParOf" srcId="{31E2DE22-4A65-400C-8736-5E88E29B93C5}" destId="{C7979DD2-CB9F-4132-B18C-75007D379464}" srcOrd="0" destOrd="0" presId="urn:microsoft.com/office/officeart/2005/8/layout/hierarchy1"/>
    <dgm:cxn modelId="{91541D08-6581-4994-B0BD-F782B361C271}" type="presParOf" srcId="{C7979DD2-CB9F-4132-B18C-75007D379464}" destId="{2DE99BE4-171D-44F4-B9AE-0E3FF19795A6}" srcOrd="0" destOrd="0" presId="urn:microsoft.com/office/officeart/2005/8/layout/hierarchy1"/>
    <dgm:cxn modelId="{7AD29FA4-E3FC-45E1-A076-03CFBF22586C}" type="presParOf" srcId="{C7979DD2-CB9F-4132-B18C-75007D379464}" destId="{9B9AC774-83E7-4A1B-9E3C-B133DAA49FB5}" srcOrd="1" destOrd="0" presId="urn:microsoft.com/office/officeart/2005/8/layout/hierarchy1"/>
    <dgm:cxn modelId="{FD824F3E-B980-473C-B7E8-06A0145AE112}" type="presParOf" srcId="{31E2DE22-4A65-400C-8736-5E88E29B93C5}" destId="{3B4E238F-ED70-4732-84CC-09D84C617841}" srcOrd="1" destOrd="0" presId="urn:microsoft.com/office/officeart/2005/8/layout/hierarchy1"/>
    <dgm:cxn modelId="{6A1636D2-8D1C-4874-A26E-0261D251F77B}" type="presParOf" srcId="{3A6724F8-63FB-47BC-87DD-874A6F555AD0}" destId="{C3B936B2-69F5-4B06-A725-8BEC9E3D4D7D}" srcOrd="1" destOrd="0" presId="urn:microsoft.com/office/officeart/2005/8/layout/hierarchy1"/>
    <dgm:cxn modelId="{B896D12A-983C-45BF-AAB0-D2F95A83DD5C}" type="presParOf" srcId="{C3B936B2-69F5-4B06-A725-8BEC9E3D4D7D}" destId="{8FBAFF74-90C7-4DF8-878F-B4B29B768FCA}" srcOrd="0" destOrd="0" presId="urn:microsoft.com/office/officeart/2005/8/layout/hierarchy1"/>
    <dgm:cxn modelId="{4B31763A-54D9-4783-8988-ECF6F540B450}" type="presParOf" srcId="{8FBAFF74-90C7-4DF8-878F-B4B29B768FCA}" destId="{DFB630B9-B353-4F4C-B885-9B3412498058}" srcOrd="0" destOrd="0" presId="urn:microsoft.com/office/officeart/2005/8/layout/hierarchy1"/>
    <dgm:cxn modelId="{06FD8715-804C-4D71-AACC-A1D892BB79EA}" type="presParOf" srcId="{8FBAFF74-90C7-4DF8-878F-B4B29B768FCA}" destId="{6B44EC1F-4E34-4A60-B34F-DC170564FC37}" srcOrd="1" destOrd="0" presId="urn:microsoft.com/office/officeart/2005/8/layout/hierarchy1"/>
    <dgm:cxn modelId="{803BD51E-DF48-4760-9DF8-DBD4C664EB90}" type="presParOf" srcId="{C3B936B2-69F5-4B06-A725-8BEC9E3D4D7D}" destId="{AD47B99A-0850-472C-9FBC-AA0F06F6AE7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1F1A2FC5-56B8-40AE-B577-C8AB36CEC865}"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11248CCB-A791-44F3-BB1A-C2A18E8C7867}">
      <dgm:prSet/>
      <dgm:spPr/>
      <dgm:t>
        <a:bodyPr/>
        <a:lstStyle/>
        <a:p>
          <a:pPr>
            <a:lnSpc>
              <a:spcPct val="100000"/>
            </a:lnSpc>
          </a:pPr>
          <a:r>
            <a:rPr lang="en-GB">
              <a:hlinkClick xmlns:r="http://schemas.openxmlformats.org/officeDocument/2006/relationships" r:id="rId1"/>
            </a:rPr>
            <a:t>Implementing-reforms-to-civil-legal-aid1.pdf (nao.org.uk)</a:t>
          </a:r>
          <a:endParaRPr lang="en-US"/>
        </a:p>
      </dgm:t>
    </dgm:pt>
    <dgm:pt modelId="{A8CE1302-119D-4D65-8F61-CFE72A55E690}" type="parTrans" cxnId="{278E6256-DDEF-4D86-B3E5-DA4587CA1B4D}">
      <dgm:prSet/>
      <dgm:spPr/>
      <dgm:t>
        <a:bodyPr/>
        <a:lstStyle/>
        <a:p>
          <a:endParaRPr lang="en-US"/>
        </a:p>
      </dgm:t>
    </dgm:pt>
    <dgm:pt modelId="{E9288FC6-33E5-42C3-98B7-3D2296B6773E}" type="sibTrans" cxnId="{278E6256-DDEF-4D86-B3E5-DA4587CA1B4D}">
      <dgm:prSet/>
      <dgm:spPr/>
      <dgm:t>
        <a:bodyPr/>
        <a:lstStyle/>
        <a:p>
          <a:endParaRPr lang="en-US"/>
        </a:p>
      </dgm:t>
    </dgm:pt>
    <dgm:pt modelId="{81A597C1-DBE2-48A0-ABC7-AAB74D1C547D}">
      <dgm:prSet/>
      <dgm:spPr/>
      <dgm:t>
        <a:bodyPr/>
        <a:lstStyle/>
        <a:p>
          <a:pPr>
            <a:lnSpc>
              <a:spcPct val="100000"/>
            </a:lnSpc>
          </a:pPr>
          <a:r>
            <a:rPr lang="en-GB">
              <a:hlinkClick xmlns:r="http://schemas.openxmlformats.org/officeDocument/2006/relationships" r:id="rId2"/>
            </a:rPr>
            <a:t>Legal Aid Reform in England and Wales: the Government Response Cm 8072 (publishing.service.gov.uk)</a:t>
          </a:r>
          <a:endParaRPr lang="en-US"/>
        </a:p>
      </dgm:t>
    </dgm:pt>
    <dgm:pt modelId="{49FC0960-EE67-43F3-BC6C-8FBA75BDAD19}" type="parTrans" cxnId="{0A4BCFD9-1B52-4402-9559-A3FA93300596}">
      <dgm:prSet/>
      <dgm:spPr/>
      <dgm:t>
        <a:bodyPr/>
        <a:lstStyle/>
        <a:p>
          <a:endParaRPr lang="en-US"/>
        </a:p>
      </dgm:t>
    </dgm:pt>
    <dgm:pt modelId="{D55CAED5-8EB2-40D9-9E56-FAFDEE758777}" type="sibTrans" cxnId="{0A4BCFD9-1B52-4402-9559-A3FA93300596}">
      <dgm:prSet/>
      <dgm:spPr/>
      <dgm:t>
        <a:bodyPr/>
        <a:lstStyle/>
        <a:p>
          <a:endParaRPr lang="en-US"/>
        </a:p>
      </dgm:t>
    </dgm:pt>
    <dgm:pt modelId="{5A3F4C3C-D6CB-4CB5-A1D9-49A7E79FF76F}">
      <dgm:prSet/>
      <dgm:spPr/>
      <dgm:t>
        <a:bodyPr/>
        <a:lstStyle/>
        <a:p>
          <a:pPr>
            <a:lnSpc>
              <a:spcPct val="100000"/>
            </a:lnSpc>
          </a:pPr>
          <a:r>
            <a:rPr lang="en-GB">
              <a:hlinkClick xmlns:r="http://schemas.openxmlformats.org/officeDocument/2006/relationships" r:id="rId3"/>
            </a:rPr>
            <a:t>A decade of cuts: Legal aid in tatters | The Law Society</a:t>
          </a:r>
          <a:endParaRPr lang="en-US"/>
        </a:p>
      </dgm:t>
    </dgm:pt>
    <dgm:pt modelId="{C08935A4-E3D3-4F9D-906D-4B27F2F5DE64}" type="parTrans" cxnId="{E19D5735-333D-4181-BB39-9B7BAAEE85A0}">
      <dgm:prSet/>
      <dgm:spPr/>
      <dgm:t>
        <a:bodyPr/>
        <a:lstStyle/>
        <a:p>
          <a:endParaRPr lang="en-US"/>
        </a:p>
      </dgm:t>
    </dgm:pt>
    <dgm:pt modelId="{CE826C18-3851-4D5A-839B-9B0DDB0E7252}" type="sibTrans" cxnId="{E19D5735-333D-4181-BB39-9B7BAAEE85A0}">
      <dgm:prSet/>
      <dgm:spPr/>
      <dgm:t>
        <a:bodyPr/>
        <a:lstStyle/>
        <a:p>
          <a:endParaRPr lang="en-US"/>
        </a:p>
      </dgm:t>
    </dgm:pt>
    <dgm:pt modelId="{1AC00416-C816-4AD5-878A-91108EF334CF}" type="pres">
      <dgm:prSet presAssocID="{1F1A2FC5-56B8-40AE-B577-C8AB36CEC865}" presName="root" presStyleCnt="0">
        <dgm:presLayoutVars>
          <dgm:dir/>
          <dgm:resizeHandles val="exact"/>
        </dgm:presLayoutVars>
      </dgm:prSet>
      <dgm:spPr/>
    </dgm:pt>
    <dgm:pt modelId="{017D44FB-E75A-487E-B662-F22A0A15C082}" type="pres">
      <dgm:prSet presAssocID="{11248CCB-A791-44F3-BB1A-C2A18E8C7867}" presName="compNode" presStyleCnt="0"/>
      <dgm:spPr/>
    </dgm:pt>
    <dgm:pt modelId="{E5AFC832-9AA3-40D6-B924-1932A1B790C8}" type="pres">
      <dgm:prSet presAssocID="{11248CCB-A791-44F3-BB1A-C2A18E8C7867}" presName="bgRect" presStyleLbl="bgShp" presStyleIdx="0" presStyleCnt="3"/>
      <dgm:spPr/>
    </dgm:pt>
    <dgm:pt modelId="{3EC69C8C-AD1F-4D70-B52B-4820BFAD6180}" type="pres">
      <dgm:prSet presAssocID="{11248CCB-A791-44F3-BB1A-C2A18E8C7867}" presName="iconRect" presStyleLbl="node1" presStyleIdx="0" presStyleCnt="3"/>
      <dgm:spPr>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dgm:spPr>
      <dgm:extLst>
        <a:ext uri="{E40237B7-FDA0-4F09-8148-C483321AD2D9}">
          <dgm14:cNvPr xmlns:dgm14="http://schemas.microsoft.com/office/drawing/2010/diagram" id="0" name="" descr="Marker"/>
        </a:ext>
      </dgm:extLst>
    </dgm:pt>
    <dgm:pt modelId="{C39B2074-04F3-4E9C-AF92-749E4AB2ABC3}" type="pres">
      <dgm:prSet presAssocID="{11248CCB-A791-44F3-BB1A-C2A18E8C7867}" presName="spaceRect" presStyleCnt="0"/>
      <dgm:spPr/>
    </dgm:pt>
    <dgm:pt modelId="{110A9FBE-2B9E-4999-BCF2-725E06FB9D4B}" type="pres">
      <dgm:prSet presAssocID="{11248CCB-A791-44F3-BB1A-C2A18E8C7867}" presName="parTx" presStyleLbl="revTx" presStyleIdx="0" presStyleCnt="3">
        <dgm:presLayoutVars>
          <dgm:chMax val="0"/>
          <dgm:chPref val="0"/>
        </dgm:presLayoutVars>
      </dgm:prSet>
      <dgm:spPr/>
    </dgm:pt>
    <dgm:pt modelId="{AB1A23B4-674C-4AE5-8586-827013E5576D}" type="pres">
      <dgm:prSet presAssocID="{E9288FC6-33E5-42C3-98B7-3D2296B6773E}" presName="sibTrans" presStyleCnt="0"/>
      <dgm:spPr/>
    </dgm:pt>
    <dgm:pt modelId="{9BBD414C-5ACE-4C65-81F1-E13022A64591}" type="pres">
      <dgm:prSet presAssocID="{81A597C1-DBE2-48A0-ABC7-AAB74D1C547D}" presName="compNode" presStyleCnt="0"/>
      <dgm:spPr/>
    </dgm:pt>
    <dgm:pt modelId="{6D475880-7E93-4BA6-B0D7-DA425C1A4DE1}" type="pres">
      <dgm:prSet presAssocID="{81A597C1-DBE2-48A0-ABC7-AAB74D1C547D}" presName="bgRect" presStyleLbl="bgShp" presStyleIdx="1" presStyleCnt="3"/>
      <dgm:spPr/>
    </dgm:pt>
    <dgm:pt modelId="{A6E85AE8-0515-4F3C-AD0E-3021987F8D54}" type="pres">
      <dgm:prSet presAssocID="{81A597C1-DBE2-48A0-ABC7-AAB74D1C547D}" presName="iconRect" presStyleLbl="node1" presStyleIdx="1" presStyleCnt="3"/>
      <dgm:spPr>
        <a:blipFill>
          <a:blip xmlns:r="http://schemas.openxmlformats.org/officeDocument/2006/relationships"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dgm:spPr>
      <dgm:extLst>
        <a:ext uri="{E40237B7-FDA0-4F09-8148-C483321AD2D9}">
          <dgm14:cNvPr xmlns:dgm14="http://schemas.microsoft.com/office/drawing/2010/diagram" id="0" name="" descr="Bank"/>
        </a:ext>
      </dgm:extLst>
    </dgm:pt>
    <dgm:pt modelId="{A64D2BFF-DEA0-43E4-B32A-81F07F20AABE}" type="pres">
      <dgm:prSet presAssocID="{81A597C1-DBE2-48A0-ABC7-AAB74D1C547D}" presName="spaceRect" presStyleCnt="0"/>
      <dgm:spPr/>
    </dgm:pt>
    <dgm:pt modelId="{09E67633-EC59-4C70-8507-9B164AC7A1FD}" type="pres">
      <dgm:prSet presAssocID="{81A597C1-DBE2-48A0-ABC7-AAB74D1C547D}" presName="parTx" presStyleLbl="revTx" presStyleIdx="1" presStyleCnt="3">
        <dgm:presLayoutVars>
          <dgm:chMax val="0"/>
          <dgm:chPref val="0"/>
        </dgm:presLayoutVars>
      </dgm:prSet>
      <dgm:spPr/>
    </dgm:pt>
    <dgm:pt modelId="{A4DFB279-E0AA-4C57-B99A-780421117689}" type="pres">
      <dgm:prSet presAssocID="{D55CAED5-8EB2-40D9-9E56-FAFDEE758777}" presName="sibTrans" presStyleCnt="0"/>
      <dgm:spPr/>
    </dgm:pt>
    <dgm:pt modelId="{30CF05E6-5154-4DB6-AB41-9775F0826AC7}" type="pres">
      <dgm:prSet presAssocID="{5A3F4C3C-D6CB-4CB5-A1D9-49A7E79FF76F}" presName="compNode" presStyleCnt="0"/>
      <dgm:spPr/>
    </dgm:pt>
    <dgm:pt modelId="{FA7E7729-4586-446A-8279-AD62D18787EF}" type="pres">
      <dgm:prSet presAssocID="{5A3F4C3C-D6CB-4CB5-A1D9-49A7E79FF76F}" presName="bgRect" presStyleLbl="bgShp" presStyleIdx="2" presStyleCnt="3"/>
      <dgm:spPr/>
    </dgm:pt>
    <dgm:pt modelId="{9011A349-84CB-4713-8604-5572426AA90B}" type="pres">
      <dgm:prSet presAssocID="{5A3F4C3C-D6CB-4CB5-A1D9-49A7E79FF76F}" presName="iconRect" presStyleLbl="node1" presStyleIdx="2" presStyleCnt="3"/>
      <dgm:spPr>
        <a:blipFill>
          <a:blip xmlns:r="http://schemas.openxmlformats.org/officeDocument/2006/relationships"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a:blipFill>
      </dgm:spPr>
      <dgm:extLst>
        <a:ext uri="{E40237B7-FDA0-4F09-8148-C483321AD2D9}">
          <dgm14:cNvPr xmlns:dgm14="http://schemas.microsoft.com/office/drawing/2010/diagram" id="0" name="" descr="Scales of Justice"/>
        </a:ext>
      </dgm:extLst>
    </dgm:pt>
    <dgm:pt modelId="{A3BD3CA4-BF78-4107-9F85-95E6EFE93104}" type="pres">
      <dgm:prSet presAssocID="{5A3F4C3C-D6CB-4CB5-A1D9-49A7E79FF76F}" presName="spaceRect" presStyleCnt="0"/>
      <dgm:spPr/>
    </dgm:pt>
    <dgm:pt modelId="{016D5F7C-5678-4553-9521-E68A7E0A2B29}" type="pres">
      <dgm:prSet presAssocID="{5A3F4C3C-D6CB-4CB5-A1D9-49A7E79FF76F}" presName="parTx" presStyleLbl="revTx" presStyleIdx="2" presStyleCnt="3">
        <dgm:presLayoutVars>
          <dgm:chMax val="0"/>
          <dgm:chPref val="0"/>
        </dgm:presLayoutVars>
      </dgm:prSet>
      <dgm:spPr/>
    </dgm:pt>
  </dgm:ptLst>
  <dgm:cxnLst>
    <dgm:cxn modelId="{DA0F1330-F839-46BE-8F2D-F6C31580790E}" type="presOf" srcId="{81A597C1-DBE2-48A0-ABC7-AAB74D1C547D}" destId="{09E67633-EC59-4C70-8507-9B164AC7A1FD}" srcOrd="0" destOrd="0" presId="urn:microsoft.com/office/officeart/2018/2/layout/IconVerticalSolidList"/>
    <dgm:cxn modelId="{E19D5735-333D-4181-BB39-9B7BAAEE85A0}" srcId="{1F1A2FC5-56B8-40AE-B577-C8AB36CEC865}" destId="{5A3F4C3C-D6CB-4CB5-A1D9-49A7E79FF76F}" srcOrd="2" destOrd="0" parTransId="{C08935A4-E3D3-4F9D-906D-4B27F2F5DE64}" sibTransId="{CE826C18-3851-4D5A-839B-9B0DDB0E7252}"/>
    <dgm:cxn modelId="{20E45670-A434-4A32-981B-91084ECEEE78}" type="presOf" srcId="{1F1A2FC5-56B8-40AE-B577-C8AB36CEC865}" destId="{1AC00416-C816-4AD5-878A-91108EF334CF}" srcOrd="0" destOrd="0" presId="urn:microsoft.com/office/officeart/2018/2/layout/IconVerticalSolidList"/>
    <dgm:cxn modelId="{278E6256-DDEF-4D86-B3E5-DA4587CA1B4D}" srcId="{1F1A2FC5-56B8-40AE-B577-C8AB36CEC865}" destId="{11248CCB-A791-44F3-BB1A-C2A18E8C7867}" srcOrd="0" destOrd="0" parTransId="{A8CE1302-119D-4D65-8F61-CFE72A55E690}" sibTransId="{E9288FC6-33E5-42C3-98B7-3D2296B6773E}"/>
    <dgm:cxn modelId="{BB3A3E7A-86D4-4F87-B38B-8471432F7EA2}" type="presOf" srcId="{5A3F4C3C-D6CB-4CB5-A1D9-49A7E79FF76F}" destId="{016D5F7C-5678-4553-9521-E68A7E0A2B29}" srcOrd="0" destOrd="0" presId="urn:microsoft.com/office/officeart/2018/2/layout/IconVerticalSolidList"/>
    <dgm:cxn modelId="{13F6A8D4-8FFF-4C6D-B0E5-C934985EDC46}" type="presOf" srcId="{11248CCB-A791-44F3-BB1A-C2A18E8C7867}" destId="{110A9FBE-2B9E-4999-BCF2-725E06FB9D4B}" srcOrd="0" destOrd="0" presId="urn:microsoft.com/office/officeart/2018/2/layout/IconVerticalSolidList"/>
    <dgm:cxn modelId="{0A4BCFD9-1B52-4402-9559-A3FA93300596}" srcId="{1F1A2FC5-56B8-40AE-B577-C8AB36CEC865}" destId="{81A597C1-DBE2-48A0-ABC7-AAB74D1C547D}" srcOrd="1" destOrd="0" parTransId="{49FC0960-EE67-43F3-BC6C-8FBA75BDAD19}" sibTransId="{D55CAED5-8EB2-40D9-9E56-FAFDEE758777}"/>
    <dgm:cxn modelId="{48714A86-B365-44A3-9D26-4FC9C01477B1}" type="presParOf" srcId="{1AC00416-C816-4AD5-878A-91108EF334CF}" destId="{017D44FB-E75A-487E-B662-F22A0A15C082}" srcOrd="0" destOrd="0" presId="urn:microsoft.com/office/officeart/2018/2/layout/IconVerticalSolidList"/>
    <dgm:cxn modelId="{9F1A82FE-BAF5-4A2D-8B0C-023E2CD5CCF1}" type="presParOf" srcId="{017D44FB-E75A-487E-B662-F22A0A15C082}" destId="{E5AFC832-9AA3-40D6-B924-1932A1B790C8}" srcOrd="0" destOrd="0" presId="urn:microsoft.com/office/officeart/2018/2/layout/IconVerticalSolidList"/>
    <dgm:cxn modelId="{FDC65503-022B-437F-AA10-25DD6595E768}" type="presParOf" srcId="{017D44FB-E75A-487E-B662-F22A0A15C082}" destId="{3EC69C8C-AD1F-4D70-B52B-4820BFAD6180}" srcOrd="1" destOrd="0" presId="urn:microsoft.com/office/officeart/2018/2/layout/IconVerticalSolidList"/>
    <dgm:cxn modelId="{4D0E50F8-6CFC-4D2D-B48A-428421429FA7}" type="presParOf" srcId="{017D44FB-E75A-487E-B662-F22A0A15C082}" destId="{C39B2074-04F3-4E9C-AF92-749E4AB2ABC3}" srcOrd="2" destOrd="0" presId="urn:microsoft.com/office/officeart/2018/2/layout/IconVerticalSolidList"/>
    <dgm:cxn modelId="{B229F4A9-D4D5-480D-86B1-2F32A3669AD8}" type="presParOf" srcId="{017D44FB-E75A-487E-B662-F22A0A15C082}" destId="{110A9FBE-2B9E-4999-BCF2-725E06FB9D4B}" srcOrd="3" destOrd="0" presId="urn:microsoft.com/office/officeart/2018/2/layout/IconVerticalSolidList"/>
    <dgm:cxn modelId="{C023A5ED-E7B3-4817-AC98-92BBBA82C87E}" type="presParOf" srcId="{1AC00416-C816-4AD5-878A-91108EF334CF}" destId="{AB1A23B4-674C-4AE5-8586-827013E5576D}" srcOrd="1" destOrd="0" presId="urn:microsoft.com/office/officeart/2018/2/layout/IconVerticalSolidList"/>
    <dgm:cxn modelId="{7693EAF6-7262-41D2-A147-E0029564393A}" type="presParOf" srcId="{1AC00416-C816-4AD5-878A-91108EF334CF}" destId="{9BBD414C-5ACE-4C65-81F1-E13022A64591}" srcOrd="2" destOrd="0" presId="urn:microsoft.com/office/officeart/2018/2/layout/IconVerticalSolidList"/>
    <dgm:cxn modelId="{20CF8976-9A2F-427F-806B-26220E618C9C}" type="presParOf" srcId="{9BBD414C-5ACE-4C65-81F1-E13022A64591}" destId="{6D475880-7E93-4BA6-B0D7-DA425C1A4DE1}" srcOrd="0" destOrd="0" presId="urn:microsoft.com/office/officeart/2018/2/layout/IconVerticalSolidList"/>
    <dgm:cxn modelId="{0BB3EFED-180E-4523-A428-F77DDE1E4750}" type="presParOf" srcId="{9BBD414C-5ACE-4C65-81F1-E13022A64591}" destId="{A6E85AE8-0515-4F3C-AD0E-3021987F8D54}" srcOrd="1" destOrd="0" presId="urn:microsoft.com/office/officeart/2018/2/layout/IconVerticalSolidList"/>
    <dgm:cxn modelId="{78BB6A52-4153-4F34-96C4-B36AE73A3B54}" type="presParOf" srcId="{9BBD414C-5ACE-4C65-81F1-E13022A64591}" destId="{A64D2BFF-DEA0-43E4-B32A-81F07F20AABE}" srcOrd="2" destOrd="0" presId="urn:microsoft.com/office/officeart/2018/2/layout/IconVerticalSolidList"/>
    <dgm:cxn modelId="{AAEDBF78-C64C-4E51-8D74-335633676E66}" type="presParOf" srcId="{9BBD414C-5ACE-4C65-81F1-E13022A64591}" destId="{09E67633-EC59-4C70-8507-9B164AC7A1FD}" srcOrd="3" destOrd="0" presId="urn:microsoft.com/office/officeart/2018/2/layout/IconVerticalSolidList"/>
    <dgm:cxn modelId="{E6849AF6-6356-4FE6-AFF8-22F510A740AC}" type="presParOf" srcId="{1AC00416-C816-4AD5-878A-91108EF334CF}" destId="{A4DFB279-E0AA-4C57-B99A-780421117689}" srcOrd="3" destOrd="0" presId="urn:microsoft.com/office/officeart/2018/2/layout/IconVerticalSolidList"/>
    <dgm:cxn modelId="{084B83AD-94E4-4223-B7EE-8D62B2C8BB4B}" type="presParOf" srcId="{1AC00416-C816-4AD5-878A-91108EF334CF}" destId="{30CF05E6-5154-4DB6-AB41-9775F0826AC7}" srcOrd="4" destOrd="0" presId="urn:microsoft.com/office/officeart/2018/2/layout/IconVerticalSolidList"/>
    <dgm:cxn modelId="{E5D80A8E-AB9D-4338-92CD-FDCC5C21F43F}" type="presParOf" srcId="{30CF05E6-5154-4DB6-AB41-9775F0826AC7}" destId="{FA7E7729-4586-446A-8279-AD62D18787EF}" srcOrd="0" destOrd="0" presId="urn:microsoft.com/office/officeart/2018/2/layout/IconVerticalSolidList"/>
    <dgm:cxn modelId="{BB44EE56-F9B7-4D55-AC35-CC19FD1A04C2}" type="presParOf" srcId="{30CF05E6-5154-4DB6-AB41-9775F0826AC7}" destId="{9011A349-84CB-4713-8604-5572426AA90B}" srcOrd="1" destOrd="0" presId="urn:microsoft.com/office/officeart/2018/2/layout/IconVerticalSolidList"/>
    <dgm:cxn modelId="{3255F71A-9DAD-4A11-B699-CA720EBDE790}" type="presParOf" srcId="{30CF05E6-5154-4DB6-AB41-9775F0826AC7}" destId="{A3BD3CA4-BF78-4107-9F85-95E6EFE93104}" srcOrd="2" destOrd="0" presId="urn:microsoft.com/office/officeart/2018/2/layout/IconVerticalSolidList"/>
    <dgm:cxn modelId="{948DC926-2614-4FC9-89EC-BCD12AAF661B}" type="presParOf" srcId="{30CF05E6-5154-4DB6-AB41-9775F0826AC7}" destId="{016D5F7C-5678-4553-9521-E68A7E0A2B29}"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40D7D17D-27A1-4587-95D5-5A0614B71C11}"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ACB4769E-0BA9-4253-B86B-1EF8BBD51657}">
      <dgm:prSet/>
      <dgm:spPr/>
      <dgm:t>
        <a:bodyPr/>
        <a:lstStyle/>
        <a:p>
          <a:r>
            <a:rPr lang="en-GB"/>
            <a:t>Assignment 2 question. </a:t>
          </a:r>
          <a:endParaRPr lang="en-US"/>
        </a:p>
      </dgm:t>
    </dgm:pt>
    <dgm:pt modelId="{125E1457-796A-42E2-9B81-92FF4F9CD3EA}" type="parTrans" cxnId="{9DFA08C7-2134-4E28-BDA6-6EBB4280D186}">
      <dgm:prSet/>
      <dgm:spPr/>
      <dgm:t>
        <a:bodyPr/>
        <a:lstStyle/>
        <a:p>
          <a:endParaRPr lang="en-US"/>
        </a:p>
      </dgm:t>
    </dgm:pt>
    <dgm:pt modelId="{5BADE5E9-34BE-4EBD-8019-32C127B35E23}" type="sibTrans" cxnId="{9DFA08C7-2134-4E28-BDA6-6EBB4280D186}">
      <dgm:prSet/>
      <dgm:spPr/>
      <dgm:t>
        <a:bodyPr/>
        <a:lstStyle/>
        <a:p>
          <a:endParaRPr lang="en-US"/>
        </a:p>
      </dgm:t>
    </dgm:pt>
    <dgm:pt modelId="{C9D273D6-6AFF-4030-BCDE-5945A988E902}">
      <dgm:prSet/>
      <dgm:spPr/>
      <dgm:t>
        <a:bodyPr/>
        <a:lstStyle/>
        <a:p>
          <a:r>
            <a:rPr lang="en-GB"/>
            <a:t>Legal aid. </a:t>
          </a:r>
          <a:endParaRPr lang="en-US"/>
        </a:p>
      </dgm:t>
    </dgm:pt>
    <dgm:pt modelId="{DE56AA66-121A-4B8A-A59B-E4371AD80236}" type="parTrans" cxnId="{DD44D0DD-DC38-47F3-AA2F-30F03223F2A9}">
      <dgm:prSet/>
      <dgm:spPr/>
      <dgm:t>
        <a:bodyPr/>
        <a:lstStyle/>
        <a:p>
          <a:endParaRPr lang="en-US"/>
        </a:p>
      </dgm:t>
    </dgm:pt>
    <dgm:pt modelId="{402C7B34-2E71-462E-A99A-72C52196292D}" type="sibTrans" cxnId="{DD44D0DD-DC38-47F3-AA2F-30F03223F2A9}">
      <dgm:prSet/>
      <dgm:spPr/>
      <dgm:t>
        <a:bodyPr/>
        <a:lstStyle/>
        <a:p>
          <a:endParaRPr lang="en-US"/>
        </a:p>
      </dgm:t>
    </dgm:pt>
    <dgm:pt modelId="{7458BCFD-039C-4613-838B-68DA2382FA55}">
      <dgm:prSet/>
      <dgm:spPr/>
      <dgm:t>
        <a:bodyPr/>
        <a:lstStyle/>
        <a:p>
          <a:r>
            <a:rPr lang="en-GB"/>
            <a:t>Was there a need for legal aid? </a:t>
          </a:r>
          <a:endParaRPr lang="en-US"/>
        </a:p>
      </dgm:t>
    </dgm:pt>
    <dgm:pt modelId="{9C7D2869-45E3-4966-B968-363ECDC19557}" type="parTrans" cxnId="{ADF27061-DD6D-4548-B51F-F1E7C94F4113}">
      <dgm:prSet/>
      <dgm:spPr/>
      <dgm:t>
        <a:bodyPr/>
        <a:lstStyle/>
        <a:p>
          <a:endParaRPr lang="en-US"/>
        </a:p>
      </dgm:t>
    </dgm:pt>
    <dgm:pt modelId="{CE22D34A-8C54-4EDA-87AE-ABE79E008BF5}" type="sibTrans" cxnId="{ADF27061-DD6D-4548-B51F-F1E7C94F4113}">
      <dgm:prSet/>
      <dgm:spPr/>
      <dgm:t>
        <a:bodyPr/>
        <a:lstStyle/>
        <a:p>
          <a:endParaRPr lang="en-US"/>
        </a:p>
      </dgm:t>
    </dgm:pt>
    <dgm:pt modelId="{64FDE213-9D4B-40BA-808D-634BECC2F5A3}" type="pres">
      <dgm:prSet presAssocID="{40D7D17D-27A1-4587-95D5-5A0614B71C11}" presName="root" presStyleCnt="0">
        <dgm:presLayoutVars>
          <dgm:dir/>
          <dgm:resizeHandles val="exact"/>
        </dgm:presLayoutVars>
      </dgm:prSet>
      <dgm:spPr/>
    </dgm:pt>
    <dgm:pt modelId="{7AFDA89A-11B4-4C00-94E4-1063E94A9597}" type="pres">
      <dgm:prSet presAssocID="{ACB4769E-0BA9-4253-B86B-1EF8BBD51657}" presName="compNode" presStyleCnt="0"/>
      <dgm:spPr/>
    </dgm:pt>
    <dgm:pt modelId="{4252A637-97D9-4D88-9F2B-4C68E33328F1}" type="pres">
      <dgm:prSet presAssocID="{ACB4769E-0BA9-4253-B86B-1EF8BBD51657}" presName="bgRect" presStyleLbl="bgShp" presStyleIdx="0" presStyleCnt="3"/>
      <dgm:spPr/>
    </dgm:pt>
    <dgm:pt modelId="{231F84C6-DAB6-48E2-8EEE-D251CE55576D}" type="pres">
      <dgm:prSet presAssocID="{ACB4769E-0BA9-4253-B86B-1EF8BBD51657}"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Questions"/>
        </a:ext>
      </dgm:extLst>
    </dgm:pt>
    <dgm:pt modelId="{B336A223-99A0-45F3-BC9A-CA7D05F858AB}" type="pres">
      <dgm:prSet presAssocID="{ACB4769E-0BA9-4253-B86B-1EF8BBD51657}" presName="spaceRect" presStyleCnt="0"/>
      <dgm:spPr/>
    </dgm:pt>
    <dgm:pt modelId="{CE23CF9F-BD2E-498A-A61C-8185AB7A66A8}" type="pres">
      <dgm:prSet presAssocID="{ACB4769E-0BA9-4253-B86B-1EF8BBD51657}" presName="parTx" presStyleLbl="revTx" presStyleIdx="0" presStyleCnt="3">
        <dgm:presLayoutVars>
          <dgm:chMax val="0"/>
          <dgm:chPref val="0"/>
        </dgm:presLayoutVars>
      </dgm:prSet>
      <dgm:spPr/>
    </dgm:pt>
    <dgm:pt modelId="{27EC2901-81E5-4569-9D15-B98F6421FCF5}" type="pres">
      <dgm:prSet presAssocID="{5BADE5E9-34BE-4EBD-8019-32C127B35E23}" presName="sibTrans" presStyleCnt="0"/>
      <dgm:spPr/>
    </dgm:pt>
    <dgm:pt modelId="{A1392BF3-D05E-454E-95F1-488F5D8BC426}" type="pres">
      <dgm:prSet presAssocID="{C9D273D6-6AFF-4030-BCDE-5945A988E902}" presName="compNode" presStyleCnt="0"/>
      <dgm:spPr/>
    </dgm:pt>
    <dgm:pt modelId="{60DA526E-B5E6-423B-B393-0A0EDA03300C}" type="pres">
      <dgm:prSet presAssocID="{C9D273D6-6AFF-4030-BCDE-5945A988E902}" presName="bgRect" presStyleLbl="bgShp" presStyleIdx="1" presStyleCnt="3"/>
      <dgm:spPr/>
    </dgm:pt>
    <dgm:pt modelId="{81FCDB49-758E-4538-892B-19B0B19B7F8C}" type="pres">
      <dgm:prSet presAssocID="{C9D273D6-6AFF-4030-BCDE-5945A988E902}"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cales of Justice"/>
        </a:ext>
      </dgm:extLst>
    </dgm:pt>
    <dgm:pt modelId="{2C175E9D-7F06-46DE-9914-671853520BD4}" type="pres">
      <dgm:prSet presAssocID="{C9D273D6-6AFF-4030-BCDE-5945A988E902}" presName="spaceRect" presStyleCnt="0"/>
      <dgm:spPr/>
    </dgm:pt>
    <dgm:pt modelId="{B3FDC512-AC86-4E98-99AD-FB7637FB8A07}" type="pres">
      <dgm:prSet presAssocID="{C9D273D6-6AFF-4030-BCDE-5945A988E902}" presName="parTx" presStyleLbl="revTx" presStyleIdx="1" presStyleCnt="3">
        <dgm:presLayoutVars>
          <dgm:chMax val="0"/>
          <dgm:chPref val="0"/>
        </dgm:presLayoutVars>
      </dgm:prSet>
      <dgm:spPr/>
    </dgm:pt>
    <dgm:pt modelId="{798129AB-035B-4731-893D-DC62AA5617E8}" type="pres">
      <dgm:prSet presAssocID="{402C7B34-2E71-462E-A99A-72C52196292D}" presName="sibTrans" presStyleCnt="0"/>
      <dgm:spPr/>
    </dgm:pt>
    <dgm:pt modelId="{75C5562B-0886-4DB2-B6CC-623FC72FABFD}" type="pres">
      <dgm:prSet presAssocID="{7458BCFD-039C-4613-838B-68DA2382FA55}" presName="compNode" presStyleCnt="0"/>
      <dgm:spPr/>
    </dgm:pt>
    <dgm:pt modelId="{9B244CF7-E549-48CE-B716-25A318830421}" type="pres">
      <dgm:prSet presAssocID="{7458BCFD-039C-4613-838B-68DA2382FA55}" presName="bgRect" presStyleLbl="bgShp" presStyleIdx="2" presStyleCnt="3"/>
      <dgm:spPr/>
    </dgm:pt>
    <dgm:pt modelId="{408B5FB0-F806-4A8E-8964-B43648D8E7C1}" type="pres">
      <dgm:prSet presAssocID="{7458BCFD-039C-4613-838B-68DA2382FA55}"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First Aid Kit"/>
        </a:ext>
      </dgm:extLst>
    </dgm:pt>
    <dgm:pt modelId="{5F278FAB-E090-4165-A447-3ACF59F3E5BD}" type="pres">
      <dgm:prSet presAssocID="{7458BCFD-039C-4613-838B-68DA2382FA55}" presName="spaceRect" presStyleCnt="0"/>
      <dgm:spPr/>
    </dgm:pt>
    <dgm:pt modelId="{231E4082-B9FB-40D7-AECA-A62335A59E8D}" type="pres">
      <dgm:prSet presAssocID="{7458BCFD-039C-4613-838B-68DA2382FA55}" presName="parTx" presStyleLbl="revTx" presStyleIdx="2" presStyleCnt="3">
        <dgm:presLayoutVars>
          <dgm:chMax val="0"/>
          <dgm:chPref val="0"/>
        </dgm:presLayoutVars>
      </dgm:prSet>
      <dgm:spPr/>
    </dgm:pt>
  </dgm:ptLst>
  <dgm:cxnLst>
    <dgm:cxn modelId="{ADF27061-DD6D-4548-B51F-F1E7C94F4113}" srcId="{40D7D17D-27A1-4587-95D5-5A0614B71C11}" destId="{7458BCFD-039C-4613-838B-68DA2382FA55}" srcOrd="2" destOrd="0" parTransId="{9C7D2869-45E3-4966-B968-363ECDC19557}" sibTransId="{CE22D34A-8C54-4EDA-87AE-ABE79E008BF5}"/>
    <dgm:cxn modelId="{C5440859-135A-4BA4-80DB-A2A4C80D266B}" type="presOf" srcId="{40D7D17D-27A1-4587-95D5-5A0614B71C11}" destId="{64FDE213-9D4B-40BA-808D-634BECC2F5A3}" srcOrd="0" destOrd="0" presId="urn:microsoft.com/office/officeart/2018/2/layout/IconVerticalSolidList"/>
    <dgm:cxn modelId="{AA66D3A2-0F3F-4726-8235-A5CF473952ED}" type="presOf" srcId="{7458BCFD-039C-4613-838B-68DA2382FA55}" destId="{231E4082-B9FB-40D7-AECA-A62335A59E8D}" srcOrd="0" destOrd="0" presId="urn:microsoft.com/office/officeart/2018/2/layout/IconVerticalSolidList"/>
    <dgm:cxn modelId="{9DFA08C7-2134-4E28-BDA6-6EBB4280D186}" srcId="{40D7D17D-27A1-4587-95D5-5A0614B71C11}" destId="{ACB4769E-0BA9-4253-B86B-1EF8BBD51657}" srcOrd="0" destOrd="0" parTransId="{125E1457-796A-42E2-9B81-92FF4F9CD3EA}" sibTransId="{5BADE5E9-34BE-4EBD-8019-32C127B35E23}"/>
    <dgm:cxn modelId="{E0F462D3-6386-49C7-B51D-A4DC66A0AFEE}" type="presOf" srcId="{C9D273D6-6AFF-4030-BCDE-5945A988E902}" destId="{B3FDC512-AC86-4E98-99AD-FB7637FB8A07}" srcOrd="0" destOrd="0" presId="urn:microsoft.com/office/officeart/2018/2/layout/IconVerticalSolidList"/>
    <dgm:cxn modelId="{DD44D0DD-DC38-47F3-AA2F-30F03223F2A9}" srcId="{40D7D17D-27A1-4587-95D5-5A0614B71C11}" destId="{C9D273D6-6AFF-4030-BCDE-5945A988E902}" srcOrd="1" destOrd="0" parTransId="{DE56AA66-121A-4B8A-A59B-E4371AD80236}" sibTransId="{402C7B34-2E71-462E-A99A-72C52196292D}"/>
    <dgm:cxn modelId="{EB02BEF9-367D-45C6-B008-0CD9C2C2BB16}" type="presOf" srcId="{ACB4769E-0BA9-4253-B86B-1EF8BBD51657}" destId="{CE23CF9F-BD2E-498A-A61C-8185AB7A66A8}" srcOrd="0" destOrd="0" presId="urn:microsoft.com/office/officeart/2018/2/layout/IconVerticalSolidList"/>
    <dgm:cxn modelId="{45D82B58-BCE6-4EFF-B377-22135A292475}" type="presParOf" srcId="{64FDE213-9D4B-40BA-808D-634BECC2F5A3}" destId="{7AFDA89A-11B4-4C00-94E4-1063E94A9597}" srcOrd="0" destOrd="0" presId="urn:microsoft.com/office/officeart/2018/2/layout/IconVerticalSolidList"/>
    <dgm:cxn modelId="{3583D3B4-B5E5-4D3E-86DD-CCB6F953B988}" type="presParOf" srcId="{7AFDA89A-11B4-4C00-94E4-1063E94A9597}" destId="{4252A637-97D9-4D88-9F2B-4C68E33328F1}" srcOrd="0" destOrd="0" presId="urn:microsoft.com/office/officeart/2018/2/layout/IconVerticalSolidList"/>
    <dgm:cxn modelId="{8176A8D8-A16F-427C-A91B-E2DE91C539BA}" type="presParOf" srcId="{7AFDA89A-11B4-4C00-94E4-1063E94A9597}" destId="{231F84C6-DAB6-48E2-8EEE-D251CE55576D}" srcOrd="1" destOrd="0" presId="urn:microsoft.com/office/officeart/2018/2/layout/IconVerticalSolidList"/>
    <dgm:cxn modelId="{C5E07B8C-43D3-4441-B969-F4B8218FBFCA}" type="presParOf" srcId="{7AFDA89A-11B4-4C00-94E4-1063E94A9597}" destId="{B336A223-99A0-45F3-BC9A-CA7D05F858AB}" srcOrd="2" destOrd="0" presId="urn:microsoft.com/office/officeart/2018/2/layout/IconVerticalSolidList"/>
    <dgm:cxn modelId="{08AD85E4-F12F-4FAD-8E59-F991C9965534}" type="presParOf" srcId="{7AFDA89A-11B4-4C00-94E4-1063E94A9597}" destId="{CE23CF9F-BD2E-498A-A61C-8185AB7A66A8}" srcOrd="3" destOrd="0" presId="urn:microsoft.com/office/officeart/2018/2/layout/IconVerticalSolidList"/>
    <dgm:cxn modelId="{FF0900FF-AF1C-45AC-8F40-D99EEBA709B5}" type="presParOf" srcId="{64FDE213-9D4B-40BA-808D-634BECC2F5A3}" destId="{27EC2901-81E5-4569-9D15-B98F6421FCF5}" srcOrd="1" destOrd="0" presId="urn:microsoft.com/office/officeart/2018/2/layout/IconVerticalSolidList"/>
    <dgm:cxn modelId="{C9CAF479-9DA4-44E7-A44E-CFD5BE01228E}" type="presParOf" srcId="{64FDE213-9D4B-40BA-808D-634BECC2F5A3}" destId="{A1392BF3-D05E-454E-95F1-488F5D8BC426}" srcOrd="2" destOrd="0" presId="urn:microsoft.com/office/officeart/2018/2/layout/IconVerticalSolidList"/>
    <dgm:cxn modelId="{6609FDC8-1CA0-4F9A-86E1-6E510C944F06}" type="presParOf" srcId="{A1392BF3-D05E-454E-95F1-488F5D8BC426}" destId="{60DA526E-B5E6-423B-B393-0A0EDA03300C}" srcOrd="0" destOrd="0" presId="urn:microsoft.com/office/officeart/2018/2/layout/IconVerticalSolidList"/>
    <dgm:cxn modelId="{1EAC6298-9443-4C78-92AE-DF177664D51E}" type="presParOf" srcId="{A1392BF3-D05E-454E-95F1-488F5D8BC426}" destId="{81FCDB49-758E-4538-892B-19B0B19B7F8C}" srcOrd="1" destOrd="0" presId="urn:microsoft.com/office/officeart/2018/2/layout/IconVerticalSolidList"/>
    <dgm:cxn modelId="{5D737981-C8D7-4B89-9AA5-82A73AF39488}" type="presParOf" srcId="{A1392BF3-D05E-454E-95F1-488F5D8BC426}" destId="{2C175E9D-7F06-46DE-9914-671853520BD4}" srcOrd="2" destOrd="0" presId="urn:microsoft.com/office/officeart/2018/2/layout/IconVerticalSolidList"/>
    <dgm:cxn modelId="{1B8C742F-7851-4B82-AFF3-DA0247A21E7F}" type="presParOf" srcId="{A1392BF3-D05E-454E-95F1-488F5D8BC426}" destId="{B3FDC512-AC86-4E98-99AD-FB7637FB8A07}" srcOrd="3" destOrd="0" presId="urn:microsoft.com/office/officeart/2018/2/layout/IconVerticalSolidList"/>
    <dgm:cxn modelId="{A029A4BD-648D-4D04-A4C5-DB8A68A9F2F2}" type="presParOf" srcId="{64FDE213-9D4B-40BA-808D-634BECC2F5A3}" destId="{798129AB-035B-4731-893D-DC62AA5617E8}" srcOrd="3" destOrd="0" presId="urn:microsoft.com/office/officeart/2018/2/layout/IconVerticalSolidList"/>
    <dgm:cxn modelId="{2DF50B50-FBBD-48B0-93B8-B631CD599133}" type="presParOf" srcId="{64FDE213-9D4B-40BA-808D-634BECC2F5A3}" destId="{75C5562B-0886-4DB2-B6CC-623FC72FABFD}" srcOrd="4" destOrd="0" presId="urn:microsoft.com/office/officeart/2018/2/layout/IconVerticalSolidList"/>
    <dgm:cxn modelId="{E2A03F37-FA8F-4EDA-8D69-473E860897FD}" type="presParOf" srcId="{75C5562B-0886-4DB2-B6CC-623FC72FABFD}" destId="{9B244CF7-E549-48CE-B716-25A318830421}" srcOrd="0" destOrd="0" presId="urn:microsoft.com/office/officeart/2018/2/layout/IconVerticalSolidList"/>
    <dgm:cxn modelId="{BFACB601-C846-47B3-A5F4-FED8793C6653}" type="presParOf" srcId="{75C5562B-0886-4DB2-B6CC-623FC72FABFD}" destId="{408B5FB0-F806-4A8E-8964-B43648D8E7C1}" srcOrd="1" destOrd="0" presId="urn:microsoft.com/office/officeart/2018/2/layout/IconVerticalSolidList"/>
    <dgm:cxn modelId="{67CA3FC6-BB3F-4676-8680-4A58151F578F}" type="presParOf" srcId="{75C5562B-0886-4DB2-B6CC-623FC72FABFD}" destId="{5F278FAB-E090-4165-A447-3ACF59F3E5BD}" srcOrd="2" destOrd="0" presId="urn:microsoft.com/office/officeart/2018/2/layout/IconVerticalSolidList"/>
    <dgm:cxn modelId="{1B56A1BF-F1A8-4167-8584-BB7DFDB26FB7}" type="presParOf" srcId="{75C5562B-0886-4DB2-B6CC-623FC72FABFD}" destId="{231E4082-B9FB-40D7-AECA-A62335A59E8D}"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DF0154-1C64-4181-B1D7-B69799876517}">
      <dsp:nvSpPr>
        <dsp:cNvPr id="0" name=""/>
        <dsp:cNvSpPr/>
      </dsp:nvSpPr>
      <dsp:spPr>
        <a:xfrm>
          <a:off x="0" y="3399"/>
          <a:ext cx="9634011"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0C137AA-0EAF-43C9-B020-EBD661FEBE3C}">
      <dsp:nvSpPr>
        <dsp:cNvPr id="0" name=""/>
        <dsp:cNvSpPr/>
      </dsp:nvSpPr>
      <dsp:spPr>
        <a:xfrm>
          <a:off x="219037" y="166319"/>
          <a:ext cx="398249" cy="39824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BA6AC2-55D9-47AF-AA53-104820755B7F}">
      <dsp:nvSpPr>
        <dsp:cNvPr id="0" name=""/>
        <dsp:cNvSpPr/>
      </dsp:nvSpPr>
      <dsp:spPr>
        <a:xfrm>
          <a:off x="836323" y="3399"/>
          <a:ext cx="8797687"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44550">
            <a:lnSpc>
              <a:spcPct val="100000"/>
            </a:lnSpc>
            <a:spcBef>
              <a:spcPct val="0"/>
            </a:spcBef>
            <a:spcAft>
              <a:spcPct val="35000"/>
            </a:spcAft>
            <a:buNone/>
          </a:pPr>
          <a:r>
            <a:rPr lang="en-GB" sz="1900" kern="1200"/>
            <a:t>Aims and Learning Objectives. </a:t>
          </a:r>
          <a:endParaRPr lang="en-US" sz="1900" kern="1200"/>
        </a:p>
      </dsp:txBody>
      <dsp:txXfrm>
        <a:off x="836323" y="3399"/>
        <a:ext cx="8797687" cy="724089"/>
      </dsp:txXfrm>
    </dsp:sp>
    <dsp:sp modelId="{902D86D9-2B42-44A8-B0C9-4BC62EFBD861}">
      <dsp:nvSpPr>
        <dsp:cNvPr id="0" name=""/>
        <dsp:cNvSpPr/>
      </dsp:nvSpPr>
      <dsp:spPr>
        <a:xfrm>
          <a:off x="0" y="908511"/>
          <a:ext cx="9634011"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F9DD64C-E10A-410D-98F3-6C87FF0ADBF9}">
      <dsp:nvSpPr>
        <dsp:cNvPr id="0" name=""/>
        <dsp:cNvSpPr/>
      </dsp:nvSpPr>
      <dsp:spPr>
        <a:xfrm>
          <a:off x="219037" y="1071431"/>
          <a:ext cx="398249" cy="39824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835D470-8CDF-422F-B3CF-BF864AC92C3A}">
      <dsp:nvSpPr>
        <dsp:cNvPr id="0" name=""/>
        <dsp:cNvSpPr/>
      </dsp:nvSpPr>
      <dsp:spPr>
        <a:xfrm>
          <a:off x="836323" y="908511"/>
          <a:ext cx="8797687"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44550">
            <a:lnSpc>
              <a:spcPct val="100000"/>
            </a:lnSpc>
            <a:spcBef>
              <a:spcPct val="0"/>
            </a:spcBef>
            <a:spcAft>
              <a:spcPct val="35000"/>
            </a:spcAft>
            <a:buNone/>
          </a:pPr>
          <a:r>
            <a:rPr lang="en-GB" sz="1900" kern="1200"/>
            <a:t>Assignment 2 question. </a:t>
          </a:r>
          <a:endParaRPr lang="en-US" sz="1900" kern="1200"/>
        </a:p>
      </dsp:txBody>
      <dsp:txXfrm>
        <a:off x="836323" y="908511"/>
        <a:ext cx="8797687" cy="724089"/>
      </dsp:txXfrm>
    </dsp:sp>
    <dsp:sp modelId="{741113E1-6F8D-4359-BF1C-D7E6298C3845}">
      <dsp:nvSpPr>
        <dsp:cNvPr id="0" name=""/>
        <dsp:cNvSpPr/>
      </dsp:nvSpPr>
      <dsp:spPr>
        <a:xfrm>
          <a:off x="0" y="1813624"/>
          <a:ext cx="9634011"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44DC7D5-4804-4101-9F12-2B203D4B9DA2}">
      <dsp:nvSpPr>
        <dsp:cNvPr id="0" name=""/>
        <dsp:cNvSpPr/>
      </dsp:nvSpPr>
      <dsp:spPr>
        <a:xfrm>
          <a:off x="219037" y="1976544"/>
          <a:ext cx="398249" cy="39824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5B2830-2667-4D42-B0B7-AD19C0168DDE}">
      <dsp:nvSpPr>
        <dsp:cNvPr id="0" name=""/>
        <dsp:cNvSpPr/>
      </dsp:nvSpPr>
      <dsp:spPr>
        <a:xfrm>
          <a:off x="836323" y="1813624"/>
          <a:ext cx="8797687"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44550">
            <a:lnSpc>
              <a:spcPct val="100000"/>
            </a:lnSpc>
            <a:spcBef>
              <a:spcPct val="0"/>
            </a:spcBef>
            <a:spcAft>
              <a:spcPct val="35000"/>
            </a:spcAft>
            <a:buNone/>
          </a:pPr>
          <a:r>
            <a:rPr lang="en-GB" sz="1900" kern="1200"/>
            <a:t>Guidance. </a:t>
          </a:r>
          <a:endParaRPr lang="en-US" sz="1900" kern="1200"/>
        </a:p>
      </dsp:txBody>
      <dsp:txXfrm>
        <a:off x="836323" y="1813624"/>
        <a:ext cx="8797687" cy="724089"/>
      </dsp:txXfrm>
    </dsp:sp>
    <dsp:sp modelId="{0C006DEE-0BCD-4583-B461-6594A6E918AD}">
      <dsp:nvSpPr>
        <dsp:cNvPr id="0" name=""/>
        <dsp:cNvSpPr/>
      </dsp:nvSpPr>
      <dsp:spPr>
        <a:xfrm>
          <a:off x="0" y="2718736"/>
          <a:ext cx="9634011"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7E492C8-9E58-47F8-BA1E-B160E324F1AA}">
      <dsp:nvSpPr>
        <dsp:cNvPr id="0" name=""/>
        <dsp:cNvSpPr/>
      </dsp:nvSpPr>
      <dsp:spPr>
        <a:xfrm>
          <a:off x="219037" y="2881656"/>
          <a:ext cx="398249" cy="39824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EC492F0-8E83-4CCA-880A-B64C278837EC}">
      <dsp:nvSpPr>
        <dsp:cNvPr id="0" name=""/>
        <dsp:cNvSpPr/>
      </dsp:nvSpPr>
      <dsp:spPr>
        <a:xfrm>
          <a:off x="836323" y="2718736"/>
          <a:ext cx="8797687"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44550">
            <a:lnSpc>
              <a:spcPct val="100000"/>
            </a:lnSpc>
            <a:spcBef>
              <a:spcPct val="0"/>
            </a:spcBef>
            <a:spcAft>
              <a:spcPct val="35000"/>
            </a:spcAft>
            <a:buNone/>
          </a:pPr>
          <a:r>
            <a:rPr lang="en-GB" sz="1900" kern="1200"/>
            <a:t>Summary</a:t>
          </a:r>
          <a:endParaRPr lang="en-US" sz="1900" kern="1200"/>
        </a:p>
      </dsp:txBody>
      <dsp:txXfrm>
        <a:off x="836323" y="2718736"/>
        <a:ext cx="8797687" cy="724089"/>
      </dsp:txXfrm>
    </dsp:sp>
    <dsp:sp modelId="{998E2D51-9395-42FE-BBD4-C41BEE6B725B}">
      <dsp:nvSpPr>
        <dsp:cNvPr id="0" name=""/>
        <dsp:cNvSpPr/>
      </dsp:nvSpPr>
      <dsp:spPr>
        <a:xfrm>
          <a:off x="0" y="3623848"/>
          <a:ext cx="9634011"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AEFD180-E962-40F9-B0DE-1A29EA1BA131}">
      <dsp:nvSpPr>
        <dsp:cNvPr id="0" name=""/>
        <dsp:cNvSpPr/>
      </dsp:nvSpPr>
      <dsp:spPr>
        <a:xfrm>
          <a:off x="219037" y="3786768"/>
          <a:ext cx="398249" cy="398249"/>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79FE8B1-AA96-42CC-99CE-71AA5FA9C679}">
      <dsp:nvSpPr>
        <dsp:cNvPr id="0" name=""/>
        <dsp:cNvSpPr/>
      </dsp:nvSpPr>
      <dsp:spPr>
        <a:xfrm>
          <a:off x="836323" y="3623848"/>
          <a:ext cx="8797687"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44550">
            <a:lnSpc>
              <a:spcPct val="100000"/>
            </a:lnSpc>
            <a:spcBef>
              <a:spcPct val="0"/>
            </a:spcBef>
            <a:spcAft>
              <a:spcPct val="35000"/>
            </a:spcAft>
            <a:buNone/>
          </a:pPr>
          <a:r>
            <a:rPr lang="en-GB" sz="1900" kern="1200"/>
            <a:t>Thank you, any questions?</a:t>
          </a:r>
          <a:endParaRPr lang="en-US" sz="1900" kern="1200"/>
        </a:p>
      </dsp:txBody>
      <dsp:txXfrm>
        <a:off x="836323" y="3623848"/>
        <a:ext cx="8797687" cy="72408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C31177-9E78-46C5-9646-CC513F100D8C}">
      <dsp:nvSpPr>
        <dsp:cNvPr id="0" name=""/>
        <dsp:cNvSpPr/>
      </dsp:nvSpPr>
      <dsp:spPr>
        <a:xfrm>
          <a:off x="1851451" y="255795"/>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4AD179B-67E2-47EB-9FCF-59F49A251544}">
      <dsp:nvSpPr>
        <dsp:cNvPr id="0" name=""/>
        <dsp:cNvSpPr/>
      </dsp:nvSpPr>
      <dsp:spPr>
        <a:xfrm>
          <a:off x="663451" y="2670215"/>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en-GB" sz="1700" kern="1200"/>
            <a:t>The aim of today’s session is to discuss the second assignment. </a:t>
          </a:r>
          <a:endParaRPr lang="en-US" sz="1700" kern="1200"/>
        </a:p>
      </dsp:txBody>
      <dsp:txXfrm>
        <a:off x="663451" y="2670215"/>
        <a:ext cx="4320000" cy="720000"/>
      </dsp:txXfrm>
    </dsp:sp>
    <dsp:sp modelId="{435814DF-E4E4-46F9-B556-A1D1C9EBAAD7}">
      <dsp:nvSpPr>
        <dsp:cNvPr id="0" name=""/>
        <dsp:cNvSpPr/>
      </dsp:nvSpPr>
      <dsp:spPr>
        <a:xfrm>
          <a:off x="6927451" y="255795"/>
          <a:ext cx="1944000" cy="1944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6B02D19-2608-497D-A531-88A748F03968}">
      <dsp:nvSpPr>
        <dsp:cNvPr id="0" name=""/>
        <dsp:cNvSpPr/>
      </dsp:nvSpPr>
      <dsp:spPr>
        <a:xfrm>
          <a:off x="5739451" y="2670215"/>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en-GB" sz="1700" kern="1200"/>
            <a:t>By the end of today’s session students should be able to demonstrate their understanding of the second assignment. </a:t>
          </a:r>
          <a:endParaRPr lang="en-US" sz="1700" kern="1200"/>
        </a:p>
      </dsp:txBody>
      <dsp:txXfrm>
        <a:off x="5739451" y="2670215"/>
        <a:ext cx="4320000" cy="7200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6FF911-5361-49E1-89E4-5B10376C5689}">
      <dsp:nvSpPr>
        <dsp:cNvPr id="0" name=""/>
        <dsp:cNvSpPr/>
      </dsp:nvSpPr>
      <dsp:spPr>
        <a:xfrm>
          <a:off x="0" y="707092"/>
          <a:ext cx="9634011" cy="130540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6286553-39B5-4997-9A29-A7A88A53F8F8}">
      <dsp:nvSpPr>
        <dsp:cNvPr id="0" name=""/>
        <dsp:cNvSpPr/>
      </dsp:nvSpPr>
      <dsp:spPr>
        <a:xfrm>
          <a:off x="394883" y="1000807"/>
          <a:ext cx="717970" cy="71797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8EDAC6A-237D-478B-9537-503A4B2E3D9A}">
      <dsp:nvSpPr>
        <dsp:cNvPr id="0" name=""/>
        <dsp:cNvSpPr/>
      </dsp:nvSpPr>
      <dsp:spPr>
        <a:xfrm>
          <a:off x="1507738" y="707092"/>
          <a:ext cx="8126272" cy="13054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155" tIns="138155" rIns="138155" bIns="138155" numCol="1" spcCol="1270" anchor="ctr" anchorCtr="0">
          <a:noAutofit/>
        </a:bodyPr>
        <a:lstStyle/>
        <a:p>
          <a:pPr marL="0" lvl="0" indent="0" algn="l" defTabSz="977900">
            <a:lnSpc>
              <a:spcPct val="100000"/>
            </a:lnSpc>
            <a:spcBef>
              <a:spcPct val="0"/>
            </a:spcBef>
            <a:spcAft>
              <a:spcPct val="35000"/>
            </a:spcAft>
            <a:buNone/>
          </a:pPr>
          <a:r>
            <a:rPr lang="en-GB" sz="2200" b="0" i="0" kern="1200" dirty="0"/>
            <a:t>‘’ Civil legal aid has been allowed to fall into a state of decline that fails to meet its primary objective of delivering access to justice’’ (Law Society, 2024) </a:t>
          </a:r>
          <a:endParaRPr lang="en-US" sz="2200" kern="1200" dirty="0"/>
        </a:p>
      </dsp:txBody>
      <dsp:txXfrm>
        <a:off x="1507738" y="707092"/>
        <a:ext cx="8126272" cy="1305401"/>
      </dsp:txXfrm>
    </dsp:sp>
    <dsp:sp modelId="{329293BA-4113-431C-9E83-6B0BAAAE5014}">
      <dsp:nvSpPr>
        <dsp:cNvPr id="0" name=""/>
        <dsp:cNvSpPr/>
      </dsp:nvSpPr>
      <dsp:spPr>
        <a:xfrm>
          <a:off x="0" y="2338844"/>
          <a:ext cx="9634011" cy="130540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34962A8-DE22-4CCA-A877-5C2E5CE58E9A}">
      <dsp:nvSpPr>
        <dsp:cNvPr id="0" name=""/>
        <dsp:cNvSpPr/>
      </dsp:nvSpPr>
      <dsp:spPr>
        <a:xfrm>
          <a:off x="394883" y="2632559"/>
          <a:ext cx="717970" cy="71797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B960B28-A4D3-4725-97FC-374F15BAAD2D}">
      <dsp:nvSpPr>
        <dsp:cNvPr id="0" name=""/>
        <dsp:cNvSpPr/>
      </dsp:nvSpPr>
      <dsp:spPr>
        <a:xfrm>
          <a:off x="1507738" y="2338844"/>
          <a:ext cx="8126272" cy="13054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155" tIns="138155" rIns="138155" bIns="138155" numCol="1" spcCol="1270" anchor="ctr" anchorCtr="0">
          <a:noAutofit/>
        </a:bodyPr>
        <a:lstStyle/>
        <a:p>
          <a:pPr marL="0" lvl="0" indent="0" algn="l" defTabSz="977900">
            <a:lnSpc>
              <a:spcPct val="100000"/>
            </a:lnSpc>
            <a:spcBef>
              <a:spcPct val="0"/>
            </a:spcBef>
            <a:spcAft>
              <a:spcPct val="35000"/>
            </a:spcAft>
            <a:buNone/>
          </a:pPr>
          <a:r>
            <a:rPr lang="en-GB" sz="2200" b="0" i="0" kern="1200"/>
            <a:t>Debate the above statement in relation to the current application of legal aid.</a:t>
          </a:r>
          <a:endParaRPr lang="en-US" sz="2200" kern="1200"/>
        </a:p>
      </dsp:txBody>
      <dsp:txXfrm>
        <a:off x="1507738" y="2338844"/>
        <a:ext cx="8126272" cy="130540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46BCD7-3BD3-4E78-BF5D-ED027572C94D}">
      <dsp:nvSpPr>
        <dsp:cNvPr id="0" name=""/>
        <dsp:cNvSpPr/>
      </dsp:nvSpPr>
      <dsp:spPr>
        <a:xfrm>
          <a:off x="0" y="0"/>
          <a:ext cx="7707208" cy="9572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0" i="0" kern="1200" dirty="0"/>
            <a:t> What is legal aid? ( Definition; When is it available? What criteria must be met for an individual to be eligible for legal aid?)</a:t>
          </a:r>
          <a:endParaRPr lang="en-US" sz="1800" kern="1200" dirty="0"/>
        </a:p>
      </dsp:txBody>
      <dsp:txXfrm>
        <a:off x="28038" y="28038"/>
        <a:ext cx="6593322" cy="901218"/>
      </dsp:txXfrm>
    </dsp:sp>
    <dsp:sp modelId="{5F149451-4429-4CD7-B333-A1329E177DBD}">
      <dsp:nvSpPr>
        <dsp:cNvPr id="0" name=""/>
        <dsp:cNvSpPr/>
      </dsp:nvSpPr>
      <dsp:spPr>
        <a:xfrm>
          <a:off x="645478" y="1131347"/>
          <a:ext cx="7707208" cy="9572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0" i="0" kern="1200"/>
            <a:t>Changes made by the Legal Aid Sentencing and Punishment of Offenders Act 2012 (What changes were made? Why where these changes made?)</a:t>
          </a:r>
          <a:endParaRPr lang="en-US" sz="1800" kern="1200"/>
        </a:p>
      </dsp:txBody>
      <dsp:txXfrm>
        <a:off x="673516" y="1159385"/>
        <a:ext cx="6383412" cy="901218"/>
      </dsp:txXfrm>
    </dsp:sp>
    <dsp:sp modelId="{4893144C-5827-4BB0-9529-F5D48091BF7A}">
      <dsp:nvSpPr>
        <dsp:cNvPr id="0" name=""/>
        <dsp:cNvSpPr/>
      </dsp:nvSpPr>
      <dsp:spPr>
        <a:xfrm>
          <a:off x="1281323" y="2262695"/>
          <a:ext cx="7707208" cy="9572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0" i="0" kern="1200"/>
            <a:t>Impact of the changes made by the Legal Aid Sentencing and Punishment of Offenders Act 2012. (Advantages and disadvantages of these changes)</a:t>
          </a:r>
          <a:endParaRPr lang="en-US" sz="1800" kern="1200"/>
        </a:p>
      </dsp:txBody>
      <dsp:txXfrm>
        <a:off x="1309361" y="2290733"/>
        <a:ext cx="6393046" cy="901218"/>
      </dsp:txXfrm>
    </dsp:sp>
    <dsp:sp modelId="{B1B17C71-B2A7-4C8F-8FB7-2A80D520B226}">
      <dsp:nvSpPr>
        <dsp:cNvPr id="0" name=""/>
        <dsp:cNvSpPr/>
      </dsp:nvSpPr>
      <dsp:spPr>
        <a:xfrm>
          <a:off x="1926802" y="3394043"/>
          <a:ext cx="7707208" cy="9572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0" i="0" kern="1200"/>
            <a:t>Reform Suggestions.</a:t>
          </a:r>
          <a:endParaRPr lang="en-US" sz="1800" kern="1200"/>
        </a:p>
      </dsp:txBody>
      <dsp:txXfrm>
        <a:off x="1954840" y="3422081"/>
        <a:ext cx="6383412" cy="901218"/>
      </dsp:txXfrm>
    </dsp:sp>
    <dsp:sp modelId="{D295BEDC-0F08-4AAF-8CFD-711619B3ADCA}">
      <dsp:nvSpPr>
        <dsp:cNvPr id="0" name=""/>
        <dsp:cNvSpPr/>
      </dsp:nvSpPr>
      <dsp:spPr>
        <a:xfrm>
          <a:off x="7084967" y="733200"/>
          <a:ext cx="622241" cy="622241"/>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7224971" y="733200"/>
        <a:ext cx="342233" cy="468236"/>
      </dsp:txXfrm>
    </dsp:sp>
    <dsp:sp modelId="{15681213-9602-4220-B827-F7545C9F94AE}">
      <dsp:nvSpPr>
        <dsp:cNvPr id="0" name=""/>
        <dsp:cNvSpPr/>
      </dsp:nvSpPr>
      <dsp:spPr>
        <a:xfrm>
          <a:off x="7730446" y="1864548"/>
          <a:ext cx="622241" cy="622241"/>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7870450" y="1864548"/>
        <a:ext cx="342233" cy="468236"/>
      </dsp:txXfrm>
    </dsp:sp>
    <dsp:sp modelId="{403155C7-7466-4827-AEAD-C94C4FC6F57E}">
      <dsp:nvSpPr>
        <dsp:cNvPr id="0" name=""/>
        <dsp:cNvSpPr/>
      </dsp:nvSpPr>
      <dsp:spPr>
        <a:xfrm>
          <a:off x="8366290" y="2995896"/>
          <a:ext cx="622241" cy="622241"/>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8506294" y="2995896"/>
        <a:ext cx="342233" cy="46823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15C7A4-1723-469B-B23A-F244E5E73362}">
      <dsp:nvSpPr>
        <dsp:cNvPr id="0" name=""/>
        <dsp:cNvSpPr/>
      </dsp:nvSpPr>
      <dsp:spPr>
        <a:xfrm>
          <a:off x="0" y="0"/>
          <a:ext cx="8188909" cy="130540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GB" sz="3400" kern="1200"/>
            <a:t>Legal aid is funding for cases. </a:t>
          </a:r>
          <a:endParaRPr lang="en-US" sz="3400" kern="1200"/>
        </a:p>
      </dsp:txBody>
      <dsp:txXfrm>
        <a:off x="38234" y="38234"/>
        <a:ext cx="6780279" cy="1228933"/>
      </dsp:txXfrm>
    </dsp:sp>
    <dsp:sp modelId="{52513556-F54E-4487-AE16-738417E92B57}">
      <dsp:nvSpPr>
        <dsp:cNvPr id="0" name=""/>
        <dsp:cNvSpPr/>
      </dsp:nvSpPr>
      <dsp:spPr>
        <a:xfrm>
          <a:off x="722550" y="1522968"/>
          <a:ext cx="8188909" cy="130540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GB" sz="3400" kern="1200"/>
            <a:t>Whether this be criminal or civil cases. </a:t>
          </a:r>
          <a:endParaRPr lang="en-US" sz="3400" kern="1200"/>
        </a:p>
      </dsp:txBody>
      <dsp:txXfrm>
        <a:off x="760784" y="1561202"/>
        <a:ext cx="6541379" cy="1228933"/>
      </dsp:txXfrm>
    </dsp:sp>
    <dsp:sp modelId="{E41ACF2D-3C0A-4427-84D6-B2B23B44C650}">
      <dsp:nvSpPr>
        <dsp:cNvPr id="0" name=""/>
        <dsp:cNvSpPr/>
      </dsp:nvSpPr>
      <dsp:spPr>
        <a:xfrm>
          <a:off x="1445101" y="3045936"/>
          <a:ext cx="8188909" cy="130540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GB" sz="3400" kern="1200"/>
            <a:t>However, there is a criteria that must be met. </a:t>
          </a:r>
          <a:endParaRPr lang="en-US" sz="3400" kern="1200"/>
        </a:p>
      </dsp:txBody>
      <dsp:txXfrm>
        <a:off x="1483335" y="3084170"/>
        <a:ext cx="6541379" cy="1228933"/>
      </dsp:txXfrm>
    </dsp:sp>
    <dsp:sp modelId="{84E39149-2138-49D0-9973-6B16761D9A87}">
      <dsp:nvSpPr>
        <dsp:cNvPr id="0" name=""/>
        <dsp:cNvSpPr/>
      </dsp:nvSpPr>
      <dsp:spPr>
        <a:xfrm>
          <a:off x="7340398" y="989929"/>
          <a:ext cx="848510" cy="848510"/>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7531313" y="989929"/>
        <a:ext cx="466680" cy="638504"/>
      </dsp:txXfrm>
    </dsp:sp>
    <dsp:sp modelId="{CAA3D0B5-DBA6-4CAC-8A7E-F1D118F9D8A3}">
      <dsp:nvSpPr>
        <dsp:cNvPr id="0" name=""/>
        <dsp:cNvSpPr/>
      </dsp:nvSpPr>
      <dsp:spPr>
        <a:xfrm>
          <a:off x="8062949" y="2504195"/>
          <a:ext cx="848510" cy="848510"/>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8253864" y="2504195"/>
        <a:ext cx="466680" cy="63850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5EF474-DF66-4D63-BD43-42A9AF35749C}">
      <dsp:nvSpPr>
        <dsp:cNvPr id="0" name=""/>
        <dsp:cNvSpPr/>
      </dsp:nvSpPr>
      <dsp:spPr>
        <a:xfrm>
          <a:off x="0" y="51766"/>
          <a:ext cx="9634011" cy="135065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GB" sz="3400" kern="1200"/>
            <a:t>Means tested for criminal cases. </a:t>
          </a:r>
          <a:endParaRPr lang="en-US" sz="3400" kern="1200"/>
        </a:p>
      </dsp:txBody>
      <dsp:txXfrm>
        <a:off x="65934" y="117700"/>
        <a:ext cx="9502143" cy="1218787"/>
      </dsp:txXfrm>
    </dsp:sp>
    <dsp:sp modelId="{FEDCF611-BF72-417B-8EFA-95C2B3BBB568}">
      <dsp:nvSpPr>
        <dsp:cNvPr id="0" name=""/>
        <dsp:cNvSpPr/>
      </dsp:nvSpPr>
      <dsp:spPr>
        <a:xfrm>
          <a:off x="0" y="1500341"/>
          <a:ext cx="9634011" cy="135065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GB" sz="3400" kern="1200"/>
            <a:t>Not always means tested for civil cases. </a:t>
          </a:r>
          <a:endParaRPr lang="en-US" sz="3400" kern="1200"/>
        </a:p>
      </dsp:txBody>
      <dsp:txXfrm>
        <a:off x="65934" y="1566275"/>
        <a:ext cx="9502143" cy="1218787"/>
      </dsp:txXfrm>
    </dsp:sp>
    <dsp:sp modelId="{220FFD4F-992F-409A-A5EC-C3B46702D8F5}">
      <dsp:nvSpPr>
        <dsp:cNvPr id="0" name=""/>
        <dsp:cNvSpPr/>
      </dsp:nvSpPr>
      <dsp:spPr>
        <a:xfrm>
          <a:off x="0" y="2948916"/>
          <a:ext cx="9634011" cy="135065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GB" sz="3400" kern="1200"/>
            <a:t>Depends on two things; what type is the case and what is your financial situation.</a:t>
          </a:r>
          <a:endParaRPr lang="en-US" sz="3400" kern="1200"/>
        </a:p>
      </dsp:txBody>
      <dsp:txXfrm>
        <a:off x="65934" y="3014850"/>
        <a:ext cx="9502143" cy="121878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8EF6A2-8C9C-48BC-9E91-2D5E456264F0}">
      <dsp:nvSpPr>
        <dsp:cNvPr id="0" name=""/>
        <dsp:cNvSpPr/>
      </dsp:nvSpPr>
      <dsp:spPr>
        <a:xfrm>
          <a:off x="2053459" y="1277811"/>
          <a:ext cx="441668" cy="91440"/>
        </a:xfrm>
        <a:custGeom>
          <a:avLst/>
          <a:gdLst/>
          <a:ahLst/>
          <a:cxnLst/>
          <a:rect l="0" t="0" r="0" b="0"/>
          <a:pathLst>
            <a:path>
              <a:moveTo>
                <a:pt x="0" y="45720"/>
              </a:moveTo>
              <a:lnTo>
                <a:pt x="441668"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262487" y="1321170"/>
        <a:ext cx="23613" cy="4722"/>
      </dsp:txXfrm>
    </dsp:sp>
    <dsp:sp modelId="{26BFC779-4A71-4426-A22A-C29BA3768420}">
      <dsp:nvSpPr>
        <dsp:cNvPr id="0" name=""/>
        <dsp:cNvSpPr/>
      </dsp:nvSpPr>
      <dsp:spPr>
        <a:xfrm>
          <a:off x="1916" y="707528"/>
          <a:ext cx="2053342" cy="123200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0616" tIns="105614" rIns="100616" bIns="105614" numCol="1" spcCol="1270" anchor="ctr" anchorCtr="0">
          <a:noAutofit/>
        </a:bodyPr>
        <a:lstStyle/>
        <a:p>
          <a:pPr marL="0" lvl="0" indent="0" algn="ctr" defTabSz="533400">
            <a:lnSpc>
              <a:spcPct val="90000"/>
            </a:lnSpc>
            <a:spcBef>
              <a:spcPct val="0"/>
            </a:spcBef>
            <a:spcAft>
              <a:spcPct val="35000"/>
            </a:spcAft>
            <a:buNone/>
          </a:pPr>
          <a:r>
            <a:rPr lang="en-GB" sz="1200" kern="1200"/>
            <a:t>Can be for debt, family or housing. </a:t>
          </a:r>
          <a:endParaRPr lang="en-US" sz="1200" kern="1200"/>
        </a:p>
      </dsp:txBody>
      <dsp:txXfrm>
        <a:off x="1916" y="707528"/>
        <a:ext cx="2053342" cy="1232005"/>
      </dsp:txXfrm>
    </dsp:sp>
    <dsp:sp modelId="{995A0FB2-6368-413D-A5CE-739120627726}">
      <dsp:nvSpPr>
        <dsp:cNvPr id="0" name=""/>
        <dsp:cNvSpPr/>
      </dsp:nvSpPr>
      <dsp:spPr>
        <a:xfrm>
          <a:off x="4579071" y="1277811"/>
          <a:ext cx="441668" cy="91440"/>
        </a:xfrm>
        <a:custGeom>
          <a:avLst/>
          <a:gdLst/>
          <a:ahLst/>
          <a:cxnLst/>
          <a:rect l="0" t="0" r="0" b="0"/>
          <a:pathLst>
            <a:path>
              <a:moveTo>
                <a:pt x="0" y="45720"/>
              </a:moveTo>
              <a:lnTo>
                <a:pt x="441668"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788098" y="1321170"/>
        <a:ext cx="23613" cy="4722"/>
      </dsp:txXfrm>
    </dsp:sp>
    <dsp:sp modelId="{3DF6FA3A-A46B-4DAA-B639-4207E3211389}">
      <dsp:nvSpPr>
        <dsp:cNvPr id="0" name=""/>
        <dsp:cNvSpPr/>
      </dsp:nvSpPr>
      <dsp:spPr>
        <a:xfrm>
          <a:off x="2527528" y="707528"/>
          <a:ext cx="2053342" cy="123200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0616" tIns="105614" rIns="100616" bIns="105614" numCol="1" spcCol="1270" anchor="ctr" anchorCtr="0">
          <a:noAutofit/>
        </a:bodyPr>
        <a:lstStyle/>
        <a:p>
          <a:pPr marL="0" lvl="0" indent="0" algn="ctr" defTabSz="533400">
            <a:lnSpc>
              <a:spcPct val="90000"/>
            </a:lnSpc>
            <a:spcBef>
              <a:spcPct val="0"/>
            </a:spcBef>
            <a:spcAft>
              <a:spcPct val="35000"/>
            </a:spcAft>
            <a:buNone/>
          </a:pPr>
          <a:r>
            <a:rPr lang="en-GB" sz="1200" kern="1200"/>
            <a:t>Your problem must be serious. </a:t>
          </a:r>
          <a:endParaRPr lang="en-US" sz="1200" kern="1200"/>
        </a:p>
      </dsp:txBody>
      <dsp:txXfrm>
        <a:off x="2527528" y="707528"/>
        <a:ext cx="2053342" cy="1232005"/>
      </dsp:txXfrm>
    </dsp:sp>
    <dsp:sp modelId="{BC03507F-11BE-4330-9504-CD1DC4B463F9}">
      <dsp:nvSpPr>
        <dsp:cNvPr id="0" name=""/>
        <dsp:cNvSpPr/>
      </dsp:nvSpPr>
      <dsp:spPr>
        <a:xfrm>
          <a:off x="7104682" y="1277811"/>
          <a:ext cx="441668" cy="91440"/>
        </a:xfrm>
        <a:custGeom>
          <a:avLst/>
          <a:gdLst/>
          <a:ahLst/>
          <a:cxnLst/>
          <a:rect l="0" t="0" r="0" b="0"/>
          <a:pathLst>
            <a:path>
              <a:moveTo>
                <a:pt x="0" y="45720"/>
              </a:moveTo>
              <a:lnTo>
                <a:pt x="441668"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313710" y="1321170"/>
        <a:ext cx="23613" cy="4722"/>
      </dsp:txXfrm>
    </dsp:sp>
    <dsp:sp modelId="{EDB149F7-C436-41AB-8898-FD4F75DD05BC}">
      <dsp:nvSpPr>
        <dsp:cNvPr id="0" name=""/>
        <dsp:cNvSpPr/>
      </dsp:nvSpPr>
      <dsp:spPr>
        <a:xfrm>
          <a:off x="5053139" y="707528"/>
          <a:ext cx="2053342" cy="123200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0616" tIns="105614" rIns="100616" bIns="105614" numCol="1" spcCol="1270" anchor="ctr" anchorCtr="0">
          <a:noAutofit/>
        </a:bodyPr>
        <a:lstStyle/>
        <a:p>
          <a:pPr marL="0" lvl="0" indent="0" algn="ctr" defTabSz="533400">
            <a:lnSpc>
              <a:spcPct val="90000"/>
            </a:lnSpc>
            <a:spcBef>
              <a:spcPct val="0"/>
            </a:spcBef>
            <a:spcAft>
              <a:spcPct val="35000"/>
            </a:spcAft>
            <a:buNone/>
          </a:pPr>
          <a:r>
            <a:rPr lang="en-GB" sz="1200" kern="1200"/>
            <a:t>A lot of information will be requested. </a:t>
          </a:r>
          <a:endParaRPr lang="en-US" sz="1200" kern="1200"/>
        </a:p>
      </dsp:txBody>
      <dsp:txXfrm>
        <a:off x="5053139" y="707528"/>
        <a:ext cx="2053342" cy="1232005"/>
      </dsp:txXfrm>
    </dsp:sp>
    <dsp:sp modelId="{3BA69A2E-0566-4C2E-A1A0-5F03E72B6C53}">
      <dsp:nvSpPr>
        <dsp:cNvPr id="0" name=""/>
        <dsp:cNvSpPr/>
      </dsp:nvSpPr>
      <dsp:spPr>
        <a:xfrm>
          <a:off x="1028588" y="1937734"/>
          <a:ext cx="7576834" cy="441668"/>
        </a:xfrm>
        <a:custGeom>
          <a:avLst/>
          <a:gdLst/>
          <a:ahLst/>
          <a:cxnLst/>
          <a:rect l="0" t="0" r="0" b="0"/>
          <a:pathLst>
            <a:path>
              <a:moveTo>
                <a:pt x="7576834" y="0"/>
              </a:moveTo>
              <a:lnTo>
                <a:pt x="7576834" y="237934"/>
              </a:lnTo>
              <a:lnTo>
                <a:pt x="0" y="237934"/>
              </a:lnTo>
              <a:lnTo>
                <a:pt x="0" y="441668"/>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627217" y="2156207"/>
        <a:ext cx="379576" cy="4722"/>
      </dsp:txXfrm>
    </dsp:sp>
    <dsp:sp modelId="{144A5C55-479C-4FB2-AFE0-26221DB64347}">
      <dsp:nvSpPr>
        <dsp:cNvPr id="0" name=""/>
        <dsp:cNvSpPr/>
      </dsp:nvSpPr>
      <dsp:spPr>
        <a:xfrm>
          <a:off x="7578751" y="707528"/>
          <a:ext cx="2053342" cy="123200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0616" tIns="105614" rIns="100616" bIns="105614" numCol="1" spcCol="1270" anchor="ctr" anchorCtr="0">
          <a:noAutofit/>
        </a:bodyPr>
        <a:lstStyle/>
        <a:p>
          <a:pPr marL="0" lvl="0" indent="0" algn="ctr" defTabSz="533400">
            <a:lnSpc>
              <a:spcPct val="90000"/>
            </a:lnSpc>
            <a:spcBef>
              <a:spcPct val="0"/>
            </a:spcBef>
            <a:spcAft>
              <a:spcPct val="35000"/>
            </a:spcAft>
            <a:buNone/>
          </a:pPr>
          <a:r>
            <a:rPr lang="en-GB" sz="1200" kern="1200"/>
            <a:t>Finance is not taken into consideration if ; </a:t>
          </a:r>
          <a:endParaRPr lang="en-US" sz="1200" kern="1200"/>
        </a:p>
      </dsp:txBody>
      <dsp:txXfrm>
        <a:off x="7578751" y="707528"/>
        <a:ext cx="2053342" cy="1232005"/>
      </dsp:txXfrm>
    </dsp:sp>
    <dsp:sp modelId="{4871537E-4C14-4488-B635-5E2E1AB143ED}">
      <dsp:nvSpPr>
        <dsp:cNvPr id="0" name=""/>
        <dsp:cNvSpPr/>
      </dsp:nvSpPr>
      <dsp:spPr>
        <a:xfrm>
          <a:off x="2053459" y="2982086"/>
          <a:ext cx="441668" cy="91440"/>
        </a:xfrm>
        <a:custGeom>
          <a:avLst/>
          <a:gdLst/>
          <a:ahLst/>
          <a:cxnLst/>
          <a:rect l="0" t="0" r="0" b="0"/>
          <a:pathLst>
            <a:path>
              <a:moveTo>
                <a:pt x="0" y="45720"/>
              </a:moveTo>
              <a:lnTo>
                <a:pt x="441668"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262487" y="3025444"/>
        <a:ext cx="23613" cy="4722"/>
      </dsp:txXfrm>
    </dsp:sp>
    <dsp:sp modelId="{E09997B0-5082-47E2-9B17-B0243C8EBDE9}">
      <dsp:nvSpPr>
        <dsp:cNvPr id="0" name=""/>
        <dsp:cNvSpPr/>
      </dsp:nvSpPr>
      <dsp:spPr>
        <a:xfrm>
          <a:off x="1916" y="2411803"/>
          <a:ext cx="2053342" cy="123200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0616" tIns="105614" rIns="100616" bIns="105614" numCol="1" spcCol="1270" anchor="ctr" anchorCtr="0">
          <a:noAutofit/>
        </a:bodyPr>
        <a:lstStyle/>
        <a:p>
          <a:pPr marL="0" lvl="0" indent="0" algn="ctr" defTabSz="533400">
            <a:lnSpc>
              <a:spcPct val="90000"/>
            </a:lnSpc>
            <a:spcBef>
              <a:spcPct val="0"/>
            </a:spcBef>
            <a:spcAft>
              <a:spcPct val="35000"/>
            </a:spcAft>
            <a:buNone/>
          </a:pPr>
          <a:r>
            <a:rPr lang="en-GB" sz="1200" kern="1200"/>
            <a:t>1. The case concerns mental health tribunals. </a:t>
          </a:r>
          <a:endParaRPr lang="en-US" sz="1200" kern="1200"/>
        </a:p>
      </dsp:txBody>
      <dsp:txXfrm>
        <a:off x="1916" y="2411803"/>
        <a:ext cx="2053342" cy="1232005"/>
      </dsp:txXfrm>
    </dsp:sp>
    <dsp:sp modelId="{A9B0F165-9C21-417A-870E-F429B05E4210}">
      <dsp:nvSpPr>
        <dsp:cNvPr id="0" name=""/>
        <dsp:cNvSpPr/>
      </dsp:nvSpPr>
      <dsp:spPr>
        <a:xfrm>
          <a:off x="4579071" y="2982086"/>
          <a:ext cx="441668" cy="91440"/>
        </a:xfrm>
        <a:custGeom>
          <a:avLst/>
          <a:gdLst/>
          <a:ahLst/>
          <a:cxnLst/>
          <a:rect l="0" t="0" r="0" b="0"/>
          <a:pathLst>
            <a:path>
              <a:moveTo>
                <a:pt x="0" y="45720"/>
              </a:moveTo>
              <a:lnTo>
                <a:pt x="441668"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788098" y="3025444"/>
        <a:ext cx="23613" cy="4722"/>
      </dsp:txXfrm>
    </dsp:sp>
    <dsp:sp modelId="{F73C6B3D-9B5C-4DD7-8E4B-2B1E6BFD9765}">
      <dsp:nvSpPr>
        <dsp:cNvPr id="0" name=""/>
        <dsp:cNvSpPr/>
      </dsp:nvSpPr>
      <dsp:spPr>
        <a:xfrm>
          <a:off x="2527528" y="2411803"/>
          <a:ext cx="2053342" cy="123200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0616" tIns="105614" rIns="100616" bIns="105614" numCol="1" spcCol="1270" anchor="ctr" anchorCtr="0">
          <a:noAutofit/>
        </a:bodyPr>
        <a:lstStyle/>
        <a:p>
          <a:pPr marL="0" lvl="0" indent="0" algn="ctr" defTabSz="533400">
            <a:lnSpc>
              <a:spcPct val="90000"/>
            </a:lnSpc>
            <a:spcBef>
              <a:spcPct val="0"/>
            </a:spcBef>
            <a:spcAft>
              <a:spcPct val="35000"/>
            </a:spcAft>
            <a:buNone/>
          </a:pPr>
          <a:r>
            <a:rPr lang="en-GB" sz="1200" kern="1200"/>
            <a:t>2. Children in care. </a:t>
          </a:r>
          <a:endParaRPr lang="en-US" sz="1200" kern="1200"/>
        </a:p>
      </dsp:txBody>
      <dsp:txXfrm>
        <a:off x="2527528" y="2411803"/>
        <a:ext cx="2053342" cy="1232005"/>
      </dsp:txXfrm>
    </dsp:sp>
    <dsp:sp modelId="{9C7B51F7-6B6C-4C0D-8691-4BE28843957E}">
      <dsp:nvSpPr>
        <dsp:cNvPr id="0" name=""/>
        <dsp:cNvSpPr/>
      </dsp:nvSpPr>
      <dsp:spPr>
        <a:xfrm>
          <a:off x="7104682" y="2982086"/>
          <a:ext cx="441668" cy="91440"/>
        </a:xfrm>
        <a:custGeom>
          <a:avLst/>
          <a:gdLst/>
          <a:ahLst/>
          <a:cxnLst/>
          <a:rect l="0" t="0" r="0" b="0"/>
          <a:pathLst>
            <a:path>
              <a:moveTo>
                <a:pt x="0" y="45720"/>
              </a:moveTo>
              <a:lnTo>
                <a:pt x="441668"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313710" y="3025444"/>
        <a:ext cx="23613" cy="4722"/>
      </dsp:txXfrm>
    </dsp:sp>
    <dsp:sp modelId="{07410BF4-0063-4190-8BB8-622C26227736}">
      <dsp:nvSpPr>
        <dsp:cNvPr id="0" name=""/>
        <dsp:cNvSpPr/>
      </dsp:nvSpPr>
      <dsp:spPr>
        <a:xfrm>
          <a:off x="5053139" y="2411803"/>
          <a:ext cx="2053342" cy="123200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0616" tIns="105614" rIns="100616" bIns="105614" numCol="1" spcCol="1270" anchor="ctr" anchorCtr="0">
          <a:noAutofit/>
        </a:bodyPr>
        <a:lstStyle/>
        <a:p>
          <a:pPr marL="0" lvl="0" indent="0" algn="ctr" defTabSz="533400">
            <a:lnSpc>
              <a:spcPct val="90000"/>
            </a:lnSpc>
            <a:spcBef>
              <a:spcPct val="0"/>
            </a:spcBef>
            <a:spcAft>
              <a:spcPct val="35000"/>
            </a:spcAft>
            <a:buNone/>
          </a:pPr>
          <a:r>
            <a:rPr lang="en-GB" sz="1200" kern="1200"/>
            <a:t>3. Your child has been abducted. </a:t>
          </a:r>
          <a:endParaRPr lang="en-US" sz="1200" kern="1200"/>
        </a:p>
      </dsp:txBody>
      <dsp:txXfrm>
        <a:off x="5053139" y="2411803"/>
        <a:ext cx="2053342" cy="1232005"/>
      </dsp:txXfrm>
    </dsp:sp>
    <dsp:sp modelId="{2AA12E4A-A004-4758-B074-C4A9FB9EE9C4}">
      <dsp:nvSpPr>
        <dsp:cNvPr id="0" name=""/>
        <dsp:cNvSpPr/>
      </dsp:nvSpPr>
      <dsp:spPr>
        <a:xfrm>
          <a:off x="7578751" y="2411803"/>
          <a:ext cx="2053342" cy="123200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0616" tIns="105614" rIns="100616" bIns="105614" numCol="1" spcCol="1270" anchor="ctr" anchorCtr="0">
          <a:noAutofit/>
        </a:bodyPr>
        <a:lstStyle/>
        <a:p>
          <a:pPr marL="0" lvl="0" indent="0" algn="ctr" defTabSz="533400">
            <a:lnSpc>
              <a:spcPct val="90000"/>
            </a:lnSpc>
            <a:spcBef>
              <a:spcPct val="0"/>
            </a:spcBef>
            <a:spcAft>
              <a:spcPct val="35000"/>
            </a:spcAft>
            <a:buNone/>
          </a:pPr>
          <a:r>
            <a:rPr lang="en-GB" sz="1200" kern="1200"/>
            <a:t>For criminal cases – under 16 free legal aid/ under 18 in full time education and on certain benefits free legal aid. </a:t>
          </a:r>
          <a:endParaRPr lang="en-US" sz="1200" kern="1200"/>
        </a:p>
      </dsp:txBody>
      <dsp:txXfrm>
        <a:off x="7578751" y="2411803"/>
        <a:ext cx="2053342" cy="123200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57C746-C483-40EE-B659-9234475ABC49}">
      <dsp:nvSpPr>
        <dsp:cNvPr id="0" name=""/>
        <dsp:cNvSpPr/>
      </dsp:nvSpPr>
      <dsp:spPr>
        <a:xfrm>
          <a:off x="0" y="231331"/>
          <a:ext cx="9634011" cy="5036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Concerns human rights. </a:t>
          </a:r>
          <a:endParaRPr lang="en-US" sz="2100" kern="1200"/>
        </a:p>
      </dsp:txBody>
      <dsp:txXfrm>
        <a:off x="24588" y="255919"/>
        <a:ext cx="9584835" cy="454509"/>
      </dsp:txXfrm>
    </dsp:sp>
    <dsp:sp modelId="{7E822CB9-110E-4828-90DF-213475C34818}">
      <dsp:nvSpPr>
        <dsp:cNvPr id="0" name=""/>
        <dsp:cNvSpPr/>
      </dsp:nvSpPr>
      <dsp:spPr>
        <a:xfrm>
          <a:off x="0" y="795496"/>
          <a:ext cx="9634011" cy="5036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You need to prove that refusing you legal aid will breach your human rights. </a:t>
          </a:r>
          <a:endParaRPr lang="en-US" sz="2100" kern="1200"/>
        </a:p>
      </dsp:txBody>
      <dsp:txXfrm>
        <a:off x="24588" y="820084"/>
        <a:ext cx="9584835" cy="454509"/>
      </dsp:txXfrm>
    </dsp:sp>
    <dsp:sp modelId="{9BE46CA9-97E3-4764-A820-FDA0C83AFEF0}">
      <dsp:nvSpPr>
        <dsp:cNvPr id="0" name=""/>
        <dsp:cNvSpPr/>
      </dsp:nvSpPr>
      <dsp:spPr>
        <a:xfrm>
          <a:off x="0" y="1359661"/>
          <a:ext cx="9634011" cy="5036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Includes exceptional funding for elements such as; </a:t>
          </a:r>
          <a:endParaRPr lang="en-US" sz="2100" kern="1200"/>
        </a:p>
      </dsp:txBody>
      <dsp:txXfrm>
        <a:off x="24588" y="1384249"/>
        <a:ext cx="9584835" cy="454509"/>
      </dsp:txXfrm>
    </dsp:sp>
    <dsp:sp modelId="{FFB50CB0-F850-453C-8C03-95DF3DAB8F7F}">
      <dsp:nvSpPr>
        <dsp:cNvPr id="0" name=""/>
        <dsp:cNvSpPr/>
      </dsp:nvSpPr>
      <dsp:spPr>
        <a:xfrm>
          <a:off x="0" y="1923826"/>
          <a:ext cx="9634011" cy="5036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Coroners' inquests. </a:t>
          </a:r>
          <a:endParaRPr lang="en-US" sz="2100" kern="1200"/>
        </a:p>
      </dsp:txBody>
      <dsp:txXfrm>
        <a:off x="24588" y="1948414"/>
        <a:ext cx="9584835" cy="454509"/>
      </dsp:txXfrm>
    </dsp:sp>
    <dsp:sp modelId="{CBAEB5E5-8877-47D5-94CB-ABF4644A20CC}">
      <dsp:nvSpPr>
        <dsp:cNvPr id="0" name=""/>
        <dsp:cNvSpPr/>
      </dsp:nvSpPr>
      <dsp:spPr>
        <a:xfrm>
          <a:off x="0" y="2487991"/>
          <a:ext cx="9634011" cy="5036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Houses cases. </a:t>
          </a:r>
          <a:endParaRPr lang="en-US" sz="2100" kern="1200"/>
        </a:p>
      </dsp:txBody>
      <dsp:txXfrm>
        <a:off x="24588" y="2512579"/>
        <a:ext cx="9584835" cy="454509"/>
      </dsp:txXfrm>
    </dsp:sp>
    <dsp:sp modelId="{6F249E45-ED73-4D9D-B3E4-08B10C9FB370}">
      <dsp:nvSpPr>
        <dsp:cNvPr id="0" name=""/>
        <dsp:cNvSpPr/>
      </dsp:nvSpPr>
      <dsp:spPr>
        <a:xfrm>
          <a:off x="0" y="3052156"/>
          <a:ext cx="9634011" cy="5036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Family cases. </a:t>
          </a:r>
          <a:endParaRPr lang="en-US" sz="2100" kern="1200"/>
        </a:p>
      </dsp:txBody>
      <dsp:txXfrm>
        <a:off x="24588" y="3076744"/>
        <a:ext cx="9584835" cy="454509"/>
      </dsp:txXfrm>
    </dsp:sp>
    <dsp:sp modelId="{84008C21-EAAA-4644-BE81-837A026B462F}">
      <dsp:nvSpPr>
        <dsp:cNvPr id="0" name=""/>
        <dsp:cNvSpPr/>
      </dsp:nvSpPr>
      <dsp:spPr>
        <a:xfrm>
          <a:off x="0" y="3616321"/>
          <a:ext cx="9634011" cy="5036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And More. </a:t>
          </a:r>
          <a:endParaRPr lang="en-US" sz="2100" kern="1200"/>
        </a:p>
      </dsp:txBody>
      <dsp:txXfrm>
        <a:off x="24588" y="3640909"/>
        <a:ext cx="9584835" cy="45450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F8A024-555E-4D66-BD52-F83F3227165A}">
      <dsp:nvSpPr>
        <dsp:cNvPr id="0" name=""/>
        <dsp:cNvSpPr/>
      </dsp:nvSpPr>
      <dsp:spPr>
        <a:xfrm>
          <a:off x="3531856" y="773318"/>
          <a:ext cx="596651" cy="91440"/>
        </a:xfrm>
        <a:custGeom>
          <a:avLst/>
          <a:gdLst/>
          <a:ahLst/>
          <a:cxnLst/>
          <a:rect l="0" t="0" r="0" b="0"/>
          <a:pathLst>
            <a:path>
              <a:moveTo>
                <a:pt x="0" y="45720"/>
              </a:moveTo>
              <a:lnTo>
                <a:pt x="596651" y="45720"/>
              </a:lnTo>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814501" y="815902"/>
        <a:ext cx="31362" cy="6272"/>
      </dsp:txXfrm>
    </dsp:sp>
    <dsp:sp modelId="{3FA22344-8C24-4A40-B67F-69E4B0CDFA91}">
      <dsp:nvSpPr>
        <dsp:cNvPr id="0" name=""/>
        <dsp:cNvSpPr/>
      </dsp:nvSpPr>
      <dsp:spPr>
        <a:xfrm>
          <a:off x="806474" y="883"/>
          <a:ext cx="2727182" cy="1636309"/>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634" tIns="140273" rIns="133634" bIns="140273" numCol="1" spcCol="1270" anchor="ctr" anchorCtr="0">
          <a:noAutofit/>
        </a:bodyPr>
        <a:lstStyle/>
        <a:p>
          <a:pPr marL="0" lvl="0" indent="0" algn="ctr" defTabSz="1066800">
            <a:lnSpc>
              <a:spcPct val="90000"/>
            </a:lnSpc>
            <a:spcBef>
              <a:spcPct val="0"/>
            </a:spcBef>
            <a:spcAft>
              <a:spcPct val="35000"/>
            </a:spcAft>
            <a:buNone/>
          </a:pPr>
          <a:r>
            <a:rPr lang="en-GB" sz="2400" kern="1200"/>
            <a:t>Legal aid and advice Act 1949 - </a:t>
          </a:r>
          <a:endParaRPr lang="en-US" sz="2400" kern="1200"/>
        </a:p>
      </dsp:txBody>
      <dsp:txXfrm>
        <a:off x="806474" y="883"/>
        <a:ext cx="2727182" cy="1636309"/>
      </dsp:txXfrm>
    </dsp:sp>
    <dsp:sp modelId="{A4FB79F0-67AA-4B72-A8FD-507171E95887}">
      <dsp:nvSpPr>
        <dsp:cNvPr id="0" name=""/>
        <dsp:cNvSpPr/>
      </dsp:nvSpPr>
      <dsp:spPr>
        <a:xfrm>
          <a:off x="6886291" y="773318"/>
          <a:ext cx="596651" cy="91440"/>
        </a:xfrm>
        <a:custGeom>
          <a:avLst/>
          <a:gdLst/>
          <a:ahLst/>
          <a:cxnLst/>
          <a:rect l="0" t="0" r="0" b="0"/>
          <a:pathLst>
            <a:path>
              <a:moveTo>
                <a:pt x="0" y="45720"/>
              </a:moveTo>
              <a:lnTo>
                <a:pt x="596651" y="45720"/>
              </a:lnTo>
            </a:path>
          </a:pathLst>
        </a:custGeom>
        <a:noFill/>
        <a:ln w="6350" cap="flat" cmpd="sng" algn="ctr">
          <a:solidFill>
            <a:schemeClr val="accent3">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168935" y="815902"/>
        <a:ext cx="31362" cy="6272"/>
      </dsp:txXfrm>
    </dsp:sp>
    <dsp:sp modelId="{40373CE6-5E3D-47C9-929B-C97B97735342}">
      <dsp:nvSpPr>
        <dsp:cNvPr id="0" name=""/>
        <dsp:cNvSpPr/>
      </dsp:nvSpPr>
      <dsp:spPr>
        <a:xfrm>
          <a:off x="4160908" y="883"/>
          <a:ext cx="2727182" cy="1636309"/>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634" tIns="140273" rIns="133634" bIns="140273" numCol="1" spcCol="1270" anchor="ctr" anchorCtr="0">
          <a:noAutofit/>
        </a:bodyPr>
        <a:lstStyle/>
        <a:p>
          <a:pPr marL="0" lvl="0" indent="0" algn="ctr" defTabSz="1066800">
            <a:lnSpc>
              <a:spcPct val="90000"/>
            </a:lnSpc>
            <a:spcBef>
              <a:spcPct val="0"/>
            </a:spcBef>
            <a:spcAft>
              <a:spcPct val="35000"/>
            </a:spcAft>
            <a:buNone/>
          </a:pPr>
          <a:r>
            <a:rPr lang="en-GB" sz="2400" kern="1200"/>
            <a:t>Access to Justice Act 1999. </a:t>
          </a:r>
          <a:endParaRPr lang="en-US" sz="2400" kern="1200"/>
        </a:p>
      </dsp:txBody>
      <dsp:txXfrm>
        <a:off x="4160908" y="883"/>
        <a:ext cx="2727182" cy="1636309"/>
      </dsp:txXfrm>
    </dsp:sp>
    <dsp:sp modelId="{8F324BDD-AA3F-42BB-9BB5-1CCD745B4197}">
      <dsp:nvSpPr>
        <dsp:cNvPr id="0" name=""/>
        <dsp:cNvSpPr/>
      </dsp:nvSpPr>
      <dsp:spPr>
        <a:xfrm>
          <a:off x="2170065" y="1635393"/>
          <a:ext cx="6708868" cy="596651"/>
        </a:xfrm>
        <a:custGeom>
          <a:avLst/>
          <a:gdLst/>
          <a:ahLst/>
          <a:cxnLst/>
          <a:rect l="0" t="0" r="0" b="0"/>
          <a:pathLst>
            <a:path>
              <a:moveTo>
                <a:pt x="6708868" y="0"/>
              </a:moveTo>
              <a:lnTo>
                <a:pt x="6708868" y="315425"/>
              </a:lnTo>
              <a:lnTo>
                <a:pt x="0" y="315425"/>
              </a:lnTo>
              <a:lnTo>
                <a:pt x="0" y="596651"/>
              </a:lnTo>
            </a:path>
          </a:pathLst>
        </a:custGeom>
        <a:noFill/>
        <a:ln w="6350" cap="flat" cmpd="sng" algn="ctr">
          <a:solidFill>
            <a:schemeClr val="accent4">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356046" y="1930582"/>
        <a:ext cx="336906" cy="6272"/>
      </dsp:txXfrm>
    </dsp:sp>
    <dsp:sp modelId="{6C67591A-1E96-47FF-A958-641D10C405E5}">
      <dsp:nvSpPr>
        <dsp:cNvPr id="0" name=""/>
        <dsp:cNvSpPr/>
      </dsp:nvSpPr>
      <dsp:spPr>
        <a:xfrm>
          <a:off x="7515343" y="883"/>
          <a:ext cx="2727182" cy="1636309"/>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634" tIns="140273" rIns="133634" bIns="140273" numCol="1" spcCol="1270" anchor="ctr" anchorCtr="0">
          <a:noAutofit/>
        </a:bodyPr>
        <a:lstStyle/>
        <a:p>
          <a:pPr marL="0" lvl="0" indent="0" algn="ctr" defTabSz="1066800">
            <a:lnSpc>
              <a:spcPct val="90000"/>
            </a:lnSpc>
            <a:spcBef>
              <a:spcPct val="0"/>
            </a:spcBef>
            <a:spcAft>
              <a:spcPct val="35000"/>
            </a:spcAft>
            <a:buNone/>
          </a:pPr>
          <a:r>
            <a:rPr lang="en-GB" sz="2400" kern="1200"/>
            <a:t>Allowed legal aid unless legislation says otherwise. </a:t>
          </a:r>
          <a:endParaRPr lang="en-US" sz="2400" kern="1200"/>
        </a:p>
      </dsp:txBody>
      <dsp:txXfrm>
        <a:off x="7515343" y="883"/>
        <a:ext cx="2727182" cy="1636309"/>
      </dsp:txXfrm>
    </dsp:sp>
    <dsp:sp modelId="{64BE689F-BDFD-413C-A3FD-73B3395A2B54}">
      <dsp:nvSpPr>
        <dsp:cNvPr id="0" name=""/>
        <dsp:cNvSpPr/>
      </dsp:nvSpPr>
      <dsp:spPr>
        <a:xfrm>
          <a:off x="3531856" y="3036879"/>
          <a:ext cx="596651" cy="91440"/>
        </a:xfrm>
        <a:custGeom>
          <a:avLst/>
          <a:gdLst/>
          <a:ahLst/>
          <a:cxnLst/>
          <a:rect l="0" t="0" r="0" b="0"/>
          <a:pathLst>
            <a:path>
              <a:moveTo>
                <a:pt x="0" y="45720"/>
              </a:moveTo>
              <a:lnTo>
                <a:pt x="596651" y="45720"/>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814501" y="3079463"/>
        <a:ext cx="31362" cy="6272"/>
      </dsp:txXfrm>
    </dsp:sp>
    <dsp:sp modelId="{D1F565D6-49A5-4CF7-8405-22E08CDABA34}">
      <dsp:nvSpPr>
        <dsp:cNvPr id="0" name=""/>
        <dsp:cNvSpPr/>
      </dsp:nvSpPr>
      <dsp:spPr>
        <a:xfrm>
          <a:off x="806474" y="2264444"/>
          <a:ext cx="2727182" cy="1636309"/>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634" tIns="140273" rIns="133634" bIns="140273" numCol="1" spcCol="1270" anchor="ctr" anchorCtr="0">
          <a:noAutofit/>
        </a:bodyPr>
        <a:lstStyle/>
        <a:p>
          <a:pPr marL="0" lvl="0" indent="0" algn="ctr" defTabSz="1066800">
            <a:lnSpc>
              <a:spcPct val="90000"/>
            </a:lnSpc>
            <a:spcBef>
              <a:spcPct val="0"/>
            </a:spcBef>
            <a:spcAft>
              <a:spcPct val="35000"/>
            </a:spcAft>
            <a:buNone/>
          </a:pPr>
          <a:r>
            <a:rPr lang="en-GB" sz="2400" kern="1200"/>
            <a:t>Means test – financial </a:t>
          </a:r>
          <a:endParaRPr lang="en-US" sz="2400" kern="1200"/>
        </a:p>
      </dsp:txBody>
      <dsp:txXfrm>
        <a:off x="806474" y="2264444"/>
        <a:ext cx="2727182" cy="1636309"/>
      </dsp:txXfrm>
    </dsp:sp>
    <dsp:sp modelId="{E5C747E8-E2A3-40AE-B6B5-A3A9D6110DAA}">
      <dsp:nvSpPr>
        <dsp:cNvPr id="0" name=""/>
        <dsp:cNvSpPr/>
      </dsp:nvSpPr>
      <dsp:spPr>
        <a:xfrm>
          <a:off x="6886291" y="3036879"/>
          <a:ext cx="596651" cy="91440"/>
        </a:xfrm>
        <a:custGeom>
          <a:avLst/>
          <a:gdLst/>
          <a:ahLst/>
          <a:cxnLst/>
          <a:rect l="0" t="0" r="0" b="0"/>
          <a:pathLst>
            <a:path>
              <a:moveTo>
                <a:pt x="0" y="45720"/>
              </a:moveTo>
              <a:lnTo>
                <a:pt x="596651" y="45720"/>
              </a:lnTo>
            </a:path>
          </a:pathLst>
        </a:custGeom>
        <a:noFill/>
        <a:ln w="6350" cap="flat" cmpd="sng" algn="ctr">
          <a:solidFill>
            <a:schemeClr val="accent6">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168935" y="3079463"/>
        <a:ext cx="31362" cy="6272"/>
      </dsp:txXfrm>
    </dsp:sp>
    <dsp:sp modelId="{282B97BA-B241-4500-8304-75EDE3F5197E}">
      <dsp:nvSpPr>
        <dsp:cNvPr id="0" name=""/>
        <dsp:cNvSpPr/>
      </dsp:nvSpPr>
      <dsp:spPr>
        <a:xfrm>
          <a:off x="4160908" y="2264444"/>
          <a:ext cx="2727182" cy="1636309"/>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634" tIns="140273" rIns="133634" bIns="140273" numCol="1" spcCol="1270" anchor="ctr" anchorCtr="0">
          <a:noAutofit/>
        </a:bodyPr>
        <a:lstStyle/>
        <a:p>
          <a:pPr marL="0" lvl="0" indent="0" algn="ctr" defTabSz="1066800">
            <a:lnSpc>
              <a:spcPct val="90000"/>
            </a:lnSpc>
            <a:spcBef>
              <a:spcPct val="0"/>
            </a:spcBef>
            <a:spcAft>
              <a:spcPct val="35000"/>
            </a:spcAft>
            <a:buNone/>
          </a:pPr>
          <a:r>
            <a:rPr lang="en-GB" sz="2400" kern="1200"/>
            <a:t>Merits – is the case going to be successful? </a:t>
          </a:r>
          <a:endParaRPr lang="en-US" sz="2400" kern="1200"/>
        </a:p>
      </dsp:txBody>
      <dsp:txXfrm>
        <a:off x="4160908" y="2264444"/>
        <a:ext cx="2727182" cy="1636309"/>
      </dsp:txXfrm>
    </dsp:sp>
    <dsp:sp modelId="{20E54366-6706-4280-8B60-7C2AE2F26D69}">
      <dsp:nvSpPr>
        <dsp:cNvPr id="0" name=""/>
        <dsp:cNvSpPr/>
      </dsp:nvSpPr>
      <dsp:spPr>
        <a:xfrm>
          <a:off x="7515343" y="2264444"/>
          <a:ext cx="2727182" cy="1636309"/>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634" tIns="140273" rIns="133634" bIns="140273" numCol="1" spcCol="1270" anchor="ctr" anchorCtr="0">
          <a:noAutofit/>
        </a:bodyPr>
        <a:lstStyle/>
        <a:p>
          <a:pPr marL="0" lvl="0" indent="0" algn="ctr" defTabSz="1066800">
            <a:lnSpc>
              <a:spcPct val="90000"/>
            </a:lnSpc>
            <a:spcBef>
              <a:spcPct val="0"/>
            </a:spcBef>
            <a:spcAft>
              <a:spcPct val="35000"/>
            </a:spcAft>
            <a:buNone/>
          </a:pPr>
          <a:r>
            <a:rPr lang="en-GB" sz="2400" kern="1200"/>
            <a:t>Scope – does it relate to an area funded by legal aid. </a:t>
          </a:r>
          <a:endParaRPr lang="en-US" sz="2400" kern="1200"/>
        </a:p>
      </dsp:txBody>
      <dsp:txXfrm>
        <a:off x="7515343" y="2264444"/>
        <a:ext cx="2727182" cy="1636309"/>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49C7B9-878F-4E9C-8CAB-A70EA52B6003}">
      <dsp:nvSpPr>
        <dsp:cNvPr id="0" name=""/>
        <dsp:cNvSpPr/>
      </dsp:nvSpPr>
      <dsp:spPr>
        <a:xfrm>
          <a:off x="3531856" y="773318"/>
          <a:ext cx="596651" cy="91440"/>
        </a:xfrm>
        <a:custGeom>
          <a:avLst/>
          <a:gdLst/>
          <a:ahLst/>
          <a:cxnLst/>
          <a:rect l="0" t="0" r="0" b="0"/>
          <a:pathLst>
            <a:path>
              <a:moveTo>
                <a:pt x="0" y="45720"/>
              </a:moveTo>
              <a:lnTo>
                <a:pt x="596651" y="45720"/>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814501" y="815902"/>
        <a:ext cx="31362" cy="6272"/>
      </dsp:txXfrm>
    </dsp:sp>
    <dsp:sp modelId="{25A7BC5B-5C38-4FAD-9F43-B84B0DC259FA}">
      <dsp:nvSpPr>
        <dsp:cNvPr id="0" name=""/>
        <dsp:cNvSpPr/>
      </dsp:nvSpPr>
      <dsp:spPr>
        <a:xfrm>
          <a:off x="806474" y="883"/>
          <a:ext cx="2727182" cy="1636309"/>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634" tIns="140273" rIns="133634" bIns="140273" numCol="1" spcCol="1270" anchor="ctr" anchorCtr="0">
          <a:noAutofit/>
        </a:bodyPr>
        <a:lstStyle/>
        <a:p>
          <a:pPr marL="0" lvl="0" indent="0" algn="ctr" defTabSz="889000">
            <a:lnSpc>
              <a:spcPct val="90000"/>
            </a:lnSpc>
            <a:spcBef>
              <a:spcPct val="0"/>
            </a:spcBef>
            <a:spcAft>
              <a:spcPct val="35000"/>
            </a:spcAft>
            <a:buNone/>
          </a:pPr>
          <a:r>
            <a:rPr lang="en-GB" sz="2000" kern="1200"/>
            <a:t>Legal Aid Sentencing and Punishment of Offenders Act 2012- </a:t>
          </a:r>
          <a:endParaRPr lang="en-US" sz="2000" kern="1200"/>
        </a:p>
      </dsp:txBody>
      <dsp:txXfrm>
        <a:off x="806474" y="883"/>
        <a:ext cx="2727182" cy="1636309"/>
      </dsp:txXfrm>
    </dsp:sp>
    <dsp:sp modelId="{55BD97A2-AFB4-42D3-8E36-27493777E37E}">
      <dsp:nvSpPr>
        <dsp:cNvPr id="0" name=""/>
        <dsp:cNvSpPr/>
      </dsp:nvSpPr>
      <dsp:spPr>
        <a:xfrm>
          <a:off x="6886291" y="773318"/>
          <a:ext cx="596651" cy="91440"/>
        </a:xfrm>
        <a:custGeom>
          <a:avLst/>
          <a:gdLst/>
          <a:ahLst/>
          <a:cxnLst/>
          <a:rect l="0" t="0" r="0" b="0"/>
          <a:pathLst>
            <a:path>
              <a:moveTo>
                <a:pt x="0" y="45720"/>
              </a:moveTo>
              <a:lnTo>
                <a:pt x="596651" y="45720"/>
              </a:lnTo>
            </a:path>
          </a:pathLst>
        </a:custGeom>
        <a:noFill/>
        <a:ln w="6350" cap="flat" cmpd="sng" algn="ctr">
          <a:solidFill>
            <a:schemeClr val="accent5">
              <a:hueOff val="374214"/>
              <a:satOff val="169"/>
              <a:lumOff val="-1764"/>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168935" y="815902"/>
        <a:ext cx="31362" cy="6272"/>
      </dsp:txXfrm>
    </dsp:sp>
    <dsp:sp modelId="{0CC5C730-A8D7-4BE4-A2A6-F45A2D1ECBC2}">
      <dsp:nvSpPr>
        <dsp:cNvPr id="0" name=""/>
        <dsp:cNvSpPr/>
      </dsp:nvSpPr>
      <dsp:spPr>
        <a:xfrm>
          <a:off x="4160908" y="883"/>
          <a:ext cx="2727182" cy="1636309"/>
        </a:xfrm>
        <a:prstGeom prst="rect">
          <a:avLst/>
        </a:prstGeom>
        <a:solidFill>
          <a:schemeClr val="accent5">
            <a:hueOff val="299371"/>
            <a:satOff val="135"/>
            <a:lumOff val="-141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634" tIns="140273" rIns="133634" bIns="140273" numCol="1" spcCol="1270" anchor="ctr" anchorCtr="0">
          <a:noAutofit/>
        </a:bodyPr>
        <a:lstStyle/>
        <a:p>
          <a:pPr marL="0" lvl="0" indent="0" algn="ctr" defTabSz="889000">
            <a:lnSpc>
              <a:spcPct val="90000"/>
            </a:lnSpc>
            <a:spcBef>
              <a:spcPct val="0"/>
            </a:spcBef>
            <a:spcAft>
              <a:spcPct val="35000"/>
            </a:spcAft>
            <a:buNone/>
          </a:pPr>
          <a:r>
            <a:rPr lang="en-GB" sz="2000" kern="1200"/>
            <a:t>Made major changes to legal aid; </a:t>
          </a:r>
          <a:endParaRPr lang="en-US" sz="2000" kern="1200"/>
        </a:p>
      </dsp:txBody>
      <dsp:txXfrm>
        <a:off x="4160908" y="883"/>
        <a:ext cx="2727182" cy="1636309"/>
      </dsp:txXfrm>
    </dsp:sp>
    <dsp:sp modelId="{9CED511E-DCDF-4059-9CC9-F92C8F2D60CF}">
      <dsp:nvSpPr>
        <dsp:cNvPr id="0" name=""/>
        <dsp:cNvSpPr/>
      </dsp:nvSpPr>
      <dsp:spPr>
        <a:xfrm>
          <a:off x="2170065" y="1635393"/>
          <a:ext cx="6708868" cy="596651"/>
        </a:xfrm>
        <a:custGeom>
          <a:avLst/>
          <a:gdLst/>
          <a:ahLst/>
          <a:cxnLst/>
          <a:rect l="0" t="0" r="0" b="0"/>
          <a:pathLst>
            <a:path>
              <a:moveTo>
                <a:pt x="6708868" y="0"/>
              </a:moveTo>
              <a:lnTo>
                <a:pt x="6708868" y="315425"/>
              </a:lnTo>
              <a:lnTo>
                <a:pt x="0" y="315425"/>
              </a:lnTo>
              <a:lnTo>
                <a:pt x="0" y="596651"/>
              </a:lnTo>
            </a:path>
          </a:pathLst>
        </a:custGeom>
        <a:noFill/>
        <a:ln w="6350" cap="flat" cmpd="sng" algn="ctr">
          <a:solidFill>
            <a:schemeClr val="accent5">
              <a:hueOff val="748428"/>
              <a:satOff val="337"/>
              <a:lumOff val="-3529"/>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356046" y="1930582"/>
        <a:ext cx="336906" cy="6272"/>
      </dsp:txXfrm>
    </dsp:sp>
    <dsp:sp modelId="{069E05A9-513C-440B-9316-0ED50E9307ED}">
      <dsp:nvSpPr>
        <dsp:cNvPr id="0" name=""/>
        <dsp:cNvSpPr/>
      </dsp:nvSpPr>
      <dsp:spPr>
        <a:xfrm>
          <a:off x="7515343" y="883"/>
          <a:ext cx="2727182" cy="1636309"/>
        </a:xfrm>
        <a:prstGeom prst="rect">
          <a:avLst/>
        </a:prstGeom>
        <a:solidFill>
          <a:schemeClr val="accent5">
            <a:hueOff val="598742"/>
            <a:satOff val="270"/>
            <a:lumOff val="-282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634" tIns="140273" rIns="133634" bIns="140273" numCol="1" spcCol="1270" anchor="ctr" anchorCtr="0">
          <a:noAutofit/>
        </a:bodyPr>
        <a:lstStyle/>
        <a:p>
          <a:pPr marL="0" lvl="0" indent="0" algn="ctr" defTabSz="889000">
            <a:lnSpc>
              <a:spcPct val="90000"/>
            </a:lnSpc>
            <a:spcBef>
              <a:spcPct val="0"/>
            </a:spcBef>
            <a:spcAft>
              <a:spcPct val="35000"/>
            </a:spcAft>
            <a:buNone/>
          </a:pPr>
          <a:r>
            <a:rPr lang="en-GB" sz="2000" kern="1200"/>
            <a:t>- No longer available for a lot of cases. </a:t>
          </a:r>
          <a:endParaRPr lang="en-US" sz="2000" kern="1200"/>
        </a:p>
      </dsp:txBody>
      <dsp:txXfrm>
        <a:off x="7515343" y="883"/>
        <a:ext cx="2727182" cy="1636309"/>
      </dsp:txXfrm>
    </dsp:sp>
    <dsp:sp modelId="{1F5C8E5D-E161-4628-A68C-24B7F669DA00}">
      <dsp:nvSpPr>
        <dsp:cNvPr id="0" name=""/>
        <dsp:cNvSpPr/>
      </dsp:nvSpPr>
      <dsp:spPr>
        <a:xfrm>
          <a:off x="3531856" y="3036879"/>
          <a:ext cx="596651" cy="91440"/>
        </a:xfrm>
        <a:custGeom>
          <a:avLst/>
          <a:gdLst/>
          <a:ahLst/>
          <a:cxnLst/>
          <a:rect l="0" t="0" r="0" b="0"/>
          <a:pathLst>
            <a:path>
              <a:moveTo>
                <a:pt x="0" y="45720"/>
              </a:moveTo>
              <a:lnTo>
                <a:pt x="596651" y="45720"/>
              </a:lnTo>
            </a:path>
          </a:pathLst>
        </a:custGeom>
        <a:noFill/>
        <a:ln w="6350" cap="flat" cmpd="sng" algn="ctr">
          <a:solidFill>
            <a:schemeClr val="accent5">
              <a:hueOff val="1122642"/>
              <a:satOff val="506"/>
              <a:lumOff val="-5293"/>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814501" y="3079463"/>
        <a:ext cx="31362" cy="6272"/>
      </dsp:txXfrm>
    </dsp:sp>
    <dsp:sp modelId="{E2DB2225-8E37-4A0A-A2C2-FABC7F2A08DC}">
      <dsp:nvSpPr>
        <dsp:cNvPr id="0" name=""/>
        <dsp:cNvSpPr/>
      </dsp:nvSpPr>
      <dsp:spPr>
        <a:xfrm>
          <a:off x="806474" y="2264444"/>
          <a:ext cx="2727182" cy="1636309"/>
        </a:xfrm>
        <a:prstGeom prst="rect">
          <a:avLst/>
        </a:prstGeom>
        <a:solidFill>
          <a:schemeClr val="accent5">
            <a:hueOff val="898114"/>
            <a:satOff val="404"/>
            <a:lumOff val="-423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634" tIns="140273" rIns="133634" bIns="140273" numCol="1" spcCol="1270" anchor="ctr" anchorCtr="0">
          <a:noAutofit/>
        </a:bodyPr>
        <a:lstStyle/>
        <a:p>
          <a:pPr marL="0" lvl="0" indent="0" algn="ctr" defTabSz="889000">
            <a:lnSpc>
              <a:spcPct val="90000"/>
            </a:lnSpc>
            <a:spcBef>
              <a:spcPct val="0"/>
            </a:spcBef>
            <a:spcAft>
              <a:spcPct val="35000"/>
            </a:spcAft>
            <a:buNone/>
          </a:pPr>
          <a:r>
            <a:rPr lang="en-GB" sz="2000" kern="1200"/>
            <a:t>Private family cases. (Only now where it includes domestic abuse)</a:t>
          </a:r>
          <a:endParaRPr lang="en-US" sz="2000" kern="1200"/>
        </a:p>
      </dsp:txBody>
      <dsp:txXfrm>
        <a:off x="806474" y="2264444"/>
        <a:ext cx="2727182" cy="1636309"/>
      </dsp:txXfrm>
    </dsp:sp>
    <dsp:sp modelId="{50E1B8F0-C2BD-4858-A7C5-BD24F65839F8}">
      <dsp:nvSpPr>
        <dsp:cNvPr id="0" name=""/>
        <dsp:cNvSpPr/>
      </dsp:nvSpPr>
      <dsp:spPr>
        <a:xfrm>
          <a:off x="6886291" y="3036879"/>
          <a:ext cx="596651" cy="91440"/>
        </a:xfrm>
        <a:custGeom>
          <a:avLst/>
          <a:gdLst/>
          <a:ahLst/>
          <a:cxnLst/>
          <a:rect l="0" t="0" r="0" b="0"/>
          <a:pathLst>
            <a:path>
              <a:moveTo>
                <a:pt x="0" y="45720"/>
              </a:moveTo>
              <a:lnTo>
                <a:pt x="596651" y="45720"/>
              </a:lnTo>
            </a:path>
          </a:pathLst>
        </a:custGeom>
        <a:noFill/>
        <a:ln w="6350" cap="flat" cmpd="sng" algn="ctr">
          <a:solidFill>
            <a:schemeClr val="accent5">
              <a:hueOff val="1496856"/>
              <a:satOff val="674"/>
              <a:lumOff val="-7057"/>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168935" y="3079463"/>
        <a:ext cx="31362" cy="6272"/>
      </dsp:txXfrm>
    </dsp:sp>
    <dsp:sp modelId="{3DED310C-1F94-4421-A64A-189715D210DB}">
      <dsp:nvSpPr>
        <dsp:cNvPr id="0" name=""/>
        <dsp:cNvSpPr/>
      </dsp:nvSpPr>
      <dsp:spPr>
        <a:xfrm>
          <a:off x="4160908" y="2264444"/>
          <a:ext cx="2727182" cy="1636309"/>
        </a:xfrm>
        <a:prstGeom prst="rect">
          <a:avLst/>
        </a:prstGeom>
        <a:solidFill>
          <a:schemeClr val="accent5">
            <a:hueOff val="1197485"/>
            <a:satOff val="539"/>
            <a:lumOff val="-564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634" tIns="140273" rIns="133634" bIns="140273" numCol="1" spcCol="1270" anchor="ctr" anchorCtr="0">
          <a:noAutofit/>
        </a:bodyPr>
        <a:lstStyle/>
        <a:p>
          <a:pPr marL="0" lvl="0" indent="0" algn="ctr" defTabSz="889000">
            <a:lnSpc>
              <a:spcPct val="90000"/>
            </a:lnSpc>
            <a:spcBef>
              <a:spcPct val="0"/>
            </a:spcBef>
            <a:spcAft>
              <a:spcPct val="35000"/>
            </a:spcAft>
            <a:buNone/>
          </a:pPr>
          <a:r>
            <a:rPr lang="en-GB" sz="2000" kern="1200"/>
            <a:t>Employment – now only for discrimination. </a:t>
          </a:r>
          <a:endParaRPr lang="en-US" sz="2000" kern="1200"/>
        </a:p>
      </dsp:txBody>
      <dsp:txXfrm>
        <a:off x="4160908" y="2264444"/>
        <a:ext cx="2727182" cy="1636309"/>
      </dsp:txXfrm>
    </dsp:sp>
    <dsp:sp modelId="{C980D7C5-2390-4AA9-8C86-0AED7B0B912D}">
      <dsp:nvSpPr>
        <dsp:cNvPr id="0" name=""/>
        <dsp:cNvSpPr/>
      </dsp:nvSpPr>
      <dsp:spPr>
        <a:xfrm>
          <a:off x="7515343" y="2264444"/>
          <a:ext cx="2727182" cy="1636309"/>
        </a:xfrm>
        <a:prstGeom prst="rect">
          <a:avLst/>
        </a:prstGeom>
        <a:solidFill>
          <a:schemeClr val="accent5">
            <a:hueOff val="1496856"/>
            <a:satOff val="674"/>
            <a:lumOff val="-705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634" tIns="140273" rIns="133634" bIns="140273" numCol="1" spcCol="1270" anchor="ctr" anchorCtr="0">
          <a:noAutofit/>
        </a:bodyPr>
        <a:lstStyle/>
        <a:p>
          <a:pPr marL="0" lvl="0" indent="0" algn="ctr" defTabSz="889000">
            <a:lnSpc>
              <a:spcPct val="90000"/>
            </a:lnSpc>
            <a:spcBef>
              <a:spcPct val="0"/>
            </a:spcBef>
            <a:spcAft>
              <a:spcPct val="35000"/>
            </a:spcAft>
            <a:buNone/>
          </a:pPr>
          <a:r>
            <a:rPr lang="en-GB" sz="2000" kern="1200"/>
            <a:t>Changed the financial eligibility criteria. </a:t>
          </a:r>
          <a:endParaRPr lang="en-US" sz="2000" kern="1200"/>
        </a:p>
      </dsp:txBody>
      <dsp:txXfrm>
        <a:off x="7515343" y="2264444"/>
        <a:ext cx="2727182" cy="1636309"/>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E99BE4-171D-44F4-B9AE-0E3FF19795A6}">
      <dsp:nvSpPr>
        <dsp:cNvPr id="0" name=""/>
        <dsp:cNvSpPr/>
      </dsp:nvSpPr>
      <dsp:spPr>
        <a:xfrm>
          <a:off x="1348" y="197875"/>
          <a:ext cx="4734129" cy="300617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B9AC774-83E7-4A1B-9E3C-B133DAA49FB5}">
      <dsp:nvSpPr>
        <dsp:cNvPr id="0" name=""/>
        <dsp:cNvSpPr/>
      </dsp:nvSpPr>
      <dsp:spPr>
        <a:xfrm>
          <a:off x="527363" y="697589"/>
          <a:ext cx="4734129" cy="300617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GB" sz="3600" kern="1200"/>
            <a:t>People living in certain areas can no longer access legal aid because none of the firms offer it. </a:t>
          </a:r>
          <a:endParaRPr lang="en-US" sz="3600" kern="1200"/>
        </a:p>
      </dsp:txBody>
      <dsp:txXfrm>
        <a:off x="615411" y="785637"/>
        <a:ext cx="4558033" cy="2830076"/>
      </dsp:txXfrm>
    </dsp:sp>
    <dsp:sp modelId="{DFB630B9-B353-4F4C-B885-9B3412498058}">
      <dsp:nvSpPr>
        <dsp:cNvPr id="0" name=""/>
        <dsp:cNvSpPr/>
      </dsp:nvSpPr>
      <dsp:spPr>
        <a:xfrm>
          <a:off x="5787507" y="197875"/>
          <a:ext cx="4734129" cy="300617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B44EC1F-4E34-4A60-B34F-DC170564FC37}">
      <dsp:nvSpPr>
        <dsp:cNvPr id="0" name=""/>
        <dsp:cNvSpPr/>
      </dsp:nvSpPr>
      <dsp:spPr>
        <a:xfrm>
          <a:off x="6313521" y="697589"/>
          <a:ext cx="4734129" cy="300617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GB" sz="3600" b="0" i="0" kern="1200"/>
            <a:t>‘’53m people (90%) do not have access to a local education legal aid provider’’ (Law Society, 2023)</a:t>
          </a:r>
          <a:endParaRPr lang="en-US" sz="3600" kern="1200"/>
        </a:p>
      </dsp:txBody>
      <dsp:txXfrm>
        <a:off x="6401569" y="785637"/>
        <a:ext cx="4558033" cy="283007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AFC832-9AA3-40D6-B924-1932A1B790C8}">
      <dsp:nvSpPr>
        <dsp:cNvPr id="0" name=""/>
        <dsp:cNvSpPr/>
      </dsp:nvSpPr>
      <dsp:spPr>
        <a:xfrm>
          <a:off x="0" y="531"/>
          <a:ext cx="9634011"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EC69C8C-AD1F-4D70-B52B-4820BFAD6180}">
      <dsp:nvSpPr>
        <dsp:cNvPr id="0" name=""/>
        <dsp:cNvSpPr/>
      </dsp:nvSpPr>
      <dsp:spPr>
        <a:xfrm>
          <a:off x="375988" y="280191"/>
          <a:ext cx="683614" cy="6836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10A9FBE-2B9E-4999-BCF2-725E06FB9D4B}">
      <dsp:nvSpPr>
        <dsp:cNvPr id="0" name=""/>
        <dsp:cNvSpPr/>
      </dsp:nvSpPr>
      <dsp:spPr>
        <a:xfrm>
          <a:off x="1435590" y="531"/>
          <a:ext cx="8198420"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22350">
            <a:lnSpc>
              <a:spcPct val="100000"/>
            </a:lnSpc>
            <a:spcBef>
              <a:spcPct val="0"/>
            </a:spcBef>
            <a:spcAft>
              <a:spcPct val="35000"/>
            </a:spcAft>
            <a:buNone/>
          </a:pPr>
          <a:r>
            <a:rPr lang="en-GB" sz="2300" kern="1200">
              <a:hlinkClick xmlns:r="http://schemas.openxmlformats.org/officeDocument/2006/relationships" r:id="rId3"/>
            </a:rPr>
            <a:t>Implementing-reforms-to-civil-legal-aid1.pdf (nao.org.uk)</a:t>
          </a:r>
          <a:endParaRPr lang="en-US" sz="2300" kern="1200"/>
        </a:p>
      </dsp:txBody>
      <dsp:txXfrm>
        <a:off x="1435590" y="531"/>
        <a:ext cx="8198420" cy="1242935"/>
      </dsp:txXfrm>
    </dsp:sp>
    <dsp:sp modelId="{6D475880-7E93-4BA6-B0D7-DA425C1A4DE1}">
      <dsp:nvSpPr>
        <dsp:cNvPr id="0" name=""/>
        <dsp:cNvSpPr/>
      </dsp:nvSpPr>
      <dsp:spPr>
        <a:xfrm>
          <a:off x="0" y="1554201"/>
          <a:ext cx="9634011"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6E85AE8-0515-4F3C-AD0E-3021987F8D54}">
      <dsp:nvSpPr>
        <dsp:cNvPr id="0" name=""/>
        <dsp:cNvSpPr/>
      </dsp:nvSpPr>
      <dsp:spPr>
        <a:xfrm>
          <a:off x="375988" y="1833861"/>
          <a:ext cx="683614" cy="683614"/>
        </a:xfrm>
        <a:prstGeom prst="rect">
          <a:avLst/>
        </a:prstGeom>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9E67633-EC59-4C70-8507-9B164AC7A1FD}">
      <dsp:nvSpPr>
        <dsp:cNvPr id="0" name=""/>
        <dsp:cNvSpPr/>
      </dsp:nvSpPr>
      <dsp:spPr>
        <a:xfrm>
          <a:off x="1435590" y="1554201"/>
          <a:ext cx="8198420"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22350">
            <a:lnSpc>
              <a:spcPct val="100000"/>
            </a:lnSpc>
            <a:spcBef>
              <a:spcPct val="0"/>
            </a:spcBef>
            <a:spcAft>
              <a:spcPct val="35000"/>
            </a:spcAft>
            <a:buNone/>
          </a:pPr>
          <a:r>
            <a:rPr lang="en-GB" sz="2300" kern="1200">
              <a:hlinkClick xmlns:r="http://schemas.openxmlformats.org/officeDocument/2006/relationships" r:id="rId6"/>
            </a:rPr>
            <a:t>Legal Aid Reform in England and Wales: the Government Response Cm 8072 (publishing.service.gov.uk)</a:t>
          </a:r>
          <a:endParaRPr lang="en-US" sz="2300" kern="1200"/>
        </a:p>
      </dsp:txBody>
      <dsp:txXfrm>
        <a:off x="1435590" y="1554201"/>
        <a:ext cx="8198420" cy="1242935"/>
      </dsp:txXfrm>
    </dsp:sp>
    <dsp:sp modelId="{FA7E7729-4586-446A-8279-AD62D18787EF}">
      <dsp:nvSpPr>
        <dsp:cNvPr id="0" name=""/>
        <dsp:cNvSpPr/>
      </dsp:nvSpPr>
      <dsp:spPr>
        <a:xfrm>
          <a:off x="0" y="3107870"/>
          <a:ext cx="9634011"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011A349-84CB-4713-8604-5572426AA90B}">
      <dsp:nvSpPr>
        <dsp:cNvPr id="0" name=""/>
        <dsp:cNvSpPr/>
      </dsp:nvSpPr>
      <dsp:spPr>
        <a:xfrm>
          <a:off x="375988" y="3387531"/>
          <a:ext cx="683614" cy="68361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16D5F7C-5678-4553-9521-E68A7E0A2B29}">
      <dsp:nvSpPr>
        <dsp:cNvPr id="0" name=""/>
        <dsp:cNvSpPr/>
      </dsp:nvSpPr>
      <dsp:spPr>
        <a:xfrm>
          <a:off x="1435590" y="3107870"/>
          <a:ext cx="8198420"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22350">
            <a:lnSpc>
              <a:spcPct val="100000"/>
            </a:lnSpc>
            <a:spcBef>
              <a:spcPct val="0"/>
            </a:spcBef>
            <a:spcAft>
              <a:spcPct val="35000"/>
            </a:spcAft>
            <a:buNone/>
          </a:pPr>
          <a:r>
            <a:rPr lang="en-GB" sz="2300" kern="1200">
              <a:hlinkClick xmlns:r="http://schemas.openxmlformats.org/officeDocument/2006/relationships" r:id="rId9"/>
            </a:rPr>
            <a:t>A decade of cuts: Legal aid in tatters | The Law Society</a:t>
          </a:r>
          <a:endParaRPr lang="en-US" sz="2300" kern="1200"/>
        </a:p>
      </dsp:txBody>
      <dsp:txXfrm>
        <a:off x="1435590" y="3107870"/>
        <a:ext cx="8198420" cy="1242935"/>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52A637-97D9-4D88-9F2B-4C68E33328F1}">
      <dsp:nvSpPr>
        <dsp:cNvPr id="0" name=""/>
        <dsp:cNvSpPr/>
      </dsp:nvSpPr>
      <dsp:spPr>
        <a:xfrm>
          <a:off x="0" y="553"/>
          <a:ext cx="6525661" cy="129448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31F84C6-DAB6-48E2-8EEE-D251CE55576D}">
      <dsp:nvSpPr>
        <dsp:cNvPr id="0" name=""/>
        <dsp:cNvSpPr/>
      </dsp:nvSpPr>
      <dsp:spPr>
        <a:xfrm>
          <a:off x="391581" y="291812"/>
          <a:ext cx="711966" cy="71196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E23CF9F-BD2E-498A-A61C-8185AB7A66A8}">
      <dsp:nvSpPr>
        <dsp:cNvPr id="0" name=""/>
        <dsp:cNvSpPr/>
      </dsp:nvSpPr>
      <dsp:spPr>
        <a:xfrm>
          <a:off x="1495130" y="553"/>
          <a:ext cx="5030530" cy="12944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000" tIns="137000" rIns="137000" bIns="137000" numCol="1" spcCol="1270" anchor="ctr" anchorCtr="0">
          <a:noAutofit/>
        </a:bodyPr>
        <a:lstStyle/>
        <a:p>
          <a:pPr marL="0" lvl="0" indent="0" algn="l" defTabSz="1111250">
            <a:lnSpc>
              <a:spcPct val="90000"/>
            </a:lnSpc>
            <a:spcBef>
              <a:spcPct val="0"/>
            </a:spcBef>
            <a:spcAft>
              <a:spcPct val="35000"/>
            </a:spcAft>
            <a:buNone/>
          </a:pPr>
          <a:r>
            <a:rPr lang="en-GB" sz="2500" kern="1200"/>
            <a:t>Assignment 2 question. </a:t>
          </a:r>
          <a:endParaRPr lang="en-US" sz="2500" kern="1200"/>
        </a:p>
      </dsp:txBody>
      <dsp:txXfrm>
        <a:off x="1495130" y="553"/>
        <a:ext cx="5030530" cy="1294485"/>
      </dsp:txXfrm>
    </dsp:sp>
    <dsp:sp modelId="{60DA526E-B5E6-423B-B393-0A0EDA03300C}">
      <dsp:nvSpPr>
        <dsp:cNvPr id="0" name=""/>
        <dsp:cNvSpPr/>
      </dsp:nvSpPr>
      <dsp:spPr>
        <a:xfrm>
          <a:off x="0" y="1618659"/>
          <a:ext cx="6525661" cy="129448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1FCDB49-758E-4538-892B-19B0B19B7F8C}">
      <dsp:nvSpPr>
        <dsp:cNvPr id="0" name=""/>
        <dsp:cNvSpPr/>
      </dsp:nvSpPr>
      <dsp:spPr>
        <a:xfrm>
          <a:off x="391581" y="1909919"/>
          <a:ext cx="711966" cy="71196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3FDC512-AC86-4E98-99AD-FB7637FB8A07}">
      <dsp:nvSpPr>
        <dsp:cNvPr id="0" name=""/>
        <dsp:cNvSpPr/>
      </dsp:nvSpPr>
      <dsp:spPr>
        <a:xfrm>
          <a:off x="1495130" y="1618659"/>
          <a:ext cx="5030530" cy="12944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000" tIns="137000" rIns="137000" bIns="137000" numCol="1" spcCol="1270" anchor="ctr" anchorCtr="0">
          <a:noAutofit/>
        </a:bodyPr>
        <a:lstStyle/>
        <a:p>
          <a:pPr marL="0" lvl="0" indent="0" algn="l" defTabSz="1111250">
            <a:lnSpc>
              <a:spcPct val="90000"/>
            </a:lnSpc>
            <a:spcBef>
              <a:spcPct val="0"/>
            </a:spcBef>
            <a:spcAft>
              <a:spcPct val="35000"/>
            </a:spcAft>
            <a:buNone/>
          </a:pPr>
          <a:r>
            <a:rPr lang="en-GB" sz="2500" kern="1200"/>
            <a:t>Legal aid. </a:t>
          </a:r>
          <a:endParaRPr lang="en-US" sz="2500" kern="1200"/>
        </a:p>
      </dsp:txBody>
      <dsp:txXfrm>
        <a:off x="1495130" y="1618659"/>
        <a:ext cx="5030530" cy="1294485"/>
      </dsp:txXfrm>
    </dsp:sp>
    <dsp:sp modelId="{9B244CF7-E549-48CE-B716-25A318830421}">
      <dsp:nvSpPr>
        <dsp:cNvPr id="0" name=""/>
        <dsp:cNvSpPr/>
      </dsp:nvSpPr>
      <dsp:spPr>
        <a:xfrm>
          <a:off x="0" y="3236766"/>
          <a:ext cx="6525661" cy="129448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08B5FB0-F806-4A8E-8964-B43648D8E7C1}">
      <dsp:nvSpPr>
        <dsp:cNvPr id="0" name=""/>
        <dsp:cNvSpPr/>
      </dsp:nvSpPr>
      <dsp:spPr>
        <a:xfrm>
          <a:off x="391581" y="3528025"/>
          <a:ext cx="711966" cy="71196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31E4082-B9FB-40D7-AECA-A62335A59E8D}">
      <dsp:nvSpPr>
        <dsp:cNvPr id="0" name=""/>
        <dsp:cNvSpPr/>
      </dsp:nvSpPr>
      <dsp:spPr>
        <a:xfrm>
          <a:off x="1495130" y="3236766"/>
          <a:ext cx="5030530" cy="12944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000" tIns="137000" rIns="137000" bIns="137000" numCol="1" spcCol="1270" anchor="ctr" anchorCtr="0">
          <a:noAutofit/>
        </a:bodyPr>
        <a:lstStyle/>
        <a:p>
          <a:pPr marL="0" lvl="0" indent="0" algn="l" defTabSz="1111250">
            <a:lnSpc>
              <a:spcPct val="90000"/>
            </a:lnSpc>
            <a:spcBef>
              <a:spcPct val="0"/>
            </a:spcBef>
            <a:spcAft>
              <a:spcPct val="35000"/>
            </a:spcAft>
            <a:buNone/>
          </a:pPr>
          <a:r>
            <a:rPr lang="en-GB" sz="2500" kern="1200"/>
            <a:t>Was there a need for legal aid? </a:t>
          </a:r>
          <a:endParaRPr lang="en-US" sz="2500" kern="1200"/>
        </a:p>
      </dsp:txBody>
      <dsp:txXfrm>
        <a:off x="1495130" y="3236766"/>
        <a:ext cx="5030530" cy="1294485"/>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5.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CCF797E-B6CE-48E1-B575-EB796E6C448D}" type="datetimeFigureOut">
              <a:rPr lang="en-GB" smtClean="0"/>
              <a:t>03/03/2024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CDF44A-4A81-4896-A327-F362CB91F47F}" type="slidenum">
              <a:rPr lang="en-GB" smtClean="0"/>
              <a:t>‹#›</a:t>
            </a:fld>
            <a:endParaRPr lang="en-GB"/>
          </a:p>
        </p:txBody>
      </p:sp>
    </p:spTree>
    <p:extLst>
      <p:ext uri="{BB962C8B-B14F-4D97-AF65-F5344CB8AC3E}">
        <p14:creationId xmlns:p14="http://schemas.microsoft.com/office/powerpoint/2010/main" val="20457316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consult.justice.gov.uk/digital-communications/legal-aid-eligibility-and-universal-credit/supporting_documents/annexcsummaryofcurrentlegalaidfinancialeligibilityrules.pdf"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Civil cases – Merits and means test. </a:t>
            </a:r>
          </a:p>
        </p:txBody>
      </p:sp>
      <p:sp>
        <p:nvSpPr>
          <p:cNvPr id="4" name="Slide Number Placeholder 3"/>
          <p:cNvSpPr>
            <a:spLocks noGrp="1"/>
          </p:cNvSpPr>
          <p:nvPr>
            <p:ph type="sldNum" sz="quarter" idx="5"/>
          </p:nvPr>
        </p:nvSpPr>
        <p:spPr/>
        <p:txBody>
          <a:bodyPr/>
          <a:lstStyle/>
          <a:p>
            <a:fld id="{7FCDF44A-4A81-4896-A327-F362CB91F47F}" type="slidenum">
              <a:rPr lang="en-GB" smtClean="0"/>
              <a:t>7</a:t>
            </a:fld>
            <a:endParaRPr lang="en-GB"/>
          </a:p>
        </p:txBody>
      </p:sp>
    </p:spTree>
    <p:extLst>
      <p:ext uri="{BB962C8B-B14F-4D97-AF65-F5344CB8AC3E}">
        <p14:creationId xmlns:p14="http://schemas.microsoft.com/office/powerpoint/2010/main" val="21648386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May not cover everything and you may have to cover some of the costs. </a:t>
            </a:r>
          </a:p>
        </p:txBody>
      </p:sp>
      <p:sp>
        <p:nvSpPr>
          <p:cNvPr id="4" name="Slide Number Placeholder 3"/>
          <p:cNvSpPr>
            <a:spLocks noGrp="1"/>
          </p:cNvSpPr>
          <p:nvPr>
            <p:ph type="sldNum" sz="quarter" idx="5"/>
          </p:nvPr>
        </p:nvSpPr>
        <p:spPr/>
        <p:txBody>
          <a:bodyPr/>
          <a:lstStyle/>
          <a:p>
            <a:fld id="{7FCDF44A-4A81-4896-A327-F362CB91F47F}" type="slidenum">
              <a:rPr lang="en-GB" smtClean="0"/>
              <a:t>8</a:t>
            </a:fld>
            <a:endParaRPr lang="en-GB"/>
          </a:p>
        </p:txBody>
      </p:sp>
    </p:spTree>
    <p:extLst>
      <p:ext uri="{BB962C8B-B14F-4D97-AF65-F5344CB8AC3E}">
        <p14:creationId xmlns:p14="http://schemas.microsoft.com/office/powerpoint/2010/main" val="14138242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FCDF44A-4A81-4896-A327-F362CB91F47F}" type="slidenum">
              <a:rPr lang="en-GB" smtClean="0"/>
              <a:t>9</a:t>
            </a:fld>
            <a:endParaRPr lang="en-GB"/>
          </a:p>
        </p:txBody>
      </p:sp>
    </p:spTree>
    <p:extLst>
      <p:ext uri="{BB962C8B-B14F-4D97-AF65-F5344CB8AC3E}">
        <p14:creationId xmlns:p14="http://schemas.microsoft.com/office/powerpoint/2010/main" val="28350092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Legal aid is provided by the legal aid agency. </a:t>
            </a:r>
          </a:p>
        </p:txBody>
      </p:sp>
      <p:sp>
        <p:nvSpPr>
          <p:cNvPr id="4" name="Slide Number Placeholder 3"/>
          <p:cNvSpPr>
            <a:spLocks noGrp="1"/>
          </p:cNvSpPr>
          <p:nvPr>
            <p:ph type="sldNum" sz="quarter" idx="5"/>
          </p:nvPr>
        </p:nvSpPr>
        <p:spPr/>
        <p:txBody>
          <a:bodyPr/>
          <a:lstStyle/>
          <a:p>
            <a:fld id="{7FCDF44A-4A81-4896-A327-F362CB91F47F}" type="slidenum">
              <a:rPr lang="en-GB" smtClean="0"/>
              <a:t>10</a:t>
            </a:fld>
            <a:endParaRPr lang="en-GB"/>
          </a:p>
        </p:txBody>
      </p:sp>
    </p:spTree>
    <p:extLst>
      <p:ext uri="{BB962C8B-B14F-4D97-AF65-F5344CB8AC3E}">
        <p14:creationId xmlns:p14="http://schemas.microsoft.com/office/powerpoint/2010/main" val="17061835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Cases no longer available are private family, employment, welfare benefits, housing, debts, clinical negligence and no asylum immigration law matters. </a:t>
            </a:r>
          </a:p>
          <a:p>
            <a:endParaRPr lang="en-GB" dirty="0"/>
          </a:p>
          <a:p>
            <a:r>
              <a:rPr lang="en-GB" dirty="0"/>
              <a:t>Only allowed if legislation states.</a:t>
            </a:r>
          </a:p>
          <a:p>
            <a:endParaRPr lang="en-GB" dirty="0"/>
          </a:p>
          <a:p>
            <a:r>
              <a:rPr lang="en-GB" dirty="0"/>
              <a:t>‘’Savings were also made by changing the financial means test for areas of law that remained in scope of legal aid, including ending automatic eligibility for those in receipt of means-tested benefits, and reducing the limit on the maximum income and capital an individual can have to qualify for legal aid’’.</a:t>
            </a:r>
          </a:p>
          <a:p>
            <a:endParaRPr lang="en-GB" dirty="0"/>
          </a:p>
          <a:p>
            <a:r>
              <a:rPr lang="en-GB" dirty="0"/>
              <a:t>Means  and merits tested for civil case </a:t>
            </a:r>
          </a:p>
          <a:p>
            <a:endParaRPr lang="en-GB" dirty="0"/>
          </a:p>
          <a:p>
            <a:r>
              <a:rPr lang="en-GB" dirty="0"/>
              <a:t>Means, merits test for criminal cases. </a:t>
            </a:r>
          </a:p>
          <a:p>
            <a:endParaRPr lang="en-GB" dirty="0"/>
          </a:p>
          <a:p>
            <a:r>
              <a:rPr lang="en-GB" dirty="0"/>
              <a:t>LASPO – SCHEDULE 1 PART 1 AND 2 </a:t>
            </a:r>
          </a:p>
          <a:p>
            <a:endParaRPr lang="en-GB" dirty="0"/>
          </a:p>
          <a:p>
            <a:r>
              <a:rPr lang="en-GB" dirty="0"/>
              <a:t>LASPO S.10(3)</a:t>
            </a:r>
          </a:p>
        </p:txBody>
      </p:sp>
      <p:sp>
        <p:nvSpPr>
          <p:cNvPr id="4" name="Slide Number Placeholder 3"/>
          <p:cNvSpPr>
            <a:spLocks noGrp="1"/>
          </p:cNvSpPr>
          <p:nvPr>
            <p:ph type="sldNum" sz="quarter" idx="5"/>
          </p:nvPr>
        </p:nvSpPr>
        <p:spPr/>
        <p:txBody>
          <a:bodyPr/>
          <a:lstStyle/>
          <a:p>
            <a:fld id="{7FCDF44A-4A81-4896-A327-F362CB91F47F}" type="slidenum">
              <a:rPr lang="en-GB" smtClean="0"/>
              <a:t>11</a:t>
            </a:fld>
            <a:endParaRPr lang="en-GB"/>
          </a:p>
        </p:txBody>
      </p:sp>
    </p:spTree>
    <p:extLst>
      <p:ext uri="{BB962C8B-B14F-4D97-AF65-F5344CB8AC3E}">
        <p14:creationId xmlns:p14="http://schemas.microsoft.com/office/powerpoint/2010/main" val="33426455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Annex C: The Current Legal Aid Financial Eligibility Rules – Summary (justice.gov.uk)</a:t>
            </a:r>
            <a:endParaRPr lang="en-GB" dirty="0"/>
          </a:p>
          <a:p>
            <a:endParaRPr lang="en-GB" dirty="0"/>
          </a:p>
          <a:p>
            <a:r>
              <a:rPr lang="en-GB"/>
              <a:t>https://commonslibrary.parliament.uk/civil-legal-aid/  </a:t>
            </a:r>
            <a:endParaRPr lang="en-GB" dirty="0"/>
          </a:p>
          <a:p>
            <a:endParaRPr lang="en-GB" dirty="0"/>
          </a:p>
        </p:txBody>
      </p:sp>
      <p:sp>
        <p:nvSpPr>
          <p:cNvPr id="4" name="Slide Number Placeholder 3"/>
          <p:cNvSpPr>
            <a:spLocks noGrp="1"/>
          </p:cNvSpPr>
          <p:nvPr>
            <p:ph type="sldNum" sz="quarter" idx="5"/>
          </p:nvPr>
        </p:nvSpPr>
        <p:spPr/>
        <p:txBody>
          <a:bodyPr/>
          <a:lstStyle/>
          <a:p>
            <a:fld id="{7FCDF44A-4A81-4896-A327-F362CB91F47F}" type="slidenum">
              <a:rPr lang="en-GB" smtClean="0"/>
              <a:t>14</a:t>
            </a:fld>
            <a:endParaRPr lang="en-GB"/>
          </a:p>
        </p:txBody>
      </p:sp>
    </p:spTree>
    <p:extLst>
      <p:ext uri="{BB962C8B-B14F-4D97-AF65-F5344CB8AC3E}">
        <p14:creationId xmlns:p14="http://schemas.microsoft.com/office/powerpoint/2010/main" val="13526955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395C89-2E28-4777-95B0-BA7EECAE3BA4}"/>
              </a:ext>
            </a:extLst>
          </p:cNvPr>
          <p:cNvSpPr>
            <a:spLocks noGrp="1"/>
          </p:cNvSpPr>
          <p:nvPr>
            <p:ph type="ctrTitle"/>
          </p:nvPr>
        </p:nvSpPr>
        <p:spPr>
          <a:xfrm>
            <a:off x="1709928" y="987552"/>
            <a:ext cx="8385048" cy="3081528"/>
          </a:xfrm>
        </p:spPr>
        <p:txBody>
          <a:bodyPr anchor="b">
            <a:normAutofit/>
          </a:bodyPr>
          <a:lstStyle>
            <a:lvl1pPr algn="ctr">
              <a:defRPr sz="5400"/>
            </a:lvl1pPr>
          </a:lstStyle>
          <a:p>
            <a:r>
              <a:rPr lang="en-US" dirty="0"/>
              <a:t>Click to edit Master title style</a:t>
            </a:r>
          </a:p>
        </p:txBody>
      </p:sp>
      <p:sp>
        <p:nvSpPr>
          <p:cNvPr id="3" name="Subtitle 2">
            <a:extLst>
              <a:ext uri="{FF2B5EF4-FFF2-40B4-BE49-F238E27FC236}">
                <a16:creationId xmlns:a16="http://schemas.microsoft.com/office/drawing/2014/main" id="{59052321-4D71-4DA8-BD2C-DC22FC1525CB}"/>
              </a:ext>
            </a:extLst>
          </p:cNvPr>
          <p:cNvSpPr>
            <a:spLocks noGrp="1"/>
          </p:cNvSpPr>
          <p:nvPr>
            <p:ph type="subTitle" idx="1"/>
          </p:nvPr>
        </p:nvSpPr>
        <p:spPr>
          <a:xfrm>
            <a:off x="2905506" y="4480561"/>
            <a:ext cx="5993892" cy="1166495"/>
          </a:xfrm>
        </p:spPr>
        <p:txBody>
          <a:bodyPr>
            <a:normAutofit/>
          </a:bodyPr>
          <a:lstStyle>
            <a:lvl1pPr marL="0" indent="0" algn="ctr">
              <a:buNone/>
              <a:defRPr sz="1400" cap="all" spc="6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B1D37183-71EA-4A92-8609-41ECB53F447E}"/>
              </a:ext>
            </a:extLst>
          </p:cNvPr>
          <p:cNvSpPr>
            <a:spLocks noGrp="1"/>
          </p:cNvSpPr>
          <p:nvPr>
            <p:ph type="dt" sz="half" idx="10"/>
          </p:nvPr>
        </p:nvSpPr>
        <p:spPr/>
        <p:txBody>
          <a:bodyPr/>
          <a:lstStyle/>
          <a:p>
            <a:fld id="{B5898F52-2787-4BA2-BBBC-9395E9F86D50}" type="datetimeFigureOut">
              <a:rPr lang="en-US" smtClean="0"/>
              <a:t>3/3/2024</a:t>
            </a:fld>
            <a:endParaRPr lang="en-US"/>
          </a:p>
        </p:txBody>
      </p:sp>
      <p:sp>
        <p:nvSpPr>
          <p:cNvPr id="5" name="Footer Placeholder 4">
            <a:extLst>
              <a:ext uri="{FF2B5EF4-FFF2-40B4-BE49-F238E27FC236}">
                <a16:creationId xmlns:a16="http://schemas.microsoft.com/office/drawing/2014/main" id="{CA09F2E6-1ECC-4081-8EBF-C80C6C94A10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C3FA67-CD72-4503-BA25-FEC880107BC4}"/>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32741118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9BA523-EF01-4656-9D54-347E984FD32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AD52871-79D5-420E-8207-BEF7BE44A9B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96D32D3-8223-4851-BB8E-CB489B975FD6}"/>
              </a:ext>
            </a:extLst>
          </p:cNvPr>
          <p:cNvSpPr>
            <a:spLocks noGrp="1"/>
          </p:cNvSpPr>
          <p:nvPr>
            <p:ph type="dt" sz="half" idx="10"/>
          </p:nvPr>
        </p:nvSpPr>
        <p:spPr/>
        <p:txBody>
          <a:bodyPr/>
          <a:lstStyle/>
          <a:p>
            <a:fld id="{B5898F52-2787-4BA2-BBBC-9395E9F86D50}" type="datetimeFigureOut">
              <a:rPr lang="en-US" smtClean="0"/>
              <a:t>3/3/2024</a:t>
            </a:fld>
            <a:endParaRPr lang="en-US"/>
          </a:p>
        </p:txBody>
      </p:sp>
      <p:sp>
        <p:nvSpPr>
          <p:cNvPr id="5" name="Footer Placeholder 4">
            <a:extLst>
              <a:ext uri="{FF2B5EF4-FFF2-40B4-BE49-F238E27FC236}">
                <a16:creationId xmlns:a16="http://schemas.microsoft.com/office/drawing/2014/main" id="{9E94444B-9FC3-414D-8EA0-15AB806D5E3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BBC448B-FCF6-40C5-8BB6-15B70E8897CB}"/>
              </a:ext>
            </a:extLst>
          </p:cNvPr>
          <p:cNvSpPr>
            <a:spLocks noGrp="1"/>
          </p:cNvSpPr>
          <p:nvPr>
            <p:ph type="sldNum" sz="quarter" idx="12"/>
          </p:nvPr>
        </p:nvSpPr>
        <p:spPr/>
        <p:txBody>
          <a:bodyPr/>
          <a:lstStyle/>
          <a:p>
            <a:fld id="{4C8B8A27-DF03-4546-BA93-21C967D57E5C}" type="slidenum">
              <a:rPr lang="en-US" smtClean="0"/>
              <a:t>‹#›</a:t>
            </a:fld>
            <a:endParaRPr lang="en-US" dirty="0"/>
          </a:p>
        </p:txBody>
      </p:sp>
    </p:spTree>
    <p:extLst>
      <p:ext uri="{BB962C8B-B14F-4D97-AF65-F5344CB8AC3E}">
        <p14:creationId xmlns:p14="http://schemas.microsoft.com/office/powerpoint/2010/main" val="17678329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4F79BA-620F-4443-807B-BE44F36F98F1}"/>
              </a:ext>
            </a:extLst>
          </p:cNvPr>
          <p:cNvSpPr>
            <a:spLocks noGrp="1"/>
          </p:cNvSpPr>
          <p:nvPr>
            <p:ph type="title"/>
          </p:nvPr>
        </p:nvSpPr>
        <p:spPr>
          <a:xfrm>
            <a:off x="1069848" y="1709738"/>
            <a:ext cx="9430811" cy="2852737"/>
          </a:xfrm>
        </p:spPr>
        <p:txBody>
          <a:bodyPr anchor="b">
            <a:normAutofit/>
          </a:bodyPr>
          <a:lstStyle>
            <a:lvl1pPr>
              <a:defRPr sz="5400"/>
            </a:lvl1pPr>
          </a:lstStyle>
          <a:p>
            <a:r>
              <a:rPr lang="en-US" dirty="0"/>
              <a:t>Click to edit Master title style</a:t>
            </a:r>
          </a:p>
        </p:txBody>
      </p:sp>
      <p:sp>
        <p:nvSpPr>
          <p:cNvPr id="3" name="Text Placeholder 2">
            <a:extLst>
              <a:ext uri="{FF2B5EF4-FFF2-40B4-BE49-F238E27FC236}">
                <a16:creationId xmlns:a16="http://schemas.microsoft.com/office/drawing/2014/main" id="{30C9A625-6442-4047-B545-433C4451210A}"/>
              </a:ext>
            </a:extLst>
          </p:cNvPr>
          <p:cNvSpPr>
            <a:spLocks noGrp="1"/>
          </p:cNvSpPr>
          <p:nvPr>
            <p:ph type="body" idx="1"/>
          </p:nvPr>
        </p:nvSpPr>
        <p:spPr>
          <a:xfrm>
            <a:off x="1069848" y="4589463"/>
            <a:ext cx="9430811"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5F8EAA30-3B1A-4BEA-9835-33D2072451F9}"/>
              </a:ext>
            </a:extLst>
          </p:cNvPr>
          <p:cNvSpPr>
            <a:spLocks noGrp="1"/>
          </p:cNvSpPr>
          <p:nvPr>
            <p:ph type="dt" sz="half" idx="10"/>
          </p:nvPr>
        </p:nvSpPr>
        <p:spPr/>
        <p:txBody>
          <a:bodyPr/>
          <a:lstStyle/>
          <a:p>
            <a:fld id="{B5898F52-2787-4BA2-BBBC-9395E9F86D50}" type="datetimeFigureOut">
              <a:rPr lang="en-US" smtClean="0"/>
              <a:t>3/3/2024</a:t>
            </a:fld>
            <a:endParaRPr lang="en-US"/>
          </a:p>
        </p:txBody>
      </p:sp>
      <p:sp>
        <p:nvSpPr>
          <p:cNvPr id="5" name="Footer Placeholder 4">
            <a:extLst>
              <a:ext uri="{FF2B5EF4-FFF2-40B4-BE49-F238E27FC236}">
                <a16:creationId xmlns:a16="http://schemas.microsoft.com/office/drawing/2014/main" id="{BB256440-3149-446F-8105-485333B183A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E0FEDB1-D604-4E10-B334-5DB303498B12}"/>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32924525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F6E563-D552-439E-8DF5-45062D87549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0136873-2DD5-456E-A3A9-FE408419E30D}"/>
              </a:ext>
            </a:extLst>
          </p:cNvPr>
          <p:cNvSpPr>
            <a:spLocks noGrp="1"/>
          </p:cNvSpPr>
          <p:nvPr>
            <p:ph sz="half" idx="1"/>
          </p:nvPr>
        </p:nvSpPr>
        <p:spPr>
          <a:xfrm>
            <a:off x="1069848" y="1825625"/>
            <a:ext cx="4684057"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0C6B04C-FB9E-4A9E-8892-4B5B702898B4}"/>
              </a:ext>
            </a:extLst>
          </p:cNvPr>
          <p:cNvSpPr>
            <a:spLocks noGrp="1"/>
          </p:cNvSpPr>
          <p:nvPr>
            <p:ph sz="half" idx="2"/>
          </p:nvPr>
        </p:nvSpPr>
        <p:spPr>
          <a:xfrm>
            <a:off x="6019802" y="1825625"/>
            <a:ext cx="4684058"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42E2F0B4-0E86-473E-BC42-78D856A00C2E}"/>
              </a:ext>
            </a:extLst>
          </p:cNvPr>
          <p:cNvSpPr>
            <a:spLocks noGrp="1"/>
          </p:cNvSpPr>
          <p:nvPr>
            <p:ph type="dt" sz="half" idx="10"/>
          </p:nvPr>
        </p:nvSpPr>
        <p:spPr/>
        <p:txBody>
          <a:bodyPr/>
          <a:lstStyle/>
          <a:p>
            <a:fld id="{B5898F52-2787-4BA2-BBBC-9395E9F86D50}" type="datetimeFigureOut">
              <a:rPr lang="en-US" smtClean="0"/>
              <a:t>3/3/2024</a:t>
            </a:fld>
            <a:endParaRPr lang="en-US"/>
          </a:p>
        </p:txBody>
      </p:sp>
      <p:sp>
        <p:nvSpPr>
          <p:cNvPr id="6" name="Footer Placeholder 5">
            <a:extLst>
              <a:ext uri="{FF2B5EF4-FFF2-40B4-BE49-F238E27FC236}">
                <a16:creationId xmlns:a16="http://schemas.microsoft.com/office/drawing/2014/main" id="{782B9537-F43C-4042-B165-A00358F9E24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F9F52F-61F2-4FEE-8989-2FB400190C4C}"/>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29137138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832E5C-0B2D-4DB5-95F6-3C2C825DFE54}"/>
              </a:ext>
            </a:extLst>
          </p:cNvPr>
          <p:cNvSpPr>
            <a:spLocks noGrp="1"/>
          </p:cNvSpPr>
          <p:nvPr>
            <p:ph type="title"/>
          </p:nvPr>
        </p:nvSpPr>
        <p:spPr>
          <a:xfrm>
            <a:off x="839788" y="365125"/>
            <a:ext cx="989993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18F1C53-3F27-42E6-BE80-1DF57985741C}"/>
              </a:ext>
            </a:extLst>
          </p:cNvPr>
          <p:cNvSpPr>
            <a:spLocks noGrp="1"/>
          </p:cNvSpPr>
          <p:nvPr>
            <p:ph type="body" idx="1"/>
          </p:nvPr>
        </p:nvSpPr>
        <p:spPr>
          <a:xfrm>
            <a:off x="839789" y="1681163"/>
            <a:ext cx="4872132" cy="823912"/>
          </a:xfrm>
        </p:spPr>
        <p:txBody>
          <a:bodyPr anchor="b">
            <a:noAutofit/>
          </a:bodyPr>
          <a:lstStyle>
            <a:lvl1pPr marL="0" indent="0">
              <a:buNone/>
              <a:defRPr sz="16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938CC6CB-F028-4322-B54F-571203106F23}"/>
              </a:ext>
            </a:extLst>
          </p:cNvPr>
          <p:cNvSpPr>
            <a:spLocks noGrp="1"/>
          </p:cNvSpPr>
          <p:nvPr>
            <p:ph sz="half" idx="2"/>
          </p:nvPr>
        </p:nvSpPr>
        <p:spPr>
          <a:xfrm>
            <a:off x="839787" y="2510632"/>
            <a:ext cx="4872133" cy="3684588"/>
          </a:xfrm>
        </p:spPr>
        <p:txBody>
          <a:bodyPr/>
          <a:lstStyle>
            <a:lvl2pPr>
              <a:defRPr b="1"/>
            </a:lvl2pPr>
            <a:lvl3pPr>
              <a:defRPr b="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2AD2CD7-554E-4EAA-BAF6-86ABB7E81D25}"/>
              </a:ext>
            </a:extLst>
          </p:cNvPr>
          <p:cNvSpPr>
            <a:spLocks noGrp="1"/>
          </p:cNvSpPr>
          <p:nvPr>
            <p:ph type="body" sz="quarter" idx="3"/>
          </p:nvPr>
        </p:nvSpPr>
        <p:spPr>
          <a:xfrm>
            <a:off x="5889809" y="1681163"/>
            <a:ext cx="4849909" cy="823912"/>
          </a:xfrm>
        </p:spPr>
        <p:txBody>
          <a:bodyPr anchor="b">
            <a:noAutofit/>
          </a:bodyPr>
          <a:lstStyle>
            <a:lvl1pPr marL="0" indent="0">
              <a:buNone/>
              <a:defRPr sz="16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1982A2D6-379C-4D26-90AC-9F2F46DCE7F3}"/>
              </a:ext>
            </a:extLst>
          </p:cNvPr>
          <p:cNvSpPr>
            <a:spLocks noGrp="1"/>
          </p:cNvSpPr>
          <p:nvPr>
            <p:ph sz="quarter" idx="4"/>
          </p:nvPr>
        </p:nvSpPr>
        <p:spPr>
          <a:xfrm>
            <a:off x="5889810" y="2505075"/>
            <a:ext cx="4872134" cy="3684588"/>
          </a:xfrm>
        </p:spPr>
        <p:txBody>
          <a:bodyPr/>
          <a:lstStyle>
            <a:lvl2pPr>
              <a:defRPr b="1"/>
            </a:lvl2pPr>
            <a:lvl3pPr>
              <a:defRPr b="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DEA0E4F3-8A65-4788-AE96-1FB2060F48D2}"/>
              </a:ext>
            </a:extLst>
          </p:cNvPr>
          <p:cNvSpPr>
            <a:spLocks noGrp="1"/>
          </p:cNvSpPr>
          <p:nvPr>
            <p:ph type="dt" sz="half" idx="10"/>
          </p:nvPr>
        </p:nvSpPr>
        <p:spPr/>
        <p:txBody>
          <a:bodyPr/>
          <a:lstStyle/>
          <a:p>
            <a:fld id="{B5898F52-2787-4BA2-BBBC-9395E9F86D50}" type="datetimeFigureOut">
              <a:rPr lang="en-US" smtClean="0"/>
              <a:t>3/3/2024</a:t>
            </a:fld>
            <a:endParaRPr lang="en-US"/>
          </a:p>
        </p:txBody>
      </p:sp>
      <p:sp>
        <p:nvSpPr>
          <p:cNvPr id="8" name="Footer Placeholder 7">
            <a:extLst>
              <a:ext uri="{FF2B5EF4-FFF2-40B4-BE49-F238E27FC236}">
                <a16:creationId xmlns:a16="http://schemas.microsoft.com/office/drawing/2014/main" id="{97522DA4-5EE1-440C-ADDE-D7B4F77B4E1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6BC291E-B8EF-4ED7-A04A-23426C220CF0}"/>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17138287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CB818-E8D0-497B-9A7E-4F281D0DBCC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FE82B9D-CD58-4C05-8A78-CB6E0E9D49DC}"/>
              </a:ext>
            </a:extLst>
          </p:cNvPr>
          <p:cNvSpPr>
            <a:spLocks noGrp="1"/>
          </p:cNvSpPr>
          <p:nvPr>
            <p:ph type="dt" sz="half" idx="10"/>
          </p:nvPr>
        </p:nvSpPr>
        <p:spPr/>
        <p:txBody>
          <a:bodyPr/>
          <a:lstStyle/>
          <a:p>
            <a:fld id="{B5898F52-2787-4BA2-BBBC-9395E9F86D50}" type="datetimeFigureOut">
              <a:rPr lang="en-US" smtClean="0"/>
              <a:t>3/3/2024</a:t>
            </a:fld>
            <a:endParaRPr lang="en-US"/>
          </a:p>
        </p:txBody>
      </p:sp>
      <p:sp>
        <p:nvSpPr>
          <p:cNvPr id="4" name="Footer Placeholder 3">
            <a:extLst>
              <a:ext uri="{FF2B5EF4-FFF2-40B4-BE49-F238E27FC236}">
                <a16:creationId xmlns:a16="http://schemas.microsoft.com/office/drawing/2014/main" id="{BADE60CD-D6F3-40A7-BB8B-FEC8E3156AF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C02B832-C4FE-4F88-85EA-DDC16A82B9A9}"/>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14667045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C75B2FC-801A-44A4-96BF-26A9E8B2A1C6}"/>
              </a:ext>
            </a:extLst>
          </p:cNvPr>
          <p:cNvSpPr>
            <a:spLocks noGrp="1"/>
          </p:cNvSpPr>
          <p:nvPr>
            <p:ph type="dt" sz="half" idx="10"/>
          </p:nvPr>
        </p:nvSpPr>
        <p:spPr/>
        <p:txBody>
          <a:bodyPr/>
          <a:lstStyle/>
          <a:p>
            <a:fld id="{B5898F52-2787-4BA2-BBBC-9395E9F86D50}" type="datetimeFigureOut">
              <a:rPr lang="en-US" smtClean="0"/>
              <a:t>3/3/2024</a:t>
            </a:fld>
            <a:endParaRPr lang="en-US"/>
          </a:p>
        </p:txBody>
      </p:sp>
      <p:sp>
        <p:nvSpPr>
          <p:cNvPr id="3" name="Footer Placeholder 2">
            <a:extLst>
              <a:ext uri="{FF2B5EF4-FFF2-40B4-BE49-F238E27FC236}">
                <a16:creationId xmlns:a16="http://schemas.microsoft.com/office/drawing/2014/main" id="{A8127F04-7E7E-485C-8B30-6B89E5A69F0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0933C81-AA74-4BCE-AA9E-56E5791D078C}"/>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17131549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DFD3CB-0541-46AD-B35E-0E0A1375E8A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BF8EFDE-1D7D-46B8-AB55-A3C02EDD1888}"/>
              </a:ext>
            </a:extLst>
          </p:cNvPr>
          <p:cNvSpPr>
            <a:spLocks noGrp="1"/>
          </p:cNvSpPr>
          <p:nvPr>
            <p:ph idx="1"/>
          </p:nvPr>
        </p:nvSpPr>
        <p:spPr>
          <a:xfrm>
            <a:off x="5183188" y="457201"/>
            <a:ext cx="5652153" cy="5403850"/>
          </a:xfrm>
        </p:spPr>
        <p:txBody>
          <a:bodyPr/>
          <a:lstStyle>
            <a:lvl1pPr>
              <a:defRPr sz="3200"/>
            </a:lvl1pPr>
            <a:lvl2pPr>
              <a:defRPr sz="2800" b="1"/>
            </a:lvl2pPr>
            <a:lvl3pPr>
              <a:defRPr sz="2400" b="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6411D2F5-DB36-4943-8A14-96AFC488306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06C07D4-6597-444C-9EFD-62021AE7618C}"/>
              </a:ext>
            </a:extLst>
          </p:cNvPr>
          <p:cNvSpPr>
            <a:spLocks noGrp="1"/>
          </p:cNvSpPr>
          <p:nvPr>
            <p:ph type="dt" sz="half" idx="10"/>
          </p:nvPr>
        </p:nvSpPr>
        <p:spPr/>
        <p:txBody>
          <a:bodyPr/>
          <a:lstStyle/>
          <a:p>
            <a:fld id="{B5898F52-2787-4BA2-BBBC-9395E9F86D50}" type="datetimeFigureOut">
              <a:rPr lang="en-US" smtClean="0"/>
              <a:t>3/3/2024</a:t>
            </a:fld>
            <a:endParaRPr lang="en-US"/>
          </a:p>
        </p:txBody>
      </p:sp>
      <p:sp>
        <p:nvSpPr>
          <p:cNvPr id="6" name="Footer Placeholder 5">
            <a:extLst>
              <a:ext uri="{FF2B5EF4-FFF2-40B4-BE49-F238E27FC236}">
                <a16:creationId xmlns:a16="http://schemas.microsoft.com/office/drawing/2014/main" id="{712D0D2C-70E8-4A24-9727-BEAF10B17D6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0D9E0F6-7216-48A1-8BCA-770C6DE3875B}"/>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30130808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4CBEBD-5F1A-4111-A7F2-1CE82C9A69D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00517FB-4008-4F68-B193-482971BA720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2606C5F-0885-458F-9B21-47E60171BF0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4886F2E-B752-4D78-8DC4-C96A1A00E670}"/>
              </a:ext>
            </a:extLst>
          </p:cNvPr>
          <p:cNvSpPr>
            <a:spLocks noGrp="1"/>
          </p:cNvSpPr>
          <p:nvPr>
            <p:ph type="dt" sz="half" idx="10"/>
          </p:nvPr>
        </p:nvSpPr>
        <p:spPr/>
        <p:txBody>
          <a:bodyPr/>
          <a:lstStyle/>
          <a:p>
            <a:fld id="{B5898F52-2787-4BA2-BBBC-9395E9F86D50}" type="datetimeFigureOut">
              <a:rPr lang="en-US" smtClean="0"/>
              <a:t>3/3/2024</a:t>
            </a:fld>
            <a:endParaRPr lang="en-US"/>
          </a:p>
        </p:txBody>
      </p:sp>
      <p:sp>
        <p:nvSpPr>
          <p:cNvPr id="6" name="Footer Placeholder 5">
            <a:extLst>
              <a:ext uri="{FF2B5EF4-FFF2-40B4-BE49-F238E27FC236}">
                <a16:creationId xmlns:a16="http://schemas.microsoft.com/office/drawing/2014/main" id="{4FC37751-8BB8-4224-870A-A2953E7607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242CE94-BD7E-44B3-9B5E-67D4BD317E99}"/>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3442087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83CBE-1EA9-4E8B-A281-C50B792E55F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B2EB1A0-A59D-4CB9-BABB-C6BF1D2E992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2E6265B-940D-433C-AD76-2D6A42449307}"/>
              </a:ext>
            </a:extLst>
          </p:cNvPr>
          <p:cNvSpPr>
            <a:spLocks noGrp="1"/>
          </p:cNvSpPr>
          <p:nvPr>
            <p:ph type="dt" sz="half" idx="10"/>
          </p:nvPr>
        </p:nvSpPr>
        <p:spPr/>
        <p:txBody>
          <a:bodyPr/>
          <a:lstStyle/>
          <a:p>
            <a:fld id="{B5898F52-2787-4BA2-BBBC-9395E9F86D50}" type="datetimeFigureOut">
              <a:rPr lang="en-US" smtClean="0"/>
              <a:t>3/3/2024</a:t>
            </a:fld>
            <a:endParaRPr lang="en-US"/>
          </a:p>
        </p:txBody>
      </p:sp>
      <p:sp>
        <p:nvSpPr>
          <p:cNvPr id="5" name="Footer Placeholder 4">
            <a:extLst>
              <a:ext uri="{FF2B5EF4-FFF2-40B4-BE49-F238E27FC236}">
                <a16:creationId xmlns:a16="http://schemas.microsoft.com/office/drawing/2014/main" id="{EDCAB98E-314F-45C4-9A64-AD3FAE0516D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8E49F32-B214-4A0C-8669-7FE4BA445965}"/>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13814906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8DE4A6D-DAA1-4551-A093-3C36C1C8CF3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125FDA9-71CD-4B86-B291-BEBA43D8ED7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6D9F5B1-B635-4479-A426-B1D4066502DB}"/>
              </a:ext>
            </a:extLst>
          </p:cNvPr>
          <p:cNvSpPr>
            <a:spLocks noGrp="1"/>
          </p:cNvSpPr>
          <p:nvPr>
            <p:ph type="dt" sz="half" idx="10"/>
          </p:nvPr>
        </p:nvSpPr>
        <p:spPr/>
        <p:txBody>
          <a:bodyPr/>
          <a:lstStyle/>
          <a:p>
            <a:fld id="{B5898F52-2787-4BA2-BBBC-9395E9F86D50}" type="datetimeFigureOut">
              <a:rPr lang="en-US" smtClean="0"/>
              <a:t>3/3/2024</a:t>
            </a:fld>
            <a:endParaRPr lang="en-US"/>
          </a:p>
        </p:txBody>
      </p:sp>
      <p:sp>
        <p:nvSpPr>
          <p:cNvPr id="5" name="Footer Placeholder 4">
            <a:extLst>
              <a:ext uri="{FF2B5EF4-FFF2-40B4-BE49-F238E27FC236}">
                <a16:creationId xmlns:a16="http://schemas.microsoft.com/office/drawing/2014/main" id="{6B833098-8769-47C3-80B2-C2942F984D6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5EA9297-65D4-45BE-BE6C-5531FC6A5E1E}"/>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42764161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1AFD227-869A-489C-A9B5-3F0498DF3C0C}"/>
              </a:ext>
            </a:extLst>
          </p:cNvPr>
          <p:cNvGrpSpPr/>
          <p:nvPr/>
        </p:nvGrpSpPr>
        <p:grpSpPr>
          <a:xfrm>
            <a:off x="11096450" y="13394"/>
            <a:ext cx="494218" cy="6814823"/>
            <a:chOff x="11096450" y="13394"/>
            <a:chExt cx="494218" cy="6814823"/>
          </a:xfrm>
          <a:solidFill>
            <a:schemeClr val="bg2">
              <a:lumMod val="90000"/>
            </a:schemeClr>
          </a:solidFill>
        </p:grpSpPr>
        <p:sp>
          <p:nvSpPr>
            <p:cNvPr id="8" name="Freeform 8">
              <a:extLst>
                <a:ext uri="{FF2B5EF4-FFF2-40B4-BE49-F238E27FC236}">
                  <a16:creationId xmlns:a16="http://schemas.microsoft.com/office/drawing/2014/main" id="{62704B34-199B-4964-9C78-3AB9735915AA}"/>
                </a:ext>
              </a:extLst>
            </p:cNvPr>
            <p:cNvSpPr>
              <a:spLocks/>
            </p:cNvSpPr>
            <p:nvPr/>
          </p:nvSpPr>
          <p:spPr bwMode="auto">
            <a:xfrm rot="5400000">
              <a:off x="11108009" y="671857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9" name="Freeform 10">
              <a:extLst>
                <a:ext uri="{FF2B5EF4-FFF2-40B4-BE49-F238E27FC236}">
                  <a16:creationId xmlns:a16="http://schemas.microsoft.com/office/drawing/2014/main" id="{8B1E8DB8-017D-454E-849F-EE5742849FD4}"/>
                </a:ext>
              </a:extLst>
            </p:cNvPr>
            <p:cNvSpPr>
              <a:spLocks/>
            </p:cNvSpPr>
            <p:nvPr/>
          </p:nvSpPr>
          <p:spPr bwMode="auto">
            <a:xfrm rot="5400000">
              <a:off x="11475034" y="77813"/>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0" name="Freeform 15">
              <a:extLst>
                <a:ext uri="{FF2B5EF4-FFF2-40B4-BE49-F238E27FC236}">
                  <a16:creationId xmlns:a16="http://schemas.microsoft.com/office/drawing/2014/main" id="{16D80E5D-5099-41C4-A80A-1B1538C382FC}"/>
                </a:ext>
              </a:extLst>
            </p:cNvPr>
            <p:cNvSpPr>
              <a:spLocks/>
            </p:cNvSpPr>
            <p:nvPr/>
          </p:nvSpPr>
          <p:spPr bwMode="auto">
            <a:xfrm rot="5400000">
              <a:off x="11478964" y="592010"/>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1" name="Freeform 18">
              <a:extLst>
                <a:ext uri="{FF2B5EF4-FFF2-40B4-BE49-F238E27FC236}">
                  <a16:creationId xmlns:a16="http://schemas.microsoft.com/office/drawing/2014/main" id="{947751E1-E2F4-467E-B547-3BD4BAB7F560}"/>
                </a:ext>
              </a:extLst>
            </p:cNvPr>
            <p:cNvSpPr>
              <a:spLocks/>
            </p:cNvSpPr>
            <p:nvPr/>
          </p:nvSpPr>
          <p:spPr bwMode="auto">
            <a:xfrm rot="5400000">
              <a:off x="11482378" y="335267"/>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2" name="Freeform 19">
              <a:extLst>
                <a:ext uri="{FF2B5EF4-FFF2-40B4-BE49-F238E27FC236}">
                  <a16:creationId xmlns:a16="http://schemas.microsoft.com/office/drawing/2014/main" id="{55D8869B-B701-4268-9856-876345C8AE3F}"/>
                </a:ext>
              </a:extLst>
            </p:cNvPr>
            <p:cNvSpPr>
              <a:spLocks/>
            </p:cNvSpPr>
            <p:nvPr/>
          </p:nvSpPr>
          <p:spPr bwMode="auto">
            <a:xfrm rot="5400000">
              <a:off x="11407714" y="2021691"/>
              <a:ext cx="124951" cy="69362"/>
            </a:xfrm>
            <a:custGeom>
              <a:avLst/>
              <a:gdLst>
                <a:gd name="T0" fmla="*/ 16 w 38"/>
                <a:gd name="T1" fmla="*/ 0 h 23"/>
                <a:gd name="T2" fmla="*/ 10 w 38"/>
                <a:gd name="T3" fmla="*/ 23 h 23"/>
                <a:gd name="T4" fmla="*/ 16 w 38"/>
                <a:gd name="T5" fmla="*/ 0 h 23"/>
              </a:gdLst>
              <a:ahLst/>
              <a:cxnLst>
                <a:cxn ang="0">
                  <a:pos x="T0" y="T1"/>
                </a:cxn>
                <a:cxn ang="0">
                  <a:pos x="T2" y="T3"/>
                </a:cxn>
                <a:cxn ang="0">
                  <a:pos x="T4" y="T5"/>
                </a:cxn>
              </a:cxnLst>
              <a:rect l="0" t="0" r="r" b="b"/>
              <a:pathLst>
                <a:path w="38" h="23">
                  <a:moveTo>
                    <a:pt x="16" y="0"/>
                  </a:moveTo>
                  <a:cubicBezTo>
                    <a:pt x="38" y="8"/>
                    <a:pt x="31" y="18"/>
                    <a:pt x="10" y="23"/>
                  </a:cubicBezTo>
                  <a:cubicBezTo>
                    <a:pt x="0" y="16"/>
                    <a:pt x="4"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3" name="Freeform 20">
              <a:extLst>
                <a:ext uri="{FF2B5EF4-FFF2-40B4-BE49-F238E27FC236}">
                  <a16:creationId xmlns:a16="http://schemas.microsoft.com/office/drawing/2014/main" id="{A25CA59C-849F-4CE4-A9B0-293F98DE2C7C}"/>
                </a:ext>
              </a:extLst>
            </p:cNvPr>
            <p:cNvSpPr>
              <a:spLocks/>
            </p:cNvSpPr>
            <p:nvPr/>
          </p:nvSpPr>
          <p:spPr bwMode="auto">
            <a:xfrm rot="5400000">
              <a:off x="11414629" y="2272420"/>
              <a:ext cx="128495" cy="78339"/>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4" name="Freeform 22">
              <a:extLst>
                <a:ext uri="{FF2B5EF4-FFF2-40B4-BE49-F238E27FC236}">
                  <a16:creationId xmlns:a16="http://schemas.microsoft.com/office/drawing/2014/main" id="{FE000DB1-AAA1-4BFF-8F14-53624C2F9E0B}"/>
                </a:ext>
              </a:extLst>
            </p:cNvPr>
            <p:cNvSpPr>
              <a:spLocks/>
            </p:cNvSpPr>
            <p:nvPr/>
          </p:nvSpPr>
          <p:spPr bwMode="auto">
            <a:xfrm rot="5400000">
              <a:off x="11426398" y="1049544"/>
              <a:ext cx="150648" cy="99554"/>
            </a:xfrm>
            <a:custGeom>
              <a:avLst/>
              <a:gdLst>
                <a:gd name="T0" fmla="*/ 26 w 46"/>
                <a:gd name="T1" fmla="*/ 0 h 33"/>
                <a:gd name="T2" fmla="*/ 38 w 46"/>
                <a:gd name="T3" fmla="*/ 22 h 33"/>
                <a:gd name="T4" fmla="*/ 26 w 46"/>
                <a:gd name="T5" fmla="*/ 0 h 33"/>
              </a:gdLst>
              <a:ahLst/>
              <a:cxnLst>
                <a:cxn ang="0">
                  <a:pos x="T0" y="T1"/>
                </a:cxn>
                <a:cxn ang="0">
                  <a:pos x="T2" y="T3"/>
                </a:cxn>
                <a:cxn ang="0">
                  <a:pos x="T4" y="T5"/>
                </a:cxn>
              </a:cxnLst>
              <a:rect l="0" t="0" r="r" b="b"/>
              <a:pathLst>
                <a:path w="46" h="33">
                  <a:moveTo>
                    <a:pt x="26" y="0"/>
                  </a:moveTo>
                  <a:cubicBezTo>
                    <a:pt x="29" y="0"/>
                    <a:pt x="46" y="16"/>
                    <a:pt x="38" y="22"/>
                  </a:cubicBezTo>
                  <a:cubicBezTo>
                    <a:pt x="16" y="33"/>
                    <a:pt x="0" y="5"/>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5" name="Freeform 23">
              <a:extLst>
                <a:ext uri="{FF2B5EF4-FFF2-40B4-BE49-F238E27FC236}">
                  <a16:creationId xmlns:a16="http://schemas.microsoft.com/office/drawing/2014/main" id="{5EEFBC14-7E5B-47B2-B5E3-E90991F89191}"/>
                </a:ext>
              </a:extLst>
            </p:cNvPr>
            <p:cNvSpPr>
              <a:spLocks/>
            </p:cNvSpPr>
            <p:nvPr/>
          </p:nvSpPr>
          <p:spPr bwMode="auto">
            <a:xfrm rot="5400000">
              <a:off x="11440085" y="836978"/>
              <a:ext cx="134697" cy="81603"/>
            </a:xfrm>
            <a:custGeom>
              <a:avLst/>
              <a:gdLst>
                <a:gd name="T0" fmla="*/ 19 w 41"/>
                <a:gd name="T1" fmla="*/ 0 h 27"/>
                <a:gd name="T2" fmla="*/ 8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10"/>
                    <a:pt x="28" y="27"/>
                    <a:pt x="8" y="20"/>
                  </a:cubicBezTo>
                  <a:cubicBezTo>
                    <a:pt x="0" y="8"/>
                    <a:pt x="7" y="2"/>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6" name="Freeform 26">
              <a:extLst>
                <a:ext uri="{FF2B5EF4-FFF2-40B4-BE49-F238E27FC236}">
                  <a16:creationId xmlns:a16="http://schemas.microsoft.com/office/drawing/2014/main" id="{00AFF6E4-A34A-4FD3-8C57-BB96114822D1}"/>
                </a:ext>
              </a:extLst>
            </p:cNvPr>
            <p:cNvSpPr>
              <a:spLocks/>
            </p:cNvSpPr>
            <p:nvPr/>
          </p:nvSpPr>
          <p:spPr bwMode="auto">
            <a:xfrm rot="5400000">
              <a:off x="11427309" y="1320685"/>
              <a:ext cx="127608" cy="78339"/>
            </a:xfrm>
            <a:custGeom>
              <a:avLst/>
              <a:gdLst>
                <a:gd name="T0" fmla="*/ 24 w 39"/>
                <a:gd name="T1" fmla="*/ 0 h 26"/>
                <a:gd name="T2" fmla="*/ 20 w 39"/>
                <a:gd name="T3" fmla="*/ 25 h 26"/>
                <a:gd name="T4" fmla="*/ 24 w 39"/>
                <a:gd name="T5" fmla="*/ 0 h 26"/>
              </a:gdLst>
              <a:ahLst/>
              <a:cxnLst>
                <a:cxn ang="0">
                  <a:pos x="T0" y="T1"/>
                </a:cxn>
                <a:cxn ang="0">
                  <a:pos x="T2" y="T3"/>
                </a:cxn>
                <a:cxn ang="0">
                  <a:pos x="T4" y="T5"/>
                </a:cxn>
              </a:cxnLst>
              <a:rect l="0" t="0" r="r" b="b"/>
              <a:pathLst>
                <a:path w="39" h="26">
                  <a:moveTo>
                    <a:pt x="24" y="0"/>
                  </a:moveTo>
                  <a:cubicBezTo>
                    <a:pt x="39" y="2"/>
                    <a:pt x="36" y="26"/>
                    <a:pt x="20" y="25"/>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7" name="Freeform 27">
              <a:extLst>
                <a:ext uri="{FF2B5EF4-FFF2-40B4-BE49-F238E27FC236}">
                  <a16:creationId xmlns:a16="http://schemas.microsoft.com/office/drawing/2014/main" id="{C63A8474-C075-4441-A0B3-52286EA50093}"/>
                </a:ext>
              </a:extLst>
            </p:cNvPr>
            <p:cNvSpPr>
              <a:spLocks/>
            </p:cNvSpPr>
            <p:nvPr/>
          </p:nvSpPr>
          <p:spPr bwMode="auto">
            <a:xfrm rot="5400000">
              <a:off x="11407470" y="1778440"/>
              <a:ext cx="131153" cy="93843"/>
            </a:xfrm>
            <a:custGeom>
              <a:avLst/>
              <a:gdLst>
                <a:gd name="T0" fmla="*/ 22 w 40"/>
                <a:gd name="T1" fmla="*/ 0 h 31"/>
                <a:gd name="T2" fmla="*/ 16 w 40"/>
                <a:gd name="T3" fmla="*/ 25 h 31"/>
                <a:gd name="T4" fmla="*/ 22 w 40"/>
                <a:gd name="T5" fmla="*/ 0 h 31"/>
              </a:gdLst>
              <a:ahLst/>
              <a:cxnLst>
                <a:cxn ang="0">
                  <a:pos x="T0" y="T1"/>
                </a:cxn>
                <a:cxn ang="0">
                  <a:pos x="T2" y="T3"/>
                </a:cxn>
                <a:cxn ang="0">
                  <a:pos x="T4" y="T5"/>
                </a:cxn>
              </a:cxnLst>
              <a:rect l="0" t="0" r="r" b="b"/>
              <a:pathLst>
                <a:path w="40" h="31">
                  <a:moveTo>
                    <a:pt x="22" y="0"/>
                  </a:moveTo>
                  <a:cubicBezTo>
                    <a:pt x="39" y="3"/>
                    <a:pt x="40" y="31"/>
                    <a:pt x="16" y="25"/>
                  </a:cubicBezTo>
                  <a:cubicBezTo>
                    <a:pt x="0" y="7"/>
                    <a:pt x="13" y="4"/>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8" name="Freeform 28">
              <a:extLst>
                <a:ext uri="{FF2B5EF4-FFF2-40B4-BE49-F238E27FC236}">
                  <a16:creationId xmlns:a16="http://schemas.microsoft.com/office/drawing/2014/main" id="{35DA4698-A2ED-4512-8887-F12D3F14372A}"/>
                </a:ext>
              </a:extLst>
            </p:cNvPr>
            <p:cNvSpPr>
              <a:spLocks/>
            </p:cNvSpPr>
            <p:nvPr/>
          </p:nvSpPr>
          <p:spPr bwMode="auto">
            <a:xfrm rot="5400000">
              <a:off x="11404869" y="1535195"/>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7"/>
                    <a:pt x="31" y="17"/>
                    <a:pt x="11" y="23"/>
                  </a:cubicBezTo>
                  <a:cubicBezTo>
                    <a:pt x="0" y="16"/>
                    <a:pt x="4" y="2"/>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9" name="Freeform 30">
              <a:extLst>
                <a:ext uri="{FF2B5EF4-FFF2-40B4-BE49-F238E27FC236}">
                  <a16:creationId xmlns:a16="http://schemas.microsoft.com/office/drawing/2014/main" id="{3358E118-D590-4E50-B21C-6CDAA1CCAFCB}"/>
                </a:ext>
              </a:extLst>
            </p:cNvPr>
            <p:cNvSpPr>
              <a:spLocks/>
            </p:cNvSpPr>
            <p:nvPr/>
          </p:nvSpPr>
          <p:spPr bwMode="auto">
            <a:xfrm rot="5400000">
              <a:off x="11480119" y="1078297"/>
              <a:ext cx="9748" cy="5712"/>
            </a:xfrm>
            <a:custGeom>
              <a:avLst/>
              <a:gdLst>
                <a:gd name="T0" fmla="*/ 1 w 3"/>
                <a:gd name="T1" fmla="*/ 0 h 2"/>
                <a:gd name="T2" fmla="*/ 2 w 3"/>
                <a:gd name="T3" fmla="*/ 2 h 2"/>
                <a:gd name="T4" fmla="*/ 1 w 3"/>
                <a:gd name="T5" fmla="*/ 0 h 2"/>
              </a:gdLst>
              <a:ahLst/>
              <a:cxnLst>
                <a:cxn ang="0">
                  <a:pos x="T0" y="T1"/>
                </a:cxn>
                <a:cxn ang="0">
                  <a:pos x="T2" y="T3"/>
                </a:cxn>
                <a:cxn ang="0">
                  <a:pos x="T4" y="T5"/>
                </a:cxn>
              </a:cxnLst>
              <a:rect l="0" t="0" r="r" b="b"/>
              <a:pathLst>
                <a:path w="3" h="2">
                  <a:moveTo>
                    <a:pt x="1" y="0"/>
                  </a:moveTo>
                  <a:cubicBezTo>
                    <a:pt x="2" y="1"/>
                    <a:pt x="3" y="2"/>
                    <a:pt x="2" y="2"/>
                  </a:cubicBezTo>
                  <a:cubicBezTo>
                    <a:pt x="1" y="2"/>
                    <a:pt x="0" y="1"/>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0" name="Freeform 43">
              <a:extLst>
                <a:ext uri="{FF2B5EF4-FFF2-40B4-BE49-F238E27FC236}">
                  <a16:creationId xmlns:a16="http://schemas.microsoft.com/office/drawing/2014/main" id="{F1EE889E-60FF-423F-ADCB-6CBEE853A040}"/>
                </a:ext>
              </a:extLst>
            </p:cNvPr>
            <p:cNvSpPr>
              <a:spLocks/>
            </p:cNvSpPr>
            <p:nvPr/>
          </p:nvSpPr>
          <p:spPr bwMode="auto">
            <a:xfrm rot="5400000">
              <a:off x="11194111" y="860614"/>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1" name="Freeform 51">
              <a:extLst>
                <a:ext uri="{FF2B5EF4-FFF2-40B4-BE49-F238E27FC236}">
                  <a16:creationId xmlns:a16="http://schemas.microsoft.com/office/drawing/2014/main" id="{A4AA0634-0A7C-4A35-8EB7-775200F129FD}"/>
                </a:ext>
              </a:extLst>
            </p:cNvPr>
            <p:cNvSpPr>
              <a:spLocks/>
            </p:cNvSpPr>
            <p:nvPr/>
          </p:nvSpPr>
          <p:spPr bwMode="auto">
            <a:xfrm rot="5400000">
              <a:off x="11167080" y="1015030"/>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2" name="Freeform 52">
              <a:extLst>
                <a:ext uri="{FF2B5EF4-FFF2-40B4-BE49-F238E27FC236}">
                  <a16:creationId xmlns:a16="http://schemas.microsoft.com/office/drawing/2014/main" id="{EBA21558-CAC3-445C-8882-5D4A0C6D2A0E}"/>
                </a:ext>
              </a:extLst>
            </p:cNvPr>
            <p:cNvSpPr>
              <a:spLocks/>
            </p:cNvSpPr>
            <p:nvPr/>
          </p:nvSpPr>
          <p:spPr bwMode="auto">
            <a:xfrm rot="5400000">
              <a:off x="11164085" y="450599"/>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3" name="Freeform 53">
              <a:extLst>
                <a:ext uri="{FF2B5EF4-FFF2-40B4-BE49-F238E27FC236}">
                  <a16:creationId xmlns:a16="http://schemas.microsoft.com/office/drawing/2014/main" id="{2E9415F1-5D31-4C25-9E26-203EEF500877}"/>
                </a:ext>
              </a:extLst>
            </p:cNvPr>
            <p:cNvSpPr>
              <a:spLocks/>
            </p:cNvSpPr>
            <p:nvPr/>
          </p:nvSpPr>
          <p:spPr bwMode="auto">
            <a:xfrm rot="5400000">
              <a:off x="11155166" y="1253803"/>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4" name="Freeform 54">
              <a:extLst>
                <a:ext uri="{FF2B5EF4-FFF2-40B4-BE49-F238E27FC236}">
                  <a16:creationId xmlns:a16="http://schemas.microsoft.com/office/drawing/2014/main" id="{622FC1F6-879A-45BA-8752-08020C39CE29}"/>
                </a:ext>
              </a:extLst>
            </p:cNvPr>
            <p:cNvSpPr>
              <a:spLocks/>
            </p:cNvSpPr>
            <p:nvPr/>
          </p:nvSpPr>
          <p:spPr bwMode="auto">
            <a:xfrm rot="5400000">
              <a:off x="11141013" y="614227"/>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5" name="Freeform 55">
              <a:extLst>
                <a:ext uri="{FF2B5EF4-FFF2-40B4-BE49-F238E27FC236}">
                  <a16:creationId xmlns:a16="http://schemas.microsoft.com/office/drawing/2014/main" id="{BA09826C-58E2-48C5-9666-333326C2CA44}"/>
                </a:ext>
              </a:extLst>
            </p:cNvPr>
            <p:cNvSpPr>
              <a:spLocks/>
            </p:cNvSpPr>
            <p:nvPr/>
          </p:nvSpPr>
          <p:spPr bwMode="auto">
            <a:xfrm rot="5400000">
              <a:off x="11155026" y="1463404"/>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6" name="Freeform 56">
              <a:extLst>
                <a:ext uri="{FF2B5EF4-FFF2-40B4-BE49-F238E27FC236}">
                  <a16:creationId xmlns:a16="http://schemas.microsoft.com/office/drawing/2014/main" id="{A6D3555F-4EA1-4EA7-9D08-2D75CE51927B}"/>
                </a:ext>
              </a:extLst>
            </p:cNvPr>
            <p:cNvSpPr>
              <a:spLocks/>
            </p:cNvSpPr>
            <p:nvPr/>
          </p:nvSpPr>
          <p:spPr bwMode="auto">
            <a:xfrm rot="5400000">
              <a:off x="11101585" y="2335317"/>
              <a:ext cx="128495" cy="72626"/>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7" name="Freeform 57">
              <a:extLst>
                <a:ext uri="{FF2B5EF4-FFF2-40B4-BE49-F238E27FC236}">
                  <a16:creationId xmlns:a16="http://schemas.microsoft.com/office/drawing/2014/main" id="{60FA20E8-EDAA-4310-B870-97807901AC18}"/>
                </a:ext>
              </a:extLst>
            </p:cNvPr>
            <p:cNvSpPr>
              <a:spLocks/>
            </p:cNvSpPr>
            <p:nvPr/>
          </p:nvSpPr>
          <p:spPr bwMode="auto">
            <a:xfrm rot="5400000">
              <a:off x="11141175" y="1673149"/>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8" name="Freeform 59">
              <a:extLst>
                <a:ext uri="{FF2B5EF4-FFF2-40B4-BE49-F238E27FC236}">
                  <a16:creationId xmlns:a16="http://schemas.microsoft.com/office/drawing/2014/main" id="{F5552AA2-C2AB-4D59-B6EF-E8E5EE110E52}"/>
                </a:ext>
              </a:extLst>
            </p:cNvPr>
            <p:cNvSpPr>
              <a:spLocks/>
            </p:cNvSpPr>
            <p:nvPr/>
          </p:nvSpPr>
          <p:spPr bwMode="auto">
            <a:xfrm rot="5400000">
              <a:off x="11120625" y="255502"/>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9" name="Freeform 60">
              <a:extLst>
                <a:ext uri="{FF2B5EF4-FFF2-40B4-BE49-F238E27FC236}">
                  <a16:creationId xmlns:a16="http://schemas.microsoft.com/office/drawing/2014/main" id="{0BA267D0-8F6B-4803-B948-70E29B4587EB}"/>
                </a:ext>
              </a:extLst>
            </p:cNvPr>
            <p:cNvSpPr>
              <a:spLocks/>
            </p:cNvSpPr>
            <p:nvPr/>
          </p:nvSpPr>
          <p:spPr bwMode="auto">
            <a:xfrm rot="5400000">
              <a:off x="11115856" y="1902943"/>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 name="Freeform 61">
              <a:extLst>
                <a:ext uri="{FF2B5EF4-FFF2-40B4-BE49-F238E27FC236}">
                  <a16:creationId xmlns:a16="http://schemas.microsoft.com/office/drawing/2014/main" id="{86E372A3-B9F4-4FEE-8B96-D9AD879E214E}"/>
                </a:ext>
              </a:extLst>
            </p:cNvPr>
            <p:cNvSpPr>
              <a:spLocks/>
            </p:cNvSpPr>
            <p:nvPr/>
          </p:nvSpPr>
          <p:spPr bwMode="auto">
            <a:xfrm rot="5400000">
              <a:off x="11082153" y="2137303"/>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1" name="Freeform 5">
              <a:extLst>
                <a:ext uri="{FF2B5EF4-FFF2-40B4-BE49-F238E27FC236}">
                  <a16:creationId xmlns:a16="http://schemas.microsoft.com/office/drawing/2014/main" id="{FF0C4564-5DA6-4224-A8B7-85CE1323DE8F}"/>
                </a:ext>
              </a:extLst>
            </p:cNvPr>
            <p:cNvSpPr>
              <a:spLocks/>
            </p:cNvSpPr>
            <p:nvPr/>
          </p:nvSpPr>
          <p:spPr bwMode="auto">
            <a:xfrm rot="5400000">
              <a:off x="11410824" y="2818299"/>
              <a:ext cx="121406" cy="81603"/>
            </a:xfrm>
            <a:custGeom>
              <a:avLst/>
              <a:gdLst>
                <a:gd name="T0" fmla="*/ 20 w 37"/>
                <a:gd name="T1" fmla="*/ 1 h 27"/>
                <a:gd name="T2" fmla="*/ 22 w 37"/>
                <a:gd name="T3" fmla="*/ 27 h 27"/>
                <a:gd name="T4" fmla="*/ 20 w 37"/>
                <a:gd name="T5" fmla="*/ 1 h 27"/>
              </a:gdLst>
              <a:ahLst/>
              <a:cxnLst>
                <a:cxn ang="0">
                  <a:pos x="T0" y="T1"/>
                </a:cxn>
                <a:cxn ang="0">
                  <a:pos x="T2" y="T3"/>
                </a:cxn>
                <a:cxn ang="0">
                  <a:pos x="T4" y="T5"/>
                </a:cxn>
              </a:cxnLst>
              <a:rect l="0" t="0" r="r" b="b"/>
              <a:pathLst>
                <a:path w="37" h="27">
                  <a:moveTo>
                    <a:pt x="20" y="1"/>
                  </a:moveTo>
                  <a:cubicBezTo>
                    <a:pt x="31" y="1"/>
                    <a:pt x="37" y="24"/>
                    <a:pt x="22" y="27"/>
                  </a:cubicBezTo>
                  <a:cubicBezTo>
                    <a:pt x="2" y="27"/>
                    <a:pt x="0" y="0"/>
                    <a:pt x="20"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2" name="Freeform 6">
              <a:extLst>
                <a:ext uri="{FF2B5EF4-FFF2-40B4-BE49-F238E27FC236}">
                  <a16:creationId xmlns:a16="http://schemas.microsoft.com/office/drawing/2014/main" id="{19F31D0D-C43D-4BB0-A13C-9524B84117D4}"/>
                </a:ext>
              </a:extLst>
            </p:cNvPr>
            <p:cNvSpPr>
              <a:spLocks/>
            </p:cNvSpPr>
            <p:nvPr/>
          </p:nvSpPr>
          <p:spPr bwMode="auto">
            <a:xfrm rot="5400000">
              <a:off x="11391700" y="5088176"/>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3" name="Freeform 7">
              <a:extLst>
                <a:ext uri="{FF2B5EF4-FFF2-40B4-BE49-F238E27FC236}">
                  <a16:creationId xmlns:a16="http://schemas.microsoft.com/office/drawing/2014/main" id="{6B32FB03-B0FE-4731-BE41-C59AFB49FBF5}"/>
                </a:ext>
              </a:extLst>
            </p:cNvPr>
            <p:cNvSpPr>
              <a:spLocks/>
            </p:cNvSpPr>
            <p:nvPr/>
          </p:nvSpPr>
          <p:spPr bwMode="auto">
            <a:xfrm rot="5400000">
              <a:off x="11371127" y="2531128"/>
              <a:ext cx="138242"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 name="Freeform 8">
              <a:extLst>
                <a:ext uri="{FF2B5EF4-FFF2-40B4-BE49-F238E27FC236}">
                  <a16:creationId xmlns:a16="http://schemas.microsoft.com/office/drawing/2014/main" id="{BDD5B6F0-1E17-4DCD-AE5F-ED8C48892FEF}"/>
                </a:ext>
              </a:extLst>
            </p:cNvPr>
            <p:cNvSpPr>
              <a:spLocks/>
            </p:cNvSpPr>
            <p:nvPr/>
          </p:nvSpPr>
          <p:spPr bwMode="auto">
            <a:xfrm rot="5400000">
              <a:off x="11401349" y="4735882"/>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 name="Freeform 9">
              <a:extLst>
                <a:ext uri="{FF2B5EF4-FFF2-40B4-BE49-F238E27FC236}">
                  <a16:creationId xmlns:a16="http://schemas.microsoft.com/office/drawing/2014/main" id="{0290BE17-E89B-4AF9-B3F6-AF4884D52467}"/>
                </a:ext>
              </a:extLst>
            </p:cNvPr>
            <p:cNvSpPr>
              <a:spLocks/>
            </p:cNvSpPr>
            <p:nvPr/>
          </p:nvSpPr>
          <p:spPr bwMode="auto">
            <a:xfrm rot="5400000">
              <a:off x="11409487" y="4455410"/>
              <a:ext cx="121406" cy="88130"/>
            </a:xfrm>
            <a:custGeom>
              <a:avLst/>
              <a:gdLst>
                <a:gd name="T0" fmla="*/ 18 w 37"/>
                <a:gd name="T1" fmla="*/ 4 h 29"/>
                <a:gd name="T2" fmla="*/ 22 w 37"/>
                <a:gd name="T3" fmla="*/ 29 h 29"/>
                <a:gd name="T4" fmla="*/ 18 w 37"/>
                <a:gd name="T5" fmla="*/ 4 h 29"/>
              </a:gdLst>
              <a:ahLst/>
              <a:cxnLst>
                <a:cxn ang="0">
                  <a:pos x="T0" y="T1"/>
                </a:cxn>
                <a:cxn ang="0">
                  <a:pos x="T2" y="T3"/>
                </a:cxn>
                <a:cxn ang="0">
                  <a:pos x="T4" y="T5"/>
                </a:cxn>
              </a:cxnLst>
              <a:rect l="0" t="0" r="r" b="b"/>
              <a:pathLst>
                <a:path w="37" h="29">
                  <a:moveTo>
                    <a:pt x="18" y="4"/>
                  </a:moveTo>
                  <a:cubicBezTo>
                    <a:pt x="35" y="0"/>
                    <a:pt x="37" y="28"/>
                    <a:pt x="22" y="29"/>
                  </a:cubicBezTo>
                  <a:cubicBezTo>
                    <a:pt x="7" y="28"/>
                    <a:pt x="0" y="14"/>
                    <a:pt x="18"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 name="Freeform 11">
              <a:extLst>
                <a:ext uri="{FF2B5EF4-FFF2-40B4-BE49-F238E27FC236}">
                  <a16:creationId xmlns:a16="http://schemas.microsoft.com/office/drawing/2014/main" id="{85F63089-F77F-4F02-8417-AAC1847FBCA7}"/>
                </a:ext>
              </a:extLst>
            </p:cNvPr>
            <p:cNvSpPr>
              <a:spLocks/>
            </p:cNvSpPr>
            <p:nvPr/>
          </p:nvSpPr>
          <p:spPr bwMode="auto">
            <a:xfrm rot="5400000">
              <a:off x="11369848" y="4194178"/>
              <a:ext cx="143559" cy="102819"/>
            </a:xfrm>
            <a:custGeom>
              <a:avLst/>
              <a:gdLst>
                <a:gd name="T0" fmla="*/ 31 w 44"/>
                <a:gd name="T1" fmla="*/ 1 h 34"/>
                <a:gd name="T2" fmla="*/ 42 w 44"/>
                <a:gd name="T3" fmla="*/ 19 h 34"/>
                <a:gd name="T4" fmla="*/ 31 w 44"/>
                <a:gd name="T5" fmla="*/ 1 h 34"/>
              </a:gdLst>
              <a:ahLst/>
              <a:cxnLst>
                <a:cxn ang="0">
                  <a:pos x="T0" y="T1"/>
                </a:cxn>
                <a:cxn ang="0">
                  <a:pos x="T2" y="T3"/>
                </a:cxn>
                <a:cxn ang="0">
                  <a:pos x="T4" y="T5"/>
                </a:cxn>
              </a:cxnLst>
              <a:rect l="0" t="0" r="r" b="b"/>
              <a:pathLst>
                <a:path w="44" h="34">
                  <a:moveTo>
                    <a:pt x="31" y="1"/>
                  </a:moveTo>
                  <a:cubicBezTo>
                    <a:pt x="39" y="0"/>
                    <a:pt x="44" y="12"/>
                    <a:pt x="42" y="19"/>
                  </a:cubicBezTo>
                  <a:cubicBezTo>
                    <a:pt x="25" y="34"/>
                    <a:pt x="0" y="8"/>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7" name="Freeform 12">
              <a:extLst>
                <a:ext uri="{FF2B5EF4-FFF2-40B4-BE49-F238E27FC236}">
                  <a16:creationId xmlns:a16="http://schemas.microsoft.com/office/drawing/2014/main" id="{7B01CD5E-570F-4CBF-9904-94F30D928C54}"/>
                </a:ext>
              </a:extLst>
            </p:cNvPr>
            <p:cNvSpPr>
              <a:spLocks/>
            </p:cNvSpPr>
            <p:nvPr/>
          </p:nvSpPr>
          <p:spPr bwMode="auto">
            <a:xfrm rot="5400000">
              <a:off x="11381624" y="3691697"/>
              <a:ext cx="134697" cy="81603"/>
            </a:xfrm>
            <a:custGeom>
              <a:avLst/>
              <a:gdLst>
                <a:gd name="T0" fmla="*/ 22 w 41"/>
                <a:gd name="T1" fmla="*/ 0 h 27"/>
                <a:gd name="T2" fmla="*/ 8 w 41"/>
                <a:gd name="T3" fmla="*/ 20 h 27"/>
                <a:gd name="T4" fmla="*/ 22 w 41"/>
                <a:gd name="T5" fmla="*/ 0 h 27"/>
              </a:gdLst>
              <a:ahLst/>
              <a:cxnLst>
                <a:cxn ang="0">
                  <a:pos x="T0" y="T1"/>
                </a:cxn>
                <a:cxn ang="0">
                  <a:pos x="T2" y="T3"/>
                </a:cxn>
                <a:cxn ang="0">
                  <a:pos x="T4" y="T5"/>
                </a:cxn>
              </a:cxnLst>
              <a:rect l="0" t="0" r="r" b="b"/>
              <a:pathLst>
                <a:path w="41" h="27">
                  <a:moveTo>
                    <a:pt x="22" y="0"/>
                  </a:moveTo>
                  <a:cubicBezTo>
                    <a:pt x="41" y="12"/>
                    <a:pt x="24" y="27"/>
                    <a:pt x="8" y="20"/>
                  </a:cubicBezTo>
                  <a:cubicBezTo>
                    <a:pt x="0" y="7"/>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 name="Freeform 13">
              <a:extLst>
                <a:ext uri="{FF2B5EF4-FFF2-40B4-BE49-F238E27FC236}">
                  <a16:creationId xmlns:a16="http://schemas.microsoft.com/office/drawing/2014/main" id="{7EE6A672-2915-4B03-99A9-9364D5F1521E}"/>
                </a:ext>
              </a:extLst>
            </p:cNvPr>
            <p:cNvSpPr>
              <a:spLocks/>
            </p:cNvSpPr>
            <p:nvPr/>
          </p:nvSpPr>
          <p:spPr bwMode="auto">
            <a:xfrm rot="5400000">
              <a:off x="11417787" y="3075050"/>
              <a:ext cx="124951" cy="69362"/>
            </a:xfrm>
            <a:custGeom>
              <a:avLst/>
              <a:gdLst>
                <a:gd name="T0" fmla="*/ 26 w 38"/>
                <a:gd name="T1" fmla="*/ 0 h 23"/>
                <a:gd name="T2" fmla="*/ 25 w 38"/>
                <a:gd name="T3" fmla="*/ 23 h 23"/>
                <a:gd name="T4" fmla="*/ 26 w 38"/>
                <a:gd name="T5" fmla="*/ 0 h 23"/>
              </a:gdLst>
              <a:ahLst/>
              <a:cxnLst>
                <a:cxn ang="0">
                  <a:pos x="T0" y="T1"/>
                </a:cxn>
                <a:cxn ang="0">
                  <a:pos x="T2" y="T3"/>
                </a:cxn>
                <a:cxn ang="0">
                  <a:pos x="T4" y="T5"/>
                </a:cxn>
              </a:cxnLst>
              <a:rect l="0" t="0" r="r" b="b"/>
              <a:pathLst>
                <a:path w="38" h="23">
                  <a:moveTo>
                    <a:pt x="26" y="0"/>
                  </a:moveTo>
                  <a:cubicBezTo>
                    <a:pt x="38" y="0"/>
                    <a:pt x="37" y="20"/>
                    <a:pt x="25" y="23"/>
                  </a:cubicBezTo>
                  <a:cubicBezTo>
                    <a:pt x="0" y="23"/>
                    <a:pt x="5" y="1"/>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9" name="Freeform 14">
              <a:extLst>
                <a:ext uri="{FF2B5EF4-FFF2-40B4-BE49-F238E27FC236}">
                  <a16:creationId xmlns:a16="http://schemas.microsoft.com/office/drawing/2014/main" id="{2136B643-14E1-443A-BC1C-06ADAE65C30F}"/>
                </a:ext>
              </a:extLst>
            </p:cNvPr>
            <p:cNvSpPr>
              <a:spLocks/>
            </p:cNvSpPr>
            <p:nvPr/>
          </p:nvSpPr>
          <p:spPr bwMode="auto">
            <a:xfrm rot="5400000">
              <a:off x="11376729" y="3335597"/>
              <a:ext cx="134697" cy="84866"/>
            </a:xfrm>
            <a:custGeom>
              <a:avLst/>
              <a:gdLst>
                <a:gd name="T0" fmla="*/ 26 w 41"/>
                <a:gd name="T1" fmla="*/ 1 h 28"/>
                <a:gd name="T2" fmla="*/ 39 w 41"/>
                <a:gd name="T3" fmla="*/ 20 h 28"/>
                <a:gd name="T4" fmla="*/ 26 w 41"/>
                <a:gd name="T5" fmla="*/ 1 h 28"/>
              </a:gdLst>
              <a:ahLst/>
              <a:cxnLst>
                <a:cxn ang="0">
                  <a:pos x="T0" y="T1"/>
                </a:cxn>
                <a:cxn ang="0">
                  <a:pos x="T2" y="T3"/>
                </a:cxn>
                <a:cxn ang="0">
                  <a:pos x="T4" y="T5"/>
                </a:cxn>
              </a:cxnLst>
              <a:rect l="0" t="0" r="r" b="b"/>
              <a:pathLst>
                <a:path w="41" h="28">
                  <a:moveTo>
                    <a:pt x="26" y="1"/>
                  </a:moveTo>
                  <a:cubicBezTo>
                    <a:pt x="34" y="0"/>
                    <a:pt x="41" y="12"/>
                    <a:pt x="39" y="20"/>
                  </a:cubicBezTo>
                  <a:cubicBezTo>
                    <a:pt x="17" y="28"/>
                    <a:pt x="0" y="12"/>
                    <a:pt x="26"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0" name="Freeform 16">
              <a:extLst>
                <a:ext uri="{FF2B5EF4-FFF2-40B4-BE49-F238E27FC236}">
                  <a16:creationId xmlns:a16="http://schemas.microsoft.com/office/drawing/2014/main" id="{867FA393-4F37-4E1A-870B-F96775FAB7E8}"/>
                </a:ext>
              </a:extLst>
            </p:cNvPr>
            <p:cNvSpPr>
              <a:spLocks/>
            </p:cNvSpPr>
            <p:nvPr/>
          </p:nvSpPr>
          <p:spPr bwMode="auto">
            <a:xfrm rot="5400000">
              <a:off x="11360464" y="3934729"/>
              <a:ext cx="143559" cy="97107"/>
            </a:xfrm>
            <a:custGeom>
              <a:avLst/>
              <a:gdLst>
                <a:gd name="T0" fmla="*/ 31 w 44"/>
                <a:gd name="T1" fmla="*/ 1 h 32"/>
                <a:gd name="T2" fmla="*/ 43 w 44"/>
                <a:gd name="T3" fmla="*/ 15 h 32"/>
                <a:gd name="T4" fmla="*/ 31 w 44"/>
                <a:gd name="T5" fmla="*/ 1 h 32"/>
              </a:gdLst>
              <a:ahLst/>
              <a:cxnLst>
                <a:cxn ang="0">
                  <a:pos x="T0" y="T1"/>
                </a:cxn>
                <a:cxn ang="0">
                  <a:pos x="T2" y="T3"/>
                </a:cxn>
                <a:cxn ang="0">
                  <a:pos x="T4" y="T5"/>
                </a:cxn>
              </a:cxnLst>
              <a:rect l="0" t="0" r="r" b="b"/>
              <a:pathLst>
                <a:path w="44" h="32">
                  <a:moveTo>
                    <a:pt x="31" y="1"/>
                  </a:moveTo>
                  <a:cubicBezTo>
                    <a:pt x="40" y="0"/>
                    <a:pt x="44" y="8"/>
                    <a:pt x="43" y="15"/>
                  </a:cubicBezTo>
                  <a:cubicBezTo>
                    <a:pt x="29" y="32"/>
                    <a:pt x="0" y="6"/>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1" name="Freeform 17">
              <a:extLst>
                <a:ext uri="{FF2B5EF4-FFF2-40B4-BE49-F238E27FC236}">
                  <a16:creationId xmlns:a16="http://schemas.microsoft.com/office/drawing/2014/main" id="{E225A1BE-FAD2-4764-A7E4-A6DA07D0573B}"/>
                </a:ext>
              </a:extLst>
            </p:cNvPr>
            <p:cNvSpPr>
              <a:spLocks/>
            </p:cNvSpPr>
            <p:nvPr/>
          </p:nvSpPr>
          <p:spPr bwMode="auto">
            <a:xfrm rot="5400000">
              <a:off x="11395443" y="5347417"/>
              <a:ext cx="94821" cy="69362"/>
            </a:xfrm>
            <a:custGeom>
              <a:avLst/>
              <a:gdLst>
                <a:gd name="T0" fmla="*/ 13 w 29"/>
                <a:gd name="T1" fmla="*/ 0 h 23"/>
                <a:gd name="T2" fmla="*/ 13 w 29"/>
                <a:gd name="T3" fmla="*/ 23 h 23"/>
                <a:gd name="T4" fmla="*/ 13 w 29"/>
                <a:gd name="T5" fmla="*/ 0 h 23"/>
              </a:gdLst>
              <a:ahLst/>
              <a:cxnLst>
                <a:cxn ang="0">
                  <a:pos x="T0" y="T1"/>
                </a:cxn>
                <a:cxn ang="0">
                  <a:pos x="T2" y="T3"/>
                </a:cxn>
                <a:cxn ang="0">
                  <a:pos x="T4" y="T5"/>
                </a:cxn>
              </a:cxnLst>
              <a:rect l="0" t="0" r="r" b="b"/>
              <a:pathLst>
                <a:path w="29" h="23">
                  <a:moveTo>
                    <a:pt x="13" y="0"/>
                  </a:moveTo>
                  <a:cubicBezTo>
                    <a:pt x="27" y="0"/>
                    <a:pt x="29" y="22"/>
                    <a:pt x="13" y="23"/>
                  </a:cubicBezTo>
                  <a:cubicBezTo>
                    <a:pt x="2" y="22"/>
                    <a:pt x="0" y="2"/>
                    <a:pt x="1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2" name="Freeform 21">
              <a:extLst>
                <a:ext uri="{FF2B5EF4-FFF2-40B4-BE49-F238E27FC236}">
                  <a16:creationId xmlns:a16="http://schemas.microsoft.com/office/drawing/2014/main" id="{25D65388-C7E0-4C07-822A-03C5009C6D1E}"/>
                </a:ext>
              </a:extLst>
            </p:cNvPr>
            <p:cNvSpPr>
              <a:spLocks/>
            </p:cNvSpPr>
            <p:nvPr/>
          </p:nvSpPr>
          <p:spPr bwMode="auto">
            <a:xfrm rot="5400000">
              <a:off x="11343434" y="5658571"/>
              <a:ext cx="140901" cy="102819"/>
            </a:xfrm>
            <a:custGeom>
              <a:avLst/>
              <a:gdLst>
                <a:gd name="T0" fmla="*/ 24 w 43"/>
                <a:gd name="T1" fmla="*/ 0 h 34"/>
                <a:gd name="T2" fmla="*/ 14 w 43"/>
                <a:gd name="T3" fmla="*/ 23 h 34"/>
                <a:gd name="T4" fmla="*/ 24 w 43"/>
                <a:gd name="T5" fmla="*/ 0 h 34"/>
              </a:gdLst>
              <a:ahLst/>
              <a:cxnLst>
                <a:cxn ang="0">
                  <a:pos x="T0" y="T1"/>
                </a:cxn>
                <a:cxn ang="0">
                  <a:pos x="T2" y="T3"/>
                </a:cxn>
                <a:cxn ang="0">
                  <a:pos x="T4" y="T5"/>
                </a:cxn>
              </a:cxnLst>
              <a:rect l="0" t="0" r="r" b="b"/>
              <a:pathLst>
                <a:path w="43" h="34">
                  <a:moveTo>
                    <a:pt x="24" y="0"/>
                  </a:moveTo>
                  <a:cubicBezTo>
                    <a:pt x="43" y="3"/>
                    <a:pt x="28" y="34"/>
                    <a:pt x="14" y="23"/>
                  </a:cubicBezTo>
                  <a:cubicBezTo>
                    <a:pt x="0" y="28"/>
                    <a:pt x="4" y="5"/>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3" name="Freeform 25">
              <a:extLst>
                <a:ext uri="{FF2B5EF4-FFF2-40B4-BE49-F238E27FC236}">
                  <a16:creationId xmlns:a16="http://schemas.microsoft.com/office/drawing/2014/main" id="{E1D79822-C494-449C-B439-F437DAD4F218}"/>
                </a:ext>
              </a:extLst>
            </p:cNvPr>
            <p:cNvSpPr>
              <a:spLocks/>
            </p:cNvSpPr>
            <p:nvPr/>
          </p:nvSpPr>
          <p:spPr bwMode="auto">
            <a:xfrm rot="5400000">
              <a:off x="11324095" y="6423833"/>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4" name="Freeform 29">
              <a:extLst>
                <a:ext uri="{FF2B5EF4-FFF2-40B4-BE49-F238E27FC236}">
                  <a16:creationId xmlns:a16="http://schemas.microsoft.com/office/drawing/2014/main" id="{CDB324E5-E8D9-40E3-BAB4-1F87E67E4F46}"/>
                </a:ext>
              </a:extLst>
            </p:cNvPr>
            <p:cNvSpPr>
              <a:spLocks/>
            </p:cNvSpPr>
            <p:nvPr/>
          </p:nvSpPr>
          <p:spPr bwMode="auto">
            <a:xfrm rot="5400000">
              <a:off x="11324317" y="5897278"/>
              <a:ext cx="118747" cy="120771"/>
            </a:xfrm>
            <a:custGeom>
              <a:avLst/>
              <a:gdLst>
                <a:gd name="T0" fmla="*/ 16 w 36"/>
                <a:gd name="T1" fmla="*/ 4 h 40"/>
                <a:gd name="T2" fmla="*/ 34 w 36"/>
                <a:gd name="T3" fmla="*/ 15 h 40"/>
                <a:gd name="T4" fmla="*/ 16 w 36"/>
                <a:gd name="T5" fmla="*/ 4 h 40"/>
              </a:gdLst>
              <a:ahLst/>
              <a:cxnLst>
                <a:cxn ang="0">
                  <a:pos x="T0" y="T1"/>
                </a:cxn>
                <a:cxn ang="0">
                  <a:pos x="T2" y="T3"/>
                </a:cxn>
                <a:cxn ang="0">
                  <a:pos x="T4" y="T5"/>
                </a:cxn>
              </a:cxnLst>
              <a:rect l="0" t="0" r="r" b="b"/>
              <a:pathLst>
                <a:path w="36" h="40">
                  <a:moveTo>
                    <a:pt x="16" y="4"/>
                  </a:moveTo>
                  <a:cubicBezTo>
                    <a:pt x="36" y="5"/>
                    <a:pt x="33" y="0"/>
                    <a:pt x="34"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5" name="Freeform 31">
              <a:extLst>
                <a:ext uri="{FF2B5EF4-FFF2-40B4-BE49-F238E27FC236}">
                  <a16:creationId xmlns:a16="http://schemas.microsoft.com/office/drawing/2014/main" id="{15404AB3-12EB-462E-85A2-AF4A7E91D729}"/>
                </a:ext>
              </a:extLst>
            </p:cNvPr>
            <p:cNvSpPr>
              <a:spLocks/>
            </p:cNvSpPr>
            <p:nvPr/>
          </p:nvSpPr>
          <p:spPr bwMode="auto">
            <a:xfrm rot="5400000">
              <a:off x="11356013" y="6183127"/>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6" name="Freeform 32">
              <a:extLst>
                <a:ext uri="{FF2B5EF4-FFF2-40B4-BE49-F238E27FC236}">
                  <a16:creationId xmlns:a16="http://schemas.microsoft.com/office/drawing/2014/main" id="{228021CB-53B3-4BCC-A14C-0B6951FC971F}"/>
                </a:ext>
              </a:extLst>
            </p:cNvPr>
            <p:cNvSpPr>
              <a:spLocks/>
            </p:cNvSpPr>
            <p:nvPr/>
          </p:nvSpPr>
          <p:spPr bwMode="auto">
            <a:xfrm rot="5400000">
              <a:off x="11104198" y="3296179"/>
              <a:ext cx="144445" cy="106083"/>
            </a:xfrm>
            <a:custGeom>
              <a:avLst/>
              <a:gdLst>
                <a:gd name="T0" fmla="*/ 28 w 44"/>
                <a:gd name="T1" fmla="*/ 0 h 35"/>
                <a:gd name="T2" fmla="*/ 42 w 44"/>
                <a:gd name="T3" fmla="*/ 21 h 35"/>
                <a:gd name="T4" fmla="*/ 28 w 44"/>
                <a:gd name="T5" fmla="*/ 0 h 35"/>
              </a:gdLst>
              <a:ahLst/>
              <a:cxnLst>
                <a:cxn ang="0">
                  <a:pos x="T0" y="T1"/>
                </a:cxn>
                <a:cxn ang="0">
                  <a:pos x="T2" y="T3"/>
                </a:cxn>
                <a:cxn ang="0">
                  <a:pos x="T4" y="T5"/>
                </a:cxn>
              </a:cxnLst>
              <a:rect l="0" t="0" r="r" b="b"/>
              <a:pathLst>
                <a:path w="44" h="35">
                  <a:moveTo>
                    <a:pt x="28" y="0"/>
                  </a:moveTo>
                  <a:cubicBezTo>
                    <a:pt x="36" y="1"/>
                    <a:pt x="44" y="12"/>
                    <a:pt x="42" y="21"/>
                  </a:cubicBezTo>
                  <a:cubicBezTo>
                    <a:pt x="23" y="35"/>
                    <a:pt x="0" y="7"/>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7" name="Freeform 33">
              <a:extLst>
                <a:ext uri="{FF2B5EF4-FFF2-40B4-BE49-F238E27FC236}">
                  <a16:creationId xmlns:a16="http://schemas.microsoft.com/office/drawing/2014/main" id="{B353D0BC-00A6-4EA4-9311-9FCB88CC2021}"/>
                </a:ext>
              </a:extLst>
            </p:cNvPr>
            <p:cNvSpPr>
              <a:spLocks/>
            </p:cNvSpPr>
            <p:nvPr/>
          </p:nvSpPr>
          <p:spPr bwMode="auto">
            <a:xfrm rot="5400000">
              <a:off x="11134111" y="4387490"/>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3"/>
                    <a:pt x="0" y="9"/>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8" name="Freeform 34">
              <a:extLst>
                <a:ext uri="{FF2B5EF4-FFF2-40B4-BE49-F238E27FC236}">
                  <a16:creationId xmlns:a16="http://schemas.microsoft.com/office/drawing/2014/main" id="{0E001FD3-6EDD-47A3-9916-826E1595DAB3}"/>
                </a:ext>
              </a:extLst>
            </p:cNvPr>
            <p:cNvSpPr>
              <a:spLocks/>
            </p:cNvSpPr>
            <p:nvPr/>
          </p:nvSpPr>
          <p:spPr bwMode="auto">
            <a:xfrm rot="5400000">
              <a:off x="11138041" y="5384813"/>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9" name="Freeform 35">
              <a:extLst>
                <a:ext uri="{FF2B5EF4-FFF2-40B4-BE49-F238E27FC236}">
                  <a16:creationId xmlns:a16="http://schemas.microsoft.com/office/drawing/2014/main" id="{FE214D5B-D151-4E09-A01E-BEAAF9C679ED}"/>
                </a:ext>
              </a:extLst>
            </p:cNvPr>
            <p:cNvSpPr>
              <a:spLocks/>
            </p:cNvSpPr>
            <p:nvPr/>
          </p:nvSpPr>
          <p:spPr bwMode="auto">
            <a:xfrm rot="5400000">
              <a:off x="11133693" y="4595717"/>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0" name="Freeform 36">
              <a:extLst>
                <a:ext uri="{FF2B5EF4-FFF2-40B4-BE49-F238E27FC236}">
                  <a16:creationId xmlns:a16="http://schemas.microsoft.com/office/drawing/2014/main" id="{3024EF13-0A45-49DD-B0F4-FA3A5169EFFE}"/>
                </a:ext>
              </a:extLst>
            </p:cNvPr>
            <p:cNvSpPr>
              <a:spLocks/>
            </p:cNvSpPr>
            <p:nvPr/>
          </p:nvSpPr>
          <p:spPr bwMode="auto">
            <a:xfrm rot="5400000">
              <a:off x="11105830" y="6046702"/>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1" name="Freeform 37">
              <a:extLst>
                <a:ext uri="{FF2B5EF4-FFF2-40B4-BE49-F238E27FC236}">
                  <a16:creationId xmlns:a16="http://schemas.microsoft.com/office/drawing/2014/main" id="{95E0BDAE-48A7-4752-A150-74DA4BAE5E4B}"/>
                </a:ext>
              </a:extLst>
            </p:cNvPr>
            <p:cNvSpPr>
              <a:spLocks/>
            </p:cNvSpPr>
            <p:nvPr/>
          </p:nvSpPr>
          <p:spPr bwMode="auto">
            <a:xfrm rot="5400000">
              <a:off x="11117596" y="3060239"/>
              <a:ext cx="115202" cy="121588"/>
            </a:xfrm>
            <a:custGeom>
              <a:avLst/>
              <a:gdLst>
                <a:gd name="T0" fmla="*/ 16 w 35"/>
                <a:gd name="T1" fmla="*/ 4 h 40"/>
                <a:gd name="T2" fmla="*/ 33 w 35"/>
                <a:gd name="T3" fmla="*/ 15 h 40"/>
                <a:gd name="T4" fmla="*/ 16 w 35"/>
                <a:gd name="T5" fmla="*/ 4 h 40"/>
              </a:gdLst>
              <a:ahLst/>
              <a:cxnLst>
                <a:cxn ang="0">
                  <a:pos x="T0" y="T1"/>
                </a:cxn>
                <a:cxn ang="0">
                  <a:pos x="T2" y="T3"/>
                </a:cxn>
                <a:cxn ang="0">
                  <a:pos x="T4" y="T5"/>
                </a:cxn>
              </a:cxnLst>
              <a:rect l="0" t="0" r="r" b="b"/>
              <a:pathLst>
                <a:path w="35" h="40">
                  <a:moveTo>
                    <a:pt x="16" y="4"/>
                  </a:moveTo>
                  <a:cubicBezTo>
                    <a:pt x="35" y="4"/>
                    <a:pt x="32" y="0"/>
                    <a:pt x="33"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2" name="Freeform 38">
              <a:extLst>
                <a:ext uri="{FF2B5EF4-FFF2-40B4-BE49-F238E27FC236}">
                  <a16:creationId xmlns:a16="http://schemas.microsoft.com/office/drawing/2014/main" id="{DE128EDB-3179-4F47-8B37-BEDE3B82FFC7}"/>
                </a:ext>
              </a:extLst>
            </p:cNvPr>
            <p:cNvSpPr>
              <a:spLocks/>
            </p:cNvSpPr>
            <p:nvPr/>
          </p:nvSpPr>
          <p:spPr bwMode="auto">
            <a:xfrm rot="5400000">
              <a:off x="11125265" y="4900335"/>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3" name="Freeform 39">
              <a:extLst>
                <a:ext uri="{FF2B5EF4-FFF2-40B4-BE49-F238E27FC236}">
                  <a16:creationId xmlns:a16="http://schemas.microsoft.com/office/drawing/2014/main" id="{E09CDD49-7B7B-42C0-A09E-6CFB3CDFF6A1}"/>
                </a:ext>
              </a:extLst>
            </p:cNvPr>
            <p:cNvSpPr>
              <a:spLocks/>
            </p:cNvSpPr>
            <p:nvPr/>
          </p:nvSpPr>
          <p:spPr bwMode="auto">
            <a:xfrm rot="5400000">
              <a:off x="11117373" y="5141456"/>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4" name="Freeform 40">
              <a:extLst>
                <a:ext uri="{FF2B5EF4-FFF2-40B4-BE49-F238E27FC236}">
                  <a16:creationId xmlns:a16="http://schemas.microsoft.com/office/drawing/2014/main" id="{93C5D839-4CD5-4165-9091-7D9B92CDC1D2}"/>
                </a:ext>
              </a:extLst>
            </p:cNvPr>
            <p:cNvSpPr>
              <a:spLocks/>
            </p:cNvSpPr>
            <p:nvPr/>
          </p:nvSpPr>
          <p:spPr bwMode="auto">
            <a:xfrm rot="5400000">
              <a:off x="11112337" y="2598157"/>
              <a:ext cx="134697" cy="81603"/>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5" name="Freeform 41">
              <a:extLst>
                <a:ext uri="{FF2B5EF4-FFF2-40B4-BE49-F238E27FC236}">
                  <a16:creationId xmlns:a16="http://schemas.microsoft.com/office/drawing/2014/main" id="{3C7F638A-BB6D-4B24-A7F9-03BF8087459B}"/>
                </a:ext>
              </a:extLst>
            </p:cNvPr>
            <p:cNvSpPr>
              <a:spLocks/>
            </p:cNvSpPr>
            <p:nvPr/>
          </p:nvSpPr>
          <p:spPr bwMode="auto">
            <a:xfrm rot="5400000">
              <a:off x="11105830" y="6278710"/>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6" name="Freeform 42">
              <a:extLst>
                <a:ext uri="{FF2B5EF4-FFF2-40B4-BE49-F238E27FC236}">
                  <a16:creationId xmlns:a16="http://schemas.microsoft.com/office/drawing/2014/main" id="{5B59DB64-329B-45EA-8A67-4213A886B5B2}"/>
                </a:ext>
              </a:extLst>
            </p:cNvPr>
            <p:cNvSpPr>
              <a:spLocks/>
            </p:cNvSpPr>
            <p:nvPr/>
          </p:nvSpPr>
          <p:spPr bwMode="auto">
            <a:xfrm rot="5400000">
              <a:off x="11093998" y="5596726"/>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7" name="Freeform 44">
              <a:extLst>
                <a:ext uri="{FF2B5EF4-FFF2-40B4-BE49-F238E27FC236}">
                  <a16:creationId xmlns:a16="http://schemas.microsoft.com/office/drawing/2014/main" id="{D8DAB003-6484-4D1D-85AE-93FA09BC5EF5}"/>
                </a:ext>
              </a:extLst>
            </p:cNvPr>
            <p:cNvSpPr>
              <a:spLocks/>
            </p:cNvSpPr>
            <p:nvPr/>
          </p:nvSpPr>
          <p:spPr bwMode="auto">
            <a:xfrm rot="5400000">
              <a:off x="11097788" y="4080854"/>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8" name="Freeform 45">
              <a:extLst>
                <a:ext uri="{FF2B5EF4-FFF2-40B4-BE49-F238E27FC236}">
                  <a16:creationId xmlns:a16="http://schemas.microsoft.com/office/drawing/2014/main" id="{D49280A1-ACA8-4CD6-9012-AF12660F07E4}"/>
                </a:ext>
              </a:extLst>
            </p:cNvPr>
            <p:cNvSpPr>
              <a:spLocks/>
            </p:cNvSpPr>
            <p:nvPr/>
          </p:nvSpPr>
          <p:spPr bwMode="auto">
            <a:xfrm rot="5400000">
              <a:off x="11075637" y="5836680"/>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9" name="Freeform 46">
              <a:extLst>
                <a:ext uri="{FF2B5EF4-FFF2-40B4-BE49-F238E27FC236}">
                  <a16:creationId xmlns:a16="http://schemas.microsoft.com/office/drawing/2014/main" id="{C03EAE8C-6089-40E5-9361-2E266A1EEBA3}"/>
                </a:ext>
              </a:extLst>
            </p:cNvPr>
            <p:cNvSpPr>
              <a:spLocks/>
            </p:cNvSpPr>
            <p:nvPr/>
          </p:nvSpPr>
          <p:spPr bwMode="auto">
            <a:xfrm rot="5400000">
              <a:off x="11124696" y="2830776"/>
              <a:ext cx="121406" cy="81603"/>
            </a:xfrm>
            <a:custGeom>
              <a:avLst/>
              <a:gdLst>
                <a:gd name="T0" fmla="*/ 19 w 37"/>
                <a:gd name="T1" fmla="*/ 1 h 27"/>
                <a:gd name="T2" fmla="*/ 21 w 37"/>
                <a:gd name="T3" fmla="*/ 27 h 27"/>
                <a:gd name="T4" fmla="*/ 19 w 37"/>
                <a:gd name="T5" fmla="*/ 1 h 27"/>
              </a:gdLst>
              <a:ahLst/>
              <a:cxnLst>
                <a:cxn ang="0">
                  <a:pos x="T0" y="T1"/>
                </a:cxn>
                <a:cxn ang="0">
                  <a:pos x="T2" y="T3"/>
                </a:cxn>
                <a:cxn ang="0">
                  <a:pos x="T4" y="T5"/>
                </a:cxn>
              </a:cxnLst>
              <a:rect l="0" t="0" r="r" b="b"/>
              <a:pathLst>
                <a:path w="37" h="27">
                  <a:moveTo>
                    <a:pt x="19" y="1"/>
                  </a:moveTo>
                  <a:cubicBezTo>
                    <a:pt x="31" y="2"/>
                    <a:pt x="37" y="24"/>
                    <a:pt x="21" y="27"/>
                  </a:cubicBezTo>
                  <a:cubicBezTo>
                    <a:pt x="1" y="27"/>
                    <a:pt x="0" y="0"/>
                    <a:pt x="1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0" name="Freeform 47">
              <a:extLst>
                <a:ext uri="{FF2B5EF4-FFF2-40B4-BE49-F238E27FC236}">
                  <a16:creationId xmlns:a16="http://schemas.microsoft.com/office/drawing/2014/main" id="{02E3A077-F087-4E14-A13E-4E9D4369B1F6}"/>
                </a:ext>
              </a:extLst>
            </p:cNvPr>
            <p:cNvSpPr>
              <a:spLocks/>
            </p:cNvSpPr>
            <p:nvPr/>
          </p:nvSpPr>
          <p:spPr bwMode="auto">
            <a:xfrm rot="5400000">
              <a:off x="11082841" y="3849727"/>
              <a:ext cx="147990" cy="78339"/>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10" y="24"/>
                    <a:pt x="0" y="9"/>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1" name="Freeform 48">
              <a:extLst>
                <a:ext uri="{FF2B5EF4-FFF2-40B4-BE49-F238E27FC236}">
                  <a16:creationId xmlns:a16="http://schemas.microsoft.com/office/drawing/2014/main" id="{7CE4FAAA-45E7-4C86-B59A-F284B79EFD23}"/>
                </a:ext>
              </a:extLst>
            </p:cNvPr>
            <p:cNvSpPr>
              <a:spLocks/>
            </p:cNvSpPr>
            <p:nvPr/>
          </p:nvSpPr>
          <p:spPr bwMode="auto">
            <a:xfrm rot="5400000">
              <a:off x="11078098" y="3616257"/>
              <a:ext cx="133812" cy="79154"/>
            </a:xfrm>
            <a:custGeom>
              <a:avLst/>
              <a:gdLst>
                <a:gd name="T0" fmla="*/ 19 w 41"/>
                <a:gd name="T1" fmla="*/ 0 h 26"/>
                <a:gd name="T2" fmla="*/ 7 w 41"/>
                <a:gd name="T3" fmla="*/ 19 h 26"/>
                <a:gd name="T4" fmla="*/ 19 w 41"/>
                <a:gd name="T5" fmla="*/ 0 h 26"/>
              </a:gdLst>
              <a:ahLst/>
              <a:cxnLst>
                <a:cxn ang="0">
                  <a:pos x="T0" y="T1"/>
                </a:cxn>
                <a:cxn ang="0">
                  <a:pos x="T2" y="T3"/>
                </a:cxn>
                <a:cxn ang="0">
                  <a:pos x="T4" y="T5"/>
                </a:cxn>
              </a:cxnLst>
              <a:rect l="0" t="0" r="r" b="b"/>
              <a:pathLst>
                <a:path w="41" h="26">
                  <a:moveTo>
                    <a:pt x="19" y="0"/>
                  </a:moveTo>
                  <a:cubicBezTo>
                    <a:pt x="41" y="9"/>
                    <a:pt x="28" y="26"/>
                    <a:pt x="7" y="19"/>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2" name="Freeform 49">
              <a:extLst>
                <a:ext uri="{FF2B5EF4-FFF2-40B4-BE49-F238E27FC236}">
                  <a16:creationId xmlns:a16="http://schemas.microsoft.com/office/drawing/2014/main" id="{E2689B62-CCA1-4EE5-B622-FBA516868916}"/>
                </a:ext>
              </a:extLst>
            </p:cNvPr>
            <p:cNvSpPr>
              <a:spLocks/>
            </p:cNvSpPr>
            <p:nvPr/>
          </p:nvSpPr>
          <p:spPr bwMode="auto">
            <a:xfrm rot="5400000">
              <a:off x="11076712" y="6507925"/>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3" name="Freeform 8">
              <a:extLst>
                <a:ext uri="{FF2B5EF4-FFF2-40B4-BE49-F238E27FC236}">
                  <a16:creationId xmlns:a16="http://schemas.microsoft.com/office/drawing/2014/main" id="{113638EE-3BCF-4315-A329-3C6766A3890B}"/>
                </a:ext>
              </a:extLst>
            </p:cNvPr>
            <p:cNvSpPr>
              <a:spLocks/>
            </p:cNvSpPr>
            <p:nvPr/>
          </p:nvSpPr>
          <p:spPr bwMode="auto">
            <a:xfrm rot="5400000">
              <a:off x="11141853" y="3490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4" name="Freeform 106">
              <a:extLst>
                <a:ext uri="{FF2B5EF4-FFF2-40B4-BE49-F238E27FC236}">
                  <a16:creationId xmlns:a16="http://schemas.microsoft.com/office/drawing/2014/main" id="{4FB36B8F-335B-40F2-83BB-C2B2689DC2E9}"/>
                </a:ext>
              </a:extLst>
            </p:cNvPr>
            <p:cNvSpPr>
              <a:spLocks/>
            </p:cNvSpPr>
            <p:nvPr/>
          </p:nvSpPr>
          <p:spPr bwMode="auto">
            <a:xfrm rot="5400000">
              <a:off x="11301184" y="6639670"/>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grpSp>
      <p:sp>
        <p:nvSpPr>
          <p:cNvPr id="2" name="Title Placeholder 1">
            <a:extLst>
              <a:ext uri="{FF2B5EF4-FFF2-40B4-BE49-F238E27FC236}">
                <a16:creationId xmlns:a16="http://schemas.microsoft.com/office/drawing/2014/main" id="{7A05E913-A9D9-4639-B104-1F07A4AF6A56}"/>
              </a:ext>
            </a:extLst>
          </p:cNvPr>
          <p:cNvSpPr>
            <a:spLocks noGrp="1"/>
          </p:cNvSpPr>
          <p:nvPr>
            <p:ph type="title"/>
          </p:nvPr>
        </p:nvSpPr>
        <p:spPr>
          <a:xfrm>
            <a:off x="1069848" y="502920"/>
            <a:ext cx="9634011"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09940CEB-B6D7-46E6-9843-51534214017A}"/>
              </a:ext>
            </a:extLst>
          </p:cNvPr>
          <p:cNvSpPr>
            <a:spLocks noGrp="1"/>
          </p:cNvSpPr>
          <p:nvPr>
            <p:ph type="body" idx="1"/>
          </p:nvPr>
        </p:nvSpPr>
        <p:spPr>
          <a:xfrm>
            <a:off x="1069848" y="1874520"/>
            <a:ext cx="9634011"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5BAC8B5-8DFB-4920-8580-54824C831A94}"/>
              </a:ext>
            </a:extLst>
          </p:cNvPr>
          <p:cNvSpPr>
            <a:spLocks noGrp="1"/>
          </p:cNvSpPr>
          <p:nvPr>
            <p:ph type="dt" sz="half" idx="2"/>
          </p:nvPr>
        </p:nvSpPr>
        <p:spPr>
          <a:xfrm>
            <a:off x="173736" y="6382512"/>
            <a:ext cx="2845901" cy="365125"/>
          </a:xfrm>
          <a:prstGeom prst="rect">
            <a:avLst/>
          </a:prstGeom>
        </p:spPr>
        <p:txBody>
          <a:bodyPr vert="horz" lIns="91440" tIns="45720" rIns="91440" bIns="45720" rtlCol="0" anchor="ctr"/>
          <a:lstStyle>
            <a:lvl1pPr algn="l">
              <a:defRPr sz="1050">
                <a:solidFill>
                  <a:schemeClr val="tx2"/>
                </a:solidFill>
              </a:defRPr>
            </a:lvl1pPr>
          </a:lstStyle>
          <a:p>
            <a:fld id="{B5898F52-2787-4BA2-BBBC-9395E9F86D50}" type="datetimeFigureOut">
              <a:rPr lang="en-US" smtClean="0"/>
              <a:pPr/>
              <a:t>3/3/2024</a:t>
            </a:fld>
            <a:endParaRPr lang="en-US" dirty="0"/>
          </a:p>
        </p:txBody>
      </p:sp>
      <p:sp>
        <p:nvSpPr>
          <p:cNvPr id="5" name="Footer Placeholder 4">
            <a:extLst>
              <a:ext uri="{FF2B5EF4-FFF2-40B4-BE49-F238E27FC236}">
                <a16:creationId xmlns:a16="http://schemas.microsoft.com/office/drawing/2014/main" id="{3A9E2D5D-B616-4048-9CB8-4D316BBDB1FB}"/>
              </a:ext>
            </a:extLst>
          </p:cNvPr>
          <p:cNvSpPr>
            <a:spLocks noGrp="1"/>
          </p:cNvSpPr>
          <p:nvPr>
            <p:ph type="ftr" sz="quarter" idx="3"/>
          </p:nvPr>
        </p:nvSpPr>
        <p:spPr>
          <a:xfrm rot="5400000">
            <a:off x="-1754871" y="2093199"/>
            <a:ext cx="4157472" cy="416082"/>
          </a:xfrm>
          <a:prstGeom prst="rect">
            <a:avLst/>
          </a:prstGeom>
        </p:spPr>
        <p:txBody>
          <a:bodyPr vert="horz" lIns="91440" tIns="45720" rIns="91440" bIns="45720" rtlCol="0" anchor="ctr"/>
          <a:lstStyle>
            <a:lvl1pPr algn="l">
              <a:defRPr sz="1050">
                <a:solidFill>
                  <a:schemeClr val="tx2"/>
                </a:solidFill>
              </a:defRPr>
            </a:lvl1pPr>
          </a:lstStyle>
          <a:p>
            <a:endParaRPr lang="en-US" dirty="0"/>
          </a:p>
        </p:txBody>
      </p:sp>
      <p:sp>
        <p:nvSpPr>
          <p:cNvPr id="6" name="Slide Number Placeholder 5">
            <a:extLst>
              <a:ext uri="{FF2B5EF4-FFF2-40B4-BE49-F238E27FC236}">
                <a16:creationId xmlns:a16="http://schemas.microsoft.com/office/drawing/2014/main" id="{63F322F0-8F3D-4AC5-9873-24666D0E0D34}"/>
              </a:ext>
            </a:extLst>
          </p:cNvPr>
          <p:cNvSpPr>
            <a:spLocks noGrp="1"/>
          </p:cNvSpPr>
          <p:nvPr>
            <p:ph type="sldNum" sz="quarter" idx="4"/>
          </p:nvPr>
        </p:nvSpPr>
        <p:spPr>
          <a:xfrm>
            <a:off x="11457919" y="6382512"/>
            <a:ext cx="500997" cy="365125"/>
          </a:xfrm>
          <a:prstGeom prst="rect">
            <a:avLst/>
          </a:prstGeom>
        </p:spPr>
        <p:txBody>
          <a:bodyPr vert="horz" lIns="91440" tIns="45720" rIns="91440" bIns="45720" rtlCol="0" anchor="ctr"/>
          <a:lstStyle>
            <a:lvl1pPr algn="r">
              <a:defRPr sz="1050">
                <a:solidFill>
                  <a:schemeClr val="tx2"/>
                </a:solidFill>
              </a:defRPr>
            </a:lvl1pPr>
          </a:lstStyle>
          <a:p>
            <a:fld id="{4C8B8A27-DF03-4546-BA93-21C967D57E5C}" type="slidenum">
              <a:rPr lang="en-US" smtClean="0"/>
              <a:pPr/>
              <a:t>‹#›</a:t>
            </a:fld>
            <a:endParaRPr lang="en-US"/>
          </a:p>
        </p:txBody>
      </p:sp>
    </p:spTree>
    <p:extLst>
      <p:ext uri="{BB962C8B-B14F-4D97-AF65-F5344CB8AC3E}">
        <p14:creationId xmlns:p14="http://schemas.microsoft.com/office/powerpoint/2010/main" val="4058505513"/>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88" r:id="rId5"/>
    <p:sldLayoutId id="2147483693" r:id="rId6"/>
    <p:sldLayoutId id="2147483689" r:id="rId7"/>
    <p:sldLayoutId id="2147483690" r:id="rId8"/>
    <p:sldLayoutId id="2147483691" r:id="rId9"/>
    <p:sldLayoutId id="2147483692" r:id="rId10"/>
    <p:sldLayoutId id="2147483694" r:id="rId11"/>
  </p:sldLayoutIdLst>
  <p:txStyles>
    <p:titleStyle>
      <a:lvl1pPr algn="l" defTabSz="914400" rtl="0" eaLnBrk="1" latinLnBrk="0" hangingPunct="1">
        <a:lnSpc>
          <a:spcPct val="100000"/>
        </a:lnSpc>
        <a:spcBef>
          <a:spcPct val="0"/>
        </a:spcBef>
        <a:buNone/>
        <a:defRPr sz="4000" kern="1200">
          <a:solidFill>
            <a:schemeClr val="tx2"/>
          </a:solidFill>
          <a:latin typeface="+mj-lt"/>
          <a:ea typeface="+mj-ea"/>
          <a:cs typeface="+mj-cs"/>
        </a:defRPr>
      </a:lvl1pPr>
    </p:titleStyle>
    <p:bodyStyle>
      <a:lvl1pPr marL="228600" indent="-228600" algn="l" defTabSz="914400" rtl="0" eaLnBrk="1" latinLnBrk="0" hangingPunct="1">
        <a:lnSpc>
          <a:spcPct val="150000"/>
        </a:lnSpc>
        <a:spcBef>
          <a:spcPts val="1000"/>
        </a:spcBef>
        <a:buClr>
          <a:schemeClr val="bg2">
            <a:lumMod val="75000"/>
          </a:schemeClr>
        </a:buClr>
        <a:buFont typeface="Arial" panose="020B0604020202020204" pitchFamily="34" charset="0"/>
        <a:buChar char="•"/>
        <a:defRPr sz="2000" kern="1200">
          <a:solidFill>
            <a:schemeClr val="tx2"/>
          </a:solidFill>
          <a:latin typeface="+mn-lt"/>
          <a:ea typeface="+mn-ea"/>
          <a:cs typeface="+mn-cs"/>
        </a:defRPr>
      </a:lvl1pPr>
      <a:lvl2pPr marL="228600" indent="0" algn="l" defTabSz="914400" rtl="0" eaLnBrk="1" latinLnBrk="0" hangingPunct="1">
        <a:lnSpc>
          <a:spcPct val="150000"/>
        </a:lnSpc>
        <a:spcBef>
          <a:spcPts val="500"/>
        </a:spcBef>
        <a:buClr>
          <a:schemeClr val="bg2">
            <a:lumMod val="75000"/>
          </a:schemeClr>
        </a:buClr>
        <a:buFontTx/>
        <a:buNone/>
        <a:defRPr sz="1800" kern="1200">
          <a:solidFill>
            <a:schemeClr val="tx2"/>
          </a:solidFill>
          <a:latin typeface="+mn-lt"/>
          <a:ea typeface="+mn-ea"/>
          <a:cs typeface="+mn-cs"/>
        </a:defRPr>
      </a:lvl2pPr>
      <a:lvl3pPr marL="548640" indent="-285750" algn="l" defTabSz="914400" rtl="0" eaLnBrk="1" latinLnBrk="0" hangingPunct="1">
        <a:lnSpc>
          <a:spcPct val="150000"/>
        </a:lnSpc>
        <a:spcBef>
          <a:spcPts val="500"/>
        </a:spcBef>
        <a:buClr>
          <a:schemeClr val="bg2">
            <a:lumMod val="75000"/>
          </a:schemeClr>
        </a:buClr>
        <a:buFont typeface="Arial" panose="020B0604020202020204" pitchFamily="34" charset="0"/>
        <a:buChar char="•"/>
        <a:defRPr sz="1600" b="1" kern="1200">
          <a:solidFill>
            <a:schemeClr val="tx2"/>
          </a:solidFill>
          <a:latin typeface="+mn-lt"/>
          <a:ea typeface="+mn-ea"/>
          <a:cs typeface="+mn-cs"/>
        </a:defRPr>
      </a:lvl3pPr>
      <a:lvl4pPr marL="548640" indent="0" algn="l" defTabSz="914400" rtl="0" eaLnBrk="1" latinLnBrk="0" hangingPunct="1">
        <a:lnSpc>
          <a:spcPct val="150000"/>
        </a:lnSpc>
        <a:spcBef>
          <a:spcPts val="500"/>
        </a:spcBef>
        <a:buClr>
          <a:schemeClr val="bg2">
            <a:lumMod val="75000"/>
          </a:schemeClr>
        </a:buClr>
        <a:buFontTx/>
        <a:buNone/>
        <a:defRPr sz="1400" kern="1200">
          <a:solidFill>
            <a:schemeClr val="tx2"/>
          </a:solidFill>
          <a:latin typeface="+mn-lt"/>
          <a:ea typeface="+mn-ea"/>
          <a:cs typeface="+mn-cs"/>
        </a:defRPr>
      </a:lvl4pPr>
      <a:lvl5pPr marL="834390" indent="-285750" algn="l" defTabSz="914400" rtl="0" eaLnBrk="1" latinLnBrk="0" hangingPunct="1">
        <a:lnSpc>
          <a:spcPct val="150000"/>
        </a:lnSpc>
        <a:spcBef>
          <a:spcPts val="500"/>
        </a:spcBef>
        <a:buClr>
          <a:schemeClr val="bg2">
            <a:lumMod val="75000"/>
          </a:schemeClr>
        </a:buClr>
        <a:buFont typeface="Arial" panose="020B0604020202020204" pitchFamily="34" charset="0"/>
        <a:buChar char="•"/>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s://www.lawsociety.org.uk/campaigns/civil-justice"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6.xml.rels><?xml version="1.0" encoding="UTF-8" standalone="yes"?>
<Relationships xmlns="http://schemas.openxmlformats.org/package/2006/relationships"><Relationship Id="rId3" Type="http://schemas.openxmlformats.org/officeDocument/2006/relationships/image" Target="../media/image34.svg"/><Relationship Id="rId2" Type="http://schemas.openxmlformats.org/officeDocument/2006/relationships/image" Target="../media/image3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6F5F07B-A917-442C-82D5-5719737E9E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rainbow colored splatter&#10;&#10;Description automatically generated">
            <a:extLst>
              <a:ext uri="{FF2B5EF4-FFF2-40B4-BE49-F238E27FC236}">
                <a16:creationId xmlns:a16="http://schemas.microsoft.com/office/drawing/2014/main" id="{CD2D6881-48F0-4C71-580C-0979A9A4B434}"/>
              </a:ext>
            </a:extLst>
          </p:cNvPr>
          <p:cNvPicPr>
            <a:picLocks noChangeAspect="1"/>
          </p:cNvPicPr>
          <p:nvPr/>
        </p:nvPicPr>
        <p:blipFill rotWithShape="1">
          <a:blip r:embed="rId2"/>
          <a:srcRect t="1747"/>
          <a:stretch/>
        </p:blipFill>
        <p:spPr>
          <a:xfrm>
            <a:off x="20" y="10"/>
            <a:ext cx="12191962" cy="6857990"/>
          </a:xfrm>
          <a:prstGeom prst="rect">
            <a:avLst/>
          </a:prstGeom>
        </p:spPr>
      </p:pic>
      <p:sp>
        <p:nvSpPr>
          <p:cNvPr id="11" name="Rectangle 10">
            <a:extLst>
              <a:ext uri="{FF2B5EF4-FFF2-40B4-BE49-F238E27FC236}">
                <a16:creationId xmlns:a16="http://schemas.microsoft.com/office/drawing/2014/main" id="{B7E0C296-2B1B-4589-84EA-239D878496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89175" y="2279176"/>
            <a:ext cx="5199894" cy="258567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5BA4516-BB37-7683-75E2-1626879DD990}"/>
              </a:ext>
            </a:extLst>
          </p:cNvPr>
          <p:cNvSpPr>
            <a:spLocks noGrp="1"/>
          </p:cNvSpPr>
          <p:nvPr>
            <p:ph type="ctrTitle"/>
          </p:nvPr>
        </p:nvSpPr>
        <p:spPr>
          <a:xfrm>
            <a:off x="3785812" y="2522070"/>
            <a:ext cx="4606621" cy="1533098"/>
          </a:xfrm>
        </p:spPr>
        <p:txBody>
          <a:bodyPr>
            <a:normAutofit/>
          </a:bodyPr>
          <a:lstStyle/>
          <a:p>
            <a:pPr>
              <a:lnSpc>
                <a:spcPct val="90000"/>
              </a:lnSpc>
            </a:pPr>
            <a:r>
              <a:rPr lang="en-GB" sz="3400" b="1" i="1" u="sng"/>
              <a:t>Assignment 2 question and guidance!</a:t>
            </a:r>
          </a:p>
        </p:txBody>
      </p:sp>
      <p:sp>
        <p:nvSpPr>
          <p:cNvPr id="3" name="Subtitle 2">
            <a:extLst>
              <a:ext uri="{FF2B5EF4-FFF2-40B4-BE49-F238E27FC236}">
                <a16:creationId xmlns:a16="http://schemas.microsoft.com/office/drawing/2014/main" id="{F7BC31DF-B0A0-CD86-EECE-40DAA7D98E97}"/>
              </a:ext>
            </a:extLst>
          </p:cNvPr>
          <p:cNvSpPr>
            <a:spLocks noGrp="1"/>
          </p:cNvSpPr>
          <p:nvPr>
            <p:ph type="subTitle" idx="1"/>
          </p:nvPr>
        </p:nvSpPr>
        <p:spPr>
          <a:xfrm>
            <a:off x="3848670" y="4155083"/>
            <a:ext cx="4490112" cy="553395"/>
          </a:xfrm>
        </p:spPr>
        <p:txBody>
          <a:bodyPr>
            <a:normAutofit/>
          </a:bodyPr>
          <a:lstStyle/>
          <a:p>
            <a:r>
              <a:rPr lang="en-GB" dirty="0"/>
              <a:t>By Zita Draper </a:t>
            </a:r>
          </a:p>
        </p:txBody>
      </p:sp>
      <p:grpSp>
        <p:nvGrpSpPr>
          <p:cNvPr id="13" name="Group 12">
            <a:extLst>
              <a:ext uri="{FF2B5EF4-FFF2-40B4-BE49-F238E27FC236}">
                <a16:creationId xmlns:a16="http://schemas.microsoft.com/office/drawing/2014/main" id="{3CDD339A-0D5C-435F-B70C-6498DB974BE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3552" y="3022005"/>
            <a:ext cx="12161561" cy="1033163"/>
            <a:chOff x="23552" y="3022005"/>
            <a:chExt cx="12161561" cy="1033163"/>
          </a:xfrm>
        </p:grpSpPr>
        <p:sp>
          <p:nvSpPr>
            <p:cNvPr id="14" name="Freeform 6">
              <a:extLst>
                <a:ext uri="{FF2B5EF4-FFF2-40B4-BE49-F238E27FC236}">
                  <a16:creationId xmlns:a16="http://schemas.microsoft.com/office/drawing/2014/main" id="{21D7864D-9CC0-4345-A8ED-01EEC9C57BB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933426" y="3820899"/>
              <a:ext cx="146874" cy="103369"/>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63">
              <a:extLst>
                <a:ext uri="{FF2B5EF4-FFF2-40B4-BE49-F238E27FC236}">
                  <a16:creationId xmlns:a16="http://schemas.microsoft.com/office/drawing/2014/main" id="{F9F23CAB-0676-4AC7-8CA8-7B5BF73E277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012632" y="3146103"/>
              <a:ext cx="143728" cy="146842"/>
            </a:xfrm>
            <a:custGeom>
              <a:avLst/>
              <a:gdLst>
                <a:gd name="T0" fmla="*/ 24 w 37"/>
                <a:gd name="T1" fmla="*/ 4 h 41"/>
                <a:gd name="T2" fmla="*/ 29 w 37"/>
                <a:gd name="T3" fmla="*/ 26 h 41"/>
                <a:gd name="T4" fmla="*/ 24 w 37"/>
                <a:gd name="T5" fmla="*/ 4 h 41"/>
              </a:gdLst>
              <a:ahLst/>
              <a:cxnLst>
                <a:cxn ang="0">
                  <a:pos x="T0" y="T1"/>
                </a:cxn>
                <a:cxn ang="0">
                  <a:pos x="T2" y="T3"/>
                </a:cxn>
                <a:cxn ang="0">
                  <a:pos x="T4" y="T5"/>
                </a:cxn>
              </a:cxnLst>
              <a:rect l="0" t="0" r="r" b="b"/>
              <a:pathLst>
                <a:path w="37" h="41">
                  <a:moveTo>
                    <a:pt x="24" y="4"/>
                  </a:moveTo>
                  <a:cubicBezTo>
                    <a:pt x="37" y="1"/>
                    <a:pt x="28" y="18"/>
                    <a:pt x="29" y="26"/>
                  </a:cubicBezTo>
                  <a:cubicBezTo>
                    <a:pt x="8" y="41"/>
                    <a:pt x="0" y="0"/>
                    <a:pt x="24" y="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65">
              <a:extLst>
                <a:ext uri="{FF2B5EF4-FFF2-40B4-BE49-F238E27FC236}">
                  <a16:creationId xmlns:a16="http://schemas.microsoft.com/office/drawing/2014/main" id="{EB1A7EF0-FD1E-4431-AA12-061658B276F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758308" y="3186235"/>
              <a:ext cx="143728" cy="93707"/>
            </a:xfrm>
            <a:custGeom>
              <a:avLst/>
              <a:gdLst>
                <a:gd name="T0" fmla="*/ 19 w 37"/>
                <a:gd name="T1" fmla="*/ 0 h 26"/>
                <a:gd name="T2" fmla="*/ 22 w 37"/>
                <a:gd name="T3" fmla="*/ 26 h 26"/>
                <a:gd name="T4" fmla="*/ 19 w 37"/>
                <a:gd name="T5" fmla="*/ 0 h 26"/>
              </a:gdLst>
              <a:ahLst/>
              <a:cxnLst>
                <a:cxn ang="0">
                  <a:pos x="T0" y="T1"/>
                </a:cxn>
                <a:cxn ang="0">
                  <a:pos x="T2" y="T3"/>
                </a:cxn>
                <a:cxn ang="0">
                  <a:pos x="T4" y="T5"/>
                </a:cxn>
              </a:cxnLst>
              <a:rect l="0" t="0" r="r" b="b"/>
              <a:pathLst>
                <a:path w="37" h="26">
                  <a:moveTo>
                    <a:pt x="19" y="0"/>
                  </a:moveTo>
                  <a:cubicBezTo>
                    <a:pt x="31" y="1"/>
                    <a:pt x="37" y="23"/>
                    <a:pt x="22" y="26"/>
                  </a:cubicBezTo>
                  <a:cubicBezTo>
                    <a:pt x="2" y="26"/>
                    <a:pt x="0" y="0"/>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66">
              <a:extLst>
                <a:ext uri="{FF2B5EF4-FFF2-40B4-BE49-F238E27FC236}">
                  <a16:creationId xmlns:a16="http://schemas.microsoft.com/office/drawing/2014/main" id="{AAA8D351-4D5D-43CA-9EA3-3A209DBA7BC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519141" y="3199239"/>
              <a:ext cx="155267" cy="132351"/>
            </a:xfrm>
            <a:custGeom>
              <a:avLst/>
              <a:gdLst>
                <a:gd name="T0" fmla="*/ 22 w 40"/>
                <a:gd name="T1" fmla="*/ 1 h 37"/>
                <a:gd name="T2" fmla="*/ 40 w 40"/>
                <a:gd name="T3" fmla="*/ 18 h 37"/>
                <a:gd name="T4" fmla="*/ 22 w 40"/>
                <a:gd name="T5" fmla="*/ 1 h 37"/>
              </a:gdLst>
              <a:ahLst/>
              <a:cxnLst>
                <a:cxn ang="0">
                  <a:pos x="T0" y="T1"/>
                </a:cxn>
                <a:cxn ang="0">
                  <a:pos x="T2" y="T3"/>
                </a:cxn>
                <a:cxn ang="0">
                  <a:pos x="T4" y="T5"/>
                </a:cxn>
              </a:cxnLst>
              <a:rect l="0" t="0" r="r" b="b"/>
              <a:pathLst>
                <a:path w="40" h="37">
                  <a:moveTo>
                    <a:pt x="22" y="1"/>
                  </a:moveTo>
                  <a:cubicBezTo>
                    <a:pt x="36" y="0"/>
                    <a:pt x="40" y="8"/>
                    <a:pt x="40" y="18"/>
                  </a:cubicBezTo>
                  <a:cubicBezTo>
                    <a:pt x="27" y="37"/>
                    <a:pt x="0" y="14"/>
                    <a:pt x="22"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67">
              <a:extLst>
                <a:ext uri="{FF2B5EF4-FFF2-40B4-BE49-F238E27FC236}">
                  <a16:creationId xmlns:a16="http://schemas.microsoft.com/office/drawing/2014/main" id="{AEB482CE-8502-400F-A587-CEA8BF6680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579147" y="3203103"/>
              <a:ext cx="186739" cy="140079"/>
            </a:xfrm>
            <a:custGeom>
              <a:avLst/>
              <a:gdLst>
                <a:gd name="T0" fmla="*/ 28 w 48"/>
                <a:gd name="T1" fmla="*/ 1 h 39"/>
                <a:gd name="T2" fmla="*/ 46 w 48"/>
                <a:gd name="T3" fmla="*/ 11 h 39"/>
                <a:gd name="T4" fmla="*/ 28 w 48"/>
                <a:gd name="T5" fmla="*/ 1 h 39"/>
              </a:gdLst>
              <a:ahLst/>
              <a:cxnLst>
                <a:cxn ang="0">
                  <a:pos x="T0" y="T1"/>
                </a:cxn>
                <a:cxn ang="0">
                  <a:pos x="T2" y="T3"/>
                </a:cxn>
                <a:cxn ang="0">
                  <a:pos x="T4" y="T5"/>
                </a:cxn>
              </a:cxnLst>
              <a:rect l="0" t="0" r="r" b="b"/>
              <a:pathLst>
                <a:path w="48" h="39">
                  <a:moveTo>
                    <a:pt x="28" y="1"/>
                  </a:moveTo>
                  <a:cubicBezTo>
                    <a:pt x="39" y="0"/>
                    <a:pt x="43" y="5"/>
                    <a:pt x="46" y="11"/>
                  </a:cubicBezTo>
                  <a:cubicBezTo>
                    <a:pt x="48" y="39"/>
                    <a:pt x="0" y="17"/>
                    <a:pt x="28"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69">
              <a:extLst>
                <a:ext uri="{FF2B5EF4-FFF2-40B4-BE49-F238E27FC236}">
                  <a16:creationId xmlns:a16="http://schemas.microsoft.com/office/drawing/2014/main" id="{B86FDE7E-057E-44EF-9209-38C5CD45C13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45413" y="3206968"/>
              <a:ext cx="171003" cy="132351"/>
            </a:xfrm>
            <a:custGeom>
              <a:avLst/>
              <a:gdLst>
                <a:gd name="T0" fmla="*/ 29 w 44"/>
                <a:gd name="T1" fmla="*/ 0 h 37"/>
                <a:gd name="T2" fmla="*/ 42 w 44"/>
                <a:gd name="T3" fmla="*/ 21 h 37"/>
                <a:gd name="T4" fmla="*/ 29 w 44"/>
                <a:gd name="T5" fmla="*/ 0 h 37"/>
              </a:gdLst>
              <a:ahLst/>
              <a:cxnLst>
                <a:cxn ang="0">
                  <a:pos x="T0" y="T1"/>
                </a:cxn>
                <a:cxn ang="0">
                  <a:pos x="T2" y="T3"/>
                </a:cxn>
                <a:cxn ang="0">
                  <a:pos x="T4" y="T5"/>
                </a:cxn>
              </a:cxnLst>
              <a:rect l="0" t="0" r="r" b="b"/>
              <a:pathLst>
                <a:path w="44" h="37">
                  <a:moveTo>
                    <a:pt x="29" y="0"/>
                  </a:moveTo>
                  <a:cubicBezTo>
                    <a:pt x="36" y="2"/>
                    <a:pt x="44" y="12"/>
                    <a:pt x="42" y="21"/>
                  </a:cubicBezTo>
                  <a:cubicBezTo>
                    <a:pt x="25" y="37"/>
                    <a:pt x="0" y="7"/>
                    <a:pt x="2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70">
              <a:extLst>
                <a:ext uri="{FF2B5EF4-FFF2-40B4-BE49-F238E27FC236}">
                  <a16:creationId xmlns:a16="http://schemas.microsoft.com/office/drawing/2014/main" id="{9DAEC7B8-1258-418C-8918-40304A03F27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32571" y="3278457"/>
              <a:ext cx="155267" cy="89843"/>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71">
              <a:extLst>
                <a:ext uri="{FF2B5EF4-FFF2-40B4-BE49-F238E27FC236}">
                  <a16:creationId xmlns:a16="http://schemas.microsoft.com/office/drawing/2014/main" id="{7B3E59D7-9F28-4FEB-8725-3474C434C17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24344" y="3213730"/>
              <a:ext cx="155267" cy="107233"/>
            </a:xfrm>
            <a:custGeom>
              <a:avLst/>
              <a:gdLst>
                <a:gd name="T0" fmla="*/ 22 w 40"/>
                <a:gd name="T1" fmla="*/ 0 h 30"/>
                <a:gd name="T2" fmla="*/ 16 w 40"/>
                <a:gd name="T3" fmla="*/ 26 h 30"/>
                <a:gd name="T4" fmla="*/ 22 w 40"/>
                <a:gd name="T5" fmla="*/ 0 h 30"/>
              </a:gdLst>
              <a:ahLst/>
              <a:cxnLst>
                <a:cxn ang="0">
                  <a:pos x="T0" y="T1"/>
                </a:cxn>
                <a:cxn ang="0">
                  <a:pos x="T2" y="T3"/>
                </a:cxn>
                <a:cxn ang="0">
                  <a:pos x="T4" y="T5"/>
                </a:cxn>
              </a:cxnLst>
              <a:rect l="0" t="0" r="r" b="b"/>
              <a:pathLst>
                <a:path w="40" h="30">
                  <a:moveTo>
                    <a:pt x="22" y="0"/>
                  </a:moveTo>
                  <a:cubicBezTo>
                    <a:pt x="39" y="3"/>
                    <a:pt x="40" y="30"/>
                    <a:pt x="16" y="26"/>
                  </a:cubicBezTo>
                  <a:cubicBezTo>
                    <a:pt x="0" y="7"/>
                    <a:pt x="14" y="4"/>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72">
              <a:extLst>
                <a:ext uri="{FF2B5EF4-FFF2-40B4-BE49-F238E27FC236}">
                  <a16:creationId xmlns:a16="http://schemas.microsoft.com/office/drawing/2014/main" id="{FB6EF793-0487-49E6-ACD6-A61029C0A8B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955774" y="3217593"/>
              <a:ext cx="155267" cy="107233"/>
            </a:xfrm>
            <a:custGeom>
              <a:avLst/>
              <a:gdLst>
                <a:gd name="T0" fmla="*/ 22 w 40"/>
                <a:gd name="T1" fmla="*/ 0 h 30"/>
                <a:gd name="T2" fmla="*/ 17 w 40"/>
                <a:gd name="T3" fmla="*/ 26 h 30"/>
                <a:gd name="T4" fmla="*/ 22 w 40"/>
                <a:gd name="T5" fmla="*/ 0 h 30"/>
              </a:gdLst>
              <a:ahLst/>
              <a:cxnLst>
                <a:cxn ang="0">
                  <a:pos x="T0" y="T1"/>
                </a:cxn>
                <a:cxn ang="0">
                  <a:pos x="T2" y="T3"/>
                </a:cxn>
                <a:cxn ang="0">
                  <a:pos x="T4" y="T5"/>
                </a:cxn>
              </a:cxnLst>
              <a:rect l="0" t="0" r="r" b="b"/>
              <a:pathLst>
                <a:path w="40" h="30">
                  <a:moveTo>
                    <a:pt x="22" y="0"/>
                  </a:moveTo>
                  <a:cubicBezTo>
                    <a:pt x="40" y="1"/>
                    <a:pt x="40" y="30"/>
                    <a:pt x="17" y="26"/>
                  </a:cubicBezTo>
                  <a:cubicBezTo>
                    <a:pt x="0" y="7"/>
                    <a:pt x="15" y="5"/>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73">
              <a:extLst>
                <a:ext uri="{FF2B5EF4-FFF2-40B4-BE49-F238E27FC236}">
                  <a16:creationId xmlns:a16="http://schemas.microsoft.com/office/drawing/2014/main" id="{98ABF759-8FA6-48D5-B872-D9CEECD39BB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366180" y="3221457"/>
              <a:ext cx="143728" cy="99505"/>
            </a:xfrm>
            <a:custGeom>
              <a:avLst/>
              <a:gdLst>
                <a:gd name="T0" fmla="*/ 13 w 37"/>
                <a:gd name="T1" fmla="*/ 2 h 28"/>
                <a:gd name="T2" fmla="*/ 29 w 37"/>
                <a:gd name="T3" fmla="*/ 9 h 28"/>
                <a:gd name="T4" fmla="*/ 14 w 37"/>
                <a:gd name="T5" fmla="*/ 28 h 28"/>
                <a:gd name="T6" fmla="*/ 13 w 37"/>
                <a:gd name="T7" fmla="*/ 2 h 28"/>
              </a:gdLst>
              <a:ahLst/>
              <a:cxnLst>
                <a:cxn ang="0">
                  <a:pos x="T0" y="T1"/>
                </a:cxn>
                <a:cxn ang="0">
                  <a:pos x="T2" y="T3"/>
                </a:cxn>
                <a:cxn ang="0">
                  <a:pos x="T4" y="T5"/>
                </a:cxn>
                <a:cxn ang="0">
                  <a:pos x="T6" y="T7"/>
                </a:cxn>
              </a:cxnLst>
              <a:rect l="0" t="0" r="r" b="b"/>
              <a:pathLst>
                <a:path w="37" h="28">
                  <a:moveTo>
                    <a:pt x="13" y="2"/>
                  </a:moveTo>
                  <a:cubicBezTo>
                    <a:pt x="23" y="0"/>
                    <a:pt x="25" y="4"/>
                    <a:pt x="29" y="9"/>
                  </a:cubicBezTo>
                  <a:cubicBezTo>
                    <a:pt x="37" y="19"/>
                    <a:pt x="25" y="25"/>
                    <a:pt x="14" y="28"/>
                  </a:cubicBezTo>
                  <a:cubicBezTo>
                    <a:pt x="4" y="21"/>
                    <a:pt x="0" y="7"/>
                    <a:pt x="13"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74">
              <a:extLst>
                <a:ext uri="{FF2B5EF4-FFF2-40B4-BE49-F238E27FC236}">
                  <a16:creationId xmlns:a16="http://schemas.microsoft.com/office/drawing/2014/main" id="{DDB8BBFA-C9D7-4F60-A252-7ED1743E47A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49313" y="3228221"/>
              <a:ext cx="162611" cy="142976"/>
            </a:xfrm>
            <a:custGeom>
              <a:avLst/>
              <a:gdLst>
                <a:gd name="T0" fmla="*/ 19 w 42"/>
                <a:gd name="T1" fmla="*/ 0 h 40"/>
                <a:gd name="T2" fmla="*/ 4 w 42"/>
                <a:gd name="T3" fmla="*/ 19 h 40"/>
                <a:gd name="T4" fmla="*/ 19 w 42"/>
                <a:gd name="T5" fmla="*/ 0 h 40"/>
              </a:gdLst>
              <a:ahLst/>
              <a:cxnLst>
                <a:cxn ang="0">
                  <a:pos x="T0" y="T1"/>
                </a:cxn>
                <a:cxn ang="0">
                  <a:pos x="T2" y="T3"/>
                </a:cxn>
                <a:cxn ang="0">
                  <a:pos x="T4" y="T5"/>
                </a:cxn>
              </a:cxnLst>
              <a:rect l="0" t="0" r="r" b="b"/>
              <a:pathLst>
                <a:path w="42" h="40">
                  <a:moveTo>
                    <a:pt x="19" y="0"/>
                  </a:moveTo>
                  <a:cubicBezTo>
                    <a:pt x="42" y="10"/>
                    <a:pt x="20" y="40"/>
                    <a:pt x="4" y="19"/>
                  </a:cubicBezTo>
                  <a:cubicBezTo>
                    <a:pt x="0" y="6"/>
                    <a:pt x="8" y="1"/>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85">
              <a:extLst>
                <a:ext uri="{FF2B5EF4-FFF2-40B4-BE49-F238E27FC236}">
                  <a16:creationId xmlns:a16="http://schemas.microsoft.com/office/drawing/2014/main" id="{A0FF6E41-0C56-4070-B2E2-2B584C5785A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769669" y="3263964"/>
              <a:ext cx="151070" cy="114961"/>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87">
              <a:extLst>
                <a:ext uri="{FF2B5EF4-FFF2-40B4-BE49-F238E27FC236}">
                  <a16:creationId xmlns:a16="http://schemas.microsoft.com/office/drawing/2014/main" id="{BF2AC548-3795-4AF1-B887-1983F7F8A92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2025650" y="3278455"/>
              <a:ext cx="159463" cy="107233"/>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88">
              <a:extLst>
                <a:ext uri="{FF2B5EF4-FFF2-40B4-BE49-F238E27FC236}">
                  <a16:creationId xmlns:a16="http://schemas.microsoft.com/office/drawing/2014/main" id="{2BDFC7FA-5D85-4F31-B712-6E0C0D7B04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23043" y="3285217"/>
              <a:ext cx="7345" cy="7727"/>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0"/>
                    <a:pt x="1" y="1"/>
                    <a:pt x="2" y="2"/>
                  </a:cubicBezTo>
                  <a:cubicBezTo>
                    <a:pt x="1" y="2"/>
                    <a:pt x="0" y="1"/>
                    <a:pt x="0"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94">
              <a:extLst>
                <a:ext uri="{FF2B5EF4-FFF2-40B4-BE49-F238E27FC236}">
                  <a16:creationId xmlns:a16="http://schemas.microsoft.com/office/drawing/2014/main" id="{DD1464FA-ADAE-4DB6-A9A6-A809763A36C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550139" y="3580387"/>
              <a:ext cx="163660" cy="121724"/>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97">
              <a:extLst>
                <a:ext uri="{FF2B5EF4-FFF2-40B4-BE49-F238E27FC236}">
                  <a16:creationId xmlns:a16="http://schemas.microsoft.com/office/drawing/2014/main" id="{A247191C-2FEA-4AA3-9B1B-4F1602D26A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815064" y="3539291"/>
              <a:ext cx="225557" cy="143944"/>
            </a:xfrm>
            <a:custGeom>
              <a:avLst/>
              <a:gdLst>
                <a:gd name="T0" fmla="*/ 42 w 58"/>
                <a:gd name="T1" fmla="*/ 0 h 40"/>
                <a:gd name="T2" fmla="*/ 53 w 58"/>
                <a:gd name="T3" fmla="*/ 17 h 40"/>
                <a:gd name="T4" fmla="*/ 42 w 58"/>
                <a:gd name="T5" fmla="*/ 0 h 40"/>
              </a:gdLst>
              <a:ahLst/>
              <a:cxnLst>
                <a:cxn ang="0">
                  <a:pos x="T0" y="T1"/>
                </a:cxn>
                <a:cxn ang="0">
                  <a:pos x="T2" y="T3"/>
                </a:cxn>
                <a:cxn ang="0">
                  <a:pos x="T4" y="T5"/>
                </a:cxn>
              </a:cxnLst>
              <a:rect l="0" t="0" r="r" b="b"/>
              <a:pathLst>
                <a:path w="58" h="40">
                  <a:moveTo>
                    <a:pt x="42" y="0"/>
                  </a:moveTo>
                  <a:cubicBezTo>
                    <a:pt x="52" y="0"/>
                    <a:pt x="50" y="9"/>
                    <a:pt x="53" y="17"/>
                  </a:cubicBezTo>
                  <a:cubicBezTo>
                    <a:pt x="58" y="40"/>
                    <a:pt x="0" y="6"/>
                    <a:pt x="4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98">
              <a:extLst>
                <a:ext uri="{FF2B5EF4-FFF2-40B4-BE49-F238E27FC236}">
                  <a16:creationId xmlns:a16="http://schemas.microsoft.com/office/drawing/2014/main" id="{92676367-B42C-46BC-BF52-A543723C22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091835" y="3539292"/>
              <a:ext cx="175200" cy="93707"/>
            </a:xfrm>
            <a:custGeom>
              <a:avLst/>
              <a:gdLst>
                <a:gd name="T0" fmla="*/ 23 w 45"/>
                <a:gd name="T1" fmla="*/ 0 h 26"/>
                <a:gd name="T2" fmla="*/ 30 w 45"/>
                <a:gd name="T3" fmla="*/ 26 h 26"/>
                <a:gd name="T4" fmla="*/ 23 w 45"/>
                <a:gd name="T5" fmla="*/ 0 h 26"/>
              </a:gdLst>
              <a:ahLst/>
              <a:cxnLst>
                <a:cxn ang="0">
                  <a:pos x="T0" y="T1"/>
                </a:cxn>
                <a:cxn ang="0">
                  <a:pos x="T2" y="T3"/>
                </a:cxn>
                <a:cxn ang="0">
                  <a:pos x="T4" y="T5"/>
                </a:cxn>
              </a:cxnLst>
              <a:rect l="0" t="0" r="r" b="b"/>
              <a:pathLst>
                <a:path w="45" h="26">
                  <a:moveTo>
                    <a:pt x="23" y="0"/>
                  </a:moveTo>
                  <a:cubicBezTo>
                    <a:pt x="33" y="2"/>
                    <a:pt x="45" y="21"/>
                    <a:pt x="30" y="26"/>
                  </a:cubicBezTo>
                  <a:cubicBezTo>
                    <a:pt x="10" y="24"/>
                    <a:pt x="0" y="8"/>
                    <a:pt x="23"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99">
              <a:extLst>
                <a:ext uri="{FF2B5EF4-FFF2-40B4-BE49-F238E27FC236}">
                  <a16:creationId xmlns:a16="http://schemas.microsoft.com/office/drawing/2014/main" id="{F96083BD-2E2F-43C1-B5B8-90A19ECB2F8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320539" y="3539289"/>
              <a:ext cx="260178" cy="143944"/>
            </a:xfrm>
            <a:custGeom>
              <a:avLst/>
              <a:gdLst>
                <a:gd name="T0" fmla="*/ 36 w 67"/>
                <a:gd name="T1" fmla="*/ 0 h 40"/>
                <a:gd name="T2" fmla="*/ 44 w 67"/>
                <a:gd name="T3" fmla="*/ 2 h 40"/>
                <a:gd name="T4" fmla="*/ 31 w 67"/>
                <a:gd name="T5" fmla="*/ 2 h 40"/>
                <a:gd name="T6" fmla="*/ 36 w 67"/>
                <a:gd name="T7" fmla="*/ 0 h 40"/>
              </a:gdLst>
              <a:ahLst/>
              <a:cxnLst>
                <a:cxn ang="0">
                  <a:pos x="T0" y="T1"/>
                </a:cxn>
                <a:cxn ang="0">
                  <a:pos x="T2" y="T3"/>
                </a:cxn>
                <a:cxn ang="0">
                  <a:pos x="T4" y="T5"/>
                </a:cxn>
                <a:cxn ang="0">
                  <a:pos x="T6" y="T7"/>
                </a:cxn>
              </a:cxnLst>
              <a:rect l="0" t="0" r="r" b="b"/>
              <a:pathLst>
                <a:path w="67" h="40">
                  <a:moveTo>
                    <a:pt x="36" y="0"/>
                  </a:moveTo>
                  <a:cubicBezTo>
                    <a:pt x="39" y="3"/>
                    <a:pt x="41" y="0"/>
                    <a:pt x="44" y="2"/>
                  </a:cubicBezTo>
                  <a:cubicBezTo>
                    <a:pt x="67" y="40"/>
                    <a:pt x="0" y="25"/>
                    <a:pt x="31" y="2"/>
                  </a:cubicBezTo>
                  <a:cubicBezTo>
                    <a:pt x="24" y="11"/>
                    <a:pt x="31" y="5"/>
                    <a:pt x="3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100">
              <a:extLst>
                <a:ext uri="{FF2B5EF4-FFF2-40B4-BE49-F238E27FC236}">
                  <a16:creationId xmlns:a16="http://schemas.microsoft.com/office/drawing/2014/main" id="{36D49EC8-F959-4206-9496-81C1FCE9502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759800" y="3539291"/>
              <a:ext cx="152120" cy="111097"/>
            </a:xfrm>
            <a:custGeom>
              <a:avLst/>
              <a:gdLst>
                <a:gd name="T0" fmla="*/ 28 w 39"/>
                <a:gd name="T1" fmla="*/ 1 h 31"/>
                <a:gd name="T2" fmla="*/ 39 w 39"/>
                <a:gd name="T3" fmla="*/ 21 h 31"/>
                <a:gd name="T4" fmla="*/ 28 w 39"/>
                <a:gd name="T5" fmla="*/ 1 h 31"/>
              </a:gdLst>
              <a:ahLst/>
              <a:cxnLst>
                <a:cxn ang="0">
                  <a:pos x="T0" y="T1"/>
                </a:cxn>
                <a:cxn ang="0">
                  <a:pos x="T2" y="T3"/>
                </a:cxn>
                <a:cxn ang="0">
                  <a:pos x="T4" y="T5"/>
                </a:cxn>
              </a:cxnLst>
              <a:rect l="0" t="0" r="r" b="b"/>
              <a:pathLst>
                <a:path w="39" h="31">
                  <a:moveTo>
                    <a:pt x="28" y="1"/>
                  </a:moveTo>
                  <a:cubicBezTo>
                    <a:pt x="38" y="0"/>
                    <a:pt x="38" y="12"/>
                    <a:pt x="39" y="21"/>
                  </a:cubicBezTo>
                  <a:cubicBezTo>
                    <a:pt x="18" y="31"/>
                    <a:pt x="0" y="12"/>
                    <a:pt x="28"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101">
              <a:extLst>
                <a:ext uri="{FF2B5EF4-FFF2-40B4-BE49-F238E27FC236}">
                  <a16:creationId xmlns:a16="http://schemas.microsoft.com/office/drawing/2014/main" id="{0D1F9B54-5650-4ADE-8769-818D5AD39D3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04341" y="3569721"/>
              <a:ext cx="163660" cy="96607"/>
            </a:xfrm>
            <a:custGeom>
              <a:avLst/>
              <a:gdLst>
                <a:gd name="T0" fmla="*/ 22 w 42"/>
                <a:gd name="T1" fmla="*/ 0 h 27"/>
                <a:gd name="T2" fmla="*/ 14 w 42"/>
                <a:gd name="T3" fmla="*/ 25 h 27"/>
                <a:gd name="T4" fmla="*/ 22 w 42"/>
                <a:gd name="T5" fmla="*/ 0 h 27"/>
              </a:gdLst>
              <a:ahLst/>
              <a:cxnLst>
                <a:cxn ang="0">
                  <a:pos x="T0" y="T1"/>
                </a:cxn>
                <a:cxn ang="0">
                  <a:pos x="T2" y="T3"/>
                </a:cxn>
                <a:cxn ang="0">
                  <a:pos x="T4" y="T5"/>
                </a:cxn>
              </a:cxnLst>
              <a:rect l="0" t="0" r="r" b="b"/>
              <a:pathLst>
                <a:path w="42" h="27">
                  <a:moveTo>
                    <a:pt x="22" y="0"/>
                  </a:moveTo>
                  <a:cubicBezTo>
                    <a:pt x="42" y="7"/>
                    <a:pt x="28" y="27"/>
                    <a:pt x="14" y="25"/>
                  </a:cubicBezTo>
                  <a:cubicBezTo>
                    <a:pt x="0" y="18"/>
                    <a:pt x="9" y="2"/>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102">
              <a:extLst>
                <a:ext uri="{FF2B5EF4-FFF2-40B4-BE49-F238E27FC236}">
                  <a16:creationId xmlns:a16="http://schemas.microsoft.com/office/drawing/2014/main" id="{1208F64B-D1E2-4308-A921-2791E4D9028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59349" y="3594839"/>
              <a:ext cx="143728" cy="117858"/>
            </a:xfrm>
            <a:custGeom>
              <a:avLst/>
              <a:gdLst>
                <a:gd name="T0" fmla="*/ 21 w 37"/>
                <a:gd name="T1" fmla="*/ 0 h 33"/>
                <a:gd name="T2" fmla="*/ 19 w 37"/>
                <a:gd name="T3" fmla="*/ 23 h 33"/>
                <a:gd name="T4" fmla="*/ 21 w 37"/>
                <a:gd name="T5" fmla="*/ 0 h 33"/>
              </a:gdLst>
              <a:ahLst/>
              <a:cxnLst>
                <a:cxn ang="0">
                  <a:pos x="T0" y="T1"/>
                </a:cxn>
                <a:cxn ang="0">
                  <a:pos x="T2" y="T3"/>
                </a:cxn>
                <a:cxn ang="0">
                  <a:pos x="T4" y="T5"/>
                </a:cxn>
              </a:cxnLst>
              <a:rect l="0" t="0" r="r" b="b"/>
              <a:pathLst>
                <a:path w="37" h="33">
                  <a:moveTo>
                    <a:pt x="21" y="0"/>
                  </a:moveTo>
                  <a:cubicBezTo>
                    <a:pt x="37" y="0"/>
                    <a:pt x="29" y="33"/>
                    <a:pt x="19" y="23"/>
                  </a:cubicBezTo>
                  <a:cubicBezTo>
                    <a:pt x="0" y="30"/>
                    <a:pt x="3" y="0"/>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103">
              <a:extLst>
                <a:ext uri="{FF2B5EF4-FFF2-40B4-BE49-F238E27FC236}">
                  <a16:creationId xmlns:a16="http://schemas.microsoft.com/office/drawing/2014/main" id="{DD5592E3-A816-49FE-824E-AF5845C5119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171682" y="3557646"/>
              <a:ext cx="166807" cy="121724"/>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113">
              <a:extLst>
                <a:ext uri="{FF2B5EF4-FFF2-40B4-BE49-F238E27FC236}">
                  <a16:creationId xmlns:a16="http://schemas.microsoft.com/office/drawing/2014/main" id="{048AF30C-3E40-4065-A7E2-A78D26B0593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913811" y="3611744"/>
              <a:ext cx="11540" cy="10628"/>
            </a:xfrm>
            <a:custGeom>
              <a:avLst/>
              <a:gdLst>
                <a:gd name="T0" fmla="*/ 1 w 3"/>
                <a:gd name="T1" fmla="*/ 0 h 3"/>
                <a:gd name="T2" fmla="*/ 3 w 3"/>
                <a:gd name="T3" fmla="*/ 1 h 3"/>
                <a:gd name="T4" fmla="*/ 1 w 3"/>
                <a:gd name="T5" fmla="*/ 0 h 3"/>
              </a:gdLst>
              <a:ahLst/>
              <a:cxnLst>
                <a:cxn ang="0">
                  <a:pos x="T0" y="T1"/>
                </a:cxn>
                <a:cxn ang="0">
                  <a:pos x="T2" y="T3"/>
                </a:cxn>
                <a:cxn ang="0">
                  <a:pos x="T4" y="T5"/>
                </a:cxn>
              </a:cxnLst>
              <a:rect l="0" t="0" r="r" b="b"/>
              <a:pathLst>
                <a:path w="3" h="3">
                  <a:moveTo>
                    <a:pt x="1" y="0"/>
                  </a:moveTo>
                  <a:cubicBezTo>
                    <a:pt x="1" y="0"/>
                    <a:pt x="2" y="1"/>
                    <a:pt x="3" y="1"/>
                  </a:cubicBezTo>
                  <a:cubicBezTo>
                    <a:pt x="2" y="3"/>
                    <a:pt x="0" y="1"/>
                    <a:pt x="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115">
              <a:extLst>
                <a:ext uri="{FF2B5EF4-FFF2-40B4-BE49-F238E27FC236}">
                  <a16:creationId xmlns:a16="http://schemas.microsoft.com/office/drawing/2014/main" id="{F6E9CB87-8280-47D0-88C8-BAC285D5DE8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238190" y="3618509"/>
              <a:ext cx="7345" cy="676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117">
              <a:extLst>
                <a:ext uri="{FF2B5EF4-FFF2-40B4-BE49-F238E27FC236}">
                  <a16:creationId xmlns:a16="http://schemas.microsoft.com/office/drawing/2014/main" id="{C126D247-0C11-4EAB-BE52-A4D807955C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45118" y="3633000"/>
              <a:ext cx="8392" cy="676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118">
              <a:extLst>
                <a:ext uri="{FF2B5EF4-FFF2-40B4-BE49-F238E27FC236}">
                  <a16:creationId xmlns:a16="http://schemas.microsoft.com/office/drawing/2014/main" id="{A15D480B-DA3E-4F00-BDEA-52E018D2CEC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909199" y="3636863"/>
              <a:ext cx="155267" cy="113994"/>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119">
              <a:extLst>
                <a:ext uri="{FF2B5EF4-FFF2-40B4-BE49-F238E27FC236}">
                  <a16:creationId xmlns:a16="http://schemas.microsoft.com/office/drawing/2014/main" id="{171F133F-A692-4513-A861-47BDCCC8F66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625942" y="3622374"/>
              <a:ext cx="151070" cy="178722"/>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1" name="Freeform 120">
              <a:extLst>
                <a:ext uri="{FF2B5EF4-FFF2-40B4-BE49-F238E27FC236}">
                  <a16:creationId xmlns:a16="http://schemas.microsoft.com/office/drawing/2014/main" id="{38207A8D-8E7E-463D-9992-9844A780828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706294" y="3832973"/>
              <a:ext cx="143728" cy="79216"/>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2" name="Freeform 127">
              <a:extLst>
                <a:ext uri="{FF2B5EF4-FFF2-40B4-BE49-F238E27FC236}">
                  <a16:creationId xmlns:a16="http://schemas.microsoft.com/office/drawing/2014/main" id="{7BA77B91-9626-4DFA-A5D2-86BE3EAC8F9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172096" y="3868719"/>
              <a:ext cx="162611" cy="93707"/>
            </a:xfrm>
            <a:custGeom>
              <a:avLst/>
              <a:gdLst>
                <a:gd name="T0" fmla="*/ 28 w 42"/>
                <a:gd name="T1" fmla="*/ 0 h 26"/>
                <a:gd name="T2" fmla="*/ 23 w 42"/>
                <a:gd name="T3" fmla="*/ 26 h 26"/>
                <a:gd name="T4" fmla="*/ 28 w 42"/>
                <a:gd name="T5" fmla="*/ 0 h 26"/>
              </a:gdLst>
              <a:ahLst/>
              <a:cxnLst>
                <a:cxn ang="0">
                  <a:pos x="T0" y="T1"/>
                </a:cxn>
                <a:cxn ang="0">
                  <a:pos x="T2" y="T3"/>
                </a:cxn>
                <a:cxn ang="0">
                  <a:pos x="T4" y="T5"/>
                </a:cxn>
              </a:cxnLst>
              <a:rect l="0" t="0" r="r" b="b"/>
              <a:pathLst>
                <a:path w="42" h="26">
                  <a:moveTo>
                    <a:pt x="28" y="0"/>
                  </a:moveTo>
                  <a:cubicBezTo>
                    <a:pt x="42" y="4"/>
                    <a:pt x="38" y="23"/>
                    <a:pt x="23" y="26"/>
                  </a:cubicBezTo>
                  <a:cubicBezTo>
                    <a:pt x="0" y="26"/>
                    <a:pt x="8" y="5"/>
                    <a:pt x="28"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129">
              <a:extLst>
                <a:ext uri="{FF2B5EF4-FFF2-40B4-BE49-F238E27FC236}">
                  <a16:creationId xmlns:a16="http://schemas.microsoft.com/office/drawing/2014/main" id="{E160D945-C924-441B-827A-C27206D18F4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734415" y="3872581"/>
              <a:ext cx="175200" cy="129453"/>
            </a:xfrm>
            <a:custGeom>
              <a:avLst/>
              <a:gdLst>
                <a:gd name="T0" fmla="*/ 28 w 45"/>
                <a:gd name="T1" fmla="*/ 0 h 36"/>
                <a:gd name="T2" fmla="*/ 42 w 45"/>
                <a:gd name="T3" fmla="*/ 20 h 36"/>
                <a:gd name="T4" fmla="*/ 28 w 45"/>
                <a:gd name="T5" fmla="*/ 0 h 36"/>
              </a:gdLst>
              <a:ahLst/>
              <a:cxnLst>
                <a:cxn ang="0">
                  <a:pos x="T0" y="T1"/>
                </a:cxn>
                <a:cxn ang="0">
                  <a:pos x="T2" y="T3"/>
                </a:cxn>
                <a:cxn ang="0">
                  <a:pos x="T4" y="T5"/>
                </a:cxn>
              </a:cxnLst>
              <a:rect l="0" t="0" r="r" b="b"/>
              <a:pathLst>
                <a:path w="45" h="36">
                  <a:moveTo>
                    <a:pt x="28" y="0"/>
                  </a:moveTo>
                  <a:cubicBezTo>
                    <a:pt x="34" y="1"/>
                    <a:pt x="45" y="11"/>
                    <a:pt x="42" y="20"/>
                  </a:cubicBezTo>
                  <a:cubicBezTo>
                    <a:pt x="25" y="36"/>
                    <a:pt x="0" y="7"/>
                    <a:pt x="28"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4" name="Freeform 133">
              <a:extLst>
                <a:ext uri="{FF2B5EF4-FFF2-40B4-BE49-F238E27FC236}">
                  <a16:creationId xmlns:a16="http://schemas.microsoft.com/office/drawing/2014/main" id="{034D50E5-CC96-47EA-909D-9CC6ABA24FB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505710" y="3883209"/>
              <a:ext cx="162611" cy="118826"/>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5" name="Freeform 136">
              <a:extLst>
                <a:ext uri="{FF2B5EF4-FFF2-40B4-BE49-F238E27FC236}">
                  <a16:creationId xmlns:a16="http://schemas.microsoft.com/office/drawing/2014/main" id="{CE529D6B-DA12-4C21-8816-B7C0655DCAF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733368" y="3958373"/>
              <a:ext cx="151070" cy="82115"/>
            </a:xfrm>
            <a:custGeom>
              <a:avLst/>
              <a:gdLst>
                <a:gd name="T0" fmla="*/ 21 w 39"/>
                <a:gd name="T1" fmla="*/ 0 h 23"/>
                <a:gd name="T2" fmla="*/ 22 w 39"/>
                <a:gd name="T3" fmla="*/ 23 h 23"/>
                <a:gd name="T4" fmla="*/ 21 w 39"/>
                <a:gd name="T5" fmla="*/ 0 h 23"/>
              </a:gdLst>
              <a:ahLst/>
              <a:cxnLst>
                <a:cxn ang="0">
                  <a:pos x="T0" y="T1"/>
                </a:cxn>
                <a:cxn ang="0">
                  <a:pos x="T2" y="T3"/>
                </a:cxn>
                <a:cxn ang="0">
                  <a:pos x="T4" y="T5"/>
                </a:cxn>
              </a:cxnLst>
              <a:rect l="0" t="0" r="r" b="b"/>
              <a:pathLst>
                <a:path w="39" h="23">
                  <a:moveTo>
                    <a:pt x="21" y="0"/>
                  </a:moveTo>
                  <a:cubicBezTo>
                    <a:pt x="37" y="0"/>
                    <a:pt x="39" y="22"/>
                    <a:pt x="22" y="23"/>
                  </a:cubicBezTo>
                  <a:cubicBezTo>
                    <a:pt x="7" y="22"/>
                    <a:pt x="0" y="5"/>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6" name="Freeform 137">
              <a:extLst>
                <a:ext uri="{FF2B5EF4-FFF2-40B4-BE49-F238E27FC236}">
                  <a16:creationId xmlns:a16="http://schemas.microsoft.com/office/drawing/2014/main" id="{8BD20D1C-AFD2-46C5-B874-E1E6575AB68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06887" y="3901564"/>
              <a:ext cx="151070" cy="111097"/>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138">
              <a:extLst>
                <a:ext uri="{FF2B5EF4-FFF2-40B4-BE49-F238E27FC236}">
                  <a16:creationId xmlns:a16="http://schemas.microsoft.com/office/drawing/2014/main" id="{1553F3A5-DAE1-4BE4-A62C-DC0B2B07658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107894" y="3904464"/>
              <a:ext cx="139530" cy="93707"/>
            </a:xfrm>
            <a:custGeom>
              <a:avLst/>
              <a:gdLst>
                <a:gd name="T0" fmla="*/ 21 w 36"/>
                <a:gd name="T1" fmla="*/ 0 h 26"/>
                <a:gd name="T2" fmla="*/ 21 w 36"/>
                <a:gd name="T3" fmla="*/ 26 h 26"/>
                <a:gd name="T4" fmla="*/ 21 w 36"/>
                <a:gd name="T5" fmla="*/ 0 h 26"/>
              </a:gdLst>
              <a:ahLst/>
              <a:cxnLst>
                <a:cxn ang="0">
                  <a:pos x="T0" y="T1"/>
                </a:cxn>
                <a:cxn ang="0">
                  <a:pos x="T2" y="T3"/>
                </a:cxn>
                <a:cxn ang="0">
                  <a:pos x="T4" y="T5"/>
                </a:cxn>
              </a:cxnLst>
              <a:rect l="0" t="0" r="r" b="b"/>
              <a:pathLst>
                <a:path w="36" h="26">
                  <a:moveTo>
                    <a:pt x="21" y="0"/>
                  </a:moveTo>
                  <a:cubicBezTo>
                    <a:pt x="32" y="4"/>
                    <a:pt x="36" y="23"/>
                    <a:pt x="21" y="26"/>
                  </a:cubicBezTo>
                  <a:cubicBezTo>
                    <a:pt x="1" y="24"/>
                    <a:pt x="0" y="2"/>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8" name="Freeform 139">
              <a:extLst>
                <a:ext uri="{FF2B5EF4-FFF2-40B4-BE49-F238E27FC236}">
                  <a16:creationId xmlns:a16="http://schemas.microsoft.com/office/drawing/2014/main" id="{7248432C-E709-4AB9-B196-B17BABF5462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909199" y="3912191"/>
              <a:ext cx="155267" cy="103369"/>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9" name="Freeform 142">
              <a:extLst>
                <a:ext uri="{FF2B5EF4-FFF2-40B4-BE49-F238E27FC236}">
                  <a16:creationId xmlns:a16="http://schemas.microsoft.com/office/drawing/2014/main" id="{87579DF1-0CD1-48D7-9B6C-2B437C7B004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812046" y="3947935"/>
              <a:ext cx="4197" cy="6762"/>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1"/>
                    <a:pt x="1" y="2"/>
                  </a:cubicBezTo>
                  <a:cubicBezTo>
                    <a:pt x="0" y="2"/>
                    <a:pt x="0" y="1"/>
                    <a:pt x="0"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0" name="Freeform 143">
              <a:extLst>
                <a:ext uri="{FF2B5EF4-FFF2-40B4-BE49-F238E27FC236}">
                  <a16:creationId xmlns:a16="http://schemas.microsoft.com/office/drawing/2014/main" id="{51C5165A-A8BD-4E8A-BB51-96ADB4E0CF0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027955" y="3951797"/>
              <a:ext cx="143728" cy="92743"/>
            </a:xfrm>
            <a:custGeom>
              <a:avLst/>
              <a:gdLst>
                <a:gd name="T0" fmla="*/ 21 w 37"/>
                <a:gd name="T1" fmla="*/ 0 h 26"/>
                <a:gd name="T2" fmla="*/ 22 w 37"/>
                <a:gd name="T3" fmla="*/ 26 h 26"/>
                <a:gd name="T4" fmla="*/ 21 w 37"/>
                <a:gd name="T5" fmla="*/ 0 h 26"/>
              </a:gdLst>
              <a:ahLst/>
              <a:cxnLst>
                <a:cxn ang="0">
                  <a:pos x="T0" y="T1"/>
                </a:cxn>
                <a:cxn ang="0">
                  <a:pos x="T2" y="T3"/>
                </a:cxn>
                <a:cxn ang="0">
                  <a:pos x="T4" y="T5"/>
                </a:cxn>
              </a:cxnLst>
              <a:rect l="0" t="0" r="r" b="b"/>
              <a:pathLst>
                <a:path w="37" h="26">
                  <a:moveTo>
                    <a:pt x="21" y="0"/>
                  </a:moveTo>
                  <a:cubicBezTo>
                    <a:pt x="32" y="2"/>
                    <a:pt x="37" y="23"/>
                    <a:pt x="22" y="26"/>
                  </a:cubicBezTo>
                  <a:cubicBezTo>
                    <a:pt x="3" y="26"/>
                    <a:pt x="0" y="1"/>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1" name="Freeform 144">
              <a:extLst>
                <a:ext uri="{FF2B5EF4-FFF2-40B4-BE49-F238E27FC236}">
                  <a16:creationId xmlns:a16="http://schemas.microsoft.com/office/drawing/2014/main" id="{3318A639-15FE-47E4-883D-24F0DAF6B4E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345833" y="3947935"/>
              <a:ext cx="167855" cy="107233"/>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2" name="Freeform 145">
              <a:extLst>
                <a:ext uri="{FF2B5EF4-FFF2-40B4-BE49-F238E27FC236}">
                  <a16:creationId xmlns:a16="http://schemas.microsoft.com/office/drawing/2014/main" id="{B03EC112-0D5C-48DA-93EE-940B74A6244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94469" y="3954698"/>
              <a:ext cx="143728" cy="79216"/>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3" name="Freeform 10">
              <a:extLst>
                <a:ext uri="{FF2B5EF4-FFF2-40B4-BE49-F238E27FC236}">
                  <a16:creationId xmlns:a16="http://schemas.microsoft.com/office/drawing/2014/main" id="{982DB46C-F13E-4ED7-90F3-47B25A0858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58264" y="3024903"/>
              <a:ext cx="163660" cy="104334"/>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4" name="Freeform 15">
              <a:extLst>
                <a:ext uri="{FF2B5EF4-FFF2-40B4-BE49-F238E27FC236}">
                  <a16:creationId xmlns:a16="http://schemas.microsoft.com/office/drawing/2014/main" id="{FF698AC9-5CD1-4A7F-8D25-5787F7E8E37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67792" y="3039394"/>
              <a:ext cx="143728" cy="85979"/>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5" name="Freeform 18">
              <a:extLst>
                <a:ext uri="{FF2B5EF4-FFF2-40B4-BE49-F238E27FC236}">
                  <a16:creationId xmlns:a16="http://schemas.microsoft.com/office/drawing/2014/main" id="{580965AB-01A6-476C-8F50-ED235082075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57259" y="3022005"/>
              <a:ext cx="163660" cy="92743"/>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6" name="Freeform 19">
              <a:extLst>
                <a:ext uri="{FF2B5EF4-FFF2-40B4-BE49-F238E27FC236}">
                  <a16:creationId xmlns:a16="http://schemas.microsoft.com/office/drawing/2014/main" id="{E3C0DF2F-3170-4A79-ADAA-4BC015B2416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456843" y="3047122"/>
              <a:ext cx="147925" cy="82115"/>
            </a:xfrm>
            <a:custGeom>
              <a:avLst/>
              <a:gdLst>
                <a:gd name="T0" fmla="*/ 16 w 38"/>
                <a:gd name="T1" fmla="*/ 0 h 23"/>
                <a:gd name="T2" fmla="*/ 10 w 38"/>
                <a:gd name="T3" fmla="*/ 23 h 23"/>
                <a:gd name="T4" fmla="*/ 16 w 38"/>
                <a:gd name="T5" fmla="*/ 0 h 23"/>
              </a:gdLst>
              <a:ahLst/>
              <a:cxnLst>
                <a:cxn ang="0">
                  <a:pos x="T0" y="T1"/>
                </a:cxn>
                <a:cxn ang="0">
                  <a:pos x="T2" y="T3"/>
                </a:cxn>
                <a:cxn ang="0">
                  <a:pos x="T4" y="T5"/>
                </a:cxn>
              </a:cxnLst>
              <a:rect l="0" t="0" r="r" b="b"/>
              <a:pathLst>
                <a:path w="38" h="23">
                  <a:moveTo>
                    <a:pt x="16" y="0"/>
                  </a:moveTo>
                  <a:cubicBezTo>
                    <a:pt x="38" y="8"/>
                    <a:pt x="31" y="18"/>
                    <a:pt x="10" y="23"/>
                  </a:cubicBezTo>
                  <a:cubicBezTo>
                    <a:pt x="0" y="16"/>
                    <a:pt x="4" y="3"/>
                    <a:pt x="1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7" name="Freeform 20">
              <a:extLst>
                <a:ext uri="{FF2B5EF4-FFF2-40B4-BE49-F238E27FC236}">
                  <a16:creationId xmlns:a16="http://schemas.microsoft.com/office/drawing/2014/main" id="{69010010-E67A-4065-8312-BE392BB1CB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93941" y="3057748"/>
              <a:ext cx="152120" cy="92743"/>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8" name="Freeform 22">
              <a:extLst>
                <a:ext uri="{FF2B5EF4-FFF2-40B4-BE49-F238E27FC236}">
                  <a16:creationId xmlns:a16="http://schemas.microsoft.com/office/drawing/2014/main" id="{631A2BD3-8DA4-49DA-961C-2A84252DDF9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8079" y="3068377"/>
              <a:ext cx="178347" cy="117858"/>
            </a:xfrm>
            <a:custGeom>
              <a:avLst/>
              <a:gdLst>
                <a:gd name="T0" fmla="*/ 26 w 46"/>
                <a:gd name="T1" fmla="*/ 0 h 33"/>
                <a:gd name="T2" fmla="*/ 38 w 46"/>
                <a:gd name="T3" fmla="*/ 22 h 33"/>
                <a:gd name="T4" fmla="*/ 26 w 46"/>
                <a:gd name="T5" fmla="*/ 0 h 33"/>
              </a:gdLst>
              <a:ahLst/>
              <a:cxnLst>
                <a:cxn ang="0">
                  <a:pos x="T0" y="T1"/>
                </a:cxn>
                <a:cxn ang="0">
                  <a:pos x="T2" y="T3"/>
                </a:cxn>
                <a:cxn ang="0">
                  <a:pos x="T4" y="T5"/>
                </a:cxn>
              </a:cxnLst>
              <a:rect l="0" t="0" r="r" b="b"/>
              <a:pathLst>
                <a:path w="46" h="33">
                  <a:moveTo>
                    <a:pt x="26" y="0"/>
                  </a:moveTo>
                  <a:cubicBezTo>
                    <a:pt x="29" y="0"/>
                    <a:pt x="46" y="16"/>
                    <a:pt x="38" y="22"/>
                  </a:cubicBezTo>
                  <a:cubicBezTo>
                    <a:pt x="16" y="33"/>
                    <a:pt x="0" y="5"/>
                    <a:pt x="2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9" name="Freeform 23">
              <a:extLst>
                <a:ext uri="{FF2B5EF4-FFF2-40B4-BE49-F238E27FC236}">
                  <a16:creationId xmlns:a16="http://schemas.microsoft.com/office/drawing/2014/main" id="{B3462A74-8748-4CC2-A7DC-0F765B73426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55247" y="3072240"/>
              <a:ext cx="159463" cy="96607"/>
            </a:xfrm>
            <a:custGeom>
              <a:avLst/>
              <a:gdLst>
                <a:gd name="T0" fmla="*/ 19 w 41"/>
                <a:gd name="T1" fmla="*/ 0 h 27"/>
                <a:gd name="T2" fmla="*/ 8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10"/>
                    <a:pt x="28" y="27"/>
                    <a:pt x="8" y="20"/>
                  </a:cubicBezTo>
                  <a:cubicBezTo>
                    <a:pt x="0" y="8"/>
                    <a:pt x="7" y="2"/>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0" name="Freeform 26">
              <a:extLst>
                <a:ext uri="{FF2B5EF4-FFF2-40B4-BE49-F238E27FC236}">
                  <a16:creationId xmlns:a16="http://schemas.microsoft.com/office/drawing/2014/main" id="{3FD72CB2-5280-4C42-ABD9-AC2202E756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630154" y="3093493"/>
              <a:ext cx="151070" cy="92743"/>
            </a:xfrm>
            <a:custGeom>
              <a:avLst/>
              <a:gdLst>
                <a:gd name="T0" fmla="*/ 24 w 39"/>
                <a:gd name="T1" fmla="*/ 0 h 26"/>
                <a:gd name="T2" fmla="*/ 20 w 39"/>
                <a:gd name="T3" fmla="*/ 25 h 26"/>
                <a:gd name="T4" fmla="*/ 24 w 39"/>
                <a:gd name="T5" fmla="*/ 0 h 26"/>
              </a:gdLst>
              <a:ahLst/>
              <a:cxnLst>
                <a:cxn ang="0">
                  <a:pos x="T0" y="T1"/>
                </a:cxn>
                <a:cxn ang="0">
                  <a:pos x="T2" y="T3"/>
                </a:cxn>
                <a:cxn ang="0">
                  <a:pos x="T4" y="T5"/>
                </a:cxn>
              </a:cxnLst>
              <a:rect l="0" t="0" r="r" b="b"/>
              <a:pathLst>
                <a:path w="39" h="26">
                  <a:moveTo>
                    <a:pt x="24" y="0"/>
                  </a:moveTo>
                  <a:cubicBezTo>
                    <a:pt x="39" y="2"/>
                    <a:pt x="36" y="26"/>
                    <a:pt x="20" y="25"/>
                  </a:cubicBezTo>
                  <a:cubicBezTo>
                    <a:pt x="0" y="18"/>
                    <a:pt x="3" y="3"/>
                    <a:pt x="2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1" name="Freeform 27">
              <a:extLst>
                <a:ext uri="{FF2B5EF4-FFF2-40B4-BE49-F238E27FC236}">
                  <a16:creationId xmlns:a16="http://schemas.microsoft.com/office/drawing/2014/main" id="{7BB6BA01-F7D6-431B-97F7-2DAD44DF932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154702" y="3093493"/>
              <a:ext cx="155267" cy="111097"/>
            </a:xfrm>
            <a:custGeom>
              <a:avLst/>
              <a:gdLst>
                <a:gd name="T0" fmla="*/ 22 w 40"/>
                <a:gd name="T1" fmla="*/ 0 h 31"/>
                <a:gd name="T2" fmla="*/ 16 w 40"/>
                <a:gd name="T3" fmla="*/ 25 h 31"/>
                <a:gd name="T4" fmla="*/ 22 w 40"/>
                <a:gd name="T5" fmla="*/ 0 h 31"/>
              </a:gdLst>
              <a:ahLst/>
              <a:cxnLst>
                <a:cxn ang="0">
                  <a:pos x="T0" y="T1"/>
                </a:cxn>
                <a:cxn ang="0">
                  <a:pos x="T2" y="T3"/>
                </a:cxn>
                <a:cxn ang="0">
                  <a:pos x="T4" y="T5"/>
                </a:cxn>
              </a:cxnLst>
              <a:rect l="0" t="0" r="r" b="b"/>
              <a:pathLst>
                <a:path w="40" h="31">
                  <a:moveTo>
                    <a:pt x="22" y="0"/>
                  </a:moveTo>
                  <a:cubicBezTo>
                    <a:pt x="39" y="3"/>
                    <a:pt x="40" y="31"/>
                    <a:pt x="16" y="25"/>
                  </a:cubicBezTo>
                  <a:cubicBezTo>
                    <a:pt x="0" y="7"/>
                    <a:pt x="13" y="4"/>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2" name="Freeform 28">
              <a:extLst>
                <a:ext uri="{FF2B5EF4-FFF2-40B4-BE49-F238E27FC236}">
                  <a16:creationId xmlns:a16="http://schemas.microsoft.com/office/drawing/2014/main" id="{6CBFA44B-13FA-4E01-8EC8-3C2E03DC7B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78791" y="3125373"/>
              <a:ext cx="151070" cy="82115"/>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7"/>
                    <a:pt x="31" y="17"/>
                    <a:pt x="11" y="23"/>
                  </a:cubicBezTo>
                  <a:cubicBezTo>
                    <a:pt x="0" y="16"/>
                    <a:pt x="4" y="2"/>
                    <a:pt x="1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3" name="Freeform 30">
              <a:extLst>
                <a:ext uri="{FF2B5EF4-FFF2-40B4-BE49-F238E27FC236}">
                  <a16:creationId xmlns:a16="http://schemas.microsoft.com/office/drawing/2014/main" id="{0B5F8AEE-90EF-4529-B573-77F764D89A6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69975" y="3143729"/>
              <a:ext cx="11540" cy="6762"/>
            </a:xfrm>
            <a:custGeom>
              <a:avLst/>
              <a:gdLst>
                <a:gd name="T0" fmla="*/ 1 w 3"/>
                <a:gd name="T1" fmla="*/ 0 h 2"/>
                <a:gd name="T2" fmla="*/ 2 w 3"/>
                <a:gd name="T3" fmla="*/ 2 h 2"/>
                <a:gd name="T4" fmla="*/ 1 w 3"/>
                <a:gd name="T5" fmla="*/ 0 h 2"/>
              </a:gdLst>
              <a:ahLst/>
              <a:cxnLst>
                <a:cxn ang="0">
                  <a:pos x="T0" y="T1"/>
                </a:cxn>
                <a:cxn ang="0">
                  <a:pos x="T2" y="T3"/>
                </a:cxn>
                <a:cxn ang="0">
                  <a:pos x="T4" y="T5"/>
                </a:cxn>
              </a:cxnLst>
              <a:rect l="0" t="0" r="r" b="b"/>
              <a:pathLst>
                <a:path w="3" h="2">
                  <a:moveTo>
                    <a:pt x="1" y="0"/>
                  </a:moveTo>
                  <a:cubicBezTo>
                    <a:pt x="2" y="1"/>
                    <a:pt x="3" y="2"/>
                    <a:pt x="2" y="2"/>
                  </a:cubicBezTo>
                  <a:cubicBezTo>
                    <a:pt x="1" y="2"/>
                    <a:pt x="0" y="1"/>
                    <a:pt x="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4" name="Freeform 43">
              <a:extLst>
                <a:ext uri="{FF2B5EF4-FFF2-40B4-BE49-F238E27FC236}">
                  <a16:creationId xmlns:a16="http://schemas.microsoft.com/office/drawing/2014/main" id="{56BAE621-EB8E-4E88-9B1A-F840BFE6580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86006" y="3362058"/>
              <a:ext cx="169954" cy="88879"/>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5" name="Freeform 51">
              <a:extLst>
                <a:ext uri="{FF2B5EF4-FFF2-40B4-BE49-F238E27FC236}">
                  <a16:creationId xmlns:a16="http://schemas.microsoft.com/office/drawing/2014/main" id="{14B4DED6-A4BF-4F3B-B1FC-82825676BD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94777" y="3401668"/>
              <a:ext cx="136383" cy="107233"/>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6" name="Freeform 52">
              <a:extLst>
                <a:ext uri="{FF2B5EF4-FFF2-40B4-BE49-F238E27FC236}">
                  <a16:creationId xmlns:a16="http://schemas.microsoft.com/office/drawing/2014/main" id="{E93A246E-C93F-4DCB-8EB4-8AE46BC81F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19156" y="3408428"/>
              <a:ext cx="140580" cy="96607"/>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7" name="Freeform 53">
              <a:extLst>
                <a:ext uri="{FF2B5EF4-FFF2-40B4-BE49-F238E27FC236}">
                  <a16:creationId xmlns:a16="http://schemas.microsoft.com/office/drawing/2014/main" id="{2D8ABAA9-E978-42EE-9895-4A97F33EAF8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63345" y="3415192"/>
              <a:ext cx="151070" cy="93707"/>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8" name="Freeform 54">
              <a:extLst>
                <a:ext uri="{FF2B5EF4-FFF2-40B4-BE49-F238E27FC236}">
                  <a16:creationId xmlns:a16="http://schemas.microsoft.com/office/drawing/2014/main" id="{1BDBC350-8F9F-44B7-8860-EE05E455692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17434" y="3412293"/>
              <a:ext cx="159463" cy="124621"/>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9" name="Freeform 55">
              <a:extLst>
                <a:ext uri="{FF2B5EF4-FFF2-40B4-BE49-F238E27FC236}">
                  <a16:creationId xmlns:a16="http://schemas.microsoft.com/office/drawing/2014/main" id="{8CC1825B-07E8-4D9A-99FC-AF22F9D7055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703589" y="3419055"/>
              <a:ext cx="155267" cy="82115"/>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0" name="Freeform 56">
              <a:extLst>
                <a:ext uri="{FF2B5EF4-FFF2-40B4-BE49-F238E27FC236}">
                  <a16:creationId xmlns:a16="http://schemas.microsoft.com/office/drawing/2014/main" id="{E208343E-229A-4E39-AF3B-DAE8625D5ED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767596" y="3450937"/>
              <a:ext cx="152120" cy="85979"/>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1" name="Freeform 57">
              <a:extLst>
                <a:ext uri="{FF2B5EF4-FFF2-40B4-BE49-F238E27FC236}">
                  <a16:creationId xmlns:a16="http://schemas.microsoft.com/office/drawing/2014/main" id="{C48670A5-7175-4E13-BCF9-70B92BFB75D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960620" y="3415192"/>
              <a:ext cx="166807" cy="111097"/>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2" name="Freeform 59">
              <a:extLst>
                <a:ext uri="{FF2B5EF4-FFF2-40B4-BE49-F238E27FC236}">
                  <a16:creationId xmlns:a16="http://schemas.microsoft.com/office/drawing/2014/main" id="{F4203D1F-0C38-4CC7-9667-06D91693C86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83108" y="3458664"/>
              <a:ext cx="146874" cy="92743"/>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3" name="Freeform 60">
              <a:extLst>
                <a:ext uri="{FF2B5EF4-FFF2-40B4-BE49-F238E27FC236}">
                  <a16:creationId xmlns:a16="http://schemas.microsoft.com/office/drawing/2014/main" id="{7C6039CA-A1B7-4086-B035-CF1A0B147A3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223943" y="3465427"/>
              <a:ext cx="155267" cy="82115"/>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4" name="Freeform 61">
              <a:extLst>
                <a:ext uri="{FF2B5EF4-FFF2-40B4-BE49-F238E27FC236}">
                  <a16:creationId xmlns:a16="http://schemas.microsoft.com/office/drawing/2014/main" id="{BCF25F37-4F50-4174-88D1-A3A43F61491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515592" y="3483783"/>
              <a:ext cx="162611" cy="117858"/>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5" name="Freeform 78">
              <a:extLst>
                <a:ext uri="{FF2B5EF4-FFF2-40B4-BE49-F238E27FC236}">
                  <a16:creationId xmlns:a16="http://schemas.microsoft.com/office/drawing/2014/main" id="{F076F369-289A-4E93-BF39-B4C99E16B9F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18149" y="3705975"/>
              <a:ext cx="175200" cy="88879"/>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79">
              <a:extLst>
                <a:ext uri="{FF2B5EF4-FFF2-40B4-BE49-F238E27FC236}">
                  <a16:creationId xmlns:a16="http://schemas.microsoft.com/office/drawing/2014/main" id="{F014AE29-4A4C-418D-8D72-233AECCE70B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02456" y="3708874"/>
              <a:ext cx="146874" cy="82115"/>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7" name="Freeform 80">
              <a:extLst>
                <a:ext uri="{FF2B5EF4-FFF2-40B4-BE49-F238E27FC236}">
                  <a16:creationId xmlns:a16="http://schemas.microsoft.com/office/drawing/2014/main" id="{169B666F-51A1-4D47-851D-BF226C5366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81515" y="3716603"/>
              <a:ext cx="147925" cy="78251"/>
            </a:xfrm>
            <a:custGeom>
              <a:avLst/>
              <a:gdLst>
                <a:gd name="T0" fmla="*/ 21 w 38"/>
                <a:gd name="T1" fmla="*/ 0 h 22"/>
                <a:gd name="T2" fmla="*/ 21 w 38"/>
                <a:gd name="T3" fmla="*/ 22 h 22"/>
                <a:gd name="T4" fmla="*/ 21 w 38"/>
                <a:gd name="T5" fmla="*/ 0 h 22"/>
              </a:gdLst>
              <a:ahLst/>
              <a:cxnLst>
                <a:cxn ang="0">
                  <a:pos x="T0" y="T1"/>
                </a:cxn>
                <a:cxn ang="0">
                  <a:pos x="T2" y="T3"/>
                </a:cxn>
                <a:cxn ang="0">
                  <a:pos x="T4" y="T5"/>
                </a:cxn>
              </a:cxnLst>
              <a:rect l="0" t="0" r="r" b="b"/>
              <a:pathLst>
                <a:path w="38" h="22">
                  <a:moveTo>
                    <a:pt x="21" y="0"/>
                  </a:moveTo>
                  <a:cubicBezTo>
                    <a:pt x="37" y="2"/>
                    <a:pt x="38" y="20"/>
                    <a:pt x="21" y="22"/>
                  </a:cubicBezTo>
                  <a:cubicBezTo>
                    <a:pt x="9" y="16"/>
                    <a:pt x="0" y="6"/>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8" name="Freeform 81">
              <a:extLst>
                <a:ext uri="{FF2B5EF4-FFF2-40B4-BE49-F238E27FC236}">
                  <a16:creationId xmlns:a16="http://schemas.microsoft.com/office/drawing/2014/main" id="{1D47E7BB-91A2-4C01-848C-7528FB8DC88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585883" y="3712738"/>
              <a:ext cx="166807" cy="107233"/>
            </a:xfrm>
            <a:custGeom>
              <a:avLst/>
              <a:gdLst>
                <a:gd name="T0" fmla="*/ 27 w 43"/>
                <a:gd name="T1" fmla="*/ 3 h 30"/>
                <a:gd name="T2" fmla="*/ 40 w 43"/>
                <a:gd name="T3" fmla="*/ 22 h 30"/>
                <a:gd name="T4" fmla="*/ 27 w 43"/>
                <a:gd name="T5" fmla="*/ 3 h 30"/>
              </a:gdLst>
              <a:ahLst/>
              <a:cxnLst>
                <a:cxn ang="0">
                  <a:pos x="T0" y="T1"/>
                </a:cxn>
                <a:cxn ang="0">
                  <a:pos x="T2" y="T3"/>
                </a:cxn>
                <a:cxn ang="0">
                  <a:pos x="T4" y="T5"/>
                </a:cxn>
              </a:cxnLst>
              <a:rect l="0" t="0" r="r" b="b"/>
              <a:pathLst>
                <a:path w="43" h="30">
                  <a:moveTo>
                    <a:pt x="27" y="3"/>
                  </a:moveTo>
                  <a:cubicBezTo>
                    <a:pt x="35" y="0"/>
                    <a:pt x="43" y="16"/>
                    <a:pt x="40" y="22"/>
                  </a:cubicBezTo>
                  <a:cubicBezTo>
                    <a:pt x="21" y="30"/>
                    <a:pt x="0" y="15"/>
                    <a:pt x="27"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82">
              <a:extLst>
                <a:ext uri="{FF2B5EF4-FFF2-40B4-BE49-F238E27FC236}">
                  <a16:creationId xmlns:a16="http://schemas.microsoft.com/office/drawing/2014/main" id="{E8C443E6-6590-4FA5-9143-C734D59DCF9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317313" y="3723363"/>
              <a:ext cx="152120" cy="82115"/>
            </a:xfrm>
            <a:custGeom>
              <a:avLst/>
              <a:gdLst>
                <a:gd name="T0" fmla="*/ 16 w 39"/>
                <a:gd name="T1" fmla="*/ 0 h 23"/>
                <a:gd name="T2" fmla="*/ 10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8"/>
                    <a:pt x="10" y="23"/>
                  </a:cubicBezTo>
                  <a:cubicBezTo>
                    <a:pt x="0" y="16"/>
                    <a:pt x="4" y="3"/>
                    <a:pt x="1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0" name="Freeform 83">
              <a:extLst>
                <a:ext uri="{FF2B5EF4-FFF2-40B4-BE49-F238E27FC236}">
                  <a16:creationId xmlns:a16="http://schemas.microsoft.com/office/drawing/2014/main" id="{8AE369CB-90BC-49E0-84E4-E46339759E4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995241" y="3702111"/>
              <a:ext cx="155267" cy="186450"/>
            </a:xfrm>
            <a:custGeom>
              <a:avLst/>
              <a:gdLst>
                <a:gd name="T0" fmla="*/ 13 w 40"/>
                <a:gd name="T1" fmla="*/ 7 h 52"/>
                <a:gd name="T2" fmla="*/ 0 w 40"/>
                <a:gd name="T3" fmla="*/ 24 h 52"/>
                <a:gd name="T4" fmla="*/ 13 w 40"/>
                <a:gd name="T5" fmla="*/ 7 h 52"/>
              </a:gdLst>
              <a:ahLst/>
              <a:cxnLst>
                <a:cxn ang="0">
                  <a:pos x="T0" y="T1"/>
                </a:cxn>
                <a:cxn ang="0">
                  <a:pos x="T2" y="T3"/>
                </a:cxn>
                <a:cxn ang="0">
                  <a:pos x="T4" y="T5"/>
                </a:cxn>
              </a:cxnLst>
              <a:rect l="0" t="0" r="r" b="b"/>
              <a:pathLst>
                <a:path w="40" h="52">
                  <a:moveTo>
                    <a:pt x="13" y="7"/>
                  </a:moveTo>
                  <a:cubicBezTo>
                    <a:pt x="40" y="12"/>
                    <a:pt x="18" y="52"/>
                    <a:pt x="0" y="24"/>
                  </a:cubicBezTo>
                  <a:cubicBezTo>
                    <a:pt x="2" y="0"/>
                    <a:pt x="6" y="17"/>
                    <a:pt x="13" y="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84">
              <a:extLst>
                <a:ext uri="{FF2B5EF4-FFF2-40B4-BE49-F238E27FC236}">
                  <a16:creationId xmlns:a16="http://schemas.microsoft.com/office/drawing/2014/main" id="{DC1D6E23-7CDE-45A3-B8E0-2C5D1BDE768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3642" y="3730128"/>
              <a:ext cx="155267" cy="104334"/>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2" name="Freeform 86">
              <a:extLst>
                <a:ext uri="{FF2B5EF4-FFF2-40B4-BE49-F238E27FC236}">
                  <a16:creationId xmlns:a16="http://schemas.microsoft.com/office/drawing/2014/main" id="{AF542CA1-45D2-4197-B34E-0A63A758B2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1730" y="3737922"/>
              <a:ext cx="155267" cy="133317"/>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3" name="Freeform 89">
              <a:extLst>
                <a:ext uri="{FF2B5EF4-FFF2-40B4-BE49-F238E27FC236}">
                  <a16:creationId xmlns:a16="http://schemas.microsoft.com/office/drawing/2014/main" id="{5ED5642D-E343-41C8-8FF3-3368A866012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701490" y="3709999"/>
              <a:ext cx="159463" cy="110131"/>
            </a:xfrm>
            <a:custGeom>
              <a:avLst/>
              <a:gdLst>
                <a:gd name="T0" fmla="*/ 23 w 41"/>
                <a:gd name="T1" fmla="*/ 0 h 31"/>
                <a:gd name="T2" fmla="*/ 16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3"/>
                    <a:pt x="41" y="31"/>
                    <a:pt x="16" y="25"/>
                  </a:cubicBezTo>
                  <a:cubicBezTo>
                    <a:pt x="0" y="7"/>
                    <a:pt x="14" y="4"/>
                    <a:pt x="23"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4" name="Freeform 90">
              <a:extLst>
                <a:ext uri="{FF2B5EF4-FFF2-40B4-BE49-F238E27FC236}">
                  <a16:creationId xmlns:a16="http://schemas.microsoft.com/office/drawing/2014/main" id="{BDD03E24-B855-4A54-9C06-9665F8E9648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469434" y="3802579"/>
              <a:ext cx="3148" cy="10628"/>
            </a:xfrm>
            <a:custGeom>
              <a:avLst/>
              <a:gdLst>
                <a:gd name="T0" fmla="*/ 0 w 1"/>
                <a:gd name="T1" fmla="*/ 0 h 3"/>
                <a:gd name="T2" fmla="*/ 0 w 1"/>
                <a:gd name="T3" fmla="*/ 2 h 3"/>
                <a:gd name="T4" fmla="*/ 0 w 1"/>
                <a:gd name="T5" fmla="*/ 0 h 3"/>
              </a:gdLst>
              <a:ahLst/>
              <a:cxnLst>
                <a:cxn ang="0">
                  <a:pos x="T0" y="T1"/>
                </a:cxn>
                <a:cxn ang="0">
                  <a:pos x="T2" y="T3"/>
                </a:cxn>
                <a:cxn ang="0">
                  <a:pos x="T4" y="T5"/>
                </a:cxn>
              </a:cxnLst>
              <a:rect l="0" t="0" r="r" b="b"/>
              <a:pathLst>
                <a:path w="1" h="3">
                  <a:moveTo>
                    <a:pt x="0" y="0"/>
                  </a:moveTo>
                  <a:cubicBezTo>
                    <a:pt x="1" y="0"/>
                    <a:pt x="1" y="3"/>
                    <a:pt x="0" y="2"/>
                  </a:cubicBezTo>
                  <a:cubicBezTo>
                    <a:pt x="0" y="1"/>
                    <a:pt x="0" y="1"/>
                    <a:pt x="0"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5" name="Freeform 5">
              <a:extLst>
                <a:ext uri="{FF2B5EF4-FFF2-40B4-BE49-F238E27FC236}">
                  <a16:creationId xmlns:a16="http://schemas.microsoft.com/office/drawing/2014/main" id="{92A5ABF9-C9AB-440A-9046-57769BAA7FC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257751" y="3076723"/>
              <a:ext cx="143728" cy="96607"/>
            </a:xfrm>
            <a:custGeom>
              <a:avLst/>
              <a:gdLst>
                <a:gd name="T0" fmla="*/ 20 w 37"/>
                <a:gd name="T1" fmla="*/ 1 h 27"/>
                <a:gd name="T2" fmla="*/ 22 w 37"/>
                <a:gd name="T3" fmla="*/ 27 h 27"/>
                <a:gd name="T4" fmla="*/ 20 w 37"/>
                <a:gd name="T5" fmla="*/ 1 h 27"/>
              </a:gdLst>
              <a:ahLst/>
              <a:cxnLst>
                <a:cxn ang="0">
                  <a:pos x="T0" y="T1"/>
                </a:cxn>
                <a:cxn ang="0">
                  <a:pos x="T2" y="T3"/>
                </a:cxn>
                <a:cxn ang="0">
                  <a:pos x="T4" y="T5"/>
                </a:cxn>
              </a:cxnLst>
              <a:rect l="0" t="0" r="r" b="b"/>
              <a:pathLst>
                <a:path w="37" h="27">
                  <a:moveTo>
                    <a:pt x="20" y="1"/>
                  </a:moveTo>
                  <a:cubicBezTo>
                    <a:pt x="31" y="1"/>
                    <a:pt x="37" y="24"/>
                    <a:pt x="22" y="27"/>
                  </a:cubicBezTo>
                  <a:cubicBezTo>
                    <a:pt x="2" y="27"/>
                    <a:pt x="0" y="0"/>
                    <a:pt x="20"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6" name="Freeform 7">
              <a:extLst>
                <a:ext uri="{FF2B5EF4-FFF2-40B4-BE49-F238E27FC236}">
                  <a16:creationId xmlns:a16="http://schemas.microsoft.com/office/drawing/2014/main" id="{20CCFA26-8B22-4B64-A21B-01B13BE5B9B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919939" y="3091214"/>
              <a:ext cx="163660" cy="118826"/>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7" name="Freeform 40">
              <a:extLst>
                <a:ext uri="{FF2B5EF4-FFF2-40B4-BE49-F238E27FC236}">
                  <a16:creationId xmlns:a16="http://schemas.microsoft.com/office/drawing/2014/main" id="{7034E999-C5DC-41C3-93CF-5AA42889247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052129" y="3460249"/>
              <a:ext cx="159463" cy="96607"/>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8" name="Freeform 46">
              <a:extLst>
                <a:ext uri="{FF2B5EF4-FFF2-40B4-BE49-F238E27FC236}">
                  <a16:creationId xmlns:a16="http://schemas.microsoft.com/office/drawing/2014/main" id="{1A197C36-622D-4B69-91BB-4C6D3D209ED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335385" y="3453485"/>
              <a:ext cx="143728" cy="96607"/>
            </a:xfrm>
            <a:custGeom>
              <a:avLst/>
              <a:gdLst>
                <a:gd name="T0" fmla="*/ 19 w 37"/>
                <a:gd name="T1" fmla="*/ 1 h 27"/>
                <a:gd name="T2" fmla="*/ 21 w 37"/>
                <a:gd name="T3" fmla="*/ 27 h 27"/>
                <a:gd name="T4" fmla="*/ 19 w 37"/>
                <a:gd name="T5" fmla="*/ 1 h 27"/>
              </a:gdLst>
              <a:ahLst/>
              <a:cxnLst>
                <a:cxn ang="0">
                  <a:pos x="T0" y="T1"/>
                </a:cxn>
                <a:cxn ang="0">
                  <a:pos x="T2" y="T3"/>
                </a:cxn>
                <a:cxn ang="0">
                  <a:pos x="T4" y="T5"/>
                </a:cxn>
              </a:cxnLst>
              <a:rect l="0" t="0" r="r" b="b"/>
              <a:pathLst>
                <a:path w="37" h="27">
                  <a:moveTo>
                    <a:pt x="19" y="1"/>
                  </a:moveTo>
                  <a:cubicBezTo>
                    <a:pt x="31" y="2"/>
                    <a:pt x="37" y="24"/>
                    <a:pt x="21" y="27"/>
                  </a:cubicBezTo>
                  <a:cubicBezTo>
                    <a:pt x="1" y="27"/>
                    <a:pt x="0" y="0"/>
                    <a:pt x="19"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89" name="Freeform 64">
              <a:extLst>
                <a:ext uri="{FF2B5EF4-FFF2-40B4-BE49-F238E27FC236}">
                  <a16:creationId xmlns:a16="http://schemas.microsoft.com/office/drawing/2014/main" id="{2B41BCF4-897C-4C73-A9C9-92A909F18A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205696" y="3715636"/>
              <a:ext cx="162611" cy="118826"/>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0" name="Freeform 75">
              <a:extLst>
                <a:ext uri="{FF2B5EF4-FFF2-40B4-BE49-F238E27FC236}">
                  <a16:creationId xmlns:a16="http://schemas.microsoft.com/office/drawing/2014/main" id="{406FB574-90F0-417D-ABCD-95DDE91A298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869586" y="3718188"/>
              <a:ext cx="152120" cy="92743"/>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3"/>
                    <a:pt x="34" y="25"/>
                    <a:pt x="19" y="26"/>
                  </a:cubicBezTo>
                  <a:cubicBezTo>
                    <a:pt x="0" y="19"/>
                    <a:pt x="7" y="3"/>
                    <a:pt x="23"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1" name="Freeform 8">
              <a:extLst>
                <a:ext uri="{FF2B5EF4-FFF2-40B4-BE49-F238E27FC236}">
                  <a16:creationId xmlns:a16="http://schemas.microsoft.com/office/drawing/2014/main" id="{4B98C702-29E3-4C5E-AA82-64BAC1F2ADF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3552" y="3423540"/>
              <a:ext cx="155267" cy="104334"/>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2" name="Freeform 136">
              <a:extLst>
                <a:ext uri="{FF2B5EF4-FFF2-40B4-BE49-F238E27FC236}">
                  <a16:creationId xmlns:a16="http://schemas.microsoft.com/office/drawing/2014/main" id="{943DBA82-CBF2-40C6-A535-C02BA2F1E7B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657107" y="3584213"/>
              <a:ext cx="151070" cy="82115"/>
            </a:xfrm>
            <a:custGeom>
              <a:avLst/>
              <a:gdLst>
                <a:gd name="T0" fmla="*/ 21 w 39"/>
                <a:gd name="T1" fmla="*/ 0 h 23"/>
                <a:gd name="T2" fmla="*/ 22 w 39"/>
                <a:gd name="T3" fmla="*/ 23 h 23"/>
                <a:gd name="T4" fmla="*/ 21 w 39"/>
                <a:gd name="T5" fmla="*/ 0 h 23"/>
              </a:gdLst>
              <a:ahLst/>
              <a:cxnLst>
                <a:cxn ang="0">
                  <a:pos x="T0" y="T1"/>
                </a:cxn>
                <a:cxn ang="0">
                  <a:pos x="T2" y="T3"/>
                </a:cxn>
                <a:cxn ang="0">
                  <a:pos x="T4" y="T5"/>
                </a:cxn>
              </a:cxnLst>
              <a:rect l="0" t="0" r="r" b="b"/>
              <a:pathLst>
                <a:path w="39" h="23">
                  <a:moveTo>
                    <a:pt x="21" y="0"/>
                  </a:moveTo>
                  <a:cubicBezTo>
                    <a:pt x="37" y="0"/>
                    <a:pt x="39" y="22"/>
                    <a:pt x="22" y="23"/>
                  </a:cubicBezTo>
                  <a:cubicBezTo>
                    <a:pt x="7" y="22"/>
                    <a:pt x="0" y="5"/>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93" name="Freeform 64">
              <a:extLst>
                <a:ext uri="{FF2B5EF4-FFF2-40B4-BE49-F238E27FC236}">
                  <a16:creationId xmlns:a16="http://schemas.microsoft.com/office/drawing/2014/main" id="{5A1CC399-638B-44DB-80A7-401D797A9AE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78048" y="3693860"/>
              <a:ext cx="162611" cy="118826"/>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28206057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AD25E8-D9AB-AFEB-C0B1-D8E770E08DEF}"/>
              </a:ext>
            </a:extLst>
          </p:cNvPr>
          <p:cNvSpPr>
            <a:spLocks noGrp="1"/>
          </p:cNvSpPr>
          <p:nvPr>
            <p:ph type="title"/>
          </p:nvPr>
        </p:nvSpPr>
        <p:spPr/>
        <p:txBody>
          <a:bodyPr>
            <a:normAutofit/>
          </a:bodyPr>
          <a:lstStyle/>
          <a:p>
            <a:pPr algn="ctr"/>
            <a:r>
              <a:rPr lang="en-GB" sz="7200" b="1" i="1" u="sng" dirty="0"/>
              <a:t>Content</a:t>
            </a:r>
          </a:p>
        </p:txBody>
      </p:sp>
      <p:graphicFrame>
        <p:nvGraphicFramePr>
          <p:cNvPr id="5" name="Content Placeholder 2">
            <a:extLst>
              <a:ext uri="{FF2B5EF4-FFF2-40B4-BE49-F238E27FC236}">
                <a16:creationId xmlns:a16="http://schemas.microsoft.com/office/drawing/2014/main" id="{F7172C50-444B-27AD-AF4F-0F4B0074591A}"/>
              </a:ext>
            </a:extLst>
          </p:cNvPr>
          <p:cNvGraphicFramePr>
            <a:graphicFrameLocks noGrp="1"/>
          </p:cNvGraphicFramePr>
          <p:nvPr>
            <p:ph idx="1"/>
          </p:nvPr>
        </p:nvGraphicFramePr>
        <p:xfrm>
          <a:off x="1069848" y="1874520"/>
          <a:ext cx="9634011"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812572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4080BC15-6F3E-4EDC-BB73-20706F743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4C4CF59-24A6-B3ED-DABA-A34EAFE28406}"/>
              </a:ext>
            </a:extLst>
          </p:cNvPr>
          <p:cNvSpPr>
            <a:spLocks noGrp="1"/>
          </p:cNvSpPr>
          <p:nvPr>
            <p:ph type="title"/>
          </p:nvPr>
        </p:nvSpPr>
        <p:spPr>
          <a:xfrm>
            <a:off x="877326" y="792916"/>
            <a:ext cx="10426923" cy="846581"/>
          </a:xfrm>
        </p:spPr>
        <p:txBody>
          <a:bodyPr>
            <a:normAutofit/>
          </a:bodyPr>
          <a:lstStyle/>
          <a:p>
            <a:pPr algn="ctr"/>
            <a:r>
              <a:rPr lang="en-GB" b="1" i="1" u="sng"/>
              <a:t>Aims and learning objectives </a:t>
            </a:r>
          </a:p>
        </p:txBody>
      </p:sp>
      <p:sp>
        <p:nvSpPr>
          <p:cNvPr id="16" name="Freeform 8">
            <a:extLst>
              <a:ext uri="{FF2B5EF4-FFF2-40B4-BE49-F238E27FC236}">
                <a16:creationId xmlns:a16="http://schemas.microsoft.com/office/drawing/2014/main" id="{E4E336B8-243A-49D9-9876-4BF3A08D3A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6018" y="1699031"/>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110">
            <a:extLst>
              <a:ext uri="{FF2B5EF4-FFF2-40B4-BE49-F238E27FC236}">
                <a16:creationId xmlns:a16="http://schemas.microsoft.com/office/drawing/2014/main" id="{05F36030-F60E-436E-81FE-74DD0776DB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34969" y="1723504"/>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06">
            <a:extLst>
              <a:ext uri="{FF2B5EF4-FFF2-40B4-BE49-F238E27FC236}">
                <a16:creationId xmlns:a16="http://schemas.microsoft.com/office/drawing/2014/main" id="{800D5F55-AC8B-4C26-ABB0-D8D609EC46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70691" y="1706251"/>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12">
            <a:extLst>
              <a:ext uri="{FF2B5EF4-FFF2-40B4-BE49-F238E27FC236}">
                <a16:creationId xmlns:a16="http://schemas.microsoft.com/office/drawing/2014/main" id="{2DF0B83D-C899-44CA-9B54-A9C57E8EB3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45291" y="1689637"/>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08">
            <a:extLst>
              <a:ext uri="{FF2B5EF4-FFF2-40B4-BE49-F238E27FC236}">
                <a16:creationId xmlns:a16="http://schemas.microsoft.com/office/drawing/2014/main" id="{E16B2E5A-8EC8-4C56-AB77-380486FDF0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83918" y="1718490"/>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11">
            <a:extLst>
              <a:ext uri="{FF2B5EF4-FFF2-40B4-BE49-F238E27FC236}">
                <a16:creationId xmlns:a16="http://schemas.microsoft.com/office/drawing/2014/main" id="{C87A69CB-2620-4628-9781-88BD40636F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407232" y="1733996"/>
            <a:ext cx="131153" cy="87315"/>
          </a:xfrm>
          <a:custGeom>
            <a:avLst/>
            <a:gdLst>
              <a:gd name="T0" fmla="*/ 24 w 40"/>
              <a:gd name="T1" fmla="*/ 0 h 29"/>
              <a:gd name="T2" fmla="*/ 20 w 40"/>
              <a:gd name="T3" fmla="*/ 25 h 29"/>
              <a:gd name="T4" fmla="*/ 24 w 40"/>
              <a:gd name="T5" fmla="*/ 0 h 29"/>
            </a:gdLst>
            <a:ahLst/>
            <a:cxnLst>
              <a:cxn ang="0">
                <a:pos x="T0" y="T1"/>
              </a:cxn>
              <a:cxn ang="0">
                <a:pos x="T2" y="T3"/>
              </a:cxn>
              <a:cxn ang="0">
                <a:pos x="T4" y="T5"/>
              </a:cxn>
            </a:cxnLst>
            <a:rect l="0" t="0" r="r" b="b"/>
            <a:pathLst>
              <a:path w="40" h="29">
                <a:moveTo>
                  <a:pt x="24" y="0"/>
                </a:moveTo>
                <a:cubicBezTo>
                  <a:pt x="40" y="1"/>
                  <a:pt x="35" y="29"/>
                  <a:pt x="20" y="25"/>
                </a:cubicBezTo>
                <a:cubicBezTo>
                  <a:pt x="0" y="19"/>
                  <a:pt x="5"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109">
            <a:extLst>
              <a:ext uri="{FF2B5EF4-FFF2-40B4-BE49-F238E27FC236}">
                <a16:creationId xmlns:a16="http://schemas.microsoft.com/office/drawing/2014/main" id="{CABAB4BD-890F-4563-A5CA-536788B1E9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665993" y="1721756"/>
            <a:ext cx="154193" cy="84866"/>
          </a:xfrm>
          <a:custGeom>
            <a:avLst/>
            <a:gdLst>
              <a:gd name="T0" fmla="*/ 26 w 47"/>
              <a:gd name="T1" fmla="*/ 0 h 28"/>
              <a:gd name="T2" fmla="*/ 10 w 47"/>
              <a:gd name="T3" fmla="*/ 26 h 28"/>
              <a:gd name="T4" fmla="*/ 26 w 47"/>
              <a:gd name="T5" fmla="*/ 0 h 28"/>
            </a:gdLst>
            <a:ahLst/>
            <a:cxnLst>
              <a:cxn ang="0">
                <a:pos x="T0" y="T1"/>
              </a:cxn>
              <a:cxn ang="0">
                <a:pos x="T2" y="T3"/>
              </a:cxn>
              <a:cxn ang="0">
                <a:pos x="T4" y="T5"/>
              </a:cxn>
            </a:cxnLst>
            <a:rect l="0" t="0" r="r" b="b"/>
            <a:pathLst>
              <a:path w="47" h="28">
                <a:moveTo>
                  <a:pt x="26" y="0"/>
                </a:moveTo>
                <a:cubicBezTo>
                  <a:pt x="47" y="13"/>
                  <a:pt x="28" y="28"/>
                  <a:pt x="10" y="26"/>
                </a:cubicBezTo>
                <a:cubicBezTo>
                  <a:pt x="0" y="13"/>
                  <a:pt x="15" y="4"/>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105">
            <a:extLst>
              <a:ext uri="{FF2B5EF4-FFF2-40B4-BE49-F238E27FC236}">
                <a16:creationId xmlns:a16="http://schemas.microsoft.com/office/drawing/2014/main" id="{24690199-C217-4DCB-9B31-1A45649B0B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958428" y="1694826"/>
            <a:ext cx="140901" cy="93027"/>
          </a:xfrm>
          <a:custGeom>
            <a:avLst/>
            <a:gdLst>
              <a:gd name="T0" fmla="*/ 26 w 43"/>
              <a:gd name="T1" fmla="*/ 3 h 31"/>
              <a:gd name="T2" fmla="*/ 39 w 43"/>
              <a:gd name="T3" fmla="*/ 23 h 31"/>
              <a:gd name="T4" fmla="*/ 26 w 43"/>
              <a:gd name="T5" fmla="*/ 3 h 31"/>
            </a:gdLst>
            <a:ahLst/>
            <a:cxnLst>
              <a:cxn ang="0">
                <a:pos x="T0" y="T1"/>
              </a:cxn>
              <a:cxn ang="0">
                <a:pos x="T2" y="T3"/>
              </a:cxn>
              <a:cxn ang="0">
                <a:pos x="T4" y="T5"/>
              </a:cxn>
            </a:cxnLst>
            <a:rect l="0" t="0" r="r" b="b"/>
            <a:pathLst>
              <a:path w="43" h="31">
                <a:moveTo>
                  <a:pt x="26" y="3"/>
                </a:moveTo>
                <a:cubicBezTo>
                  <a:pt x="34" y="0"/>
                  <a:pt x="43" y="17"/>
                  <a:pt x="39"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107">
            <a:extLst>
              <a:ext uri="{FF2B5EF4-FFF2-40B4-BE49-F238E27FC236}">
                <a16:creationId xmlns:a16="http://schemas.microsoft.com/office/drawing/2014/main" id="{77F70717-3071-4962-8A7C-F9A58151C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198566" y="1782953"/>
            <a:ext cx="154193" cy="81603"/>
          </a:xfrm>
          <a:custGeom>
            <a:avLst/>
            <a:gdLst>
              <a:gd name="T0" fmla="*/ 31 w 47"/>
              <a:gd name="T1" fmla="*/ 0 h 27"/>
              <a:gd name="T2" fmla="*/ 17 w 47"/>
              <a:gd name="T3" fmla="*/ 23 h 27"/>
              <a:gd name="T4" fmla="*/ 31 w 47"/>
              <a:gd name="T5" fmla="*/ 0 h 27"/>
            </a:gdLst>
            <a:ahLst/>
            <a:cxnLst>
              <a:cxn ang="0">
                <a:pos x="T0" y="T1"/>
              </a:cxn>
              <a:cxn ang="0">
                <a:pos x="T2" y="T3"/>
              </a:cxn>
              <a:cxn ang="0">
                <a:pos x="T4" y="T5"/>
              </a:cxn>
            </a:cxnLst>
            <a:rect l="0" t="0" r="r" b="b"/>
            <a:pathLst>
              <a:path w="47" h="27">
                <a:moveTo>
                  <a:pt x="31" y="0"/>
                </a:moveTo>
                <a:cubicBezTo>
                  <a:pt x="47" y="10"/>
                  <a:pt x="32" y="27"/>
                  <a:pt x="17" y="23"/>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92">
            <a:extLst>
              <a:ext uri="{FF2B5EF4-FFF2-40B4-BE49-F238E27FC236}">
                <a16:creationId xmlns:a16="http://schemas.microsoft.com/office/drawing/2014/main" id="{9E870E95-FCD6-4158-861A-5CEC896F52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443340" y="1718489"/>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104">
            <a:extLst>
              <a:ext uri="{FF2B5EF4-FFF2-40B4-BE49-F238E27FC236}">
                <a16:creationId xmlns:a16="http://schemas.microsoft.com/office/drawing/2014/main" id="{6E01758F-8AEC-4155-B791-2A8CB8A482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463918" y="1795720"/>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91">
            <a:extLst>
              <a:ext uri="{FF2B5EF4-FFF2-40B4-BE49-F238E27FC236}">
                <a16:creationId xmlns:a16="http://schemas.microsoft.com/office/drawing/2014/main" id="{8379C6B3-49BE-4333-B322-AF02BBB41C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699219" y="1781709"/>
            <a:ext cx="118747"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0" y="1"/>
                  <a:pt x="36" y="24"/>
                  <a:pt x="21" y="27"/>
                </a:cubicBezTo>
                <a:cubicBezTo>
                  <a:pt x="1" y="26"/>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95">
            <a:extLst>
              <a:ext uri="{FF2B5EF4-FFF2-40B4-BE49-F238E27FC236}">
                <a16:creationId xmlns:a16="http://schemas.microsoft.com/office/drawing/2014/main" id="{6D7188E6-F4DA-4486-938D-F45FE01A26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038154" y="1771240"/>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2"/>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93">
            <a:extLst>
              <a:ext uri="{FF2B5EF4-FFF2-40B4-BE49-F238E27FC236}">
                <a16:creationId xmlns:a16="http://schemas.microsoft.com/office/drawing/2014/main" id="{CD22207C-B504-40B2-A1EB-2DC9B8162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325078" y="1741047"/>
            <a:ext cx="127608" cy="79154"/>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4"/>
                  <a:pt x="34" y="25"/>
                  <a:pt x="19" y="26"/>
                </a:cubicBezTo>
                <a:cubicBezTo>
                  <a:pt x="0" y="20"/>
                  <a:pt x="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96">
            <a:extLst>
              <a:ext uri="{FF2B5EF4-FFF2-40B4-BE49-F238E27FC236}">
                <a16:creationId xmlns:a16="http://schemas.microsoft.com/office/drawing/2014/main" id="{0FBC38BC-DE18-4960-A9D4-F24C6F60C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556561" y="1777768"/>
            <a:ext cx="147104" cy="108531"/>
          </a:xfrm>
          <a:custGeom>
            <a:avLst/>
            <a:gdLst>
              <a:gd name="T0" fmla="*/ 28 w 45"/>
              <a:gd name="T1" fmla="*/ 0 h 36"/>
              <a:gd name="T2" fmla="*/ 41 w 45"/>
              <a:gd name="T3" fmla="*/ 20 h 36"/>
              <a:gd name="T4" fmla="*/ 28 w 45"/>
              <a:gd name="T5" fmla="*/ 0 h 36"/>
            </a:gdLst>
            <a:ahLst/>
            <a:cxnLst>
              <a:cxn ang="0">
                <a:pos x="T0" y="T1"/>
              </a:cxn>
              <a:cxn ang="0">
                <a:pos x="T2" y="T3"/>
              </a:cxn>
              <a:cxn ang="0">
                <a:pos x="T4" y="T5"/>
              </a:cxn>
            </a:cxnLst>
            <a:rect l="0" t="0" r="r" b="b"/>
            <a:pathLst>
              <a:path w="45" h="36">
                <a:moveTo>
                  <a:pt x="28" y="0"/>
                </a:moveTo>
                <a:cubicBezTo>
                  <a:pt x="32" y="0"/>
                  <a:pt x="45" y="13"/>
                  <a:pt x="41" y="20"/>
                </a:cubicBezTo>
                <a:cubicBezTo>
                  <a:pt x="24"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1" name="Freeform 114">
            <a:extLst>
              <a:ext uri="{FF2B5EF4-FFF2-40B4-BE49-F238E27FC236}">
                <a16:creationId xmlns:a16="http://schemas.microsoft.com/office/drawing/2014/main" id="{BC872037-D6F5-4CE7-A090-32A977A79F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618593" y="1841417"/>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2"/>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100">
            <a:extLst>
              <a:ext uri="{FF2B5EF4-FFF2-40B4-BE49-F238E27FC236}">
                <a16:creationId xmlns:a16="http://schemas.microsoft.com/office/drawing/2014/main" id="{D3C4B45C-266A-45BF-98FA-CA5409C46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877354" y="1780215"/>
            <a:ext cx="128495" cy="93843"/>
          </a:xfrm>
          <a:custGeom>
            <a:avLst/>
            <a:gdLst>
              <a:gd name="T0" fmla="*/ 28 w 39"/>
              <a:gd name="T1" fmla="*/ 1 h 31"/>
              <a:gd name="T2" fmla="*/ 39 w 39"/>
              <a:gd name="T3" fmla="*/ 21 h 31"/>
              <a:gd name="T4" fmla="*/ 28 w 39"/>
              <a:gd name="T5" fmla="*/ 1 h 31"/>
            </a:gdLst>
            <a:ahLst/>
            <a:cxnLst>
              <a:cxn ang="0">
                <a:pos x="T0" y="T1"/>
              </a:cxn>
              <a:cxn ang="0">
                <a:pos x="T2" y="T3"/>
              </a:cxn>
              <a:cxn ang="0">
                <a:pos x="T4" y="T5"/>
              </a:cxn>
            </a:cxnLst>
            <a:rect l="0" t="0" r="r" b="b"/>
            <a:pathLst>
              <a:path w="39" h="31">
                <a:moveTo>
                  <a:pt x="28" y="1"/>
                </a:moveTo>
                <a:cubicBezTo>
                  <a:pt x="38" y="0"/>
                  <a:pt x="38" y="12"/>
                  <a:pt x="39" y="21"/>
                </a:cubicBezTo>
                <a:cubicBezTo>
                  <a:pt x="18" y="31"/>
                  <a:pt x="0" y="12"/>
                  <a:pt x="2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5" name="Freeform 98">
            <a:extLst>
              <a:ext uri="{FF2B5EF4-FFF2-40B4-BE49-F238E27FC236}">
                <a16:creationId xmlns:a16="http://schemas.microsoft.com/office/drawing/2014/main" id="{76909582-A285-4EA4-AE72-9DBF0D5659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231821" y="1780216"/>
            <a:ext cx="147990" cy="79154"/>
          </a:xfrm>
          <a:custGeom>
            <a:avLst/>
            <a:gdLst>
              <a:gd name="T0" fmla="*/ 23 w 45"/>
              <a:gd name="T1" fmla="*/ 0 h 26"/>
              <a:gd name="T2" fmla="*/ 30 w 45"/>
              <a:gd name="T3" fmla="*/ 26 h 26"/>
              <a:gd name="T4" fmla="*/ 23 w 45"/>
              <a:gd name="T5" fmla="*/ 0 h 26"/>
            </a:gdLst>
            <a:ahLst/>
            <a:cxnLst>
              <a:cxn ang="0">
                <a:pos x="T0" y="T1"/>
              </a:cxn>
              <a:cxn ang="0">
                <a:pos x="T2" y="T3"/>
              </a:cxn>
              <a:cxn ang="0">
                <a:pos x="T4" y="T5"/>
              </a:cxn>
            </a:cxnLst>
            <a:rect l="0" t="0" r="r" b="b"/>
            <a:pathLst>
              <a:path w="45" h="26">
                <a:moveTo>
                  <a:pt x="23" y="0"/>
                </a:moveTo>
                <a:cubicBezTo>
                  <a:pt x="33" y="2"/>
                  <a:pt x="45" y="21"/>
                  <a:pt x="30" y="26"/>
                </a:cubicBezTo>
                <a:cubicBezTo>
                  <a:pt x="10" y="24"/>
                  <a:pt x="0" y="8"/>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115">
            <a:extLst>
              <a:ext uri="{FF2B5EF4-FFF2-40B4-BE49-F238E27FC236}">
                <a16:creationId xmlns:a16="http://schemas.microsoft.com/office/drawing/2014/main" id="{A620CFBF-D373-4BA6-BE41-62B50B9457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281447" y="1847130"/>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9" name="Freeform 99">
            <a:extLst>
              <a:ext uri="{FF2B5EF4-FFF2-40B4-BE49-F238E27FC236}">
                <a16:creationId xmlns:a16="http://schemas.microsoft.com/office/drawing/2014/main" id="{700BC7B2-0C3D-459F-92C1-3605AA3F09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425006" y="1780214"/>
            <a:ext cx="219770" cy="121588"/>
          </a:xfrm>
          <a:custGeom>
            <a:avLst/>
            <a:gdLst>
              <a:gd name="T0" fmla="*/ 36 w 67"/>
              <a:gd name="T1" fmla="*/ 0 h 40"/>
              <a:gd name="T2" fmla="*/ 44 w 67"/>
              <a:gd name="T3" fmla="*/ 2 h 40"/>
              <a:gd name="T4" fmla="*/ 31 w 67"/>
              <a:gd name="T5" fmla="*/ 2 h 40"/>
              <a:gd name="T6" fmla="*/ 36 w 67"/>
              <a:gd name="T7" fmla="*/ 0 h 40"/>
            </a:gdLst>
            <a:ahLst/>
            <a:cxnLst>
              <a:cxn ang="0">
                <a:pos x="T0" y="T1"/>
              </a:cxn>
              <a:cxn ang="0">
                <a:pos x="T2" y="T3"/>
              </a:cxn>
              <a:cxn ang="0">
                <a:pos x="T4" y="T5"/>
              </a:cxn>
              <a:cxn ang="0">
                <a:pos x="T6" y="T7"/>
              </a:cxn>
            </a:cxnLst>
            <a:rect l="0" t="0" r="r" b="b"/>
            <a:pathLst>
              <a:path w="67" h="40">
                <a:moveTo>
                  <a:pt x="36" y="0"/>
                </a:moveTo>
                <a:cubicBezTo>
                  <a:pt x="39" y="3"/>
                  <a:pt x="41" y="0"/>
                  <a:pt x="44" y="2"/>
                </a:cubicBezTo>
                <a:cubicBezTo>
                  <a:pt x="67" y="40"/>
                  <a:pt x="0" y="25"/>
                  <a:pt x="31" y="2"/>
                </a:cubicBezTo>
                <a:cubicBezTo>
                  <a:pt x="24" y="11"/>
                  <a:pt x="31" y="5"/>
                  <a:pt x="3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1" name="Freeform 123">
            <a:extLst>
              <a:ext uri="{FF2B5EF4-FFF2-40B4-BE49-F238E27FC236}">
                <a16:creationId xmlns:a16="http://schemas.microsoft.com/office/drawing/2014/main" id="{24F4B005-B785-4A57-9E5A-82D85F00DA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10621" y="1958820"/>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3" name="Freeform 130">
            <a:extLst>
              <a:ext uri="{FF2B5EF4-FFF2-40B4-BE49-F238E27FC236}">
                <a16:creationId xmlns:a16="http://schemas.microsoft.com/office/drawing/2014/main" id="{196ED9B6-969E-4AC4-ACD0-95A421BAB3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67876" y="1912264"/>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5" name="Freeform 94">
            <a:extLst>
              <a:ext uri="{FF2B5EF4-FFF2-40B4-BE49-F238E27FC236}">
                <a16:creationId xmlns:a16="http://schemas.microsoft.com/office/drawing/2014/main" id="{E317ADBB-3E4F-42D2-B7F2-A15924AD50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255785" y="1827137"/>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7" name="Freeform 135">
            <a:extLst>
              <a:ext uri="{FF2B5EF4-FFF2-40B4-BE49-F238E27FC236}">
                <a16:creationId xmlns:a16="http://schemas.microsoft.com/office/drawing/2014/main" id="{2E9B2055-E384-472D-91D3-74775CDA16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16796" y="1938826"/>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9" name="Freeform 97">
            <a:extLst>
              <a:ext uri="{FF2B5EF4-FFF2-40B4-BE49-F238E27FC236}">
                <a16:creationId xmlns:a16="http://schemas.microsoft.com/office/drawing/2014/main" id="{1F8EFF99-76BF-4F9B-ADAA-B8D310153B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741150" y="1822746"/>
            <a:ext cx="190526" cy="121588"/>
          </a:xfrm>
          <a:custGeom>
            <a:avLst/>
            <a:gdLst>
              <a:gd name="T0" fmla="*/ 42 w 58"/>
              <a:gd name="T1" fmla="*/ 0 h 40"/>
              <a:gd name="T2" fmla="*/ 53 w 58"/>
              <a:gd name="T3" fmla="*/ 17 h 40"/>
              <a:gd name="T4" fmla="*/ 42 w 58"/>
              <a:gd name="T5" fmla="*/ 0 h 40"/>
            </a:gdLst>
            <a:ahLst/>
            <a:cxnLst>
              <a:cxn ang="0">
                <a:pos x="T0" y="T1"/>
              </a:cxn>
              <a:cxn ang="0">
                <a:pos x="T2" y="T3"/>
              </a:cxn>
              <a:cxn ang="0">
                <a:pos x="T4" y="T5"/>
              </a:cxn>
            </a:cxnLst>
            <a:rect l="0" t="0" r="r" b="b"/>
            <a:pathLst>
              <a:path w="58" h="40">
                <a:moveTo>
                  <a:pt x="42" y="0"/>
                </a:moveTo>
                <a:cubicBezTo>
                  <a:pt x="52" y="0"/>
                  <a:pt x="50" y="9"/>
                  <a:pt x="53" y="17"/>
                </a:cubicBezTo>
                <a:cubicBezTo>
                  <a:pt x="58" y="40"/>
                  <a:pt x="0" y="6"/>
                  <a:pt x="4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1" name="Freeform 113">
            <a:extLst>
              <a:ext uri="{FF2B5EF4-FFF2-40B4-BE49-F238E27FC236}">
                <a16:creationId xmlns:a16="http://schemas.microsoft.com/office/drawing/2014/main" id="{626F1B89-B88E-4CE3-90BF-3704BAF48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852139" y="1841417"/>
            <a:ext cx="9748" cy="8977"/>
          </a:xfrm>
          <a:custGeom>
            <a:avLst/>
            <a:gdLst>
              <a:gd name="T0" fmla="*/ 1 w 3"/>
              <a:gd name="T1" fmla="*/ 0 h 3"/>
              <a:gd name="T2" fmla="*/ 3 w 3"/>
              <a:gd name="T3" fmla="*/ 1 h 3"/>
              <a:gd name="T4" fmla="*/ 1 w 3"/>
              <a:gd name="T5" fmla="*/ 0 h 3"/>
            </a:gdLst>
            <a:ahLst/>
            <a:cxnLst>
              <a:cxn ang="0">
                <a:pos x="T0" y="T1"/>
              </a:cxn>
              <a:cxn ang="0">
                <a:pos x="T2" y="T3"/>
              </a:cxn>
              <a:cxn ang="0">
                <a:pos x="T4" y="T5"/>
              </a:cxn>
            </a:cxnLst>
            <a:rect l="0" t="0" r="r" b="b"/>
            <a:pathLst>
              <a:path w="3" h="3">
                <a:moveTo>
                  <a:pt x="1" y="0"/>
                </a:moveTo>
                <a:cubicBezTo>
                  <a:pt x="1" y="0"/>
                  <a:pt x="2" y="1"/>
                  <a:pt x="3" y="1"/>
                </a:cubicBezTo>
                <a:cubicBezTo>
                  <a:pt x="2" y="3"/>
                  <a:pt x="0" y="1"/>
                  <a:pt x="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3" name="Freeform 101">
            <a:extLst>
              <a:ext uri="{FF2B5EF4-FFF2-40B4-BE49-F238E27FC236}">
                <a16:creationId xmlns:a16="http://schemas.microsoft.com/office/drawing/2014/main" id="{C72C1CB8-8213-4EE7-AFFF-B0A74E7A74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074567" y="1786745"/>
            <a:ext cx="138242" cy="81603"/>
          </a:xfrm>
          <a:custGeom>
            <a:avLst/>
            <a:gdLst>
              <a:gd name="T0" fmla="*/ 22 w 42"/>
              <a:gd name="T1" fmla="*/ 0 h 27"/>
              <a:gd name="T2" fmla="*/ 14 w 42"/>
              <a:gd name="T3" fmla="*/ 25 h 27"/>
              <a:gd name="T4" fmla="*/ 22 w 42"/>
              <a:gd name="T5" fmla="*/ 0 h 27"/>
            </a:gdLst>
            <a:ahLst/>
            <a:cxnLst>
              <a:cxn ang="0">
                <a:pos x="T0" y="T1"/>
              </a:cxn>
              <a:cxn ang="0">
                <a:pos x="T2" y="T3"/>
              </a:cxn>
              <a:cxn ang="0">
                <a:pos x="T4" y="T5"/>
              </a:cxn>
            </a:cxnLst>
            <a:rect l="0" t="0" r="r" b="b"/>
            <a:pathLst>
              <a:path w="42" h="27">
                <a:moveTo>
                  <a:pt x="22" y="0"/>
                </a:moveTo>
                <a:cubicBezTo>
                  <a:pt x="42" y="7"/>
                  <a:pt x="28" y="27"/>
                  <a:pt x="14" y="25"/>
                </a:cubicBezTo>
                <a:cubicBezTo>
                  <a:pt x="0" y="18"/>
                  <a:pt x="9" y="2"/>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5" name="Freeform 102">
            <a:extLst>
              <a:ext uri="{FF2B5EF4-FFF2-40B4-BE49-F238E27FC236}">
                <a16:creationId xmlns:a16="http://schemas.microsoft.com/office/drawing/2014/main" id="{2FF32C41-49E2-459E-9AC4-64269039B1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734759" y="1790057"/>
            <a:ext cx="121406" cy="99554"/>
          </a:xfrm>
          <a:custGeom>
            <a:avLst/>
            <a:gdLst>
              <a:gd name="T0" fmla="*/ 21 w 37"/>
              <a:gd name="T1" fmla="*/ 0 h 33"/>
              <a:gd name="T2" fmla="*/ 19 w 37"/>
              <a:gd name="T3" fmla="*/ 23 h 33"/>
              <a:gd name="T4" fmla="*/ 21 w 37"/>
              <a:gd name="T5" fmla="*/ 0 h 33"/>
            </a:gdLst>
            <a:ahLst/>
            <a:cxnLst>
              <a:cxn ang="0">
                <a:pos x="T0" y="T1"/>
              </a:cxn>
              <a:cxn ang="0">
                <a:pos x="T2" y="T3"/>
              </a:cxn>
              <a:cxn ang="0">
                <a:pos x="T4" y="T5"/>
              </a:cxn>
            </a:cxnLst>
            <a:rect l="0" t="0" r="r" b="b"/>
            <a:pathLst>
              <a:path w="37" h="33">
                <a:moveTo>
                  <a:pt x="21" y="0"/>
                </a:moveTo>
                <a:cubicBezTo>
                  <a:pt x="37" y="0"/>
                  <a:pt x="29" y="33"/>
                  <a:pt x="19" y="23"/>
                </a:cubicBezTo>
                <a:cubicBezTo>
                  <a:pt x="0" y="30"/>
                  <a:pt x="3"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7" name="Freeform 103">
            <a:extLst>
              <a:ext uri="{FF2B5EF4-FFF2-40B4-BE49-F238E27FC236}">
                <a16:creationId xmlns:a16="http://schemas.microsoft.com/office/drawing/2014/main" id="{06B5D5F0-EA51-440D-81A0-FE60CCFBA9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914652" y="1795720"/>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9" name="Freeform 117">
            <a:extLst>
              <a:ext uri="{FF2B5EF4-FFF2-40B4-BE49-F238E27FC236}">
                <a16:creationId xmlns:a16="http://schemas.microsoft.com/office/drawing/2014/main" id="{B7CA6C2F-61C2-486F-B691-E8EB4BA276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976684" y="1859371"/>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1" name="Freeform 120">
            <a:extLst>
              <a:ext uri="{FF2B5EF4-FFF2-40B4-BE49-F238E27FC236}">
                <a16:creationId xmlns:a16="http://schemas.microsoft.com/office/drawing/2014/main" id="{A6727626-8944-4EB7-B327-B696FE484D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137524" y="1799174"/>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3" name="Freeform 106">
            <a:extLst>
              <a:ext uri="{FF2B5EF4-FFF2-40B4-BE49-F238E27FC236}">
                <a16:creationId xmlns:a16="http://schemas.microsoft.com/office/drawing/2014/main" id="{CFBBE0E2-8BDF-4B26-BEBC-DB799B8F6B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199" y="1883596"/>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5" name="Freeform 137">
            <a:extLst>
              <a:ext uri="{FF2B5EF4-FFF2-40B4-BE49-F238E27FC236}">
                <a16:creationId xmlns:a16="http://schemas.microsoft.com/office/drawing/2014/main" id="{8EB99B25-2662-42DE-8F5D-E0F6F28C85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456267" y="1819794"/>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7" name="Freeform 131">
            <a:extLst>
              <a:ext uri="{FF2B5EF4-FFF2-40B4-BE49-F238E27FC236}">
                <a16:creationId xmlns:a16="http://schemas.microsoft.com/office/drawing/2014/main" id="{496BF3B0-761A-4454-BE3C-86B4675DC0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43018" y="1943167"/>
            <a:ext cx="117860" cy="87315"/>
          </a:xfrm>
          <a:custGeom>
            <a:avLst/>
            <a:gdLst>
              <a:gd name="T0" fmla="*/ 15 w 36"/>
              <a:gd name="T1" fmla="*/ 0 h 29"/>
              <a:gd name="T2" fmla="*/ 25 w 36"/>
              <a:gd name="T3" fmla="*/ 15 h 29"/>
              <a:gd name="T4" fmla="*/ 13 w 36"/>
              <a:gd name="T5" fmla="*/ 21 h 29"/>
              <a:gd name="T6" fmla="*/ 15 w 36"/>
              <a:gd name="T7" fmla="*/ 0 h 29"/>
            </a:gdLst>
            <a:ahLst/>
            <a:cxnLst>
              <a:cxn ang="0">
                <a:pos x="T0" y="T1"/>
              </a:cxn>
              <a:cxn ang="0">
                <a:pos x="T2" y="T3"/>
              </a:cxn>
              <a:cxn ang="0">
                <a:pos x="T4" y="T5"/>
              </a:cxn>
              <a:cxn ang="0">
                <a:pos x="T6" y="T7"/>
              </a:cxn>
            </a:cxnLst>
            <a:rect l="0" t="0" r="r" b="b"/>
            <a:pathLst>
              <a:path w="36" h="29">
                <a:moveTo>
                  <a:pt x="15" y="0"/>
                </a:moveTo>
                <a:cubicBezTo>
                  <a:pt x="21" y="0"/>
                  <a:pt x="36" y="13"/>
                  <a:pt x="25" y="15"/>
                </a:cubicBezTo>
                <a:cubicBezTo>
                  <a:pt x="20" y="19"/>
                  <a:pt x="20" y="22"/>
                  <a:pt x="13" y="21"/>
                </a:cubicBezTo>
                <a:cubicBezTo>
                  <a:pt x="0" y="29"/>
                  <a:pt x="0" y="0"/>
                  <a:pt x="1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141">
            <a:extLst>
              <a:ext uri="{FF2B5EF4-FFF2-40B4-BE49-F238E27FC236}">
                <a16:creationId xmlns:a16="http://schemas.microsoft.com/office/drawing/2014/main" id="{B519F0F1-B284-44D5-91E9-5018219AFF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277721" y="1971061"/>
            <a:ext cx="163941" cy="163205"/>
          </a:xfrm>
          <a:custGeom>
            <a:avLst/>
            <a:gdLst>
              <a:gd name="T0" fmla="*/ 37 w 50"/>
              <a:gd name="T1" fmla="*/ 3 h 54"/>
              <a:gd name="T2" fmla="*/ 42 w 50"/>
              <a:gd name="T3" fmla="*/ 17 h 54"/>
              <a:gd name="T4" fmla="*/ 37 w 50"/>
              <a:gd name="T5" fmla="*/ 3 h 54"/>
            </a:gdLst>
            <a:ahLst/>
            <a:cxnLst>
              <a:cxn ang="0">
                <a:pos x="T0" y="T1"/>
              </a:cxn>
              <a:cxn ang="0">
                <a:pos x="T2" y="T3"/>
              </a:cxn>
              <a:cxn ang="0">
                <a:pos x="T4" y="T5"/>
              </a:cxn>
            </a:cxnLst>
            <a:rect l="0" t="0" r="r" b="b"/>
            <a:pathLst>
              <a:path w="50" h="54">
                <a:moveTo>
                  <a:pt x="37" y="3"/>
                </a:moveTo>
                <a:cubicBezTo>
                  <a:pt x="50" y="3"/>
                  <a:pt x="36" y="13"/>
                  <a:pt x="42" y="17"/>
                </a:cubicBezTo>
                <a:cubicBezTo>
                  <a:pt x="35" y="54"/>
                  <a:pt x="0" y="0"/>
                  <a:pt x="3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122">
            <a:extLst>
              <a:ext uri="{FF2B5EF4-FFF2-40B4-BE49-F238E27FC236}">
                <a16:creationId xmlns:a16="http://schemas.microsoft.com/office/drawing/2014/main" id="{0ED49C08-BE23-43F9-A421-6CD45C7808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572383" y="1946023"/>
            <a:ext cx="127608" cy="81603"/>
          </a:xfrm>
          <a:custGeom>
            <a:avLst/>
            <a:gdLst>
              <a:gd name="T0" fmla="*/ 24 w 39"/>
              <a:gd name="T1" fmla="*/ 0 h 27"/>
              <a:gd name="T2" fmla="*/ 20 w 39"/>
              <a:gd name="T3" fmla="*/ 26 h 27"/>
              <a:gd name="T4" fmla="*/ 24 w 39"/>
              <a:gd name="T5" fmla="*/ 0 h 27"/>
            </a:gdLst>
            <a:ahLst/>
            <a:cxnLst>
              <a:cxn ang="0">
                <a:pos x="T0" y="T1"/>
              </a:cxn>
              <a:cxn ang="0">
                <a:pos x="T2" y="T3"/>
              </a:cxn>
              <a:cxn ang="0">
                <a:pos x="T4" y="T5"/>
              </a:cxn>
            </a:cxnLst>
            <a:rect l="0" t="0" r="r" b="b"/>
            <a:pathLst>
              <a:path w="39" h="27">
                <a:moveTo>
                  <a:pt x="24" y="0"/>
                </a:moveTo>
                <a:cubicBezTo>
                  <a:pt x="39" y="3"/>
                  <a:pt x="36" y="27"/>
                  <a:pt x="20" y="26"/>
                </a:cubicBezTo>
                <a:cubicBezTo>
                  <a:pt x="0" y="19"/>
                  <a:pt x="4"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3" name="Freeform 119">
            <a:extLst>
              <a:ext uri="{FF2B5EF4-FFF2-40B4-BE49-F238E27FC236}">
                <a16:creationId xmlns:a16="http://schemas.microsoft.com/office/drawing/2014/main" id="{92F171FA-0CB2-4F4C-A2F3-1B7B6B0289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354193" y="1803359"/>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5" name="Freeform 118">
            <a:extLst>
              <a:ext uri="{FF2B5EF4-FFF2-40B4-BE49-F238E27FC236}">
                <a16:creationId xmlns:a16="http://schemas.microsoft.com/office/drawing/2014/main" id="{A0073675-5E26-428E-A2F7-2A952D314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537628" y="1862634"/>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7" name="Freeform 120">
            <a:extLst>
              <a:ext uri="{FF2B5EF4-FFF2-40B4-BE49-F238E27FC236}">
                <a16:creationId xmlns:a16="http://schemas.microsoft.com/office/drawing/2014/main" id="{D8C4C7E6-114C-4D16-9FC6-1260653C23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719407" y="1807960"/>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9" name="Freeform 110">
            <a:extLst>
              <a:ext uri="{FF2B5EF4-FFF2-40B4-BE49-F238E27FC236}">
                <a16:creationId xmlns:a16="http://schemas.microsoft.com/office/drawing/2014/main" id="{5FB2CD0B-BF87-4FEC-B6B6-0DA50B9314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951575" y="1824318"/>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1" name="Freeform 106">
            <a:extLst>
              <a:ext uri="{FF2B5EF4-FFF2-40B4-BE49-F238E27FC236}">
                <a16:creationId xmlns:a16="http://schemas.microsoft.com/office/drawing/2014/main" id="{D12EC8B9-DE60-44BC-9911-A9CD8EF506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230164" y="1807065"/>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3" name="Freeform 112">
            <a:extLst>
              <a:ext uri="{FF2B5EF4-FFF2-40B4-BE49-F238E27FC236}">
                <a16:creationId xmlns:a16="http://schemas.microsoft.com/office/drawing/2014/main" id="{9B0D6CF6-D17B-4DC7-828A-773636910C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551876" y="1762806"/>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5" name="Freeform 108">
            <a:extLst>
              <a:ext uri="{FF2B5EF4-FFF2-40B4-BE49-F238E27FC236}">
                <a16:creationId xmlns:a16="http://schemas.microsoft.com/office/drawing/2014/main" id="{8C6933FD-FAB6-403B-9CD4-EF0E06CF79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843391" y="1759541"/>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7" name="Freeform 111">
            <a:extLst>
              <a:ext uri="{FF2B5EF4-FFF2-40B4-BE49-F238E27FC236}">
                <a16:creationId xmlns:a16="http://schemas.microsoft.com/office/drawing/2014/main" id="{5C2A4452-6B00-411C-80AB-29AE135B45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066705" y="1775047"/>
            <a:ext cx="131153" cy="87315"/>
          </a:xfrm>
          <a:custGeom>
            <a:avLst/>
            <a:gdLst>
              <a:gd name="T0" fmla="*/ 24 w 40"/>
              <a:gd name="T1" fmla="*/ 0 h 29"/>
              <a:gd name="T2" fmla="*/ 20 w 40"/>
              <a:gd name="T3" fmla="*/ 25 h 29"/>
              <a:gd name="T4" fmla="*/ 24 w 40"/>
              <a:gd name="T5" fmla="*/ 0 h 29"/>
            </a:gdLst>
            <a:ahLst/>
            <a:cxnLst>
              <a:cxn ang="0">
                <a:pos x="T0" y="T1"/>
              </a:cxn>
              <a:cxn ang="0">
                <a:pos x="T2" y="T3"/>
              </a:cxn>
              <a:cxn ang="0">
                <a:pos x="T4" y="T5"/>
              </a:cxn>
            </a:cxnLst>
            <a:rect l="0" t="0" r="r" b="b"/>
            <a:pathLst>
              <a:path w="40" h="29">
                <a:moveTo>
                  <a:pt x="24" y="0"/>
                </a:moveTo>
                <a:cubicBezTo>
                  <a:pt x="40" y="1"/>
                  <a:pt x="35" y="29"/>
                  <a:pt x="20" y="25"/>
                </a:cubicBezTo>
                <a:cubicBezTo>
                  <a:pt x="0" y="19"/>
                  <a:pt x="5"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9" name="Freeform 109">
            <a:extLst>
              <a:ext uri="{FF2B5EF4-FFF2-40B4-BE49-F238E27FC236}">
                <a16:creationId xmlns:a16="http://schemas.microsoft.com/office/drawing/2014/main" id="{3F4D3F48-1D65-45EB-91E2-BEFFB2440C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334906" y="1792187"/>
            <a:ext cx="154193" cy="84866"/>
          </a:xfrm>
          <a:custGeom>
            <a:avLst/>
            <a:gdLst>
              <a:gd name="T0" fmla="*/ 26 w 47"/>
              <a:gd name="T1" fmla="*/ 0 h 28"/>
              <a:gd name="T2" fmla="*/ 10 w 47"/>
              <a:gd name="T3" fmla="*/ 26 h 28"/>
              <a:gd name="T4" fmla="*/ 26 w 47"/>
              <a:gd name="T5" fmla="*/ 0 h 28"/>
            </a:gdLst>
            <a:ahLst/>
            <a:cxnLst>
              <a:cxn ang="0">
                <a:pos x="T0" y="T1"/>
              </a:cxn>
              <a:cxn ang="0">
                <a:pos x="T2" y="T3"/>
              </a:cxn>
              <a:cxn ang="0">
                <a:pos x="T4" y="T5"/>
              </a:cxn>
            </a:cxnLst>
            <a:rect l="0" t="0" r="r" b="b"/>
            <a:pathLst>
              <a:path w="47" h="28">
                <a:moveTo>
                  <a:pt x="26" y="0"/>
                </a:moveTo>
                <a:cubicBezTo>
                  <a:pt x="47" y="13"/>
                  <a:pt x="28" y="28"/>
                  <a:pt x="10" y="26"/>
                </a:cubicBezTo>
                <a:cubicBezTo>
                  <a:pt x="0" y="13"/>
                  <a:pt x="15" y="4"/>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1" name="Freeform 105">
            <a:extLst>
              <a:ext uri="{FF2B5EF4-FFF2-40B4-BE49-F238E27FC236}">
                <a16:creationId xmlns:a16="http://schemas.microsoft.com/office/drawing/2014/main" id="{F5A66334-17A8-4594-AB17-4C33A955B2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578638" y="1792714"/>
            <a:ext cx="140901" cy="93027"/>
          </a:xfrm>
          <a:custGeom>
            <a:avLst/>
            <a:gdLst>
              <a:gd name="T0" fmla="*/ 26 w 43"/>
              <a:gd name="T1" fmla="*/ 3 h 31"/>
              <a:gd name="T2" fmla="*/ 39 w 43"/>
              <a:gd name="T3" fmla="*/ 23 h 31"/>
              <a:gd name="T4" fmla="*/ 26 w 43"/>
              <a:gd name="T5" fmla="*/ 3 h 31"/>
            </a:gdLst>
            <a:ahLst/>
            <a:cxnLst>
              <a:cxn ang="0">
                <a:pos x="T0" y="T1"/>
              </a:cxn>
              <a:cxn ang="0">
                <a:pos x="T2" y="T3"/>
              </a:cxn>
              <a:cxn ang="0">
                <a:pos x="T4" y="T5"/>
              </a:cxn>
            </a:cxnLst>
            <a:rect l="0" t="0" r="r" b="b"/>
            <a:pathLst>
              <a:path w="43" h="31">
                <a:moveTo>
                  <a:pt x="26" y="3"/>
                </a:moveTo>
                <a:cubicBezTo>
                  <a:pt x="34" y="0"/>
                  <a:pt x="43" y="17"/>
                  <a:pt x="39"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3" name="Freeform 107">
            <a:extLst>
              <a:ext uri="{FF2B5EF4-FFF2-40B4-BE49-F238E27FC236}">
                <a16:creationId xmlns:a16="http://schemas.microsoft.com/office/drawing/2014/main" id="{FB7FEAD3-708C-4B79-B452-4445C27780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858039" y="1824004"/>
            <a:ext cx="154193" cy="81603"/>
          </a:xfrm>
          <a:custGeom>
            <a:avLst/>
            <a:gdLst>
              <a:gd name="T0" fmla="*/ 31 w 47"/>
              <a:gd name="T1" fmla="*/ 0 h 27"/>
              <a:gd name="T2" fmla="*/ 17 w 47"/>
              <a:gd name="T3" fmla="*/ 23 h 27"/>
              <a:gd name="T4" fmla="*/ 31 w 47"/>
              <a:gd name="T5" fmla="*/ 0 h 27"/>
            </a:gdLst>
            <a:ahLst/>
            <a:cxnLst>
              <a:cxn ang="0">
                <a:pos x="T0" y="T1"/>
              </a:cxn>
              <a:cxn ang="0">
                <a:pos x="T2" y="T3"/>
              </a:cxn>
              <a:cxn ang="0">
                <a:pos x="T4" y="T5"/>
              </a:cxn>
            </a:cxnLst>
            <a:rect l="0" t="0" r="r" b="b"/>
            <a:pathLst>
              <a:path w="47" h="27">
                <a:moveTo>
                  <a:pt x="31" y="0"/>
                </a:moveTo>
                <a:cubicBezTo>
                  <a:pt x="47" y="10"/>
                  <a:pt x="32" y="27"/>
                  <a:pt x="17" y="23"/>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5" name="Freeform 92">
            <a:extLst>
              <a:ext uri="{FF2B5EF4-FFF2-40B4-BE49-F238E27FC236}">
                <a16:creationId xmlns:a16="http://schemas.microsoft.com/office/drawing/2014/main" id="{41281533-9B25-42A4-9F50-34B4F24C0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102813" y="1759540"/>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7" name="Freeform 114">
            <a:extLst>
              <a:ext uri="{FF2B5EF4-FFF2-40B4-BE49-F238E27FC236}">
                <a16:creationId xmlns:a16="http://schemas.microsoft.com/office/drawing/2014/main" id="{007246F1-084B-45D9-BDD9-99BB53F6C9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278066" y="1804776"/>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2"/>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9" name="Freeform 113">
            <a:extLst>
              <a:ext uri="{FF2B5EF4-FFF2-40B4-BE49-F238E27FC236}">
                <a16:creationId xmlns:a16="http://schemas.microsoft.com/office/drawing/2014/main" id="{77CDD712-F443-4EDC-B663-5EC5ACD7D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511612" y="1804776"/>
            <a:ext cx="9748" cy="8977"/>
          </a:xfrm>
          <a:custGeom>
            <a:avLst/>
            <a:gdLst>
              <a:gd name="T0" fmla="*/ 1 w 3"/>
              <a:gd name="T1" fmla="*/ 0 h 3"/>
              <a:gd name="T2" fmla="*/ 3 w 3"/>
              <a:gd name="T3" fmla="*/ 1 h 3"/>
              <a:gd name="T4" fmla="*/ 1 w 3"/>
              <a:gd name="T5" fmla="*/ 0 h 3"/>
            </a:gdLst>
            <a:ahLst/>
            <a:cxnLst>
              <a:cxn ang="0">
                <a:pos x="T0" y="T1"/>
              </a:cxn>
              <a:cxn ang="0">
                <a:pos x="T2" y="T3"/>
              </a:cxn>
              <a:cxn ang="0">
                <a:pos x="T4" y="T5"/>
              </a:cxn>
            </a:cxnLst>
            <a:rect l="0" t="0" r="r" b="b"/>
            <a:pathLst>
              <a:path w="3" h="3">
                <a:moveTo>
                  <a:pt x="1" y="0"/>
                </a:moveTo>
                <a:cubicBezTo>
                  <a:pt x="1" y="0"/>
                  <a:pt x="2" y="1"/>
                  <a:pt x="3" y="1"/>
                </a:cubicBezTo>
                <a:cubicBezTo>
                  <a:pt x="2" y="3"/>
                  <a:pt x="0" y="1"/>
                  <a:pt x="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1" name="Freeform 104">
            <a:extLst>
              <a:ext uri="{FF2B5EF4-FFF2-40B4-BE49-F238E27FC236}">
                <a16:creationId xmlns:a16="http://schemas.microsoft.com/office/drawing/2014/main" id="{4A695BE5-DE27-460F-845F-45BB814FE3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123391" y="1836771"/>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3" name="Freeform 91">
            <a:extLst>
              <a:ext uri="{FF2B5EF4-FFF2-40B4-BE49-F238E27FC236}">
                <a16:creationId xmlns:a16="http://schemas.microsoft.com/office/drawing/2014/main" id="{DE28BE4E-1A59-46FF-810A-A8F9A46F70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358692" y="1822760"/>
            <a:ext cx="118747"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0" y="1"/>
                  <a:pt x="36" y="24"/>
                  <a:pt x="21" y="27"/>
                </a:cubicBezTo>
                <a:cubicBezTo>
                  <a:pt x="1" y="26"/>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5" name="Freeform 95">
            <a:extLst>
              <a:ext uri="{FF2B5EF4-FFF2-40B4-BE49-F238E27FC236}">
                <a16:creationId xmlns:a16="http://schemas.microsoft.com/office/drawing/2014/main" id="{A3CF799A-9839-4CB1-9381-DCC0C1FE1B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697627" y="1812291"/>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2"/>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7" name="Freeform 115">
            <a:extLst>
              <a:ext uri="{FF2B5EF4-FFF2-40B4-BE49-F238E27FC236}">
                <a16:creationId xmlns:a16="http://schemas.microsoft.com/office/drawing/2014/main" id="{1EFA42E9-27C0-423D-93C8-794A9683FC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940920" y="1810489"/>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9" name="Freeform 93">
            <a:extLst>
              <a:ext uri="{FF2B5EF4-FFF2-40B4-BE49-F238E27FC236}">
                <a16:creationId xmlns:a16="http://schemas.microsoft.com/office/drawing/2014/main" id="{E5B56BED-7578-4E42-889D-34AA58F679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928451" y="1829760"/>
            <a:ext cx="127608" cy="79154"/>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4"/>
                  <a:pt x="34" y="25"/>
                  <a:pt x="19" y="26"/>
                </a:cubicBezTo>
                <a:cubicBezTo>
                  <a:pt x="0" y="20"/>
                  <a:pt x="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1" name="Freeform 96">
            <a:extLst>
              <a:ext uri="{FF2B5EF4-FFF2-40B4-BE49-F238E27FC236}">
                <a16:creationId xmlns:a16="http://schemas.microsoft.com/office/drawing/2014/main" id="{FCC7DD6E-E0E5-46B9-81B7-3B2F7B3332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216034" y="1818819"/>
            <a:ext cx="147104" cy="108531"/>
          </a:xfrm>
          <a:custGeom>
            <a:avLst/>
            <a:gdLst>
              <a:gd name="T0" fmla="*/ 28 w 45"/>
              <a:gd name="T1" fmla="*/ 0 h 36"/>
              <a:gd name="T2" fmla="*/ 41 w 45"/>
              <a:gd name="T3" fmla="*/ 20 h 36"/>
              <a:gd name="T4" fmla="*/ 28 w 45"/>
              <a:gd name="T5" fmla="*/ 0 h 36"/>
            </a:gdLst>
            <a:ahLst/>
            <a:cxnLst>
              <a:cxn ang="0">
                <a:pos x="T0" y="T1"/>
              </a:cxn>
              <a:cxn ang="0">
                <a:pos x="T2" y="T3"/>
              </a:cxn>
              <a:cxn ang="0">
                <a:pos x="T4" y="T5"/>
              </a:cxn>
            </a:cxnLst>
            <a:rect l="0" t="0" r="r" b="b"/>
            <a:pathLst>
              <a:path w="45" h="36">
                <a:moveTo>
                  <a:pt x="28" y="0"/>
                </a:moveTo>
                <a:cubicBezTo>
                  <a:pt x="32" y="0"/>
                  <a:pt x="45" y="13"/>
                  <a:pt x="41" y="20"/>
                </a:cubicBezTo>
                <a:cubicBezTo>
                  <a:pt x="24"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3" name="Freeform 100">
            <a:extLst>
              <a:ext uri="{FF2B5EF4-FFF2-40B4-BE49-F238E27FC236}">
                <a16:creationId xmlns:a16="http://schemas.microsoft.com/office/drawing/2014/main" id="{9C83D9FD-E06E-407B-BA7C-2C2AD5B16C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536827" y="1821266"/>
            <a:ext cx="128495" cy="93843"/>
          </a:xfrm>
          <a:custGeom>
            <a:avLst/>
            <a:gdLst>
              <a:gd name="T0" fmla="*/ 28 w 39"/>
              <a:gd name="T1" fmla="*/ 1 h 31"/>
              <a:gd name="T2" fmla="*/ 39 w 39"/>
              <a:gd name="T3" fmla="*/ 21 h 31"/>
              <a:gd name="T4" fmla="*/ 28 w 39"/>
              <a:gd name="T5" fmla="*/ 1 h 31"/>
            </a:gdLst>
            <a:ahLst/>
            <a:cxnLst>
              <a:cxn ang="0">
                <a:pos x="T0" y="T1"/>
              </a:cxn>
              <a:cxn ang="0">
                <a:pos x="T2" y="T3"/>
              </a:cxn>
              <a:cxn ang="0">
                <a:pos x="T4" y="T5"/>
              </a:cxn>
            </a:cxnLst>
            <a:rect l="0" t="0" r="r" b="b"/>
            <a:pathLst>
              <a:path w="39" h="31">
                <a:moveTo>
                  <a:pt x="28" y="1"/>
                </a:moveTo>
                <a:cubicBezTo>
                  <a:pt x="38" y="0"/>
                  <a:pt x="38" y="12"/>
                  <a:pt x="39" y="21"/>
                </a:cubicBezTo>
                <a:cubicBezTo>
                  <a:pt x="18" y="31"/>
                  <a:pt x="0" y="12"/>
                  <a:pt x="2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5" name="Freeform 98">
            <a:extLst>
              <a:ext uri="{FF2B5EF4-FFF2-40B4-BE49-F238E27FC236}">
                <a16:creationId xmlns:a16="http://schemas.microsoft.com/office/drawing/2014/main" id="{3C1174EE-071E-4421-BD9C-2C2D84190D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891294" y="1821267"/>
            <a:ext cx="147990" cy="79154"/>
          </a:xfrm>
          <a:custGeom>
            <a:avLst/>
            <a:gdLst>
              <a:gd name="T0" fmla="*/ 23 w 45"/>
              <a:gd name="T1" fmla="*/ 0 h 26"/>
              <a:gd name="T2" fmla="*/ 30 w 45"/>
              <a:gd name="T3" fmla="*/ 26 h 26"/>
              <a:gd name="T4" fmla="*/ 23 w 45"/>
              <a:gd name="T5" fmla="*/ 0 h 26"/>
            </a:gdLst>
            <a:ahLst/>
            <a:cxnLst>
              <a:cxn ang="0">
                <a:pos x="T0" y="T1"/>
              </a:cxn>
              <a:cxn ang="0">
                <a:pos x="T2" y="T3"/>
              </a:cxn>
              <a:cxn ang="0">
                <a:pos x="T4" y="T5"/>
              </a:cxn>
            </a:cxnLst>
            <a:rect l="0" t="0" r="r" b="b"/>
            <a:pathLst>
              <a:path w="45" h="26">
                <a:moveTo>
                  <a:pt x="23" y="0"/>
                </a:moveTo>
                <a:cubicBezTo>
                  <a:pt x="33" y="2"/>
                  <a:pt x="45" y="21"/>
                  <a:pt x="30" y="26"/>
                </a:cubicBezTo>
                <a:cubicBezTo>
                  <a:pt x="10" y="24"/>
                  <a:pt x="0" y="8"/>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7" name="Freeform 99">
            <a:extLst>
              <a:ext uri="{FF2B5EF4-FFF2-40B4-BE49-F238E27FC236}">
                <a16:creationId xmlns:a16="http://schemas.microsoft.com/office/drawing/2014/main" id="{6F280CAD-1F1B-4F43-99A3-B2EC2A7F30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084479" y="1821265"/>
            <a:ext cx="219770" cy="121588"/>
          </a:xfrm>
          <a:custGeom>
            <a:avLst/>
            <a:gdLst>
              <a:gd name="T0" fmla="*/ 36 w 67"/>
              <a:gd name="T1" fmla="*/ 0 h 40"/>
              <a:gd name="T2" fmla="*/ 44 w 67"/>
              <a:gd name="T3" fmla="*/ 2 h 40"/>
              <a:gd name="T4" fmla="*/ 31 w 67"/>
              <a:gd name="T5" fmla="*/ 2 h 40"/>
              <a:gd name="T6" fmla="*/ 36 w 67"/>
              <a:gd name="T7" fmla="*/ 0 h 40"/>
            </a:gdLst>
            <a:ahLst/>
            <a:cxnLst>
              <a:cxn ang="0">
                <a:pos x="T0" y="T1"/>
              </a:cxn>
              <a:cxn ang="0">
                <a:pos x="T2" y="T3"/>
              </a:cxn>
              <a:cxn ang="0">
                <a:pos x="T4" y="T5"/>
              </a:cxn>
              <a:cxn ang="0">
                <a:pos x="T6" y="T7"/>
              </a:cxn>
            </a:cxnLst>
            <a:rect l="0" t="0" r="r" b="b"/>
            <a:pathLst>
              <a:path w="67" h="40">
                <a:moveTo>
                  <a:pt x="36" y="0"/>
                </a:moveTo>
                <a:cubicBezTo>
                  <a:pt x="39" y="3"/>
                  <a:pt x="41" y="0"/>
                  <a:pt x="44" y="2"/>
                </a:cubicBezTo>
                <a:cubicBezTo>
                  <a:pt x="67" y="40"/>
                  <a:pt x="0" y="25"/>
                  <a:pt x="31" y="2"/>
                </a:cubicBezTo>
                <a:cubicBezTo>
                  <a:pt x="24" y="11"/>
                  <a:pt x="31" y="5"/>
                  <a:pt x="3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9" name="Freeform 97">
            <a:extLst>
              <a:ext uri="{FF2B5EF4-FFF2-40B4-BE49-F238E27FC236}">
                <a16:creationId xmlns:a16="http://schemas.microsoft.com/office/drawing/2014/main" id="{0D5C974E-4B43-4FFA-8230-DB0E1993C3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409702" y="1821267"/>
            <a:ext cx="190526" cy="121588"/>
          </a:xfrm>
          <a:custGeom>
            <a:avLst/>
            <a:gdLst>
              <a:gd name="T0" fmla="*/ 42 w 58"/>
              <a:gd name="T1" fmla="*/ 0 h 40"/>
              <a:gd name="T2" fmla="*/ 53 w 58"/>
              <a:gd name="T3" fmla="*/ 17 h 40"/>
              <a:gd name="T4" fmla="*/ 42 w 58"/>
              <a:gd name="T5" fmla="*/ 0 h 40"/>
            </a:gdLst>
            <a:ahLst/>
            <a:cxnLst>
              <a:cxn ang="0">
                <a:pos x="T0" y="T1"/>
              </a:cxn>
              <a:cxn ang="0">
                <a:pos x="T2" y="T3"/>
              </a:cxn>
              <a:cxn ang="0">
                <a:pos x="T4" y="T5"/>
              </a:cxn>
            </a:cxnLst>
            <a:rect l="0" t="0" r="r" b="b"/>
            <a:pathLst>
              <a:path w="58" h="40">
                <a:moveTo>
                  <a:pt x="42" y="0"/>
                </a:moveTo>
                <a:cubicBezTo>
                  <a:pt x="52" y="0"/>
                  <a:pt x="50" y="9"/>
                  <a:pt x="53" y="17"/>
                </a:cubicBezTo>
                <a:cubicBezTo>
                  <a:pt x="58" y="40"/>
                  <a:pt x="0" y="6"/>
                  <a:pt x="4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1" name="Freeform 101">
            <a:extLst>
              <a:ext uri="{FF2B5EF4-FFF2-40B4-BE49-F238E27FC236}">
                <a16:creationId xmlns:a16="http://schemas.microsoft.com/office/drawing/2014/main" id="{A1CACEBA-A7A9-45FB-897A-888150011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734040" y="1827796"/>
            <a:ext cx="138242" cy="81603"/>
          </a:xfrm>
          <a:custGeom>
            <a:avLst/>
            <a:gdLst>
              <a:gd name="T0" fmla="*/ 22 w 42"/>
              <a:gd name="T1" fmla="*/ 0 h 27"/>
              <a:gd name="T2" fmla="*/ 14 w 42"/>
              <a:gd name="T3" fmla="*/ 25 h 27"/>
              <a:gd name="T4" fmla="*/ 22 w 42"/>
              <a:gd name="T5" fmla="*/ 0 h 27"/>
            </a:gdLst>
            <a:ahLst/>
            <a:cxnLst>
              <a:cxn ang="0">
                <a:pos x="T0" y="T1"/>
              </a:cxn>
              <a:cxn ang="0">
                <a:pos x="T2" y="T3"/>
              </a:cxn>
              <a:cxn ang="0">
                <a:pos x="T4" y="T5"/>
              </a:cxn>
            </a:cxnLst>
            <a:rect l="0" t="0" r="r" b="b"/>
            <a:pathLst>
              <a:path w="42" h="27">
                <a:moveTo>
                  <a:pt x="22" y="0"/>
                </a:moveTo>
                <a:cubicBezTo>
                  <a:pt x="42" y="7"/>
                  <a:pt x="28" y="27"/>
                  <a:pt x="14" y="25"/>
                </a:cubicBezTo>
                <a:cubicBezTo>
                  <a:pt x="0" y="18"/>
                  <a:pt x="9" y="2"/>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3" name="Freeform 94">
            <a:extLst>
              <a:ext uri="{FF2B5EF4-FFF2-40B4-BE49-F238E27FC236}">
                <a16:creationId xmlns:a16="http://schemas.microsoft.com/office/drawing/2014/main" id="{583E2F4A-E235-4600-A80D-18C1C36EE5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915258" y="1868188"/>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5" name="Freeform 132">
            <a:extLst>
              <a:ext uri="{FF2B5EF4-FFF2-40B4-BE49-F238E27FC236}">
                <a16:creationId xmlns:a16="http://schemas.microsoft.com/office/drawing/2014/main" id="{F16259CF-A0BC-4673-91C7-A7D3CDF7C7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80494" y="1984585"/>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7"/>
                  <a:pt x="11" y="23"/>
                </a:cubicBezTo>
                <a:cubicBezTo>
                  <a:pt x="0" y="16"/>
                  <a:pt x="4" y="2"/>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7" name="Freeform 134">
            <a:extLst>
              <a:ext uri="{FF2B5EF4-FFF2-40B4-BE49-F238E27FC236}">
                <a16:creationId xmlns:a16="http://schemas.microsoft.com/office/drawing/2014/main" id="{B09A934A-4464-4C9B-ACAD-9128E0B615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076791" y="1990554"/>
            <a:ext cx="124063" cy="117507"/>
          </a:xfrm>
          <a:custGeom>
            <a:avLst/>
            <a:gdLst>
              <a:gd name="T0" fmla="*/ 20 w 38"/>
              <a:gd name="T1" fmla="*/ 2 h 39"/>
              <a:gd name="T2" fmla="*/ 38 w 38"/>
              <a:gd name="T3" fmla="*/ 19 h 39"/>
              <a:gd name="T4" fmla="*/ 20 w 38"/>
              <a:gd name="T5" fmla="*/ 2 h 39"/>
            </a:gdLst>
            <a:ahLst/>
            <a:cxnLst>
              <a:cxn ang="0">
                <a:pos x="T0" y="T1"/>
              </a:cxn>
              <a:cxn ang="0">
                <a:pos x="T2" y="T3"/>
              </a:cxn>
              <a:cxn ang="0">
                <a:pos x="T4" y="T5"/>
              </a:cxn>
            </a:cxnLst>
            <a:rect l="0" t="0" r="r" b="b"/>
            <a:pathLst>
              <a:path w="38" h="39">
                <a:moveTo>
                  <a:pt x="20" y="2"/>
                </a:moveTo>
                <a:cubicBezTo>
                  <a:pt x="34" y="0"/>
                  <a:pt x="38" y="8"/>
                  <a:pt x="38" y="19"/>
                </a:cubicBezTo>
                <a:cubicBezTo>
                  <a:pt x="24" y="39"/>
                  <a:pt x="0" y="13"/>
                  <a:pt x="20"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9" name="Freeform 125">
            <a:extLst>
              <a:ext uri="{FF2B5EF4-FFF2-40B4-BE49-F238E27FC236}">
                <a16:creationId xmlns:a16="http://schemas.microsoft.com/office/drawing/2014/main" id="{CB010BB8-6FD4-498C-994D-53C8DC7491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314022" y="2016723"/>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1" name="Freeform 125">
            <a:extLst>
              <a:ext uri="{FF2B5EF4-FFF2-40B4-BE49-F238E27FC236}">
                <a16:creationId xmlns:a16="http://schemas.microsoft.com/office/drawing/2014/main" id="{2D373437-2902-4D8A-B887-F6941556C2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528670" y="2009731"/>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3" name="Freeform 128">
            <a:extLst>
              <a:ext uri="{FF2B5EF4-FFF2-40B4-BE49-F238E27FC236}">
                <a16:creationId xmlns:a16="http://schemas.microsoft.com/office/drawing/2014/main" id="{217D616F-FDFA-439E-8B09-E55F8234B0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752808" y="2031819"/>
            <a:ext cx="131153" cy="78339"/>
          </a:xfrm>
          <a:custGeom>
            <a:avLst/>
            <a:gdLst>
              <a:gd name="T0" fmla="*/ 18 w 40"/>
              <a:gd name="T1" fmla="*/ 0 h 26"/>
              <a:gd name="T2" fmla="*/ 7 w 40"/>
              <a:gd name="T3" fmla="*/ 20 h 26"/>
              <a:gd name="T4" fmla="*/ 18 w 40"/>
              <a:gd name="T5" fmla="*/ 0 h 26"/>
            </a:gdLst>
            <a:ahLst/>
            <a:cxnLst>
              <a:cxn ang="0">
                <a:pos x="T0" y="T1"/>
              </a:cxn>
              <a:cxn ang="0">
                <a:pos x="T2" y="T3"/>
              </a:cxn>
              <a:cxn ang="0">
                <a:pos x="T4" y="T5"/>
              </a:cxn>
            </a:cxnLst>
            <a:rect l="0" t="0" r="r" b="b"/>
            <a:pathLst>
              <a:path w="40" h="26">
                <a:moveTo>
                  <a:pt x="18" y="0"/>
                </a:moveTo>
                <a:cubicBezTo>
                  <a:pt x="40" y="9"/>
                  <a:pt x="28" y="26"/>
                  <a:pt x="7" y="20"/>
                </a:cubicBezTo>
                <a:cubicBezTo>
                  <a:pt x="0" y="8"/>
                  <a:pt x="6" y="1"/>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5" name="Freeform 140">
            <a:extLst>
              <a:ext uri="{FF2B5EF4-FFF2-40B4-BE49-F238E27FC236}">
                <a16:creationId xmlns:a16="http://schemas.microsoft.com/office/drawing/2014/main" id="{0F74D32E-67FC-452C-A52B-988DB49843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995484" y="1997173"/>
            <a:ext cx="137356" cy="96290"/>
          </a:xfrm>
          <a:custGeom>
            <a:avLst/>
            <a:gdLst>
              <a:gd name="T0" fmla="*/ 25 w 42"/>
              <a:gd name="T1" fmla="*/ 0 h 32"/>
              <a:gd name="T2" fmla="*/ 4 w 42"/>
              <a:gd name="T3" fmla="*/ 18 h 32"/>
              <a:gd name="T4" fmla="*/ 25 w 42"/>
              <a:gd name="T5" fmla="*/ 0 h 32"/>
            </a:gdLst>
            <a:ahLst/>
            <a:cxnLst>
              <a:cxn ang="0">
                <a:pos x="T0" y="T1"/>
              </a:cxn>
              <a:cxn ang="0">
                <a:pos x="T2" y="T3"/>
              </a:cxn>
              <a:cxn ang="0">
                <a:pos x="T4" y="T5"/>
              </a:cxn>
            </a:cxnLst>
            <a:rect l="0" t="0" r="r" b="b"/>
            <a:pathLst>
              <a:path w="42" h="32">
                <a:moveTo>
                  <a:pt x="25" y="0"/>
                </a:moveTo>
                <a:cubicBezTo>
                  <a:pt x="42" y="13"/>
                  <a:pt x="15" y="32"/>
                  <a:pt x="4" y="18"/>
                </a:cubicBezTo>
                <a:cubicBezTo>
                  <a:pt x="0" y="5"/>
                  <a:pt x="16"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7" name="Freeform 126">
            <a:extLst>
              <a:ext uri="{FF2B5EF4-FFF2-40B4-BE49-F238E27FC236}">
                <a16:creationId xmlns:a16="http://schemas.microsoft.com/office/drawing/2014/main" id="{B8F74E45-2803-4A11-9333-3639A1C2F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250834" y="2028557"/>
            <a:ext cx="151535" cy="79154"/>
          </a:xfrm>
          <a:custGeom>
            <a:avLst/>
            <a:gdLst>
              <a:gd name="T0" fmla="*/ 23 w 46"/>
              <a:gd name="T1" fmla="*/ 0 h 26"/>
              <a:gd name="T2" fmla="*/ 29 w 46"/>
              <a:gd name="T3" fmla="*/ 26 h 26"/>
              <a:gd name="T4" fmla="*/ 23 w 46"/>
              <a:gd name="T5" fmla="*/ 0 h 26"/>
            </a:gdLst>
            <a:ahLst/>
            <a:cxnLst>
              <a:cxn ang="0">
                <a:pos x="T0" y="T1"/>
              </a:cxn>
              <a:cxn ang="0">
                <a:pos x="T2" y="T3"/>
              </a:cxn>
              <a:cxn ang="0">
                <a:pos x="T4" y="T5"/>
              </a:cxn>
            </a:cxnLst>
            <a:rect l="0" t="0" r="r" b="b"/>
            <a:pathLst>
              <a:path w="46" h="26">
                <a:moveTo>
                  <a:pt x="23" y="0"/>
                </a:moveTo>
                <a:cubicBezTo>
                  <a:pt x="32" y="2"/>
                  <a:pt x="46" y="22"/>
                  <a:pt x="29" y="26"/>
                </a:cubicBezTo>
                <a:cubicBezTo>
                  <a:pt x="10" y="24"/>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9" name="Freeform 121">
            <a:extLst>
              <a:ext uri="{FF2B5EF4-FFF2-40B4-BE49-F238E27FC236}">
                <a16:creationId xmlns:a16="http://schemas.microsoft.com/office/drawing/2014/main" id="{106009C3-0971-47AF-8BD9-2EC8A6A4B2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537067" y="2038617"/>
            <a:ext cx="133812" cy="84866"/>
          </a:xfrm>
          <a:custGeom>
            <a:avLst/>
            <a:gdLst>
              <a:gd name="T0" fmla="*/ 26 w 41"/>
              <a:gd name="T1" fmla="*/ 0 h 28"/>
              <a:gd name="T2" fmla="*/ 38 w 41"/>
              <a:gd name="T3" fmla="*/ 19 h 28"/>
              <a:gd name="T4" fmla="*/ 26 w 41"/>
              <a:gd name="T5" fmla="*/ 0 h 28"/>
            </a:gdLst>
            <a:ahLst/>
            <a:cxnLst>
              <a:cxn ang="0">
                <a:pos x="T0" y="T1"/>
              </a:cxn>
              <a:cxn ang="0">
                <a:pos x="T2" y="T3"/>
              </a:cxn>
              <a:cxn ang="0">
                <a:pos x="T4" y="T5"/>
              </a:cxn>
            </a:cxnLst>
            <a:rect l="0" t="0" r="r" b="b"/>
            <a:pathLst>
              <a:path w="41" h="28">
                <a:moveTo>
                  <a:pt x="26" y="0"/>
                </a:moveTo>
                <a:cubicBezTo>
                  <a:pt x="33" y="0"/>
                  <a:pt x="41" y="10"/>
                  <a:pt x="38" y="19"/>
                </a:cubicBezTo>
                <a:cubicBezTo>
                  <a:pt x="16" y="28"/>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1" name="Freeform 120">
            <a:extLst>
              <a:ext uri="{FF2B5EF4-FFF2-40B4-BE49-F238E27FC236}">
                <a16:creationId xmlns:a16="http://schemas.microsoft.com/office/drawing/2014/main" id="{ED29B115-F34D-4E41-A4A2-C0CE41C697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822857" y="2027626"/>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3" name="Freeform 6">
            <a:extLst>
              <a:ext uri="{FF2B5EF4-FFF2-40B4-BE49-F238E27FC236}">
                <a16:creationId xmlns:a16="http://schemas.microsoft.com/office/drawing/2014/main" id="{19D4861C-7907-48BF-84E7-96C0E098D4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32866" y="2045318"/>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5" name="Freeform 127">
            <a:extLst>
              <a:ext uri="{FF2B5EF4-FFF2-40B4-BE49-F238E27FC236}">
                <a16:creationId xmlns:a16="http://schemas.microsoft.com/office/drawing/2014/main" id="{AEF03EB9-6D77-4E55-BCF2-4402550D39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225618" y="2028556"/>
            <a:ext cx="137356" cy="79154"/>
          </a:xfrm>
          <a:custGeom>
            <a:avLst/>
            <a:gdLst>
              <a:gd name="T0" fmla="*/ 28 w 42"/>
              <a:gd name="T1" fmla="*/ 0 h 26"/>
              <a:gd name="T2" fmla="*/ 23 w 42"/>
              <a:gd name="T3" fmla="*/ 26 h 26"/>
              <a:gd name="T4" fmla="*/ 28 w 42"/>
              <a:gd name="T5" fmla="*/ 0 h 26"/>
            </a:gdLst>
            <a:ahLst/>
            <a:cxnLst>
              <a:cxn ang="0">
                <a:pos x="T0" y="T1"/>
              </a:cxn>
              <a:cxn ang="0">
                <a:pos x="T2" y="T3"/>
              </a:cxn>
              <a:cxn ang="0">
                <a:pos x="T4" y="T5"/>
              </a:cxn>
            </a:cxnLst>
            <a:rect l="0" t="0" r="r" b="b"/>
            <a:pathLst>
              <a:path w="42" h="26">
                <a:moveTo>
                  <a:pt x="28" y="0"/>
                </a:moveTo>
                <a:cubicBezTo>
                  <a:pt x="42" y="4"/>
                  <a:pt x="38" y="23"/>
                  <a:pt x="23" y="26"/>
                </a:cubicBezTo>
                <a:cubicBezTo>
                  <a:pt x="0" y="26"/>
                  <a:pt x="8" y="5"/>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7" name="Freeform 133">
            <a:extLst>
              <a:ext uri="{FF2B5EF4-FFF2-40B4-BE49-F238E27FC236}">
                <a16:creationId xmlns:a16="http://schemas.microsoft.com/office/drawing/2014/main" id="{1C9C3C8B-A28D-44DF-AA29-02B28AED7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507420" y="2040797"/>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9" name="Freeform 129">
            <a:extLst>
              <a:ext uri="{FF2B5EF4-FFF2-40B4-BE49-F238E27FC236}">
                <a16:creationId xmlns:a16="http://schemas.microsoft.com/office/drawing/2014/main" id="{1EB7CB2D-F6AA-4861-B158-DA3E6B923E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700604" y="2031819"/>
            <a:ext cx="147990" cy="109348"/>
          </a:xfrm>
          <a:custGeom>
            <a:avLst/>
            <a:gdLst>
              <a:gd name="T0" fmla="*/ 28 w 45"/>
              <a:gd name="T1" fmla="*/ 0 h 36"/>
              <a:gd name="T2" fmla="*/ 42 w 45"/>
              <a:gd name="T3" fmla="*/ 20 h 36"/>
              <a:gd name="T4" fmla="*/ 28 w 45"/>
              <a:gd name="T5" fmla="*/ 0 h 36"/>
            </a:gdLst>
            <a:ahLst/>
            <a:cxnLst>
              <a:cxn ang="0">
                <a:pos x="T0" y="T1"/>
              </a:cxn>
              <a:cxn ang="0">
                <a:pos x="T2" y="T3"/>
              </a:cxn>
              <a:cxn ang="0">
                <a:pos x="T4" y="T5"/>
              </a:cxn>
            </a:cxnLst>
            <a:rect l="0" t="0" r="r" b="b"/>
            <a:pathLst>
              <a:path w="45" h="36">
                <a:moveTo>
                  <a:pt x="28" y="0"/>
                </a:moveTo>
                <a:cubicBezTo>
                  <a:pt x="34" y="1"/>
                  <a:pt x="45" y="11"/>
                  <a:pt x="42" y="20"/>
                </a:cubicBezTo>
                <a:cubicBezTo>
                  <a:pt x="25"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1" name="Freeform 142">
            <a:extLst>
              <a:ext uri="{FF2B5EF4-FFF2-40B4-BE49-F238E27FC236}">
                <a16:creationId xmlns:a16="http://schemas.microsoft.com/office/drawing/2014/main" id="{48203367-1F19-4C4F-B38D-929816F787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766179" y="2095470"/>
            <a:ext cx="3545" cy="5712"/>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3" name="Freeform 138">
            <a:extLst>
              <a:ext uri="{FF2B5EF4-FFF2-40B4-BE49-F238E27FC236}">
                <a16:creationId xmlns:a16="http://schemas.microsoft.com/office/drawing/2014/main" id="{B89B3B49-0A7E-4573-9B52-D1B0659831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016079" y="2058750"/>
            <a:ext cx="117860" cy="79154"/>
          </a:xfrm>
          <a:custGeom>
            <a:avLst/>
            <a:gdLst>
              <a:gd name="T0" fmla="*/ 21 w 36"/>
              <a:gd name="T1" fmla="*/ 0 h 26"/>
              <a:gd name="T2" fmla="*/ 21 w 36"/>
              <a:gd name="T3" fmla="*/ 26 h 26"/>
              <a:gd name="T4" fmla="*/ 21 w 36"/>
              <a:gd name="T5" fmla="*/ 0 h 26"/>
            </a:gdLst>
            <a:ahLst/>
            <a:cxnLst>
              <a:cxn ang="0">
                <a:pos x="T0" y="T1"/>
              </a:cxn>
              <a:cxn ang="0">
                <a:pos x="T2" y="T3"/>
              </a:cxn>
              <a:cxn ang="0">
                <a:pos x="T4" y="T5"/>
              </a:cxn>
            </a:cxnLst>
            <a:rect l="0" t="0" r="r" b="b"/>
            <a:pathLst>
              <a:path w="36" h="26">
                <a:moveTo>
                  <a:pt x="21" y="0"/>
                </a:moveTo>
                <a:cubicBezTo>
                  <a:pt x="32" y="4"/>
                  <a:pt x="36" y="23"/>
                  <a:pt x="21" y="26"/>
                </a:cubicBezTo>
                <a:cubicBezTo>
                  <a:pt x="1" y="24"/>
                  <a:pt x="0" y="2"/>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5" name="Freeform 137">
            <a:extLst>
              <a:ext uri="{FF2B5EF4-FFF2-40B4-BE49-F238E27FC236}">
                <a16:creationId xmlns:a16="http://schemas.microsoft.com/office/drawing/2014/main" id="{0288BD39-0846-445A-BD81-1E34E0E99E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268636" y="2056301"/>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7" name="Freeform 136">
            <a:extLst>
              <a:ext uri="{FF2B5EF4-FFF2-40B4-BE49-F238E27FC236}">
                <a16:creationId xmlns:a16="http://schemas.microsoft.com/office/drawing/2014/main" id="{BA82150B-D747-458F-8C52-72FBA52BCD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568517" y="2052663"/>
            <a:ext cx="127608" cy="69362"/>
          </a:xfrm>
          <a:custGeom>
            <a:avLst/>
            <a:gdLst>
              <a:gd name="T0" fmla="*/ 21 w 39"/>
              <a:gd name="T1" fmla="*/ 0 h 23"/>
              <a:gd name="T2" fmla="*/ 22 w 39"/>
              <a:gd name="T3" fmla="*/ 23 h 23"/>
              <a:gd name="T4" fmla="*/ 21 w 39"/>
              <a:gd name="T5" fmla="*/ 0 h 23"/>
            </a:gdLst>
            <a:ahLst/>
            <a:cxnLst>
              <a:cxn ang="0">
                <a:pos x="T0" y="T1"/>
              </a:cxn>
              <a:cxn ang="0">
                <a:pos x="T2" y="T3"/>
              </a:cxn>
              <a:cxn ang="0">
                <a:pos x="T4" y="T5"/>
              </a:cxn>
            </a:cxnLst>
            <a:rect l="0" t="0" r="r" b="b"/>
            <a:pathLst>
              <a:path w="39" h="23">
                <a:moveTo>
                  <a:pt x="21" y="0"/>
                </a:moveTo>
                <a:cubicBezTo>
                  <a:pt x="37" y="0"/>
                  <a:pt x="39" y="22"/>
                  <a:pt x="22" y="23"/>
                </a:cubicBezTo>
                <a:cubicBezTo>
                  <a:pt x="7" y="22"/>
                  <a:pt x="0" y="5"/>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9" name="Freeform 143">
            <a:extLst>
              <a:ext uri="{FF2B5EF4-FFF2-40B4-BE49-F238E27FC236}">
                <a16:creationId xmlns:a16="http://schemas.microsoft.com/office/drawing/2014/main" id="{FEBB9D94-7802-4607-9BA4-62FB212BFC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793248" y="2045573"/>
            <a:ext cx="121406" cy="78339"/>
          </a:xfrm>
          <a:custGeom>
            <a:avLst/>
            <a:gdLst>
              <a:gd name="T0" fmla="*/ 21 w 37"/>
              <a:gd name="T1" fmla="*/ 0 h 26"/>
              <a:gd name="T2" fmla="*/ 22 w 37"/>
              <a:gd name="T3" fmla="*/ 26 h 26"/>
              <a:gd name="T4" fmla="*/ 21 w 37"/>
              <a:gd name="T5" fmla="*/ 0 h 26"/>
            </a:gdLst>
            <a:ahLst/>
            <a:cxnLst>
              <a:cxn ang="0">
                <a:pos x="T0" y="T1"/>
              </a:cxn>
              <a:cxn ang="0">
                <a:pos x="T2" y="T3"/>
              </a:cxn>
              <a:cxn ang="0">
                <a:pos x="T4" y="T5"/>
              </a:cxn>
            </a:cxnLst>
            <a:rect l="0" t="0" r="r" b="b"/>
            <a:pathLst>
              <a:path w="37" h="26">
                <a:moveTo>
                  <a:pt x="21" y="0"/>
                </a:moveTo>
                <a:cubicBezTo>
                  <a:pt x="32" y="2"/>
                  <a:pt x="37" y="23"/>
                  <a:pt x="22" y="26"/>
                </a:cubicBezTo>
                <a:cubicBezTo>
                  <a:pt x="3" y="26"/>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1" name="Freeform 144">
            <a:extLst>
              <a:ext uri="{FF2B5EF4-FFF2-40B4-BE49-F238E27FC236}">
                <a16:creationId xmlns:a16="http://schemas.microsoft.com/office/drawing/2014/main" id="{24743784-06E3-4913-9DFD-2FCBF9D929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029200" y="2043044"/>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3" name="Freeform 145">
            <a:extLst>
              <a:ext uri="{FF2B5EF4-FFF2-40B4-BE49-F238E27FC236}">
                <a16:creationId xmlns:a16="http://schemas.microsoft.com/office/drawing/2014/main" id="{25CD3315-6611-406F-AF95-2EF9F5A5B0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292025" y="2027462"/>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5" name="Freeform 139">
            <a:extLst>
              <a:ext uri="{FF2B5EF4-FFF2-40B4-BE49-F238E27FC236}">
                <a16:creationId xmlns:a16="http://schemas.microsoft.com/office/drawing/2014/main" id="{EB447648-FE0A-4D8E-86B8-D38D5F938B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537627" y="2065277"/>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7" name="Freeform 8">
            <a:extLst>
              <a:ext uri="{FF2B5EF4-FFF2-40B4-BE49-F238E27FC236}">
                <a16:creationId xmlns:a16="http://schemas.microsoft.com/office/drawing/2014/main" id="{4B0A51D7-FF65-4E97-9E1A-8C4688E86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727269" y="2059158"/>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9" name="Freeform 130">
            <a:extLst>
              <a:ext uri="{FF2B5EF4-FFF2-40B4-BE49-F238E27FC236}">
                <a16:creationId xmlns:a16="http://schemas.microsoft.com/office/drawing/2014/main" id="{008FF77B-AC18-4E35-BB9B-0CA39278F7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050053" y="2062420"/>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1" name="Freeform 135">
            <a:extLst>
              <a:ext uri="{FF2B5EF4-FFF2-40B4-BE49-F238E27FC236}">
                <a16:creationId xmlns:a16="http://schemas.microsoft.com/office/drawing/2014/main" id="{E71F6428-AC25-4A5A-8439-04768A17B6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349601" y="2004283"/>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3" name="Freeform 131">
            <a:extLst>
              <a:ext uri="{FF2B5EF4-FFF2-40B4-BE49-F238E27FC236}">
                <a16:creationId xmlns:a16="http://schemas.microsoft.com/office/drawing/2014/main" id="{F237A1D4-9D62-4DEA-BD39-E5EC93B33B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635670" y="1985929"/>
            <a:ext cx="117860" cy="87315"/>
          </a:xfrm>
          <a:custGeom>
            <a:avLst/>
            <a:gdLst>
              <a:gd name="T0" fmla="*/ 15 w 36"/>
              <a:gd name="T1" fmla="*/ 0 h 29"/>
              <a:gd name="T2" fmla="*/ 25 w 36"/>
              <a:gd name="T3" fmla="*/ 15 h 29"/>
              <a:gd name="T4" fmla="*/ 13 w 36"/>
              <a:gd name="T5" fmla="*/ 21 h 29"/>
              <a:gd name="T6" fmla="*/ 15 w 36"/>
              <a:gd name="T7" fmla="*/ 0 h 29"/>
            </a:gdLst>
            <a:ahLst/>
            <a:cxnLst>
              <a:cxn ang="0">
                <a:pos x="T0" y="T1"/>
              </a:cxn>
              <a:cxn ang="0">
                <a:pos x="T2" y="T3"/>
              </a:cxn>
              <a:cxn ang="0">
                <a:pos x="T4" y="T5"/>
              </a:cxn>
              <a:cxn ang="0">
                <a:pos x="T6" y="T7"/>
              </a:cxn>
            </a:cxnLst>
            <a:rect l="0" t="0" r="r" b="b"/>
            <a:pathLst>
              <a:path w="36" h="29">
                <a:moveTo>
                  <a:pt x="15" y="0"/>
                </a:moveTo>
                <a:cubicBezTo>
                  <a:pt x="21" y="0"/>
                  <a:pt x="36" y="13"/>
                  <a:pt x="25" y="15"/>
                </a:cubicBezTo>
                <a:cubicBezTo>
                  <a:pt x="20" y="19"/>
                  <a:pt x="20" y="22"/>
                  <a:pt x="13" y="21"/>
                </a:cubicBezTo>
                <a:cubicBezTo>
                  <a:pt x="0" y="29"/>
                  <a:pt x="0" y="0"/>
                  <a:pt x="1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5" name="Freeform 141">
            <a:extLst>
              <a:ext uri="{FF2B5EF4-FFF2-40B4-BE49-F238E27FC236}">
                <a16:creationId xmlns:a16="http://schemas.microsoft.com/office/drawing/2014/main" id="{87E919CC-AC41-4F0D-A842-792D7A4187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816961" y="1988004"/>
            <a:ext cx="163941" cy="163205"/>
          </a:xfrm>
          <a:custGeom>
            <a:avLst/>
            <a:gdLst>
              <a:gd name="T0" fmla="*/ 37 w 50"/>
              <a:gd name="T1" fmla="*/ 3 h 54"/>
              <a:gd name="T2" fmla="*/ 42 w 50"/>
              <a:gd name="T3" fmla="*/ 17 h 54"/>
              <a:gd name="T4" fmla="*/ 37 w 50"/>
              <a:gd name="T5" fmla="*/ 3 h 54"/>
            </a:gdLst>
            <a:ahLst/>
            <a:cxnLst>
              <a:cxn ang="0">
                <a:pos x="T0" y="T1"/>
              </a:cxn>
              <a:cxn ang="0">
                <a:pos x="T2" y="T3"/>
              </a:cxn>
              <a:cxn ang="0">
                <a:pos x="T4" y="T5"/>
              </a:cxn>
            </a:cxnLst>
            <a:rect l="0" t="0" r="r" b="b"/>
            <a:pathLst>
              <a:path w="50" h="54">
                <a:moveTo>
                  <a:pt x="37" y="3"/>
                </a:moveTo>
                <a:cubicBezTo>
                  <a:pt x="50" y="3"/>
                  <a:pt x="36" y="13"/>
                  <a:pt x="42" y="17"/>
                </a:cubicBezTo>
                <a:cubicBezTo>
                  <a:pt x="35" y="54"/>
                  <a:pt x="0" y="0"/>
                  <a:pt x="3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7" name="Freeform 136">
            <a:extLst>
              <a:ext uri="{FF2B5EF4-FFF2-40B4-BE49-F238E27FC236}">
                <a16:creationId xmlns:a16="http://schemas.microsoft.com/office/drawing/2014/main" id="{965D7305-50C2-4D93-8832-19DC70C5B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081089" y="2011634"/>
            <a:ext cx="127608" cy="69362"/>
          </a:xfrm>
          <a:custGeom>
            <a:avLst/>
            <a:gdLst>
              <a:gd name="T0" fmla="*/ 21 w 39"/>
              <a:gd name="T1" fmla="*/ 0 h 23"/>
              <a:gd name="T2" fmla="*/ 22 w 39"/>
              <a:gd name="T3" fmla="*/ 23 h 23"/>
              <a:gd name="T4" fmla="*/ 21 w 39"/>
              <a:gd name="T5" fmla="*/ 0 h 23"/>
            </a:gdLst>
            <a:ahLst/>
            <a:cxnLst>
              <a:cxn ang="0">
                <a:pos x="T0" y="T1"/>
              </a:cxn>
              <a:cxn ang="0">
                <a:pos x="T2" y="T3"/>
              </a:cxn>
              <a:cxn ang="0">
                <a:pos x="T4" y="T5"/>
              </a:cxn>
            </a:cxnLst>
            <a:rect l="0" t="0" r="r" b="b"/>
            <a:pathLst>
              <a:path w="39" h="23">
                <a:moveTo>
                  <a:pt x="21" y="0"/>
                </a:moveTo>
                <a:cubicBezTo>
                  <a:pt x="37" y="0"/>
                  <a:pt x="39" y="22"/>
                  <a:pt x="22" y="23"/>
                </a:cubicBezTo>
                <a:cubicBezTo>
                  <a:pt x="7" y="22"/>
                  <a:pt x="0" y="5"/>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9" name="Freeform 122">
            <a:extLst>
              <a:ext uri="{FF2B5EF4-FFF2-40B4-BE49-F238E27FC236}">
                <a16:creationId xmlns:a16="http://schemas.microsoft.com/office/drawing/2014/main" id="{E0E5EA9F-6192-466D-BF45-46D9BCE3BD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264051" y="1999395"/>
            <a:ext cx="127608" cy="81603"/>
          </a:xfrm>
          <a:custGeom>
            <a:avLst/>
            <a:gdLst>
              <a:gd name="T0" fmla="*/ 24 w 39"/>
              <a:gd name="T1" fmla="*/ 0 h 27"/>
              <a:gd name="T2" fmla="*/ 20 w 39"/>
              <a:gd name="T3" fmla="*/ 26 h 27"/>
              <a:gd name="T4" fmla="*/ 24 w 39"/>
              <a:gd name="T5" fmla="*/ 0 h 27"/>
            </a:gdLst>
            <a:ahLst/>
            <a:cxnLst>
              <a:cxn ang="0">
                <a:pos x="T0" y="T1"/>
              </a:cxn>
              <a:cxn ang="0">
                <a:pos x="T2" y="T3"/>
              </a:cxn>
              <a:cxn ang="0">
                <a:pos x="T4" y="T5"/>
              </a:cxn>
            </a:cxnLst>
            <a:rect l="0" t="0" r="r" b="b"/>
            <a:pathLst>
              <a:path w="39" h="27">
                <a:moveTo>
                  <a:pt x="24" y="0"/>
                </a:moveTo>
                <a:cubicBezTo>
                  <a:pt x="39" y="3"/>
                  <a:pt x="36" y="27"/>
                  <a:pt x="20" y="26"/>
                </a:cubicBezTo>
                <a:cubicBezTo>
                  <a:pt x="0" y="19"/>
                  <a:pt x="4"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1" name="Freeform 132">
            <a:extLst>
              <a:ext uri="{FF2B5EF4-FFF2-40B4-BE49-F238E27FC236}">
                <a16:creationId xmlns:a16="http://schemas.microsoft.com/office/drawing/2014/main" id="{CFF6BE31-4842-4659-8D68-63423F8269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492157" y="2025636"/>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7"/>
                  <a:pt x="11" y="23"/>
                </a:cubicBezTo>
                <a:cubicBezTo>
                  <a:pt x="0" y="16"/>
                  <a:pt x="4" y="2"/>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3" name="Freeform 134">
            <a:extLst>
              <a:ext uri="{FF2B5EF4-FFF2-40B4-BE49-F238E27FC236}">
                <a16:creationId xmlns:a16="http://schemas.microsoft.com/office/drawing/2014/main" id="{3EC2112B-E2EC-492A-8AF9-D78F4B4A99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688454" y="2031605"/>
            <a:ext cx="124063" cy="117507"/>
          </a:xfrm>
          <a:custGeom>
            <a:avLst/>
            <a:gdLst>
              <a:gd name="T0" fmla="*/ 20 w 38"/>
              <a:gd name="T1" fmla="*/ 2 h 39"/>
              <a:gd name="T2" fmla="*/ 38 w 38"/>
              <a:gd name="T3" fmla="*/ 19 h 39"/>
              <a:gd name="T4" fmla="*/ 20 w 38"/>
              <a:gd name="T5" fmla="*/ 2 h 39"/>
            </a:gdLst>
            <a:ahLst/>
            <a:cxnLst>
              <a:cxn ang="0">
                <a:pos x="T0" y="T1"/>
              </a:cxn>
              <a:cxn ang="0">
                <a:pos x="T2" y="T3"/>
              </a:cxn>
              <a:cxn ang="0">
                <a:pos x="T4" y="T5"/>
              </a:cxn>
            </a:cxnLst>
            <a:rect l="0" t="0" r="r" b="b"/>
            <a:pathLst>
              <a:path w="38" h="39">
                <a:moveTo>
                  <a:pt x="20" y="2"/>
                </a:moveTo>
                <a:cubicBezTo>
                  <a:pt x="34" y="0"/>
                  <a:pt x="38" y="8"/>
                  <a:pt x="38" y="19"/>
                </a:cubicBezTo>
                <a:cubicBezTo>
                  <a:pt x="24" y="39"/>
                  <a:pt x="0" y="13"/>
                  <a:pt x="20"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5" name="Freeform 125">
            <a:extLst>
              <a:ext uri="{FF2B5EF4-FFF2-40B4-BE49-F238E27FC236}">
                <a16:creationId xmlns:a16="http://schemas.microsoft.com/office/drawing/2014/main" id="{EB635BC8-61BC-44D5-AA11-9A308B3BA4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925685" y="2057774"/>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7" name="Freeform 125">
            <a:extLst>
              <a:ext uri="{FF2B5EF4-FFF2-40B4-BE49-F238E27FC236}">
                <a16:creationId xmlns:a16="http://schemas.microsoft.com/office/drawing/2014/main" id="{7E9ACE65-00C6-4A75-8F61-CCADAF3EC1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140333" y="2050782"/>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9" name="Freeform 128">
            <a:extLst>
              <a:ext uri="{FF2B5EF4-FFF2-40B4-BE49-F238E27FC236}">
                <a16:creationId xmlns:a16="http://schemas.microsoft.com/office/drawing/2014/main" id="{5D7163FE-5ADD-41E7-985B-F95E7E048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364471" y="2072870"/>
            <a:ext cx="131153" cy="78339"/>
          </a:xfrm>
          <a:custGeom>
            <a:avLst/>
            <a:gdLst>
              <a:gd name="T0" fmla="*/ 18 w 40"/>
              <a:gd name="T1" fmla="*/ 0 h 26"/>
              <a:gd name="T2" fmla="*/ 7 w 40"/>
              <a:gd name="T3" fmla="*/ 20 h 26"/>
              <a:gd name="T4" fmla="*/ 18 w 40"/>
              <a:gd name="T5" fmla="*/ 0 h 26"/>
            </a:gdLst>
            <a:ahLst/>
            <a:cxnLst>
              <a:cxn ang="0">
                <a:pos x="T0" y="T1"/>
              </a:cxn>
              <a:cxn ang="0">
                <a:pos x="T2" y="T3"/>
              </a:cxn>
              <a:cxn ang="0">
                <a:pos x="T4" y="T5"/>
              </a:cxn>
            </a:cxnLst>
            <a:rect l="0" t="0" r="r" b="b"/>
            <a:pathLst>
              <a:path w="40" h="26">
                <a:moveTo>
                  <a:pt x="18" y="0"/>
                </a:moveTo>
                <a:cubicBezTo>
                  <a:pt x="40" y="9"/>
                  <a:pt x="28" y="26"/>
                  <a:pt x="7" y="20"/>
                </a:cubicBezTo>
                <a:cubicBezTo>
                  <a:pt x="0" y="8"/>
                  <a:pt x="6" y="1"/>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1" name="Freeform 140">
            <a:extLst>
              <a:ext uri="{FF2B5EF4-FFF2-40B4-BE49-F238E27FC236}">
                <a16:creationId xmlns:a16="http://schemas.microsoft.com/office/drawing/2014/main" id="{DCD7108A-C70D-4FD9-B91A-0E9F9501AE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607147" y="2055076"/>
            <a:ext cx="137356" cy="96290"/>
          </a:xfrm>
          <a:custGeom>
            <a:avLst/>
            <a:gdLst>
              <a:gd name="T0" fmla="*/ 25 w 42"/>
              <a:gd name="T1" fmla="*/ 0 h 32"/>
              <a:gd name="T2" fmla="*/ 4 w 42"/>
              <a:gd name="T3" fmla="*/ 18 h 32"/>
              <a:gd name="T4" fmla="*/ 25 w 42"/>
              <a:gd name="T5" fmla="*/ 0 h 32"/>
            </a:gdLst>
            <a:ahLst/>
            <a:cxnLst>
              <a:cxn ang="0">
                <a:pos x="T0" y="T1"/>
              </a:cxn>
              <a:cxn ang="0">
                <a:pos x="T2" y="T3"/>
              </a:cxn>
              <a:cxn ang="0">
                <a:pos x="T4" y="T5"/>
              </a:cxn>
            </a:cxnLst>
            <a:rect l="0" t="0" r="r" b="b"/>
            <a:pathLst>
              <a:path w="42" h="32">
                <a:moveTo>
                  <a:pt x="25" y="0"/>
                </a:moveTo>
                <a:cubicBezTo>
                  <a:pt x="42" y="13"/>
                  <a:pt x="15" y="32"/>
                  <a:pt x="4" y="18"/>
                </a:cubicBezTo>
                <a:cubicBezTo>
                  <a:pt x="0" y="5"/>
                  <a:pt x="16"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3" name="Freeform 126">
            <a:extLst>
              <a:ext uri="{FF2B5EF4-FFF2-40B4-BE49-F238E27FC236}">
                <a16:creationId xmlns:a16="http://schemas.microsoft.com/office/drawing/2014/main" id="{3C0CF799-2713-48A8-94DF-F8CB5F3324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862497" y="2069608"/>
            <a:ext cx="151535" cy="79154"/>
          </a:xfrm>
          <a:custGeom>
            <a:avLst/>
            <a:gdLst>
              <a:gd name="T0" fmla="*/ 23 w 46"/>
              <a:gd name="T1" fmla="*/ 0 h 26"/>
              <a:gd name="T2" fmla="*/ 29 w 46"/>
              <a:gd name="T3" fmla="*/ 26 h 26"/>
              <a:gd name="T4" fmla="*/ 23 w 46"/>
              <a:gd name="T5" fmla="*/ 0 h 26"/>
            </a:gdLst>
            <a:ahLst/>
            <a:cxnLst>
              <a:cxn ang="0">
                <a:pos x="T0" y="T1"/>
              </a:cxn>
              <a:cxn ang="0">
                <a:pos x="T2" y="T3"/>
              </a:cxn>
              <a:cxn ang="0">
                <a:pos x="T4" y="T5"/>
              </a:cxn>
            </a:cxnLst>
            <a:rect l="0" t="0" r="r" b="b"/>
            <a:pathLst>
              <a:path w="46" h="26">
                <a:moveTo>
                  <a:pt x="23" y="0"/>
                </a:moveTo>
                <a:cubicBezTo>
                  <a:pt x="32" y="2"/>
                  <a:pt x="46" y="22"/>
                  <a:pt x="29" y="26"/>
                </a:cubicBezTo>
                <a:cubicBezTo>
                  <a:pt x="10" y="24"/>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5" name="Freeform 121">
            <a:extLst>
              <a:ext uri="{FF2B5EF4-FFF2-40B4-BE49-F238E27FC236}">
                <a16:creationId xmlns:a16="http://schemas.microsoft.com/office/drawing/2014/main" id="{00B8B62E-6551-4805-BD5A-5188FE5D3A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139671" y="2062635"/>
            <a:ext cx="133812" cy="84866"/>
          </a:xfrm>
          <a:custGeom>
            <a:avLst/>
            <a:gdLst>
              <a:gd name="T0" fmla="*/ 26 w 41"/>
              <a:gd name="T1" fmla="*/ 0 h 28"/>
              <a:gd name="T2" fmla="*/ 38 w 41"/>
              <a:gd name="T3" fmla="*/ 19 h 28"/>
              <a:gd name="T4" fmla="*/ 26 w 41"/>
              <a:gd name="T5" fmla="*/ 0 h 28"/>
            </a:gdLst>
            <a:ahLst/>
            <a:cxnLst>
              <a:cxn ang="0">
                <a:pos x="T0" y="T1"/>
              </a:cxn>
              <a:cxn ang="0">
                <a:pos x="T2" y="T3"/>
              </a:cxn>
              <a:cxn ang="0">
                <a:pos x="T4" y="T5"/>
              </a:cxn>
            </a:cxnLst>
            <a:rect l="0" t="0" r="r" b="b"/>
            <a:pathLst>
              <a:path w="41" h="28">
                <a:moveTo>
                  <a:pt x="26" y="0"/>
                </a:moveTo>
                <a:cubicBezTo>
                  <a:pt x="33" y="0"/>
                  <a:pt x="41" y="10"/>
                  <a:pt x="38" y="19"/>
                </a:cubicBezTo>
                <a:cubicBezTo>
                  <a:pt x="16" y="28"/>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7" name="Freeform 120">
            <a:extLst>
              <a:ext uri="{FF2B5EF4-FFF2-40B4-BE49-F238E27FC236}">
                <a16:creationId xmlns:a16="http://schemas.microsoft.com/office/drawing/2014/main" id="{DFCCEBA8-5961-480A-9134-51605F650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443822" y="2039414"/>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9" name="Freeform 6">
            <a:extLst>
              <a:ext uri="{FF2B5EF4-FFF2-40B4-BE49-F238E27FC236}">
                <a16:creationId xmlns:a16="http://schemas.microsoft.com/office/drawing/2014/main" id="{724D4F80-B109-4438-BC6D-ABB522B441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635678" y="2029214"/>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1" name="Freeform 127">
            <a:extLst>
              <a:ext uri="{FF2B5EF4-FFF2-40B4-BE49-F238E27FC236}">
                <a16:creationId xmlns:a16="http://schemas.microsoft.com/office/drawing/2014/main" id="{52A7149F-5A3F-4537-981A-974C7409CA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837281" y="2069607"/>
            <a:ext cx="137356" cy="79154"/>
          </a:xfrm>
          <a:custGeom>
            <a:avLst/>
            <a:gdLst>
              <a:gd name="T0" fmla="*/ 28 w 42"/>
              <a:gd name="T1" fmla="*/ 0 h 26"/>
              <a:gd name="T2" fmla="*/ 23 w 42"/>
              <a:gd name="T3" fmla="*/ 26 h 26"/>
              <a:gd name="T4" fmla="*/ 28 w 42"/>
              <a:gd name="T5" fmla="*/ 0 h 26"/>
            </a:gdLst>
            <a:ahLst/>
            <a:cxnLst>
              <a:cxn ang="0">
                <a:pos x="T0" y="T1"/>
              </a:cxn>
              <a:cxn ang="0">
                <a:pos x="T2" y="T3"/>
              </a:cxn>
              <a:cxn ang="0">
                <a:pos x="T4" y="T5"/>
              </a:cxn>
            </a:cxnLst>
            <a:rect l="0" t="0" r="r" b="b"/>
            <a:pathLst>
              <a:path w="42" h="26">
                <a:moveTo>
                  <a:pt x="28" y="0"/>
                </a:moveTo>
                <a:cubicBezTo>
                  <a:pt x="42" y="4"/>
                  <a:pt x="38" y="23"/>
                  <a:pt x="23" y="26"/>
                </a:cubicBezTo>
                <a:cubicBezTo>
                  <a:pt x="0" y="26"/>
                  <a:pt x="8" y="5"/>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3" name="Freeform 133">
            <a:extLst>
              <a:ext uri="{FF2B5EF4-FFF2-40B4-BE49-F238E27FC236}">
                <a16:creationId xmlns:a16="http://schemas.microsoft.com/office/drawing/2014/main" id="{89A8D3E3-3518-4738-B94E-F7DD9818D8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119083" y="2081848"/>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5" name="Freeform 129">
            <a:extLst>
              <a:ext uri="{FF2B5EF4-FFF2-40B4-BE49-F238E27FC236}">
                <a16:creationId xmlns:a16="http://schemas.microsoft.com/office/drawing/2014/main" id="{FA796F21-7CE5-4483-A137-919B3D433B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312267" y="2072870"/>
            <a:ext cx="147990" cy="109348"/>
          </a:xfrm>
          <a:custGeom>
            <a:avLst/>
            <a:gdLst>
              <a:gd name="T0" fmla="*/ 28 w 45"/>
              <a:gd name="T1" fmla="*/ 0 h 36"/>
              <a:gd name="T2" fmla="*/ 42 w 45"/>
              <a:gd name="T3" fmla="*/ 20 h 36"/>
              <a:gd name="T4" fmla="*/ 28 w 45"/>
              <a:gd name="T5" fmla="*/ 0 h 36"/>
            </a:gdLst>
            <a:ahLst/>
            <a:cxnLst>
              <a:cxn ang="0">
                <a:pos x="T0" y="T1"/>
              </a:cxn>
              <a:cxn ang="0">
                <a:pos x="T2" y="T3"/>
              </a:cxn>
              <a:cxn ang="0">
                <a:pos x="T4" y="T5"/>
              </a:cxn>
            </a:cxnLst>
            <a:rect l="0" t="0" r="r" b="b"/>
            <a:pathLst>
              <a:path w="45" h="36">
                <a:moveTo>
                  <a:pt x="28" y="0"/>
                </a:moveTo>
                <a:cubicBezTo>
                  <a:pt x="34" y="1"/>
                  <a:pt x="45" y="11"/>
                  <a:pt x="42" y="20"/>
                </a:cubicBezTo>
                <a:cubicBezTo>
                  <a:pt x="25"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7" name="Freeform 142">
            <a:extLst>
              <a:ext uri="{FF2B5EF4-FFF2-40B4-BE49-F238E27FC236}">
                <a16:creationId xmlns:a16="http://schemas.microsoft.com/office/drawing/2014/main" id="{57FC30BB-0D8F-43B0-910E-7DDE8C933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377842" y="2136521"/>
            <a:ext cx="3545" cy="5712"/>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9" name="Freeform 138">
            <a:extLst>
              <a:ext uri="{FF2B5EF4-FFF2-40B4-BE49-F238E27FC236}">
                <a16:creationId xmlns:a16="http://schemas.microsoft.com/office/drawing/2014/main" id="{D938207F-A865-48E5-A15D-FD578BC59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627742" y="2099801"/>
            <a:ext cx="117860" cy="79154"/>
          </a:xfrm>
          <a:custGeom>
            <a:avLst/>
            <a:gdLst>
              <a:gd name="T0" fmla="*/ 21 w 36"/>
              <a:gd name="T1" fmla="*/ 0 h 26"/>
              <a:gd name="T2" fmla="*/ 21 w 36"/>
              <a:gd name="T3" fmla="*/ 26 h 26"/>
              <a:gd name="T4" fmla="*/ 21 w 36"/>
              <a:gd name="T5" fmla="*/ 0 h 26"/>
            </a:gdLst>
            <a:ahLst/>
            <a:cxnLst>
              <a:cxn ang="0">
                <a:pos x="T0" y="T1"/>
              </a:cxn>
              <a:cxn ang="0">
                <a:pos x="T2" y="T3"/>
              </a:cxn>
              <a:cxn ang="0">
                <a:pos x="T4" y="T5"/>
              </a:cxn>
            </a:cxnLst>
            <a:rect l="0" t="0" r="r" b="b"/>
            <a:pathLst>
              <a:path w="36" h="26">
                <a:moveTo>
                  <a:pt x="21" y="0"/>
                </a:moveTo>
                <a:cubicBezTo>
                  <a:pt x="32" y="4"/>
                  <a:pt x="36" y="23"/>
                  <a:pt x="21" y="26"/>
                </a:cubicBezTo>
                <a:cubicBezTo>
                  <a:pt x="1" y="24"/>
                  <a:pt x="0" y="2"/>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1" name="Freeform 137">
            <a:extLst>
              <a:ext uri="{FF2B5EF4-FFF2-40B4-BE49-F238E27FC236}">
                <a16:creationId xmlns:a16="http://schemas.microsoft.com/office/drawing/2014/main" id="{04637E45-0880-40BC-B488-4EA4CA4356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880299" y="2097352"/>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graphicFrame>
        <p:nvGraphicFramePr>
          <p:cNvPr id="18" name="Content Placeholder 2">
            <a:extLst>
              <a:ext uri="{FF2B5EF4-FFF2-40B4-BE49-F238E27FC236}">
                <a16:creationId xmlns:a16="http://schemas.microsoft.com/office/drawing/2014/main" id="{88BFF02F-6D8B-EA2A-B6B0-CF1EB6484C72}"/>
              </a:ext>
            </a:extLst>
          </p:cNvPr>
          <p:cNvGraphicFramePr>
            <a:graphicFrameLocks noGrp="1"/>
          </p:cNvGraphicFramePr>
          <p:nvPr>
            <p:ph idx="1"/>
            <p:extLst>
              <p:ext uri="{D42A27DB-BD31-4B8C-83A1-F6EECF244321}">
                <p14:modId xmlns:p14="http://schemas.microsoft.com/office/powerpoint/2010/main" val="2209475281"/>
              </p:ext>
            </p:extLst>
          </p:nvPr>
        </p:nvGraphicFramePr>
        <p:xfrm>
          <a:off x="877326" y="2599512"/>
          <a:ext cx="10722902" cy="36460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253205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B62318-3BC3-D9CD-2CDD-B75229CC5797}"/>
              </a:ext>
            </a:extLst>
          </p:cNvPr>
          <p:cNvSpPr>
            <a:spLocks noGrp="1"/>
          </p:cNvSpPr>
          <p:nvPr>
            <p:ph type="title"/>
          </p:nvPr>
        </p:nvSpPr>
        <p:spPr/>
        <p:txBody>
          <a:bodyPr>
            <a:normAutofit/>
          </a:bodyPr>
          <a:lstStyle/>
          <a:p>
            <a:pPr algn="ctr"/>
            <a:r>
              <a:rPr lang="en-GB" sz="5400" b="1" i="1" u="sng" dirty="0"/>
              <a:t>Assignment 2 question</a:t>
            </a:r>
          </a:p>
        </p:txBody>
      </p:sp>
      <p:graphicFrame>
        <p:nvGraphicFramePr>
          <p:cNvPr id="5" name="Content Placeholder 2">
            <a:extLst>
              <a:ext uri="{FF2B5EF4-FFF2-40B4-BE49-F238E27FC236}">
                <a16:creationId xmlns:a16="http://schemas.microsoft.com/office/drawing/2014/main" id="{24326A02-2E0A-0450-1B51-62688D7D2CDE}"/>
              </a:ext>
            </a:extLst>
          </p:cNvPr>
          <p:cNvGraphicFramePr>
            <a:graphicFrameLocks noGrp="1"/>
          </p:cNvGraphicFramePr>
          <p:nvPr>
            <p:ph idx="1"/>
          </p:nvPr>
        </p:nvGraphicFramePr>
        <p:xfrm>
          <a:off x="1069848" y="1874520"/>
          <a:ext cx="9634011"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165135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AC57C1-077F-6EE2-2E3E-74A7B5662505}"/>
              </a:ext>
            </a:extLst>
          </p:cNvPr>
          <p:cNvSpPr>
            <a:spLocks noGrp="1"/>
          </p:cNvSpPr>
          <p:nvPr>
            <p:ph type="title"/>
          </p:nvPr>
        </p:nvSpPr>
        <p:spPr/>
        <p:txBody>
          <a:bodyPr>
            <a:normAutofit/>
          </a:bodyPr>
          <a:lstStyle/>
          <a:p>
            <a:pPr algn="ctr"/>
            <a:r>
              <a:rPr lang="en-GB" sz="6000" b="1" i="1" u="sng" dirty="0"/>
              <a:t>Guidance</a:t>
            </a:r>
          </a:p>
        </p:txBody>
      </p:sp>
      <p:graphicFrame>
        <p:nvGraphicFramePr>
          <p:cNvPr id="5" name="Content Placeholder 2">
            <a:extLst>
              <a:ext uri="{FF2B5EF4-FFF2-40B4-BE49-F238E27FC236}">
                <a16:creationId xmlns:a16="http://schemas.microsoft.com/office/drawing/2014/main" id="{5EB5592D-B0B8-CBF6-F31E-25E124D5E4C0}"/>
              </a:ext>
            </a:extLst>
          </p:cNvPr>
          <p:cNvGraphicFramePr>
            <a:graphicFrameLocks noGrp="1"/>
          </p:cNvGraphicFramePr>
          <p:nvPr>
            <p:ph idx="1"/>
            <p:extLst>
              <p:ext uri="{D42A27DB-BD31-4B8C-83A1-F6EECF244321}">
                <p14:modId xmlns:p14="http://schemas.microsoft.com/office/powerpoint/2010/main" val="366488826"/>
              </p:ext>
            </p:extLst>
          </p:nvPr>
        </p:nvGraphicFramePr>
        <p:xfrm>
          <a:off x="1069848" y="1874520"/>
          <a:ext cx="9634011"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556025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014CC-9FCA-5379-9D7F-B415A3E49BC7}"/>
              </a:ext>
            </a:extLst>
          </p:cNvPr>
          <p:cNvSpPr>
            <a:spLocks noGrp="1"/>
          </p:cNvSpPr>
          <p:nvPr>
            <p:ph type="title"/>
          </p:nvPr>
        </p:nvSpPr>
        <p:spPr/>
        <p:txBody>
          <a:bodyPr>
            <a:normAutofit/>
          </a:bodyPr>
          <a:lstStyle/>
          <a:p>
            <a:pPr algn="ctr"/>
            <a:r>
              <a:rPr lang="en-GB" sz="6000" b="1" i="1" u="sng" dirty="0"/>
              <a:t>What is legal aid?</a:t>
            </a:r>
          </a:p>
        </p:txBody>
      </p:sp>
      <p:graphicFrame>
        <p:nvGraphicFramePr>
          <p:cNvPr id="5" name="Content Placeholder 2">
            <a:extLst>
              <a:ext uri="{FF2B5EF4-FFF2-40B4-BE49-F238E27FC236}">
                <a16:creationId xmlns:a16="http://schemas.microsoft.com/office/drawing/2014/main" id="{4F9AB088-BA80-F5B3-E4F6-8EAE7CEBF565}"/>
              </a:ext>
            </a:extLst>
          </p:cNvPr>
          <p:cNvGraphicFramePr>
            <a:graphicFrameLocks noGrp="1"/>
          </p:cNvGraphicFramePr>
          <p:nvPr>
            <p:ph idx="1"/>
          </p:nvPr>
        </p:nvGraphicFramePr>
        <p:xfrm>
          <a:off x="1069848" y="1874520"/>
          <a:ext cx="9634011"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919115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2526EB-73A3-F9B8-01E4-A7010BA142F9}"/>
              </a:ext>
            </a:extLst>
          </p:cNvPr>
          <p:cNvSpPr>
            <a:spLocks noGrp="1"/>
          </p:cNvSpPr>
          <p:nvPr>
            <p:ph type="title"/>
          </p:nvPr>
        </p:nvSpPr>
        <p:spPr/>
        <p:txBody>
          <a:bodyPr>
            <a:normAutofit/>
          </a:bodyPr>
          <a:lstStyle/>
          <a:p>
            <a:pPr algn="ctr"/>
            <a:r>
              <a:rPr lang="en-GB" sz="5400" b="1" i="1" u="sng" dirty="0"/>
              <a:t>What is legal aid?</a:t>
            </a:r>
          </a:p>
        </p:txBody>
      </p:sp>
      <p:graphicFrame>
        <p:nvGraphicFramePr>
          <p:cNvPr id="5" name="Content Placeholder 2">
            <a:extLst>
              <a:ext uri="{FF2B5EF4-FFF2-40B4-BE49-F238E27FC236}">
                <a16:creationId xmlns:a16="http://schemas.microsoft.com/office/drawing/2014/main" id="{212954FF-1A19-212F-B59F-362ED2ECC9E8}"/>
              </a:ext>
            </a:extLst>
          </p:cNvPr>
          <p:cNvGraphicFramePr>
            <a:graphicFrameLocks noGrp="1"/>
          </p:cNvGraphicFramePr>
          <p:nvPr>
            <p:ph idx="1"/>
          </p:nvPr>
        </p:nvGraphicFramePr>
        <p:xfrm>
          <a:off x="1069848" y="1874520"/>
          <a:ext cx="9634011"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822810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D7F0D-7ABE-67F0-7AEE-10DDD29054E6}"/>
              </a:ext>
            </a:extLst>
          </p:cNvPr>
          <p:cNvSpPr>
            <a:spLocks noGrp="1"/>
          </p:cNvSpPr>
          <p:nvPr>
            <p:ph type="title"/>
          </p:nvPr>
        </p:nvSpPr>
        <p:spPr/>
        <p:txBody>
          <a:bodyPr>
            <a:normAutofit/>
          </a:bodyPr>
          <a:lstStyle/>
          <a:p>
            <a:pPr algn="ctr"/>
            <a:r>
              <a:rPr lang="en-GB" sz="5400" b="1" i="1" u="sng" dirty="0"/>
              <a:t>Continued</a:t>
            </a:r>
          </a:p>
        </p:txBody>
      </p:sp>
      <p:graphicFrame>
        <p:nvGraphicFramePr>
          <p:cNvPr id="5" name="Content Placeholder 2">
            <a:extLst>
              <a:ext uri="{FF2B5EF4-FFF2-40B4-BE49-F238E27FC236}">
                <a16:creationId xmlns:a16="http://schemas.microsoft.com/office/drawing/2014/main" id="{B7C7E460-B1A4-5BF6-F33E-4630D535366B}"/>
              </a:ext>
            </a:extLst>
          </p:cNvPr>
          <p:cNvGraphicFramePr>
            <a:graphicFrameLocks noGrp="1"/>
          </p:cNvGraphicFramePr>
          <p:nvPr>
            <p:ph idx="1"/>
          </p:nvPr>
        </p:nvGraphicFramePr>
        <p:xfrm>
          <a:off x="1069848" y="1874520"/>
          <a:ext cx="9634011"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000736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BBAE5-5FBF-E416-D1D7-9005843D14E7}"/>
              </a:ext>
            </a:extLst>
          </p:cNvPr>
          <p:cNvSpPr>
            <a:spLocks noGrp="1"/>
          </p:cNvSpPr>
          <p:nvPr>
            <p:ph type="title"/>
          </p:nvPr>
        </p:nvSpPr>
        <p:spPr/>
        <p:txBody>
          <a:bodyPr>
            <a:normAutofit/>
          </a:bodyPr>
          <a:lstStyle/>
          <a:p>
            <a:pPr algn="ctr"/>
            <a:r>
              <a:rPr lang="en-GB" sz="5400" b="1" i="1" u="sng" dirty="0"/>
              <a:t>Exceptional cases</a:t>
            </a:r>
          </a:p>
        </p:txBody>
      </p:sp>
      <p:graphicFrame>
        <p:nvGraphicFramePr>
          <p:cNvPr id="5" name="Content Placeholder 2">
            <a:extLst>
              <a:ext uri="{FF2B5EF4-FFF2-40B4-BE49-F238E27FC236}">
                <a16:creationId xmlns:a16="http://schemas.microsoft.com/office/drawing/2014/main" id="{715BFC9B-279E-65DF-9C84-C906836A1CB7}"/>
              </a:ext>
            </a:extLst>
          </p:cNvPr>
          <p:cNvGraphicFramePr>
            <a:graphicFrameLocks noGrp="1"/>
          </p:cNvGraphicFramePr>
          <p:nvPr>
            <p:ph idx="1"/>
          </p:nvPr>
        </p:nvGraphicFramePr>
        <p:xfrm>
          <a:off x="1069848" y="1874520"/>
          <a:ext cx="9634011"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605318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FF4A234-29BA-4B70-BFC0-64FBB64F2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7FCAFE5-87FA-80E8-F4A1-952027BBA21C}"/>
              </a:ext>
            </a:extLst>
          </p:cNvPr>
          <p:cNvSpPr>
            <a:spLocks noGrp="1"/>
          </p:cNvSpPr>
          <p:nvPr>
            <p:ph type="title"/>
          </p:nvPr>
        </p:nvSpPr>
        <p:spPr>
          <a:xfrm>
            <a:off x="1422399" y="510363"/>
            <a:ext cx="9343065" cy="1356537"/>
          </a:xfrm>
        </p:spPr>
        <p:txBody>
          <a:bodyPr>
            <a:normAutofit/>
          </a:bodyPr>
          <a:lstStyle/>
          <a:p>
            <a:pPr algn="ctr"/>
            <a:r>
              <a:rPr lang="en-GB" b="1" i="1" u="sng"/>
              <a:t>Before 2012?</a:t>
            </a:r>
          </a:p>
        </p:txBody>
      </p:sp>
      <p:graphicFrame>
        <p:nvGraphicFramePr>
          <p:cNvPr id="5" name="Content Placeholder 2">
            <a:extLst>
              <a:ext uri="{FF2B5EF4-FFF2-40B4-BE49-F238E27FC236}">
                <a16:creationId xmlns:a16="http://schemas.microsoft.com/office/drawing/2014/main" id="{C5F179DD-9E94-4993-7674-825FC016658B}"/>
              </a:ext>
            </a:extLst>
          </p:cNvPr>
          <p:cNvGraphicFramePr>
            <a:graphicFrameLocks noGrp="1"/>
          </p:cNvGraphicFramePr>
          <p:nvPr>
            <p:ph idx="1"/>
            <p:extLst>
              <p:ext uri="{D42A27DB-BD31-4B8C-83A1-F6EECF244321}">
                <p14:modId xmlns:p14="http://schemas.microsoft.com/office/powerpoint/2010/main" val="3536113684"/>
              </p:ext>
            </p:extLst>
          </p:nvPr>
        </p:nvGraphicFramePr>
        <p:xfrm>
          <a:off x="571500" y="2372659"/>
          <a:ext cx="11049000" cy="39016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017529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FF4A234-29BA-4B70-BFC0-64FBB64F2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BDB8092-4852-4314-96CB-4307CCB4C2AC}"/>
              </a:ext>
            </a:extLst>
          </p:cNvPr>
          <p:cNvSpPr>
            <a:spLocks noGrp="1"/>
          </p:cNvSpPr>
          <p:nvPr>
            <p:ph type="title"/>
          </p:nvPr>
        </p:nvSpPr>
        <p:spPr>
          <a:xfrm>
            <a:off x="1422399" y="510363"/>
            <a:ext cx="9343065" cy="1356537"/>
          </a:xfrm>
        </p:spPr>
        <p:txBody>
          <a:bodyPr>
            <a:normAutofit/>
          </a:bodyPr>
          <a:lstStyle/>
          <a:p>
            <a:pPr algn="ctr"/>
            <a:r>
              <a:rPr lang="en-GB" b="1" i="1" u="sng"/>
              <a:t>After 2012</a:t>
            </a:r>
          </a:p>
        </p:txBody>
      </p:sp>
      <p:graphicFrame>
        <p:nvGraphicFramePr>
          <p:cNvPr id="5" name="Content Placeholder 2">
            <a:extLst>
              <a:ext uri="{FF2B5EF4-FFF2-40B4-BE49-F238E27FC236}">
                <a16:creationId xmlns:a16="http://schemas.microsoft.com/office/drawing/2014/main" id="{ED78C345-10C3-2995-B490-AF28622CA41B}"/>
              </a:ext>
            </a:extLst>
          </p:cNvPr>
          <p:cNvGraphicFramePr>
            <a:graphicFrameLocks noGrp="1"/>
          </p:cNvGraphicFramePr>
          <p:nvPr>
            <p:ph idx="1"/>
            <p:extLst>
              <p:ext uri="{D42A27DB-BD31-4B8C-83A1-F6EECF244321}">
                <p14:modId xmlns:p14="http://schemas.microsoft.com/office/powerpoint/2010/main" val="3731426416"/>
              </p:ext>
            </p:extLst>
          </p:nvPr>
        </p:nvGraphicFramePr>
        <p:xfrm>
          <a:off x="571500" y="2372659"/>
          <a:ext cx="11049000" cy="39016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205576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FF4A234-29BA-4B70-BFC0-64FBB64F2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2EF6762-23FA-1FF6-2D3B-BCDF8D89AE09}"/>
              </a:ext>
            </a:extLst>
          </p:cNvPr>
          <p:cNvSpPr>
            <a:spLocks noGrp="1"/>
          </p:cNvSpPr>
          <p:nvPr>
            <p:ph type="title"/>
          </p:nvPr>
        </p:nvSpPr>
        <p:spPr>
          <a:xfrm>
            <a:off x="1422399" y="701749"/>
            <a:ext cx="9343065" cy="999460"/>
          </a:xfrm>
        </p:spPr>
        <p:txBody>
          <a:bodyPr>
            <a:normAutofit/>
          </a:bodyPr>
          <a:lstStyle/>
          <a:p>
            <a:pPr algn="ctr"/>
            <a:r>
              <a:rPr lang="en-GB" b="1" i="1" u="sng"/>
              <a:t>Impact of these changes</a:t>
            </a:r>
          </a:p>
        </p:txBody>
      </p:sp>
      <p:sp>
        <p:nvSpPr>
          <p:cNvPr id="11" name="Rectangle 10">
            <a:extLst>
              <a:ext uri="{FF2B5EF4-FFF2-40B4-BE49-F238E27FC236}">
                <a16:creationId xmlns:a16="http://schemas.microsoft.com/office/drawing/2014/main" id="{CDA16EB2-8F47-4759-A206-DA4D0FF38E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866901"/>
            <a:ext cx="12192000" cy="49911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F2BF080A-95B8-C981-E687-2DCE84B83D55}"/>
              </a:ext>
            </a:extLst>
          </p:cNvPr>
          <p:cNvGraphicFramePr>
            <a:graphicFrameLocks noGrp="1"/>
          </p:cNvGraphicFramePr>
          <p:nvPr>
            <p:ph idx="1"/>
            <p:extLst>
              <p:ext uri="{D42A27DB-BD31-4B8C-83A1-F6EECF244321}">
                <p14:modId xmlns:p14="http://schemas.microsoft.com/office/powerpoint/2010/main" val="3891523394"/>
              </p:ext>
            </p:extLst>
          </p:nvPr>
        </p:nvGraphicFramePr>
        <p:xfrm>
          <a:off x="571500" y="2372659"/>
          <a:ext cx="11049000" cy="39016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213068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1AC88F6-55CB-496B-8AD8-9ABD2E6E3B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69239DF-EAA4-47C3-B4E3-79C6BCB243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93" y="5267"/>
            <a:ext cx="6635041" cy="6847466"/>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1074D17-A87E-B111-3F63-8523C486C2F0}"/>
              </a:ext>
            </a:extLst>
          </p:cNvPr>
          <p:cNvSpPr>
            <a:spLocks noGrp="1"/>
          </p:cNvSpPr>
          <p:nvPr>
            <p:ph type="title"/>
          </p:nvPr>
        </p:nvSpPr>
        <p:spPr>
          <a:xfrm>
            <a:off x="803932" y="571500"/>
            <a:ext cx="5110909" cy="1691969"/>
          </a:xfrm>
        </p:spPr>
        <p:txBody>
          <a:bodyPr>
            <a:normAutofit/>
          </a:bodyPr>
          <a:lstStyle/>
          <a:p>
            <a:pPr algn="ctr"/>
            <a:r>
              <a:rPr lang="en-GB" b="1" i="1" u="sng"/>
              <a:t>Link to the document</a:t>
            </a:r>
          </a:p>
        </p:txBody>
      </p:sp>
      <p:sp>
        <p:nvSpPr>
          <p:cNvPr id="3" name="Content Placeholder 2">
            <a:extLst>
              <a:ext uri="{FF2B5EF4-FFF2-40B4-BE49-F238E27FC236}">
                <a16:creationId xmlns:a16="http://schemas.microsoft.com/office/drawing/2014/main" id="{79299A22-913C-E07D-57DA-B738261FB883}"/>
              </a:ext>
            </a:extLst>
          </p:cNvPr>
          <p:cNvSpPr>
            <a:spLocks noGrp="1"/>
          </p:cNvSpPr>
          <p:nvPr>
            <p:ph idx="1"/>
          </p:nvPr>
        </p:nvSpPr>
        <p:spPr>
          <a:xfrm>
            <a:off x="1066799" y="2415379"/>
            <a:ext cx="4539129" cy="3699747"/>
          </a:xfrm>
        </p:spPr>
        <p:txBody>
          <a:bodyPr>
            <a:normAutofit/>
          </a:bodyPr>
          <a:lstStyle/>
          <a:p>
            <a:r>
              <a:rPr lang="en-GB" dirty="0">
                <a:hlinkClick r:id="rId2"/>
              </a:rPr>
              <a:t>Civil legal aid – invest now to stop system dying out | The Law Society</a:t>
            </a:r>
            <a:r>
              <a:rPr lang="en-GB" dirty="0"/>
              <a:t> </a:t>
            </a:r>
          </a:p>
          <a:p>
            <a:endParaRPr lang="en-GB" dirty="0"/>
          </a:p>
          <a:p>
            <a:r>
              <a:rPr lang="en-GB" dirty="0"/>
              <a:t>Call for evidence document. </a:t>
            </a:r>
          </a:p>
          <a:p>
            <a:endParaRPr lang="en-GB" dirty="0"/>
          </a:p>
        </p:txBody>
      </p:sp>
      <p:pic>
        <p:nvPicPr>
          <p:cNvPr id="5" name="Picture 4" descr="Pen placed on top of a signature line">
            <a:extLst>
              <a:ext uri="{FF2B5EF4-FFF2-40B4-BE49-F238E27FC236}">
                <a16:creationId xmlns:a16="http://schemas.microsoft.com/office/drawing/2014/main" id="{5AD9B404-B0C8-22EF-1B16-A90BA29095DA}"/>
              </a:ext>
            </a:extLst>
          </p:cNvPr>
          <p:cNvPicPr>
            <a:picLocks noChangeAspect="1"/>
          </p:cNvPicPr>
          <p:nvPr/>
        </p:nvPicPr>
        <p:blipFill rotWithShape="1">
          <a:blip r:embed="rId3"/>
          <a:srcRect l="46083"/>
          <a:stretch/>
        </p:blipFill>
        <p:spPr>
          <a:xfrm>
            <a:off x="6645834" y="1"/>
            <a:ext cx="5546166" cy="6866192"/>
          </a:xfrm>
          <a:prstGeom prst="rect">
            <a:avLst/>
          </a:prstGeom>
        </p:spPr>
      </p:pic>
      <p:grpSp>
        <p:nvGrpSpPr>
          <p:cNvPr id="13" name="Group 12">
            <a:extLst>
              <a:ext uri="{FF2B5EF4-FFF2-40B4-BE49-F238E27FC236}">
                <a16:creationId xmlns:a16="http://schemas.microsoft.com/office/drawing/2014/main" id="{3389B237-4CAB-4403-A95C-C04D71F4B4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45458" y="-31769"/>
            <a:ext cx="510538" cy="6804779"/>
            <a:chOff x="11445458" y="-31769"/>
            <a:chExt cx="510538" cy="6804779"/>
          </a:xfrm>
        </p:grpSpPr>
        <p:sp>
          <p:nvSpPr>
            <p:cNvPr id="14" name="Freeform 8">
              <a:extLst>
                <a:ext uri="{FF2B5EF4-FFF2-40B4-BE49-F238E27FC236}">
                  <a16:creationId xmlns:a16="http://schemas.microsoft.com/office/drawing/2014/main" id="{57652216-AF47-4D6B-A81B-2DC28B6255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47521" y="6663369"/>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43">
              <a:extLst>
                <a:ext uri="{FF2B5EF4-FFF2-40B4-BE49-F238E27FC236}">
                  <a16:creationId xmlns:a16="http://schemas.microsoft.com/office/drawing/2014/main" id="{0E53B701-E5D9-4269-97AD-69F3087D288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68634" y="742112"/>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51">
              <a:extLst>
                <a:ext uri="{FF2B5EF4-FFF2-40B4-BE49-F238E27FC236}">
                  <a16:creationId xmlns:a16="http://schemas.microsoft.com/office/drawing/2014/main" id="{53F3EB0D-ADA8-4F65-9811-0A990FE6BE1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806592" y="959823"/>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53">
              <a:extLst>
                <a:ext uri="{FF2B5EF4-FFF2-40B4-BE49-F238E27FC236}">
                  <a16:creationId xmlns:a16="http://schemas.microsoft.com/office/drawing/2014/main" id="{7FC10137-17E1-4C6D-B7A2-CD86B7C148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94678" y="1198596"/>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54">
              <a:extLst>
                <a:ext uri="{FF2B5EF4-FFF2-40B4-BE49-F238E27FC236}">
                  <a16:creationId xmlns:a16="http://schemas.microsoft.com/office/drawing/2014/main" id="{983715DD-6794-4B57-8585-E0EFF671E7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48560" y="447364"/>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55">
              <a:extLst>
                <a:ext uri="{FF2B5EF4-FFF2-40B4-BE49-F238E27FC236}">
                  <a16:creationId xmlns:a16="http://schemas.microsoft.com/office/drawing/2014/main" id="{6B8B9805-E14F-4943-B15E-48460BFD60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94538" y="1408197"/>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56">
              <a:extLst>
                <a:ext uri="{FF2B5EF4-FFF2-40B4-BE49-F238E27FC236}">
                  <a16:creationId xmlns:a16="http://schemas.microsoft.com/office/drawing/2014/main" id="{112C42C6-34DE-404D-B18A-8E94E76A3C4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94234" y="2238233"/>
              <a:ext cx="128495" cy="72626"/>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57">
              <a:extLst>
                <a:ext uri="{FF2B5EF4-FFF2-40B4-BE49-F238E27FC236}">
                  <a16:creationId xmlns:a16="http://schemas.microsoft.com/office/drawing/2014/main" id="{105114E3-B528-44FB-AD64-31F7940A69E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80687" y="1617942"/>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59">
              <a:extLst>
                <a:ext uri="{FF2B5EF4-FFF2-40B4-BE49-F238E27FC236}">
                  <a16:creationId xmlns:a16="http://schemas.microsoft.com/office/drawing/2014/main" id="{66162961-2E66-4F1D-AD08-A09C28C5E0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60137" y="200295"/>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60">
              <a:extLst>
                <a:ext uri="{FF2B5EF4-FFF2-40B4-BE49-F238E27FC236}">
                  <a16:creationId xmlns:a16="http://schemas.microsoft.com/office/drawing/2014/main" id="{7DF10D80-7F03-41B7-BF83-7086CFB7054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55368" y="1847736"/>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61">
              <a:extLst>
                <a:ext uri="{FF2B5EF4-FFF2-40B4-BE49-F238E27FC236}">
                  <a16:creationId xmlns:a16="http://schemas.microsoft.com/office/drawing/2014/main" id="{60E5BEF8-88A7-4088-8382-FC596B16B94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34067" y="-12868"/>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78">
              <a:extLst>
                <a:ext uri="{FF2B5EF4-FFF2-40B4-BE49-F238E27FC236}">
                  <a16:creationId xmlns:a16="http://schemas.microsoft.com/office/drawing/2014/main" id="{4850C240-229E-44CC-9B0C-7C70B85241E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40903" y="665835"/>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79">
              <a:extLst>
                <a:ext uri="{FF2B5EF4-FFF2-40B4-BE49-F238E27FC236}">
                  <a16:creationId xmlns:a16="http://schemas.microsoft.com/office/drawing/2014/main" id="{0C20C1F3-97C9-485A-BBF1-F712C6FDD9E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53275" y="896880"/>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80">
              <a:extLst>
                <a:ext uri="{FF2B5EF4-FFF2-40B4-BE49-F238E27FC236}">
                  <a16:creationId xmlns:a16="http://schemas.microsoft.com/office/drawing/2014/main" id="{5FB7F486-D669-4315-848B-079715C0A63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47934" y="1134675"/>
              <a:ext cx="124951" cy="66098"/>
            </a:xfrm>
            <a:custGeom>
              <a:avLst/>
              <a:gdLst>
                <a:gd name="T0" fmla="*/ 21 w 38"/>
                <a:gd name="T1" fmla="*/ 0 h 22"/>
                <a:gd name="T2" fmla="*/ 21 w 38"/>
                <a:gd name="T3" fmla="*/ 22 h 22"/>
                <a:gd name="T4" fmla="*/ 21 w 38"/>
                <a:gd name="T5" fmla="*/ 0 h 22"/>
              </a:gdLst>
              <a:ahLst/>
              <a:cxnLst>
                <a:cxn ang="0">
                  <a:pos x="T0" y="T1"/>
                </a:cxn>
                <a:cxn ang="0">
                  <a:pos x="T2" y="T3"/>
                </a:cxn>
                <a:cxn ang="0">
                  <a:pos x="T4" y="T5"/>
                </a:cxn>
              </a:cxnLst>
              <a:rect l="0" t="0" r="r" b="b"/>
              <a:pathLst>
                <a:path w="38" h="22">
                  <a:moveTo>
                    <a:pt x="21" y="0"/>
                  </a:moveTo>
                  <a:cubicBezTo>
                    <a:pt x="37" y="2"/>
                    <a:pt x="38" y="20"/>
                    <a:pt x="21" y="22"/>
                  </a:cubicBezTo>
                  <a:cubicBezTo>
                    <a:pt x="9" y="16"/>
                    <a:pt x="0" y="6"/>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81">
              <a:extLst>
                <a:ext uri="{FF2B5EF4-FFF2-40B4-BE49-F238E27FC236}">
                  <a16:creationId xmlns:a16="http://schemas.microsoft.com/office/drawing/2014/main" id="{884943FC-F8F5-47A2-8C6C-AD8385B0F31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30984" y="2147729"/>
              <a:ext cx="140901" cy="90579"/>
            </a:xfrm>
            <a:custGeom>
              <a:avLst/>
              <a:gdLst>
                <a:gd name="T0" fmla="*/ 27 w 43"/>
                <a:gd name="T1" fmla="*/ 3 h 30"/>
                <a:gd name="T2" fmla="*/ 40 w 43"/>
                <a:gd name="T3" fmla="*/ 22 h 30"/>
                <a:gd name="T4" fmla="*/ 27 w 43"/>
                <a:gd name="T5" fmla="*/ 3 h 30"/>
              </a:gdLst>
              <a:ahLst/>
              <a:cxnLst>
                <a:cxn ang="0">
                  <a:pos x="T0" y="T1"/>
                </a:cxn>
                <a:cxn ang="0">
                  <a:pos x="T2" y="T3"/>
                </a:cxn>
                <a:cxn ang="0">
                  <a:pos x="T4" y="T5"/>
                </a:cxn>
              </a:cxnLst>
              <a:rect l="0" t="0" r="r" b="b"/>
              <a:pathLst>
                <a:path w="43" h="30">
                  <a:moveTo>
                    <a:pt x="27" y="3"/>
                  </a:moveTo>
                  <a:cubicBezTo>
                    <a:pt x="35" y="0"/>
                    <a:pt x="43" y="16"/>
                    <a:pt x="40" y="22"/>
                  </a:cubicBezTo>
                  <a:cubicBezTo>
                    <a:pt x="21" y="30"/>
                    <a:pt x="0" y="15"/>
                    <a:pt x="27"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82">
              <a:extLst>
                <a:ext uri="{FF2B5EF4-FFF2-40B4-BE49-F238E27FC236}">
                  <a16:creationId xmlns:a16="http://schemas.microsoft.com/office/drawing/2014/main" id="{FBD1CFD7-B550-428B-99C5-E70AE1117A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38820" y="1925276"/>
              <a:ext cx="128495" cy="69362"/>
            </a:xfrm>
            <a:custGeom>
              <a:avLst/>
              <a:gdLst>
                <a:gd name="T0" fmla="*/ 16 w 39"/>
                <a:gd name="T1" fmla="*/ 0 h 23"/>
                <a:gd name="T2" fmla="*/ 10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8"/>
                    <a:pt x="10" y="23"/>
                  </a:cubicBezTo>
                  <a:cubicBezTo>
                    <a:pt x="0" y="16"/>
                    <a:pt x="4" y="3"/>
                    <a:pt x="1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83">
              <a:extLst>
                <a:ext uri="{FF2B5EF4-FFF2-40B4-BE49-F238E27FC236}">
                  <a16:creationId xmlns:a16="http://schemas.microsoft.com/office/drawing/2014/main" id="{86464553-DBB1-4FDD-A906-723DE0BFAFB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11377" y="1610488"/>
              <a:ext cx="131153" cy="157493"/>
            </a:xfrm>
            <a:custGeom>
              <a:avLst/>
              <a:gdLst>
                <a:gd name="T0" fmla="*/ 13 w 40"/>
                <a:gd name="T1" fmla="*/ 7 h 52"/>
                <a:gd name="T2" fmla="*/ 0 w 40"/>
                <a:gd name="T3" fmla="*/ 24 h 52"/>
                <a:gd name="T4" fmla="*/ 13 w 40"/>
                <a:gd name="T5" fmla="*/ 7 h 52"/>
              </a:gdLst>
              <a:ahLst/>
              <a:cxnLst>
                <a:cxn ang="0">
                  <a:pos x="T0" y="T1"/>
                </a:cxn>
                <a:cxn ang="0">
                  <a:pos x="T2" y="T3"/>
                </a:cxn>
                <a:cxn ang="0">
                  <a:pos x="T4" y="T5"/>
                </a:cxn>
              </a:cxnLst>
              <a:rect l="0" t="0" r="r" b="b"/>
              <a:pathLst>
                <a:path w="40" h="52">
                  <a:moveTo>
                    <a:pt x="13" y="7"/>
                  </a:moveTo>
                  <a:cubicBezTo>
                    <a:pt x="40" y="12"/>
                    <a:pt x="18" y="52"/>
                    <a:pt x="0" y="24"/>
                  </a:cubicBezTo>
                  <a:cubicBezTo>
                    <a:pt x="2" y="0"/>
                    <a:pt x="6" y="17"/>
                    <a:pt x="13" y="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84">
              <a:extLst>
                <a:ext uri="{FF2B5EF4-FFF2-40B4-BE49-F238E27FC236}">
                  <a16:creationId xmlns:a16="http://schemas.microsoft.com/office/drawing/2014/main" id="{41C1AA59-6A1E-4A61-8483-8056A09E0C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22393" y="461249"/>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86">
              <a:extLst>
                <a:ext uri="{FF2B5EF4-FFF2-40B4-BE49-F238E27FC236}">
                  <a16:creationId xmlns:a16="http://schemas.microsoft.com/office/drawing/2014/main" id="{851A3E4E-2857-4A69-AEC0-79CF8C413D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16789" y="39307"/>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89">
              <a:extLst>
                <a:ext uri="{FF2B5EF4-FFF2-40B4-BE49-F238E27FC236}">
                  <a16:creationId xmlns:a16="http://schemas.microsoft.com/office/drawing/2014/main" id="{363F6E9F-7E05-4464-BE66-BB27B4589D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7165" y="1398137"/>
              <a:ext cx="134697" cy="93027"/>
            </a:xfrm>
            <a:custGeom>
              <a:avLst/>
              <a:gdLst>
                <a:gd name="T0" fmla="*/ 23 w 41"/>
                <a:gd name="T1" fmla="*/ 0 h 31"/>
                <a:gd name="T2" fmla="*/ 16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3"/>
                    <a:pt x="41" y="31"/>
                    <a:pt x="16" y="25"/>
                  </a:cubicBezTo>
                  <a:cubicBezTo>
                    <a:pt x="0" y="7"/>
                    <a:pt x="14" y="4"/>
                    <a:pt x="23"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90">
              <a:extLst>
                <a:ext uri="{FF2B5EF4-FFF2-40B4-BE49-F238E27FC236}">
                  <a16:creationId xmlns:a16="http://schemas.microsoft.com/office/drawing/2014/main" id="{CE4367E1-2C4E-4A0B-A9E2-2DC3B3BCDC1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65017" y="2021046"/>
              <a:ext cx="2659" cy="8977"/>
            </a:xfrm>
            <a:custGeom>
              <a:avLst/>
              <a:gdLst>
                <a:gd name="T0" fmla="*/ 0 w 1"/>
                <a:gd name="T1" fmla="*/ 0 h 3"/>
                <a:gd name="T2" fmla="*/ 0 w 1"/>
                <a:gd name="T3" fmla="*/ 2 h 3"/>
                <a:gd name="T4" fmla="*/ 0 w 1"/>
                <a:gd name="T5" fmla="*/ 0 h 3"/>
              </a:gdLst>
              <a:ahLst/>
              <a:cxnLst>
                <a:cxn ang="0">
                  <a:pos x="T0" y="T1"/>
                </a:cxn>
                <a:cxn ang="0">
                  <a:pos x="T2" y="T3"/>
                </a:cxn>
                <a:cxn ang="0">
                  <a:pos x="T4" y="T5"/>
                </a:cxn>
              </a:cxnLst>
              <a:rect l="0" t="0" r="r" b="b"/>
              <a:pathLst>
                <a:path w="1" h="3">
                  <a:moveTo>
                    <a:pt x="0" y="0"/>
                  </a:moveTo>
                  <a:cubicBezTo>
                    <a:pt x="1" y="0"/>
                    <a:pt x="1" y="3"/>
                    <a:pt x="0" y="2"/>
                  </a:cubicBezTo>
                  <a:cubicBezTo>
                    <a:pt x="0" y="1"/>
                    <a:pt x="0" y="1"/>
                    <a:pt x="0"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105">
              <a:extLst>
                <a:ext uri="{FF2B5EF4-FFF2-40B4-BE49-F238E27FC236}">
                  <a16:creationId xmlns:a16="http://schemas.microsoft.com/office/drawing/2014/main" id="{EE215DA3-ED82-4F29-9835-DD3B5ADD4D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839032" y="2023516"/>
              <a:ext cx="140901" cy="93027"/>
            </a:xfrm>
            <a:custGeom>
              <a:avLst/>
              <a:gdLst>
                <a:gd name="T0" fmla="*/ 26 w 43"/>
                <a:gd name="T1" fmla="*/ 3 h 31"/>
                <a:gd name="T2" fmla="*/ 39 w 43"/>
                <a:gd name="T3" fmla="*/ 23 h 31"/>
                <a:gd name="T4" fmla="*/ 26 w 43"/>
                <a:gd name="T5" fmla="*/ 3 h 31"/>
              </a:gdLst>
              <a:ahLst/>
              <a:cxnLst>
                <a:cxn ang="0">
                  <a:pos x="T0" y="T1"/>
                </a:cxn>
                <a:cxn ang="0">
                  <a:pos x="T2" y="T3"/>
                </a:cxn>
                <a:cxn ang="0">
                  <a:pos x="T4" y="T5"/>
                </a:cxn>
              </a:cxnLst>
              <a:rect l="0" t="0" r="r" b="b"/>
              <a:pathLst>
                <a:path w="43" h="31">
                  <a:moveTo>
                    <a:pt x="26" y="3"/>
                  </a:moveTo>
                  <a:cubicBezTo>
                    <a:pt x="34" y="0"/>
                    <a:pt x="43" y="17"/>
                    <a:pt x="39" y="23"/>
                  </a:cubicBezTo>
                  <a:cubicBezTo>
                    <a:pt x="20" y="31"/>
                    <a:pt x="0" y="15"/>
                    <a:pt x="26" y="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106">
              <a:extLst>
                <a:ext uri="{FF2B5EF4-FFF2-40B4-BE49-F238E27FC236}">
                  <a16:creationId xmlns:a16="http://schemas.microsoft.com/office/drawing/2014/main" id="{449C2B94-6D2C-466B-9091-18CA599565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53729" y="261247"/>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32">
              <a:extLst>
                <a:ext uri="{FF2B5EF4-FFF2-40B4-BE49-F238E27FC236}">
                  <a16:creationId xmlns:a16="http://schemas.microsoft.com/office/drawing/2014/main" id="{9873A13E-F493-4022-9CDB-496767477DE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43710" y="3240972"/>
              <a:ext cx="144445" cy="106083"/>
            </a:xfrm>
            <a:custGeom>
              <a:avLst/>
              <a:gdLst>
                <a:gd name="T0" fmla="*/ 28 w 44"/>
                <a:gd name="T1" fmla="*/ 0 h 35"/>
                <a:gd name="T2" fmla="*/ 42 w 44"/>
                <a:gd name="T3" fmla="*/ 21 h 35"/>
                <a:gd name="T4" fmla="*/ 28 w 44"/>
                <a:gd name="T5" fmla="*/ 0 h 35"/>
              </a:gdLst>
              <a:ahLst/>
              <a:cxnLst>
                <a:cxn ang="0">
                  <a:pos x="T0" y="T1"/>
                </a:cxn>
                <a:cxn ang="0">
                  <a:pos x="T2" y="T3"/>
                </a:cxn>
                <a:cxn ang="0">
                  <a:pos x="T4" y="T5"/>
                </a:cxn>
              </a:cxnLst>
              <a:rect l="0" t="0" r="r" b="b"/>
              <a:pathLst>
                <a:path w="44" h="35">
                  <a:moveTo>
                    <a:pt x="28" y="0"/>
                  </a:moveTo>
                  <a:cubicBezTo>
                    <a:pt x="36" y="1"/>
                    <a:pt x="44" y="12"/>
                    <a:pt x="42" y="21"/>
                  </a:cubicBezTo>
                  <a:cubicBezTo>
                    <a:pt x="23" y="35"/>
                    <a:pt x="0" y="7"/>
                    <a:pt x="28"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33">
              <a:extLst>
                <a:ext uri="{FF2B5EF4-FFF2-40B4-BE49-F238E27FC236}">
                  <a16:creationId xmlns:a16="http://schemas.microsoft.com/office/drawing/2014/main" id="{631ED96D-0634-4E7F-BE08-A8ACAA0A643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73623" y="4332283"/>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3"/>
                    <a:pt x="0" y="9"/>
                    <a:pt x="23"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34">
              <a:extLst>
                <a:ext uri="{FF2B5EF4-FFF2-40B4-BE49-F238E27FC236}">
                  <a16:creationId xmlns:a16="http://schemas.microsoft.com/office/drawing/2014/main" id="{D43F1416-268F-487F-ABB4-1C62E6C68B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77553" y="5329606"/>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35">
              <a:extLst>
                <a:ext uri="{FF2B5EF4-FFF2-40B4-BE49-F238E27FC236}">
                  <a16:creationId xmlns:a16="http://schemas.microsoft.com/office/drawing/2014/main" id="{E5E99890-1E26-4DDC-8F50-128C4875BAA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73205" y="4540510"/>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1" name="Freeform 36">
              <a:extLst>
                <a:ext uri="{FF2B5EF4-FFF2-40B4-BE49-F238E27FC236}">
                  <a16:creationId xmlns:a16="http://schemas.microsoft.com/office/drawing/2014/main" id="{21D3B3BA-A1D7-450E-B002-44DFDC68F95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45342" y="5991495"/>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2" name="Freeform 37">
              <a:extLst>
                <a:ext uri="{FF2B5EF4-FFF2-40B4-BE49-F238E27FC236}">
                  <a16:creationId xmlns:a16="http://schemas.microsoft.com/office/drawing/2014/main" id="{666093C3-5DCC-4A45-897C-F2C5CA94ACB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57108" y="3005032"/>
              <a:ext cx="115202" cy="121588"/>
            </a:xfrm>
            <a:custGeom>
              <a:avLst/>
              <a:gdLst>
                <a:gd name="T0" fmla="*/ 16 w 35"/>
                <a:gd name="T1" fmla="*/ 4 h 40"/>
                <a:gd name="T2" fmla="*/ 33 w 35"/>
                <a:gd name="T3" fmla="*/ 15 h 40"/>
                <a:gd name="T4" fmla="*/ 16 w 35"/>
                <a:gd name="T5" fmla="*/ 4 h 40"/>
              </a:gdLst>
              <a:ahLst/>
              <a:cxnLst>
                <a:cxn ang="0">
                  <a:pos x="T0" y="T1"/>
                </a:cxn>
                <a:cxn ang="0">
                  <a:pos x="T2" y="T3"/>
                </a:cxn>
                <a:cxn ang="0">
                  <a:pos x="T4" y="T5"/>
                </a:cxn>
              </a:cxnLst>
              <a:rect l="0" t="0" r="r" b="b"/>
              <a:pathLst>
                <a:path w="35" h="40">
                  <a:moveTo>
                    <a:pt x="16" y="4"/>
                  </a:moveTo>
                  <a:cubicBezTo>
                    <a:pt x="35" y="4"/>
                    <a:pt x="32" y="0"/>
                    <a:pt x="33" y="15"/>
                  </a:cubicBezTo>
                  <a:cubicBezTo>
                    <a:pt x="34" y="40"/>
                    <a:pt x="0" y="22"/>
                    <a:pt x="16" y="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38">
              <a:extLst>
                <a:ext uri="{FF2B5EF4-FFF2-40B4-BE49-F238E27FC236}">
                  <a16:creationId xmlns:a16="http://schemas.microsoft.com/office/drawing/2014/main" id="{E5879CC9-6134-4E28-8170-9DD4240CC56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64777" y="4845128"/>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4" name="Freeform 39">
              <a:extLst>
                <a:ext uri="{FF2B5EF4-FFF2-40B4-BE49-F238E27FC236}">
                  <a16:creationId xmlns:a16="http://schemas.microsoft.com/office/drawing/2014/main" id="{52B9234F-7351-4670-9340-3ABC48A30B8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56885" y="5086249"/>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5" name="Freeform 40">
              <a:extLst>
                <a:ext uri="{FF2B5EF4-FFF2-40B4-BE49-F238E27FC236}">
                  <a16:creationId xmlns:a16="http://schemas.microsoft.com/office/drawing/2014/main" id="{3F67C8B5-D925-449D-BCA7-75173055140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51849" y="2542950"/>
              <a:ext cx="134697" cy="81603"/>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6" name="Freeform 41">
              <a:extLst>
                <a:ext uri="{FF2B5EF4-FFF2-40B4-BE49-F238E27FC236}">
                  <a16:creationId xmlns:a16="http://schemas.microsoft.com/office/drawing/2014/main" id="{71516E84-743F-4EE4-B466-909E55FCC98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45342" y="6223503"/>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42">
              <a:extLst>
                <a:ext uri="{FF2B5EF4-FFF2-40B4-BE49-F238E27FC236}">
                  <a16:creationId xmlns:a16="http://schemas.microsoft.com/office/drawing/2014/main" id="{285EE84A-B305-47FC-9896-3EAAE94F6D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33510" y="5541519"/>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8" name="Freeform 44">
              <a:extLst>
                <a:ext uri="{FF2B5EF4-FFF2-40B4-BE49-F238E27FC236}">
                  <a16:creationId xmlns:a16="http://schemas.microsoft.com/office/drawing/2014/main" id="{52175DC6-FE35-414D-B1FC-53870E0F6B9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37300" y="4025647"/>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9" name="Freeform 45">
              <a:extLst>
                <a:ext uri="{FF2B5EF4-FFF2-40B4-BE49-F238E27FC236}">
                  <a16:creationId xmlns:a16="http://schemas.microsoft.com/office/drawing/2014/main" id="{ACD91DA3-CF45-4374-AEDA-5DA2E53EE45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15149" y="5781473"/>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0" name="Freeform 46">
              <a:extLst>
                <a:ext uri="{FF2B5EF4-FFF2-40B4-BE49-F238E27FC236}">
                  <a16:creationId xmlns:a16="http://schemas.microsoft.com/office/drawing/2014/main" id="{8AAA7A16-3076-4557-9DC3-297D83248E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64208" y="2775569"/>
              <a:ext cx="121406" cy="81603"/>
            </a:xfrm>
            <a:custGeom>
              <a:avLst/>
              <a:gdLst>
                <a:gd name="T0" fmla="*/ 19 w 37"/>
                <a:gd name="T1" fmla="*/ 1 h 27"/>
                <a:gd name="T2" fmla="*/ 21 w 37"/>
                <a:gd name="T3" fmla="*/ 27 h 27"/>
                <a:gd name="T4" fmla="*/ 19 w 37"/>
                <a:gd name="T5" fmla="*/ 1 h 27"/>
              </a:gdLst>
              <a:ahLst/>
              <a:cxnLst>
                <a:cxn ang="0">
                  <a:pos x="T0" y="T1"/>
                </a:cxn>
                <a:cxn ang="0">
                  <a:pos x="T2" y="T3"/>
                </a:cxn>
                <a:cxn ang="0">
                  <a:pos x="T4" y="T5"/>
                </a:cxn>
              </a:cxnLst>
              <a:rect l="0" t="0" r="r" b="b"/>
              <a:pathLst>
                <a:path w="37" h="27">
                  <a:moveTo>
                    <a:pt x="19" y="1"/>
                  </a:moveTo>
                  <a:cubicBezTo>
                    <a:pt x="31" y="2"/>
                    <a:pt x="37" y="24"/>
                    <a:pt x="21" y="27"/>
                  </a:cubicBezTo>
                  <a:cubicBezTo>
                    <a:pt x="1" y="27"/>
                    <a:pt x="0" y="0"/>
                    <a:pt x="19"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1" name="Freeform 47">
              <a:extLst>
                <a:ext uri="{FF2B5EF4-FFF2-40B4-BE49-F238E27FC236}">
                  <a16:creationId xmlns:a16="http://schemas.microsoft.com/office/drawing/2014/main" id="{62AFF181-4F3A-40CE-BC79-BD8D97E0C2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22353" y="3794520"/>
              <a:ext cx="147990" cy="78339"/>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10" y="24"/>
                    <a:pt x="0" y="9"/>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2" name="Freeform 48">
              <a:extLst>
                <a:ext uri="{FF2B5EF4-FFF2-40B4-BE49-F238E27FC236}">
                  <a16:creationId xmlns:a16="http://schemas.microsoft.com/office/drawing/2014/main" id="{E9EE8F9C-63EF-41F7-90AC-95F093366F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17610" y="3561050"/>
              <a:ext cx="133812" cy="79154"/>
            </a:xfrm>
            <a:custGeom>
              <a:avLst/>
              <a:gdLst>
                <a:gd name="T0" fmla="*/ 19 w 41"/>
                <a:gd name="T1" fmla="*/ 0 h 26"/>
                <a:gd name="T2" fmla="*/ 7 w 41"/>
                <a:gd name="T3" fmla="*/ 19 h 26"/>
                <a:gd name="T4" fmla="*/ 19 w 41"/>
                <a:gd name="T5" fmla="*/ 0 h 26"/>
              </a:gdLst>
              <a:ahLst/>
              <a:cxnLst>
                <a:cxn ang="0">
                  <a:pos x="T0" y="T1"/>
                </a:cxn>
                <a:cxn ang="0">
                  <a:pos x="T2" y="T3"/>
                </a:cxn>
                <a:cxn ang="0">
                  <a:pos x="T4" y="T5"/>
                </a:cxn>
              </a:cxnLst>
              <a:rect l="0" t="0" r="r" b="b"/>
              <a:pathLst>
                <a:path w="41" h="26">
                  <a:moveTo>
                    <a:pt x="19" y="0"/>
                  </a:moveTo>
                  <a:cubicBezTo>
                    <a:pt x="41" y="9"/>
                    <a:pt x="28" y="26"/>
                    <a:pt x="7" y="19"/>
                  </a:cubicBezTo>
                  <a:cubicBezTo>
                    <a:pt x="0" y="8"/>
                    <a:pt x="7" y="1"/>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3" name="Freeform 62">
              <a:extLst>
                <a:ext uri="{FF2B5EF4-FFF2-40B4-BE49-F238E27FC236}">
                  <a16:creationId xmlns:a16="http://schemas.microsoft.com/office/drawing/2014/main" id="{F99D5EE6-2CC4-4A54-9A07-4734713E7AB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08042" y="2895364"/>
              <a:ext cx="150648"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4"/>
                    <a:pt x="0" y="9"/>
                    <a:pt x="23"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4" name="Freeform 63">
              <a:extLst>
                <a:ext uri="{FF2B5EF4-FFF2-40B4-BE49-F238E27FC236}">
                  <a16:creationId xmlns:a16="http://schemas.microsoft.com/office/drawing/2014/main" id="{DC83D62C-4898-4734-893F-7FE7A2D706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19400" y="4033977"/>
              <a:ext cx="121406" cy="124036"/>
            </a:xfrm>
            <a:custGeom>
              <a:avLst/>
              <a:gdLst>
                <a:gd name="T0" fmla="*/ 24 w 37"/>
                <a:gd name="T1" fmla="*/ 4 h 41"/>
                <a:gd name="T2" fmla="*/ 29 w 37"/>
                <a:gd name="T3" fmla="*/ 26 h 41"/>
                <a:gd name="T4" fmla="*/ 24 w 37"/>
                <a:gd name="T5" fmla="*/ 4 h 41"/>
              </a:gdLst>
              <a:ahLst/>
              <a:cxnLst>
                <a:cxn ang="0">
                  <a:pos x="T0" y="T1"/>
                </a:cxn>
                <a:cxn ang="0">
                  <a:pos x="T2" y="T3"/>
                </a:cxn>
                <a:cxn ang="0">
                  <a:pos x="T4" y="T5"/>
                </a:cxn>
              </a:cxnLst>
              <a:rect l="0" t="0" r="r" b="b"/>
              <a:pathLst>
                <a:path w="37" h="41">
                  <a:moveTo>
                    <a:pt x="24" y="4"/>
                  </a:moveTo>
                  <a:cubicBezTo>
                    <a:pt x="37" y="1"/>
                    <a:pt x="28" y="18"/>
                    <a:pt x="29" y="26"/>
                  </a:cubicBezTo>
                  <a:cubicBezTo>
                    <a:pt x="8" y="41"/>
                    <a:pt x="0" y="0"/>
                    <a:pt x="24" y="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5" name="Freeform 64">
              <a:extLst>
                <a:ext uri="{FF2B5EF4-FFF2-40B4-BE49-F238E27FC236}">
                  <a16:creationId xmlns:a16="http://schemas.microsoft.com/office/drawing/2014/main" id="{EFA4198B-E065-405F-84E4-B0220DCEF9A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7351" y="2627056"/>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6" name="Freeform 65">
              <a:extLst>
                <a:ext uri="{FF2B5EF4-FFF2-40B4-BE49-F238E27FC236}">
                  <a16:creationId xmlns:a16="http://schemas.microsoft.com/office/drawing/2014/main" id="{F6D1AC12-FB95-4593-BF80-DABEDD4E3E6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7982" y="3771071"/>
              <a:ext cx="121406" cy="79154"/>
            </a:xfrm>
            <a:custGeom>
              <a:avLst/>
              <a:gdLst>
                <a:gd name="T0" fmla="*/ 19 w 37"/>
                <a:gd name="T1" fmla="*/ 0 h 26"/>
                <a:gd name="T2" fmla="*/ 22 w 37"/>
                <a:gd name="T3" fmla="*/ 26 h 26"/>
                <a:gd name="T4" fmla="*/ 19 w 37"/>
                <a:gd name="T5" fmla="*/ 0 h 26"/>
              </a:gdLst>
              <a:ahLst/>
              <a:cxnLst>
                <a:cxn ang="0">
                  <a:pos x="T0" y="T1"/>
                </a:cxn>
                <a:cxn ang="0">
                  <a:pos x="T2" y="T3"/>
                </a:cxn>
                <a:cxn ang="0">
                  <a:pos x="T4" y="T5"/>
                </a:cxn>
              </a:cxnLst>
              <a:rect l="0" t="0" r="r" b="b"/>
              <a:pathLst>
                <a:path w="37" h="26">
                  <a:moveTo>
                    <a:pt x="19" y="0"/>
                  </a:moveTo>
                  <a:cubicBezTo>
                    <a:pt x="31" y="1"/>
                    <a:pt x="37" y="23"/>
                    <a:pt x="22" y="26"/>
                  </a:cubicBezTo>
                  <a:cubicBezTo>
                    <a:pt x="2" y="26"/>
                    <a:pt x="0" y="0"/>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7" name="Freeform 66">
              <a:extLst>
                <a:ext uri="{FF2B5EF4-FFF2-40B4-BE49-F238E27FC236}">
                  <a16:creationId xmlns:a16="http://schemas.microsoft.com/office/drawing/2014/main" id="{9F41615F-3978-4890-992E-1D44D0D914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5764" y="5317507"/>
              <a:ext cx="131153" cy="111796"/>
            </a:xfrm>
            <a:custGeom>
              <a:avLst/>
              <a:gdLst>
                <a:gd name="T0" fmla="*/ 22 w 40"/>
                <a:gd name="T1" fmla="*/ 1 h 37"/>
                <a:gd name="T2" fmla="*/ 40 w 40"/>
                <a:gd name="T3" fmla="*/ 18 h 37"/>
                <a:gd name="T4" fmla="*/ 22 w 40"/>
                <a:gd name="T5" fmla="*/ 1 h 37"/>
              </a:gdLst>
              <a:ahLst/>
              <a:cxnLst>
                <a:cxn ang="0">
                  <a:pos x="T0" y="T1"/>
                </a:cxn>
                <a:cxn ang="0">
                  <a:pos x="T2" y="T3"/>
                </a:cxn>
                <a:cxn ang="0">
                  <a:pos x="T4" y="T5"/>
                </a:cxn>
              </a:cxnLst>
              <a:rect l="0" t="0" r="r" b="b"/>
              <a:pathLst>
                <a:path w="40" h="37">
                  <a:moveTo>
                    <a:pt x="22" y="1"/>
                  </a:moveTo>
                  <a:cubicBezTo>
                    <a:pt x="36" y="0"/>
                    <a:pt x="40" y="8"/>
                    <a:pt x="40" y="18"/>
                  </a:cubicBezTo>
                  <a:cubicBezTo>
                    <a:pt x="27" y="37"/>
                    <a:pt x="0" y="14"/>
                    <a:pt x="22"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8" name="Freeform 67">
              <a:extLst>
                <a:ext uri="{FF2B5EF4-FFF2-40B4-BE49-F238E27FC236}">
                  <a16:creationId xmlns:a16="http://schemas.microsoft.com/office/drawing/2014/main" id="{293C0AD6-F904-4337-8CAB-2FF649834BE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55944" y="4533529"/>
              <a:ext cx="157737" cy="118324"/>
            </a:xfrm>
            <a:custGeom>
              <a:avLst/>
              <a:gdLst>
                <a:gd name="T0" fmla="*/ 28 w 48"/>
                <a:gd name="T1" fmla="*/ 1 h 39"/>
                <a:gd name="T2" fmla="*/ 46 w 48"/>
                <a:gd name="T3" fmla="*/ 11 h 39"/>
                <a:gd name="T4" fmla="*/ 28 w 48"/>
                <a:gd name="T5" fmla="*/ 1 h 39"/>
              </a:gdLst>
              <a:ahLst/>
              <a:cxnLst>
                <a:cxn ang="0">
                  <a:pos x="T0" y="T1"/>
                </a:cxn>
                <a:cxn ang="0">
                  <a:pos x="T2" y="T3"/>
                </a:cxn>
                <a:cxn ang="0">
                  <a:pos x="T4" y="T5"/>
                </a:cxn>
              </a:cxnLst>
              <a:rect l="0" t="0" r="r" b="b"/>
              <a:pathLst>
                <a:path w="48" h="39">
                  <a:moveTo>
                    <a:pt x="28" y="1"/>
                  </a:moveTo>
                  <a:cubicBezTo>
                    <a:pt x="39" y="0"/>
                    <a:pt x="43" y="5"/>
                    <a:pt x="46" y="11"/>
                  </a:cubicBezTo>
                  <a:cubicBezTo>
                    <a:pt x="48" y="39"/>
                    <a:pt x="0" y="17"/>
                    <a:pt x="28"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9" name="Freeform 68">
              <a:extLst>
                <a:ext uri="{FF2B5EF4-FFF2-40B4-BE49-F238E27FC236}">
                  <a16:creationId xmlns:a16="http://schemas.microsoft.com/office/drawing/2014/main" id="{E68410D4-6ED4-4651-8543-78B0AB57A2C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3332" y="3190789"/>
              <a:ext cx="115202" cy="124036"/>
            </a:xfrm>
            <a:custGeom>
              <a:avLst/>
              <a:gdLst>
                <a:gd name="T0" fmla="*/ 16 w 35"/>
                <a:gd name="T1" fmla="*/ 4 h 41"/>
                <a:gd name="T2" fmla="*/ 33 w 35"/>
                <a:gd name="T3" fmla="*/ 15 h 41"/>
                <a:gd name="T4" fmla="*/ 16 w 35"/>
                <a:gd name="T5" fmla="*/ 4 h 41"/>
              </a:gdLst>
              <a:ahLst/>
              <a:cxnLst>
                <a:cxn ang="0">
                  <a:pos x="T0" y="T1"/>
                </a:cxn>
                <a:cxn ang="0">
                  <a:pos x="T2" y="T3"/>
                </a:cxn>
                <a:cxn ang="0">
                  <a:pos x="T4" y="T5"/>
                </a:cxn>
              </a:cxnLst>
              <a:rect l="0" t="0" r="r" b="b"/>
              <a:pathLst>
                <a:path w="35" h="41">
                  <a:moveTo>
                    <a:pt x="16" y="4"/>
                  </a:moveTo>
                  <a:cubicBezTo>
                    <a:pt x="35" y="5"/>
                    <a:pt x="32" y="0"/>
                    <a:pt x="33" y="15"/>
                  </a:cubicBezTo>
                  <a:cubicBezTo>
                    <a:pt x="34" y="41"/>
                    <a:pt x="0" y="23"/>
                    <a:pt x="16" y="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0" name="Freeform 69">
              <a:extLst>
                <a:ext uri="{FF2B5EF4-FFF2-40B4-BE49-F238E27FC236}">
                  <a16:creationId xmlns:a16="http://schemas.microsoft.com/office/drawing/2014/main" id="{BB356FF6-7153-4AE8-904C-8535363AA8F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62589" y="5599752"/>
              <a:ext cx="144445" cy="111796"/>
            </a:xfrm>
            <a:custGeom>
              <a:avLst/>
              <a:gdLst>
                <a:gd name="T0" fmla="*/ 29 w 44"/>
                <a:gd name="T1" fmla="*/ 0 h 37"/>
                <a:gd name="T2" fmla="*/ 42 w 44"/>
                <a:gd name="T3" fmla="*/ 21 h 37"/>
                <a:gd name="T4" fmla="*/ 29 w 44"/>
                <a:gd name="T5" fmla="*/ 0 h 37"/>
              </a:gdLst>
              <a:ahLst/>
              <a:cxnLst>
                <a:cxn ang="0">
                  <a:pos x="T0" y="T1"/>
                </a:cxn>
                <a:cxn ang="0">
                  <a:pos x="T2" y="T3"/>
                </a:cxn>
                <a:cxn ang="0">
                  <a:pos x="T4" y="T5"/>
                </a:cxn>
              </a:cxnLst>
              <a:rect l="0" t="0" r="r" b="b"/>
              <a:pathLst>
                <a:path w="44" h="37">
                  <a:moveTo>
                    <a:pt x="29" y="0"/>
                  </a:moveTo>
                  <a:cubicBezTo>
                    <a:pt x="36" y="2"/>
                    <a:pt x="44" y="12"/>
                    <a:pt x="42" y="21"/>
                  </a:cubicBezTo>
                  <a:cubicBezTo>
                    <a:pt x="25" y="37"/>
                    <a:pt x="0" y="7"/>
                    <a:pt x="2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1" name="Freeform 70">
              <a:extLst>
                <a:ext uri="{FF2B5EF4-FFF2-40B4-BE49-F238E27FC236}">
                  <a16:creationId xmlns:a16="http://schemas.microsoft.com/office/drawing/2014/main" id="{D9CD9700-C2DA-4CCD-8700-D763281E4C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6802" y="6191496"/>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2" name="Freeform 71">
              <a:extLst>
                <a:ext uri="{FF2B5EF4-FFF2-40B4-BE49-F238E27FC236}">
                  <a16:creationId xmlns:a16="http://schemas.microsoft.com/office/drawing/2014/main" id="{6CC97770-31D6-46F7-9608-9D96AEF4A1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4132" y="5079102"/>
              <a:ext cx="131153" cy="90579"/>
            </a:xfrm>
            <a:custGeom>
              <a:avLst/>
              <a:gdLst>
                <a:gd name="T0" fmla="*/ 22 w 40"/>
                <a:gd name="T1" fmla="*/ 0 h 30"/>
                <a:gd name="T2" fmla="*/ 16 w 40"/>
                <a:gd name="T3" fmla="*/ 26 h 30"/>
                <a:gd name="T4" fmla="*/ 22 w 40"/>
                <a:gd name="T5" fmla="*/ 0 h 30"/>
              </a:gdLst>
              <a:ahLst/>
              <a:cxnLst>
                <a:cxn ang="0">
                  <a:pos x="T0" y="T1"/>
                </a:cxn>
                <a:cxn ang="0">
                  <a:pos x="T2" y="T3"/>
                </a:cxn>
                <a:cxn ang="0">
                  <a:pos x="T4" y="T5"/>
                </a:cxn>
              </a:cxnLst>
              <a:rect l="0" t="0" r="r" b="b"/>
              <a:pathLst>
                <a:path w="40" h="30">
                  <a:moveTo>
                    <a:pt x="22" y="0"/>
                  </a:moveTo>
                  <a:cubicBezTo>
                    <a:pt x="39" y="3"/>
                    <a:pt x="40" y="30"/>
                    <a:pt x="16" y="26"/>
                  </a:cubicBezTo>
                  <a:cubicBezTo>
                    <a:pt x="0" y="7"/>
                    <a:pt x="14" y="4"/>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3" name="Freeform 72">
              <a:extLst>
                <a:ext uri="{FF2B5EF4-FFF2-40B4-BE49-F238E27FC236}">
                  <a16:creationId xmlns:a16="http://schemas.microsoft.com/office/drawing/2014/main" id="{1F6A0344-12D8-457F-B2C4-BF6ABC3F97C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0869" y="4852243"/>
              <a:ext cx="131153" cy="90579"/>
            </a:xfrm>
            <a:custGeom>
              <a:avLst/>
              <a:gdLst>
                <a:gd name="T0" fmla="*/ 22 w 40"/>
                <a:gd name="T1" fmla="*/ 0 h 30"/>
                <a:gd name="T2" fmla="*/ 17 w 40"/>
                <a:gd name="T3" fmla="*/ 26 h 30"/>
                <a:gd name="T4" fmla="*/ 22 w 40"/>
                <a:gd name="T5" fmla="*/ 0 h 30"/>
              </a:gdLst>
              <a:ahLst/>
              <a:cxnLst>
                <a:cxn ang="0">
                  <a:pos x="T0" y="T1"/>
                </a:cxn>
                <a:cxn ang="0">
                  <a:pos x="T2" y="T3"/>
                </a:cxn>
                <a:cxn ang="0">
                  <a:pos x="T4" y="T5"/>
                </a:cxn>
              </a:cxnLst>
              <a:rect l="0" t="0" r="r" b="b"/>
              <a:pathLst>
                <a:path w="40" h="30">
                  <a:moveTo>
                    <a:pt x="22" y="0"/>
                  </a:moveTo>
                  <a:cubicBezTo>
                    <a:pt x="40" y="1"/>
                    <a:pt x="40" y="30"/>
                    <a:pt x="17" y="26"/>
                  </a:cubicBezTo>
                  <a:cubicBezTo>
                    <a:pt x="0" y="7"/>
                    <a:pt x="15" y="5"/>
                    <a:pt x="2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4" name="Freeform 73">
              <a:extLst>
                <a:ext uri="{FF2B5EF4-FFF2-40B4-BE49-F238E27FC236}">
                  <a16:creationId xmlns:a16="http://schemas.microsoft.com/office/drawing/2014/main" id="{A659A3FC-205E-41C5-90D8-2909635C664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5742" y="4352608"/>
              <a:ext cx="121406" cy="84051"/>
            </a:xfrm>
            <a:custGeom>
              <a:avLst/>
              <a:gdLst>
                <a:gd name="T0" fmla="*/ 13 w 37"/>
                <a:gd name="T1" fmla="*/ 2 h 28"/>
                <a:gd name="T2" fmla="*/ 29 w 37"/>
                <a:gd name="T3" fmla="*/ 9 h 28"/>
                <a:gd name="T4" fmla="*/ 14 w 37"/>
                <a:gd name="T5" fmla="*/ 28 h 28"/>
                <a:gd name="T6" fmla="*/ 13 w 37"/>
                <a:gd name="T7" fmla="*/ 2 h 28"/>
              </a:gdLst>
              <a:ahLst/>
              <a:cxnLst>
                <a:cxn ang="0">
                  <a:pos x="T0" y="T1"/>
                </a:cxn>
                <a:cxn ang="0">
                  <a:pos x="T2" y="T3"/>
                </a:cxn>
                <a:cxn ang="0">
                  <a:pos x="T4" y="T5"/>
                </a:cxn>
                <a:cxn ang="0">
                  <a:pos x="T6" y="T7"/>
                </a:cxn>
              </a:cxnLst>
              <a:rect l="0" t="0" r="r" b="b"/>
              <a:pathLst>
                <a:path w="37" h="28">
                  <a:moveTo>
                    <a:pt x="13" y="2"/>
                  </a:moveTo>
                  <a:cubicBezTo>
                    <a:pt x="23" y="0"/>
                    <a:pt x="25" y="4"/>
                    <a:pt x="29" y="9"/>
                  </a:cubicBezTo>
                  <a:cubicBezTo>
                    <a:pt x="37" y="19"/>
                    <a:pt x="25" y="25"/>
                    <a:pt x="14" y="28"/>
                  </a:cubicBezTo>
                  <a:cubicBezTo>
                    <a:pt x="4" y="21"/>
                    <a:pt x="0" y="7"/>
                    <a:pt x="13"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5" name="Freeform 74">
              <a:extLst>
                <a:ext uri="{FF2B5EF4-FFF2-40B4-BE49-F238E27FC236}">
                  <a16:creationId xmlns:a16="http://schemas.microsoft.com/office/drawing/2014/main" id="{EF5898F8-F274-4A71-ABC2-9727884523D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43694" y="5932892"/>
              <a:ext cx="137356" cy="120771"/>
            </a:xfrm>
            <a:custGeom>
              <a:avLst/>
              <a:gdLst>
                <a:gd name="T0" fmla="*/ 19 w 42"/>
                <a:gd name="T1" fmla="*/ 0 h 40"/>
                <a:gd name="T2" fmla="*/ 4 w 42"/>
                <a:gd name="T3" fmla="*/ 19 h 40"/>
                <a:gd name="T4" fmla="*/ 19 w 42"/>
                <a:gd name="T5" fmla="*/ 0 h 40"/>
              </a:gdLst>
              <a:ahLst/>
              <a:cxnLst>
                <a:cxn ang="0">
                  <a:pos x="T0" y="T1"/>
                </a:cxn>
                <a:cxn ang="0">
                  <a:pos x="T2" y="T3"/>
                </a:cxn>
                <a:cxn ang="0">
                  <a:pos x="T4" y="T5"/>
                </a:cxn>
              </a:cxnLst>
              <a:rect l="0" t="0" r="r" b="b"/>
              <a:pathLst>
                <a:path w="42" h="40">
                  <a:moveTo>
                    <a:pt x="19" y="0"/>
                  </a:moveTo>
                  <a:cubicBezTo>
                    <a:pt x="42" y="10"/>
                    <a:pt x="20" y="40"/>
                    <a:pt x="4" y="19"/>
                  </a:cubicBezTo>
                  <a:cubicBezTo>
                    <a:pt x="0" y="6"/>
                    <a:pt x="8" y="1"/>
                    <a:pt x="19"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6" name="Freeform 75">
              <a:extLst>
                <a:ext uri="{FF2B5EF4-FFF2-40B4-BE49-F238E27FC236}">
                  <a16:creationId xmlns:a16="http://schemas.microsoft.com/office/drawing/2014/main" id="{A337719B-635F-4455-A8E8-6983D9B3DE8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38703" y="2387288"/>
              <a:ext cx="128495" cy="78339"/>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3"/>
                    <a:pt x="34" y="25"/>
                    <a:pt x="19" y="26"/>
                  </a:cubicBezTo>
                  <a:cubicBezTo>
                    <a:pt x="0" y="19"/>
                    <a:pt x="7" y="3"/>
                    <a:pt x="23"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7" name="Freeform 77">
              <a:extLst>
                <a:ext uri="{FF2B5EF4-FFF2-40B4-BE49-F238E27FC236}">
                  <a16:creationId xmlns:a16="http://schemas.microsoft.com/office/drawing/2014/main" id="{665D8F7B-6125-4923-82FD-4541506B661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43949" y="3551571"/>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3" y="1"/>
                    <a:pt x="46" y="21"/>
                    <a:pt x="29" y="25"/>
                  </a:cubicBezTo>
                  <a:cubicBezTo>
                    <a:pt x="10" y="23"/>
                    <a:pt x="0" y="9"/>
                    <a:pt x="23"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8" name="Freeform 85">
              <a:extLst>
                <a:ext uri="{FF2B5EF4-FFF2-40B4-BE49-F238E27FC236}">
                  <a16:creationId xmlns:a16="http://schemas.microsoft.com/office/drawing/2014/main" id="{AEBBE398-C737-4798-92D3-68B6928A9B6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30208" y="6379390"/>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9" name="Freeform 87">
              <a:extLst>
                <a:ext uri="{FF2B5EF4-FFF2-40B4-BE49-F238E27FC236}">
                  <a16:creationId xmlns:a16="http://schemas.microsoft.com/office/drawing/2014/main" id="{F3116C15-246C-412A-B5A8-DC7E056EC88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54699" y="6633625"/>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0" name="Freeform 88">
              <a:extLst>
                <a:ext uri="{FF2B5EF4-FFF2-40B4-BE49-F238E27FC236}">
                  <a16:creationId xmlns:a16="http://schemas.microsoft.com/office/drawing/2014/main" id="{F9FA8A4C-F799-47E7-85C8-4DA109A003A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18248" y="5648840"/>
              <a:ext cx="6204" cy="6527"/>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0"/>
                    <a:pt x="1" y="1"/>
                    <a:pt x="2" y="2"/>
                  </a:cubicBezTo>
                  <a:cubicBezTo>
                    <a:pt x="1" y="2"/>
                    <a:pt x="0" y="1"/>
                    <a:pt x="0"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17277371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102269-EC9E-8E39-939B-57CD4EAA68F6}"/>
              </a:ext>
            </a:extLst>
          </p:cNvPr>
          <p:cNvSpPr>
            <a:spLocks noGrp="1"/>
          </p:cNvSpPr>
          <p:nvPr>
            <p:ph type="title"/>
          </p:nvPr>
        </p:nvSpPr>
        <p:spPr/>
        <p:txBody>
          <a:bodyPr>
            <a:normAutofit fontScale="90000"/>
          </a:bodyPr>
          <a:lstStyle/>
          <a:p>
            <a:pPr algn="ctr"/>
            <a:r>
              <a:rPr lang="en-GB" sz="6000" b="1" i="1" u="sng" dirty="0"/>
              <a:t>Some relevant sources…….</a:t>
            </a:r>
          </a:p>
        </p:txBody>
      </p:sp>
      <p:graphicFrame>
        <p:nvGraphicFramePr>
          <p:cNvPr id="5" name="Content Placeholder 2">
            <a:extLst>
              <a:ext uri="{FF2B5EF4-FFF2-40B4-BE49-F238E27FC236}">
                <a16:creationId xmlns:a16="http://schemas.microsoft.com/office/drawing/2014/main" id="{5E25018E-BE6E-D61C-42F7-1607A683CDE9}"/>
              </a:ext>
            </a:extLst>
          </p:cNvPr>
          <p:cNvGraphicFramePr>
            <a:graphicFrameLocks noGrp="1"/>
          </p:cNvGraphicFramePr>
          <p:nvPr>
            <p:ph idx="1"/>
          </p:nvPr>
        </p:nvGraphicFramePr>
        <p:xfrm>
          <a:off x="1069848" y="1874520"/>
          <a:ext cx="9634011"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614508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080BC15-6F3E-4EDC-BB73-20706F743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23BABD8-A4F4-01D3-A889-598E423E29FD}"/>
              </a:ext>
            </a:extLst>
          </p:cNvPr>
          <p:cNvSpPr>
            <a:spLocks noGrp="1"/>
          </p:cNvSpPr>
          <p:nvPr>
            <p:ph type="title"/>
          </p:nvPr>
        </p:nvSpPr>
        <p:spPr>
          <a:xfrm>
            <a:off x="460640" y="1105647"/>
            <a:ext cx="4198826" cy="3621741"/>
          </a:xfrm>
        </p:spPr>
        <p:txBody>
          <a:bodyPr>
            <a:normAutofit/>
          </a:bodyPr>
          <a:lstStyle/>
          <a:p>
            <a:pPr algn="ctr"/>
            <a:r>
              <a:rPr lang="en-GB" sz="6000" b="1" i="1" u="sng" dirty="0"/>
              <a:t>Summary</a:t>
            </a:r>
            <a:r>
              <a:rPr lang="en-GB" b="1" i="1" u="sng" dirty="0"/>
              <a:t> </a:t>
            </a:r>
          </a:p>
        </p:txBody>
      </p:sp>
      <p:grpSp>
        <p:nvGrpSpPr>
          <p:cNvPr id="11" name="Group 10">
            <a:extLst>
              <a:ext uri="{FF2B5EF4-FFF2-40B4-BE49-F238E27FC236}">
                <a16:creationId xmlns:a16="http://schemas.microsoft.com/office/drawing/2014/main" id="{4C8A8758-6178-4720-BC90-28C23033FAB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5813314"/>
            <a:ext cx="12192031" cy="653700"/>
            <a:chOff x="0" y="5833367"/>
            <a:chExt cx="12243348" cy="653700"/>
          </a:xfrm>
        </p:grpSpPr>
        <p:sp>
          <p:nvSpPr>
            <p:cNvPr id="12" name="Freeform 6">
              <a:extLst>
                <a:ext uri="{FF2B5EF4-FFF2-40B4-BE49-F238E27FC236}">
                  <a16:creationId xmlns:a16="http://schemas.microsoft.com/office/drawing/2014/main" id="{19D4861C-7907-48BF-84E7-96C0E098D43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32866" y="6266740"/>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105">
              <a:extLst>
                <a:ext uri="{FF2B5EF4-FFF2-40B4-BE49-F238E27FC236}">
                  <a16:creationId xmlns:a16="http://schemas.microsoft.com/office/drawing/2014/main" id="{24690199-C217-4DCB-9B31-1A45649B0BD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958428" y="5838556"/>
              <a:ext cx="140901" cy="93027"/>
            </a:xfrm>
            <a:custGeom>
              <a:avLst/>
              <a:gdLst>
                <a:gd name="T0" fmla="*/ 26 w 43"/>
                <a:gd name="T1" fmla="*/ 3 h 31"/>
                <a:gd name="T2" fmla="*/ 39 w 43"/>
                <a:gd name="T3" fmla="*/ 23 h 31"/>
                <a:gd name="T4" fmla="*/ 26 w 43"/>
                <a:gd name="T5" fmla="*/ 3 h 31"/>
              </a:gdLst>
              <a:ahLst/>
              <a:cxnLst>
                <a:cxn ang="0">
                  <a:pos x="T0" y="T1"/>
                </a:cxn>
                <a:cxn ang="0">
                  <a:pos x="T2" y="T3"/>
                </a:cxn>
                <a:cxn ang="0">
                  <a:pos x="T4" y="T5"/>
                </a:cxn>
              </a:cxnLst>
              <a:rect l="0" t="0" r="r" b="b"/>
              <a:pathLst>
                <a:path w="43" h="31">
                  <a:moveTo>
                    <a:pt x="26" y="3"/>
                  </a:moveTo>
                  <a:cubicBezTo>
                    <a:pt x="34" y="0"/>
                    <a:pt x="43" y="17"/>
                    <a:pt x="39"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106">
              <a:extLst>
                <a:ext uri="{FF2B5EF4-FFF2-40B4-BE49-F238E27FC236}">
                  <a16:creationId xmlns:a16="http://schemas.microsoft.com/office/drawing/2014/main" id="{800D5F55-AC8B-4C26-ABB0-D8D609EC464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70691" y="5849981"/>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07">
              <a:extLst>
                <a:ext uri="{FF2B5EF4-FFF2-40B4-BE49-F238E27FC236}">
                  <a16:creationId xmlns:a16="http://schemas.microsoft.com/office/drawing/2014/main" id="{77F70717-3071-4962-8A7C-F9A58151CF9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198566" y="5926683"/>
              <a:ext cx="154193" cy="81603"/>
            </a:xfrm>
            <a:custGeom>
              <a:avLst/>
              <a:gdLst>
                <a:gd name="T0" fmla="*/ 31 w 47"/>
                <a:gd name="T1" fmla="*/ 0 h 27"/>
                <a:gd name="T2" fmla="*/ 17 w 47"/>
                <a:gd name="T3" fmla="*/ 23 h 27"/>
                <a:gd name="T4" fmla="*/ 31 w 47"/>
                <a:gd name="T5" fmla="*/ 0 h 27"/>
              </a:gdLst>
              <a:ahLst/>
              <a:cxnLst>
                <a:cxn ang="0">
                  <a:pos x="T0" y="T1"/>
                </a:cxn>
                <a:cxn ang="0">
                  <a:pos x="T2" y="T3"/>
                </a:cxn>
                <a:cxn ang="0">
                  <a:pos x="T4" y="T5"/>
                </a:cxn>
              </a:cxnLst>
              <a:rect l="0" t="0" r="r" b="b"/>
              <a:pathLst>
                <a:path w="47" h="27">
                  <a:moveTo>
                    <a:pt x="31" y="0"/>
                  </a:moveTo>
                  <a:cubicBezTo>
                    <a:pt x="47" y="10"/>
                    <a:pt x="32" y="27"/>
                    <a:pt x="17" y="23"/>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08">
              <a:extLst>
                <a:ext uri="{FF2B5EF4-FFF2-40B4-BE49-F238E27FC236}">
                  <a16:creationId xmlns:a16="http://schemas.microsoft.com/office/drawing/2014/main" id="{E16B2E5A-8EC8-4C56-AB77-380486FDF02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83918" y="5862220"/>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09">
              <a:extLst>
                <a:ext uri="{FF2B5EF4-FFF2-40B4-BE49-F238E27FC236}">
                  <a16:creationId xmlns:a16="http://schemas.microsoft.com/office/drawing/2014/main" id="{CABAB4BD-890F-4563-A5CA-536788B1E97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665993" y="5865486"/>
              <a:ext cx="154193" cy="84866"/>
            </a:xfrm>
            <a:custGeom>
              <a:avLst/>
              <a:gdLst>
                <a:gd name="T0" fmla="*/ 26 w 47"/>
                <a:gd name="T1" fmla="*/ 0 h 28"/>
                <a:gd name="T2" fmla="*/ 10 w 47"/>
                <a:gd name="T3" fmla="*/ 26 h 28"/>
                <a:gd name="T4" fmla="*/ 26 w 47"/>
                <a:gd name="T5" fmla="*/ 0 h 28"/>
              </a:gdLst>
              <a:ahLst/>
              <a:cxnLst>
                <a:cxn ang="0">
                  <a:pos x="T0" y="T1"/>
                </a:cxn>
                <a:cxn ang="0">
                  <a:pos x="T2" y="T3"/>
                </a:cxn>
                <a:cxn ang="0">
                  <a:pos x="T4" y="T5"/>
                </a:cxn>
              </a:cxnLst>
              <a:rect l="0" t="0" r="r" b="b"/>
              <a:pathLst>
                <a:path w="47" h="28">
                  <a:moveTo>
                    <a:pt x="26" y="0"/>
                  </a:moveTo>
                  <a:cubicBezTo>
                    <a:pt x="47" y="13"/>
                    <a:pt x="28" y="28"/>
                    <a:pt x="10" y="26"/>
                  </a:cubicBezTo>
                  <a:cubicBezTo>
                    <a:pt x="0" y="13"/>
                    <a:pt x="15" y="4"/>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10">
              <a:extLst>
                <a:ext uri="{FF2B5EF4-FFF2-40B4-BE49-F238E27FC236}">
                  <a16:creationId xmlns:a16="http://schemas.microsoft.com/office/drawing/2014/main" id="{05F36030-F60E-436E-81FE-74DD0776DB7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34969" y="5867234"/>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11">
              <a:extLst>
                <a:ext uri="{FF2B5EF4-FFF2-40B4-BE49-F238E27FC236}">
                  <a16:creationId xmlns:a16="http://schemas.microsoft.com/office/drawing/2014/main" id="{C87A69CB-2620-4628-9781-88BD40636FC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07232" y="5877726"/>
              <a:ext cx="131153" cy="87315"/>
            </a:xfrm>
            <a:custGeom>
              <a:avLst/>
              <a:gdLst>
                <a:gd name="T0" fmla="*/ 24 w 40"/>
                <a:gd name="T1" fmla="*/ 0 h 29"/>
                <a:gd name="T2" fmla="*/ 20 w 40"/>
                <a:gd name="T3" fmla="*/ 25 h 29"/>
                <a:gd name="T4" fmla="*/ 24 w 40"/>
                <a:gd name="T5" fmla="*/ 0 h 29"/>
              </a:gdLst>
              <a:ahLst/>
              <a:cxnLst>
                <a:cxn ang="0">
                  <a:pos x="T0" y="T1"/>
                </a:cxn>
                <a:cxn ang="0">
                  <a:pos x="T2" y="T3"/>
                </a:cxn>
                <a:cxn ang="0">
                  <a:pos x="T4" y="T5"/>
                </a:cxn>
              </a:cxnLst>
              <a:rect l="0" t="0" r="r" b="b"/>
              <a:pathLst>
                <a:path w="40" h="29">
                  <a:moveTo>
                    <a:pt x="24" y="0"/>
                  </a:moveTo>
                  <a:cubicBezTo>
                    <a:pt x="40" y="1"/>
                    <a:pt x="35" y="29"/>
                    <a:pt x="20" y="25"/>
                  </a:cubicBezTo>
                  <a:cubicBezTo>
                    <a:pt x="0" y="19"/>
                    <a:pt x="5"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112">
              <a:extLst>
                <a:ext uri="{FF2B5EF4-FFF2-40B4-BE49-F238E27FC236}">
                  <a16:creationId xmlns:a16="http://schemas.microsoft.com/office/drawing/2014/main" id="{2DF0B83D-C899-44CA-9B54-A9C57E8EB3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45291" y="5833367"/>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22">
              <a:extLst>
                <a:ext uri="{FF2B5EF4-FFF2-40B4-BE49-F238E27FC236}">
                  <a16:creationId xmlns:a16="http://schemas.microsoft.com/office/drawing/2014/main" id="{0ED49C08-BE23-43F9-A421-6CD45C78082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572383" y="6167445"/>
              <a:ext cx="127608" cy="81603"/>
            </a:xfrm>
            <a:custGeom>
              <a:avLst/>
              <a:gdLst>
                <a:gd name="T0" fmla="*/ 24 w 39"/>
                <a:gd name="T1" fmla="*/ 0 h 27"/>
                <a:gd name="T2" fmla="*/ 20 w 39"/>
                <a:gd name="T3" fmla="*/ 26 h 27"/>
                <a:gd name="T4" fmla="*/ 24 w 39"/>
                <a:gd name="T5" fmla="*/ 0 h 27"/>
              </a:gdLst>
              <a:ahLst/>
              <a:cxnLst>
                <a:cxn ang="0">
                  <a:pos x="T0" y="T1"/>
                </a:cxn>
                <a:cxn ang="0">
                  <a:pos x="T2" y="T3"/>
                </a:cxn>
                <a:cxn ang="0">
                  <a:pos x="T4" y="T5"/>
                </a:cxn>
              </a:cxnLst>
              <a:rect l="0" t="0" r="r" b="b"/>
              <a:pathLst>
                <a:path w="39" h="27">
                  <a:moveTo>
                    <a:pt x="24" y="0"/>
                  </a:moveTo>
                  <a:cubicBezTo>
                    <a:pt x="39" y="3"/>
                    <a:pt x="36" y="27"/>
                    <a:pt x="20" y="26"/>
                  </a:cubicBezTo>
                  <a:cubicBezTo>
                    <a:pt x="0" y="19"/>
                    <a:pt x="4"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23">
              <a:extLst>
                <a:ext uri="{FF2B5EF4-FFF2-40B4-BE49-F238E27FC236}">
                  <a16:creationId xmlns:a16="http://schemas.microsoft.com/office/drawing/2014/main" id="{24F4B005-B785-4A57-9E5A-82D85F00DA3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90525" y="6136843"/>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130">
              <a:extLst>
                <a:ext uri="{FF2B5EF4-FFF2-40B4-BE49-F238E27FC236}">
                  <a16:creationId xmlns:a16="http://schemas.microsoft.com/office/drawing/2014/main" id="{196ED9B6-969E-4AC4-ACD0-95A421BAB39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67876" y="6133686"/>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131">
              <a:extLst>
                <a:ext uri="{FF2B5EF4-FFF2-40B4-BE49-F238E27FC236}">
                  <a16:creationId xmlns:a16="http://schemas.microsoft.com/office/drawing/2014/main" id="{496BF3B0-761A-4454-BE3C-86B4675DC03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3018" y="6164589"/>
              <a:ext cx="117860" cy="87315"/>
            </a:xfrm>
            <a:custGeom>
              <a:avLst/>
              <a:gdLst>
                <a:gd name="T0" fmla="*/ 15 w 36"/>
                <a:gd name="T1" fmla="*/ 0 h 29"/>
                <a:gd name="T2" fmla="*/ 25 w 36"/>
                <a:gd name="T3" fmla="*/ 15 h 29"/>
                <a:gd name="T4" fmla="*/ 13 w 36"/>
                <a:gd name="T5" fmla="*/ 21 h 29"/>
                <a:gd name="T6" fmla="*/ 15 w 36"/>
                <a:gd name="T7" fmla="*/ 0 h 29"/>
              </a:gdLst>
              <a:ahLst/>
              <a:cxnLst>
                <a:cxn ang="0">
                  <a:pos x="T0" y="T1"/>
                </a:cxn>
                <a:cxn ang="0">
                  <a:pos x="T2" y="T3"/>
                </a:cxn>
                <a:cxn ang="0">
                  <a:pos x="T4" y="T5"/>
                </a:cxn>
                <a:cxn ang="0">
                  <a:pos x="T6" y="T7"/>
                </a:cxn>
              </a:cxnLst>
              <a:rect l="0" t="0" r="r" b="b"/>
              <a:pathLst>
                <a:path w="36" h="29">
                  <a:moveTo>
                    <a:pt x="15" y="0"/>
                  </a:moveTo>
                  <a:cubicBezTo>
                    <a:pt x="21" y="0"/>
                    <a:pt x="36" y="13"/>
                    <a:pt x="25" y="15"/>
                  </a:cubicBezTo>
                  <a:cubicBezTo>
                    <a:pt x="20" y="19"/>
                    <a:pt x="20" y="22"/>
                    <a:pt x="13" y="21"/>
                  </a:cubicBezTo>
                  <a:cubicBezTo>
                    <a:pt x="0" y="29"/>
                    <a:pt x="0" y="0"/>
                    <a:pt x="1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132">
              <a:extLst>
                <a:ext uri="{FF2B5EF4-FFF2-40B4-BE49-F238E27FC236}">
                  <a16:creationId xmlns:a16="http://schemas.microsoft.com/office/drawing/2014/main" id="{F16259CF-A0BC-4673-91C7-A7D3CDF7C7F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80494" y="6206007"/>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7"/>
                    <a:pt x="11" y="23"/>
                  </a:cubicBezTo>
                  <a:cubicBezTo>
                    <a:pt x="0" y="16"/>
                    <a:pt x="4" y="2"/>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134">
              <a:extLst>
                <a:ext uri="{FF2B5EF4-FFF2-40B4-BE49-F238E27FC236}">
                  <a16:creationId xmlns:a16="http://schemas.microsoft.com/office/drawing/2014/main" id="{B09A934A-4464-4C9B-ACAD-9128E0B615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076791" y="6211976"/>
              <a:ext cx="124063" cy="117507"/>
            </a:xfrm>
            <a:custGeom>
              <a:avLst/>
              <a:gdLst>
                <a:gd name="T0" fmla="*/ 20 w 38"/>
                <a:gd name="T1" fmla="*/ 2 h 39"/>
                <a:gd name="T2" fmla="*/ 38 w 38"/>
                <a:gd name="T3" fmla="*/ 19 h 39"/>
                <a:gd name="T4" fmla="*/ 20 w 38"/>
                <a:gd name="T5" fmla="*/ 2 h 39"/>
              </a:gdLst>
              <a:ahLst/>
              <a:cxnLst>
                <a:cxn ang="0">
                  <a:pos x="T0" y="T1"/>
                </a:cxn>
                <a:cxn ang="0">
                  <a:pos x="T2" y="T3"/>
                </a:cxn>
                <a:cxn ang="0">
                  <a:pos x="T4" y="T5"/>
                </a:cxn>
              </a:cxnLst>
              <a:rect l="0" t="0" r="r" b="b"/>
              <a:pathLst>
                <a:path w="38" h="39">
                  <a:moveTo>
                    <a:pt x="20" y="2"/>
                  </a:moveTo>
                  <a:cubicBezTo>
                    <a:pt x="34" y="0"/>
                    <a:pt x="38" y="8"/>
                    <a:pt x="38" y="19"/>
                  </a:cubicBezTo>
                  <a:cubicBezTo>
                    <a:pt x="24" y="39"/>
                    <a:pt x="0" y="13"/>
                    <a:pt x="20"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135">
              <a:extLst>
                <a:ext uri="{FF2B5EF4-FFF2-40B4-BE49-F238E27FC236}">
                  <a16:creationId xmlns:a16="http://schemas.microsoft.com/office/drawing/2014/main" id="{2E9B2055-E384-472D-91D3-74775CDA167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48831" y="6118074"/>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141">
              <a:extLst>
                <a:ext uri="{FF2B5EF4-FFF2-40B4-BE49-F238E27FC236}">
                  <a16:creationId xmlns:a16="http://schemas.microsoft.com/office/drawing/2014/main" id="{B519F0F1-B284-44D5-91E9-5018219AFF7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277721" y="6192483"/>
              <a:ext cx="163941" cy="163205"/>
            </a:xfrm>
            <a:custGeom>
              <a:avLst/>
              <a:gdLst>
                <a:gd name="T0" fmla="*/ 37 w 50"/>
                <a:gd name="T1" fmla="*/ 3 h 54"/>
                <a:gd name="T2" fmla="*/ 42 w 50"/>
                <a:gd name="T3" fmla="*/ 17 h 54"/>
                <a:gd name="T4" fmla="*/ 37 w 50"/>
                <a:gd name="T5" fmla="*/ 3 h 54"/>
              </a:gdLst>
              <a:ahLst/>
              <a:cxnLst>
                <a:cxn ang="0">
                  <a:pos x="T0" y="T1"/>
                </a:cxn>
                <a:cxn ang="0">
                  <a:pos x="T2" y="T3"/>
                </a:cxn>
                <a:cxn ang="0">
                  <a:pos x="T4" y="T5"/>
                </a:cxn>
              </a:cxnLst>
              <a:rect l="0" t="0" r="r" b="b"/>
              <a:pathLst>
                <a:path w="50" h="54">
                  <a:moveTo>
                    <a:pt x="37" y="3"/>
                  </a:moveTo>
                  <a:cubicBezTo>
                    <a:pt x="50" y="3"/>
                    <a:pt x="36" y="13"/>
                    <a:pt x="42" y="17"/>
                  </a:cubicBezTo>
                  <a:cubicBezTo>
                    <a:pt x="35" y="54"/>
                    <a:pt x="0" y="0"/>
                    <a:pt x="3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91">
              <a:extLst>
                <a:ext uri="{FF2B5EF4-FFF2-40B4-BE49-F238E27FC236}">
                  <a16:creationId xmlns:a16="http://schemas.microsoft.com/office/drawing/2014/main" id="{8379C6B3-49BE-4333-B322-AF02BBB41C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99219" y="5925439"/>
              <a:ext cx="118747"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0" y="1"/>
                    <a:pt x="36" y="24"/>
                    <a:pt x="21" y="27"/>
                  </a:cubicBezTo>
                  <a:cubicBezTo>
                    <a:pt x="1" y="26"/>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92">
              <a:extLst>
                <a:ext uri="{FF2B5EF4-FFF2-40B4-BE49-F238E27FC236}">
                  <a16:creationId xmlns:a16="http://schemas.microsoft.com/office/drawing/2014/main" id="{9E870E95-FCD6-4158-861A-5CEC896F525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443340" y="5862219"/>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93">
              <a:extLst>
                <a:ext uri="{FF2B5EF4-FFF2-40B4-BE49-F238E27FC236}">
                  <a16:creationId xmlns:a16="http://schemas.microsoft.com/office/drawing/2014/main" id="{CD22207C-B504-40B2-A1EB-2DC9B81625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325078" y="5884777"/>
              <a:ext cx="127608" cy="79154"/>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4"/>
                    <a:pt x="34" y="25"/>
                    <a:pt x="19" y="26"/>
                  </a:cubicBezTo>
                  <a:cubicBezTo>
                    <a:pt x="0" y="20"/>
                    <a:pt x="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94">
              <a:extLst>
                <a:ext uri="{FF2B5EF4-FFF2-40B4-BE49-F238E27FC236}">
                  <a16:creationId xmlns:a16="http://schemas.microsoft.com/office/drawing/2014/main" id="{E317ADBB-3E4F-42D2-B7F2-A15924AD500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255785" y="5970867"/>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95">
              <a:extLst>
                <a:ext uri="{FF2B5EF4-FFF2-40B4-BE49-F238E27FC236}">
                  <a16:creationId xmlns:a16="http://schemas.microsoft.com/office/drawing/2014/main" id="{6D7188E6-F4DA-4486-938D-F45FE01A26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038154" y="5914970"/>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2"/>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96">
              <a:extLst>
                <a:ext uri="{FF2B5EF4-FFF2-40B4-BE49-F238E27FC236}">
                  <a16:creationId xmlns:a16="http://schemas.microsoft.com/office/drawing/2014/main" id="{0FBC38BC-DE18-4960-A9D4-F24C6F60C01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556561" y="5921498"/>
              <a:ext cx="147104" cy="108531"/>
            </a:xfrm>
            <a:custGeom>
              <a:avLst/>
              <a:gdLst>
                <a:gd name="T0" fmla="*/ 28 w 45"/>
                <a:gd name="T1" fmla="*/ 0 h 36"/>
                <a:gd name="T2" fmla="*/ 41 w 45"/>
                <a:gd name="T3" fmla="*/ 20 h 36"/>
                <a:gd name="T4" fmla="*/ 28 w 45"/>
                <a:gd name="T5" fmla="*/ 0 h 36"/>
              </a:gdLst>
              <a:ahLst/>
              <a:cxnLst>
                <a:cxn ang="0">
                  <a:pos x="T0" y="T1"/>
                </a:cxn>
                <a:cxn ang="0">
                  <a:pos x="T2" y="T3"/>
                </a:cxn>
                <a:cxn ang="0">
                  <a:pos x="T4" y="T5"/>
                </a:cxn>
              </a:cxnLst>
              <a:rect l="0" t="0" r="r" b="b"/>
              <a:pathLst>
                <a:path w="45" h="36">
                  <a:moveTo>
                    <a:pt x="28" y="0"/>
                  </a:moveTo>
                  <a:cubicBezTo>
                    <a:pt x="32" y="0"/>
                    <a:pt x="45" y="13"/>
                    <a:pt x="41" y="20"/>
                  </a:cubicBezTo>
                  <a:cubicBezTo>
                    <a:pt x="24"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97">
              <a:extLst>
                <a:ext uri="{FF2B5EF4-FFF2-40B4-BE49-F238E27FC236}">
                  <a16:creationId xmlns:a16="http://schemas.microsoft.com/office/drawing/2014/main" id="{1F8EFF99-76BF-4F9B-ADAA-B8D310153B7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50229" y="5923946"/>
              <a:ext cx="190526" cy="121588"/>
            </a:xfrm>
            <a:custGeom>
              <a:avLst/>
              <a:gdLst>
                <a:gd name="T0" fmla="*/ 42 w 58"/>
                <a:gd name="T1" fmla="*/ 0 h 40"/>
                <a:gd name="T2" fmla="*/ 53 w 58"/>
                <a:gd name="T3" fmla="*/ 17 h 40"/>
                <a:gd name="T4" fmla="*/ 42 w 58"/>
                <a:gd name="T5" fmla="*/ 0 h 40"/>
              </a:gdLst>
              <a:ahLst/>
              <a:cxnLst>
                <a:cxn ang="0">
                  <a:pos x="T0" y="T1"/>
                </a:cxn>
                <a:cxn ang="0">
                  <a:pos x="T2" y="T3"/>
                </a:cxn>
                <a:cxn ang="0">
                  <a:pos x="T4" y="T5"/>
                </a:cxn>
              </a:cxnLst>
              <a:rect l="0" t="0" r="r" b="b"/>
              <a:pathLst>
                <a:path w="58" h="40">
                  <a:moveTo>
                    <a:pt x="42" y="0"/>
                  </a:moveTo>
                  <a:cubicBezTo>
                    <a:pt x="52" y="0"/>
                    <a:pt x="50" y="9"/>
                    <a:pt x="53" y="17"/>
                  </a:cubicBezTo>
                  <a:cubicBezTo>
                    <a:pt x="58" y="40"/>
                    <a:pt x="0" y="6"/>
                    <a:pt x="4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98">
              <a:extLst>
                <a:ext uri="{FF2B5EF4-FFF2-40B4-BE49-F238E27FC236}">
                  <a16:creationId xmlns:a16="http://schemas.microsoft.com/office/drawing/2014/main" id="{76909582-A285-4EA4-AE72-9DBF0D5659D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231821" y="5923946"/>
              <a:ext cx="147990" cy="79154"/>
            </a:xfrm>
            <a:custGeom>
              <a:avLst/>
              <a:gdLst>
                <a:gd name="T0" fmla="*/ 23 w 45"/>
                <a:gd name="T1" fmla="*/ 0 h 26"/>
                <a:gd name="T2" fmla="*/ 30 w 45"/>
                <a:gd name="T3" fmla="*/ 26 h 26"/>
                <a:gd name="T4" fmla="*/ 23 w 45"/>
                <a:gd name="T5" fmla="*/ 0 h 26"/>
              </a:gdLst>
              <a:ahLst/>
              <a:cxnLst>
                <a:cxn ang="0">
                  <a:pos x="T0" y="T1"/>
                </a:cxn>
                <a:cxn ang="0">
                  <a:pos x="T2" y="T3"/>
                </a:cxn>
                <a:cxn ang="0">
                  <a:pos x="T4" y="T5"/>
                </a:cxn>
              </a:cxnLst>
              <a:rect l="0" t="0" r="r" b="b"/>
              <a:pathLst>
                <a:path w="45" h="26">
                  <a:moveTo>
                    <a:pt x="23" y="0"/>
                  </a:moveTo>
                  <a:cubicBezTo>
                    <a:pt x="33" y="2"/>
                    <a:pt x="45" y="21"/>
                    <a:pt x="30" y="26"/>
                  </a:cubicBezTo>
                  <a:cubicBezTo>
                    <a:pt x="10" y="24"/>
                    <a:pt x="0" y="8"/>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99">
              <a:extLst>
                <a:ext uri="{FF2B5EF4-FFF2-40B4-BE49-F238E27FC236}">
                  <a16:creationId xmlns:a16="http://schemas.microsoft.com/office/drawing/2014/main" id="{700BC7B2-0C3D-459F-92C1-3605AA3F092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425006" y="5923944"/>
              <a:ext cx="219770" cy="121588"/>
            </a:xfrm>
            <a:custGeom>
              <a:avLst/>
              <a:gdLst>
                <a:gd name="T0" fmla="*/ 36 w 67"/>
                <a:gd name="T1" fmla="*/ 0 h 40"/>
                <a:gd name="T2" fmla="*/ 44 w 67"/>
                <a:gd name="T3" fmla="*/ 2 h 40"/>
                <a:gd name="T4" fmla="*/ 31 w 67"/>
                <a:gd name="T5" fmla="*/ 2 h 40"/>
                <a:gd name="T6" fmla="*/ 36 w 67"/>
                <a:gd name="T7" fmla="*/ 0 h 40"/>
              </a:gdLst>
              <a:ahLst/>
              <a:cxnLst>
                <a:cxn ang="0">
                  <a:pos x="T0" y="T1"/>
                </a:cxn>
                <a:cxn ang="0">
                  <a:pos x="T2" y="T3"/>
                </a:cxn>
                <a:cxn ang="0">
                  <a:pos x="T4" y="T5"/>
                </a:cxn>
                <a:cxn ang="0">
                  <a:pos x="T6" y="T7"/>
                </a:cxn>
              </a:cxnLst>
              <a:rect l="0" t="0" r="r" b="b"/>
              <a:pathLst>
                <a:path w="67" h="40">
                  <a:moveTo>
                    <a:pt x="36" y="0"/>
                  </a:moveTo>
                  <a:cubicBezTo>
                    <a:pt x="39" y="3"/>
                    <a:pt x="41" y="0"/>
                    <a:pt x="44" y="2"/>
                  </a:cubicBezTo>
                  <a:cubicBezTo>
                    <a:pt x="67" y="40"/>
                    <a:pt x="0" y="25"/>
                    <a:pt x="31" y="2"/>
                  </a:cubicBezTo>
                  <a:cubicBezTo>
                    <a:pt x="24" y="11"/>
                    <a:pt x="31" y="5"/>
                    <a:pt x="3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100">
              <a:extLst>
                <a:ext uri="{FF2B5EF4-FFF2-40B4-BE49-F238E27FC236}">
                  <a16:creationId xmlns:a16="http://schemas.microsoft.com/office/drawing/2014/main" id="{D3C4B45C-266A-45BF-98FA-CA5409C4620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877354" y="5923945"/>
              <a:ext cx="128495" cy="93843"/>
            </a:xfrm>
            <a:custGeom>
              <a:avLst/>
              <a:gdLst>
                <a:gd name="T0" fmla="*/ 28 w 39"/>
                <a:gd name="T1" fmla="*/ 1 h 31"/>
                <a:gd name="T2" fmla="*/ 39 w 39"/>
                <a:gd name="T3" fmla="*/ 21 h 31"/>
                <a:gd name="T4" fmla="*/ 28 w 39"/>
                <a:gd name="T5" fmla="*/ 1 h 31"/>
              </a:gdLst>
              <a:ahLst/>
              <a:cxnLst>
                <a:cxn ang="0">
                  <a:pos x="T0" y="T1"/>
                </a:cxn>
                <a:cxn ang="0">
                  <a:pos x="T2" y="T3"/>
                </a:cxn>
                <a:cxn ang="0">
                  <a:pos x="T4" y="T5"/>
                </a:cxn>
              </a:cxnLst>
              <a:rect l="0" t="0" r="r" b="b"/>
              <a:pathLst>
                <a:path w="39" h="31">
                  <a:moveTo>
                    <a:pt x="28" y="1"/>
                  </a:moveTo>
                  <a:cubicBezTo>
                    <a:pt x="38" y="0"/>
                    <a:pt x="38" y="12"/>
                    <a:pt x="39" y="21"/>
                  </a:cubicBezTo>
                  <a:cubicBezTo>
                    <a:pt x="18" y="31"/>
                    <a:pt x="0" y="12"/>
                    <a:pt x="2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101">
              <a:extLst>
                <a:ext uri="{FF2B5EF4-FFF2-40B4-BE49-F238E27FC236}">
                  <a16:creationId xmlns:a16="http://schemas.microsoft.com/office/drawing/2014/main" id="{C72C1CB8-8213-4EE7-AFFF-B0A74E7A74C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074567" y="5930475"/>
              <a:ext cx="138242" cy="81603"/>
            </a:xfrm>
            <a:custGeom>
              <a:avLst/>
              <a:gdLst>
                <a:gd name="T0" fmla="*/ 22 w 42"/>
                <a:gd name="T1" fmla="*/ 0 h 27"/>
                <a:gd name="T2" fmla="*/ 14 w 42"/>
                <a:gd name="T3" fmla="*/ 25 h 27"/>
                <a:gd name="T4" fmla="*/ 22 w 42"/>
                <a:gd name="T5" fmla="*/ 0 h 27"/>
              </a:gdLst>
              <a:ahLst/>
              <a:cxnLst>
                <a:cxn ang="0">
                  <a:pos x="T0" y="T1"/>
                </a:cxn>
                <a:cxn ang="0">
                  <a:pos x="T2" y="T3"/>
                </a:cxn>
                <a:cxn ang="0">
                  <a:pos x="T4" y="T5"/>
                </a:cxn>
              </a:cxnLst>
              <a:rect l="0" t="0" r="r" b="b"/>
              <a:pathLst>
                <a:path w="42" h="27">
                  <a:moveTo>
                    <a:pt x="22" y="0"/>
                  </a:moveTo>
                  <a:cubicBezTo>
                    <a:pt x="42" y="7"/>
                    <a:pt x="28" y="27"/>
                    <a:pt x="14" y="25"/>
                  </a:cubicBezTo>
                  <a:cubicBezTo>
                    <a:pt x="0" y="18"/>
                    <a:pt x="9" y="2"/>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102">
              <a:extLst>
                <a:ext uri="{FF2B5EF4-FFF2-40B4-BE49-F238E27FC236}">
                  <a16:creationId xmlns:a16="http://schemas.microsoft.com/office/drawing/2014/main" id="{2FF32C41-49E2-459E-9AC4-64269039B12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734759" y="5933787"/>
              <a:ext cx="121406" cy="99554"/>
            </a:xfrm>
            <a:custGeom>
              <a:avLst/>
              <a:gdLst>
                <a:gd name="T0" fmla="*/ 21 w 37"/>
                <a:gd name="T1" fmla="*/ 0 h 33"/>
                <a:gd name="T2" fmla="*/ 19 w 37"/>
                <a:gd name="T3" fmla="*/ 23 h 33"/>
                <a:gd name="T4" fmla="*/ 21 w 37"/>
                <a:gd name="T5" fmla="*/ 0 h 33"/>
              </a:gdLst>
              <a:ahLst/>
              <a:cxnLst>
                <a:cxn ang="0">
                  <a:pos x="T0" y="T1"/>
                </a:cxn>
                <a:cxn ang="0">
                  <a:pos x="T2" y="T3"/>
                </a:cxn>
                <a:cxn ang="0">
                  <a:pos x="T4" y="T5"/>
                </a:cxn>
              </a:cxnLst>
              <a:rect l="0" t="0" r="r" b="b"/>
              <a:pathLst>
                <a:path w="37" h="33">
                  <a:moveTo>
                    <a:pt x="21" y="0"/>
                  </a:moveTo>
                  <a:cubicBezTo>
                    <a:pt x="37" y="0"/>
                    <a:pt x="29" y="33"/>
                    <a:pt x="19" y="23"/>
                  </a:cubicBezTo>
                  <a:cubicBezTo>
                    <a:pt x="0" y="30"/>
                    <a:pt x="3"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1" name="Freeform 103">
              <a:extLst>
                <a:ext uri="{FF2B5EF4-FFF2-40B4-BE49-F238E27FC236}">
                  <a16:creationId xmlns:a16="http://schemas.microsoft.com/office/drawing/2014/main" id="{06B5D5F0-EA51-440D-81A0-FE60CCFBA9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14652" y="5939450"/>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2" name="Freeform 104">
              <a:extLst>
                <a:ext uri="{FF2B5EF4-FFF2-40B4-BE49-F238E27FC236}">
                  <a16:creationId xmlns:a16="http://schemas.microsoft.com/office/drawing/2014/main" id="{6E01758F-8AEC-4155-B791-2A8CB8A4820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463918" y="5939450"/>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113">
              <a:extLst>
                <a:ext uri="{FF2B5EF4-FFF2-40B4-BE49-F238E27FC236}">
                  <a16:creationId xmlns:a16="http://schemas.microsoft.com/office/drawing/2014/main" id="{626F1B89-B88E-4CE3-90BF-3704BAF488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52139" y="5985147"/>
              <a:ext cx="9748" cy="8977"/>
            </a:xfrm>
            <a:custGeom>
              <a:avLst/>
              <a:gdLst>
                <a:gd name="T0" fmla="*/ 1 w 3"/>
                <a:gd name="T1" fmla="*/ 0 h 3"/>
                <a:gd name="T2" fmla="*/ 3 w 3"/>
                <a:gd name="T3" fmla="*/ 1 h 3"/>
                <a:gd name="T4" fmla="*/ 1 w 3"/>
                <a:gd name="T5" fmla="*/ 0 h 3"/>
              </a:gdLst>
              <a:ahLst/>
              <a:cxnLst>
                <a:cxn ang="0">
                  <a:pos x="T0" y="T1"/>
                </a:cxn>
                <a:cxn ang="0">
                  <a:pos x="T2" y="T3"/>
                </a:cxn>
                <a:cxn ang="0">
                  <a:pos x="T4" y="T5"/>
                </a:cxn>
              </a:cxnLst>
              <a:rect l="0" t="0" r="r" b="b"/>
              <a:pathLst>
                <a:path w="3" h="3">
                  <a:moveTo>
                    <a:pt x="1" y="0"/>
                  </a:moveTo>
                  <a:cubicBezTo>
                    <a:pt x="1" y="0"/>
                    <a:pt x="2" y="1"/>
                    <a:pt x="3" y="1"/>
                  </a:cubicBezTo>
                  <a:cubicBezTo>
                    <a:pt x="2" y="3"/>
                    <a:pt x="0" y="1"/>
                    <a:pt x="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4" name="Freeform 114">
              <a:extLst>
                <a:ext uri="{FF2B5EF4-FFF2-40B4-BE49-F238E27FC236}">
                  <a16:creationId xmlns:a16="http://schemas.microsoft.com/office/drawing/2014/main" id="{BC872037-D6F5-4CE7-A090-32A977A79F3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618593" y="5985147"/>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2"/>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5" name="Freeform 115">
              <a:extLst>
                <a:ext uri="{FF2B5EF4-FFF2-40B4-BE49-F238E27FC236}">
                  <a16:creationId xmlns:a16="http://schemas.microsoft.com/office/drawing/2014/main" id="{A620CFBF-D373-4BA6-BE41-62B50B94578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281447" y="5990860"/>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6" name="Freeform 117">
              <a:extLst>
                <a:ext uri="{FF2B5EF4-FFF2-40B4-BE49-F238E27FC236}">
                  <a16:creationId xmlns:a16="http://schemas.microsoft.com/office/drawing/2014/main" id="{B7CA6C2F-61C2-486F-B691-E8EB4BA276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76684" y="6003101"/>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118">
              <a:extLst>
                <a:ext uri="{FF2B5EF4-FFF2-40B4-BE49-F238E27FC236}">
                  <a16:creationId xmlns:a16="http://schemas.microsoft.com/office/drawing/2014/main" id="{A0073675-5E26-428E-A2F7-2A952D31454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537628" y="6006364"/>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8" name="Freeform 119">
              <a:extLst>
                <a:ext uri="{FF2B5EF4-FFF2-40B4-BE49-F238E27FC236}">
                  <a16:creationId xmlns:a16="http://schemas.microsoft.com/office/drawing/2014/main" id="{92F171FA-0CB2-4F4C-A2F3-1B7B6B0289B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354193" y="5947089"/>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9" name="Freeform 120">
              <a:extLst>
                <a:ext uri="{FF2B5EF4-FFF2-40B4-BE49-F238E27FC236}">
                  <a16:creationId xmlns:a16="http://schemas.microsoft.com/office/drawing/2014/main" id="{ED29B115-F34D-4E41-A4A2-C0CE41C697C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822857" y="6249048"/>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0" name="Freeform 121">
              <a:extLst>
                <a:ext uri="{FF2B5EF4-FFF2-40B4-BE49-F238E27FC236}">
                  <a16:creationId xmlns:a16="http://schemas.microsoft.com/office/drawing/2014/main" id="{106009C3-0971-47AF-8BD9-2EC8A6A4B2F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537067" y="6260039"/>
              <a:ext cx="133812" cy="84866"/>
            </a:xfrm>
            <a:custGeom>
              <a:avLst/>
              <a:gdLst>
                <a:gd name="T0" fmla="*/ 26 w 41"/>
                <a:gd name="T1" fmla="*/ 0 h 28"/>
                <a:gd name="T2" fmla="*/ 38 w 41"/>
                <a:gd name="T3" fmla="*/ 19 h 28"/>
                <a:gd name="T4" fmla="*/ 26 w 41"/>
                <a:gd name="T5" fmla="*/ 0 h 28"/>
              </a:gdLst>
              <a:ahLst/>
              <a:cxnLst>
                <a:cxn ang="0">
                  <a:pos x="T0" y="T1"/>
                </a:cxn>
                <a:cxn ang="0">
                  <a:pos x="T2" y="T3"/>
                </a:cxn>
                <a:cxn ang="0">
                  <a:pos x="T4" y="T5"/>
                </a:cxn>
              </a:cxnLst>
              <a:rect l="0" t="0" r="r" b="b"/>
              <a:pathLst>
                <a:path w="41" h="28">
                  <a:moveTo>
                    <a:pt x="26" y="0"/>
                  </a:moveTo>
                  <a:cubicBezTo>
                    <a:pt x="33" y="0"/>
                    <a:pt x="41" y="10"/>
                    <a:pt x="38" y="19"/>
                  </a:cubicBezTo>
                  <a:cubicBezTo>
                    <a:pt x="16" y="28"/>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1" name="Freeform 125">
              <a:extLst>
                <a:ext uri="{FF2B5EF4-FFF2-40B4-BE49-F238E27FC236}">
                  <a16:creationId xmlns:a16="http://schemas.microsoft.com/office/drawing/2014/main" id="{CB010BB8-6FD4-498C-994D-53C8DC7491E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314022" y="6238145"/>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2" name="Freeform 126">
              <a:extLst>
                <a:ext uri="{FF2B5EF4-FFF2-40B4-BE49-F238E27FC236}">
                  <a16:creationId xmlns:a16="http://schemas.microsoft.com/office/drawing/2014/main" id="{B8F74E45-2803-4A11-9333-3639A1C2F2D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250834" y="6249979"/>
              <a:ext cx="151535" cy="79154"/>
            </a:xfrm>
            <a:custGeom>
              <a:avLst/>
              <a:gdLst>
                <a:gd name="T0" fmla="*/ 23 w 46"/>
                <a:gd name="T1" fmla="*/ 0 h 26"/>
                <a:gd name="T2" fmla="*/ 29 w 46"/>
                <a:gd name="T3" fmla="*/ 26 h 26"/>
                <a:gd name="T4" fmla="*/ 23 w 46"/>
                <a:gd name="T5" fmla="*/ 0 h 26"/>
              </a:gdLst>
              <a:ahLst/>
              <a:cxnLst>
                <a:cxn ang="0">
                  <a:pos x="T0" y="T1"/>
                </a:cxn>
                <a:cxn ang="0">
                  <a:pos x="T2" y="T3"/>
                </a:cxn>
                <a:cxn ang="0">
                  <a:pos x="T4" y="T5"/>
                </a:cxn>
              </a:cxnLst>
              <a:rect l="0" t="0" r="r" b="b"/>
              <a:pathLst>
                <a:path w="46" h="26">
                  <a:moveTo>
                    <a:pt x="23" y="0"/>
                  </a:moveTo>
                  <a:cubicBezTo>
                    <a:pt x="32" y="2"/>
                    <a:pt x="46" y="22"/>
                    <a:pt x="29" y="26"/>
                  </a:cubicBezTo>
                  <a:cubicBezTo>
                    <a:pt x="10" y="24"/>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3" name="Freeform 127">
              <a:extLst>
                <a:ext uri="{FF2B5EF4-FFF2-40B4-BE49-F238E27FC236}">
                  <a16:creationId xmlns:a16="http://schemas.microsoft.com/office/drawing/2014/main" id="{AEF03EB9-6D77-4E55-BCF2-4402550D39A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225618" y="6249978"/>
              <a:ext cx="137356" cy="79154"/>
            </a:xfrm>
            <a:custGeom>
              <a:avLst/>
              <a:gdLst>
                <a:gd name="T0" fmla="*/ 28 w 42"/>
                <a:gd name="T1" fmla="*/ 0 h 26"/>
                <a:gd name="T2" fmla="*/ 23 w 42"/>
                <a:gd name="T3" fmla="*/ 26 h 26"/>
                <a:gd name="T4" fmla="*/ 28 w 42"/>
                <a:gd name="T5" fmla="*/ 0 h 26"/>
              </a:gdLst>
              <a:ahLst/>
              <a:cxnLst>
                <a:cxn ang="0">
                  <a:pos x="T0" y="T1"/>
                </a:cxn>
                <a:cxn ang="0">
                  <a:pos x="T2" y="T3"/>
                </a:cxn>
                <a:cxn ang="0">
                  <a:pos x="T4" y="T5"/>
                </a:cxn>
              </a:cxnLst>
              <a:rect l="0" t="0" r="r" b="b"/>
              <a:pathLst>
                <a:path w="42" h="26">
                  <a:moveTo>
                    <a:pt x="28" y="0"/>
                  </a:moveTo>
                  <a:cubicBezTo>
                    <a:pt x="42" y="4"/>
                    <a:pt x="38" y="23"/>
                    <a:pt x="23" y="26"/>
                  </a:cubicBezTo>
                  <a:cubicBezTo>
                    <a:pt x="0" y="26"/>
                    <a:pt x="8" y="5"/>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4" name="Freeform 128">
              <a:extLst>
                <a:ext uri="{FF2B5EF4-FFF2-40B4-BE49-F238E27FC236}">
                  <a16:creationId xmlns:a16="http://schemas.microsoft.com/office/drawing/2014/main" id="{217D616F-FDFA-439E-8B09-E55F8234B05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752808" y="6253241"/>
              <a:ext cx="131153" cy="78339"/>
            </a:xfrm>
            <a:custGeom>
              <a:avLst/>
              <a:gdLst>
                <a:gd name="T0" fmla="*/ 18 w 40"/>
                <a:gd name="T1" fmla="*/ 0 h 26"/>
                <a:gd name="T2" fmla="*/ 7 w 40"/>
                <a:gd name="T3" fmla="*/ 20 h 26"/>
                <a:gd name="T4" fmla="*/ 18 w 40"/>
                <a:gd name="T5" fmla="*/ 0 h 26"/>
              </a:gdLst>
              <a:ahLst/>
              <a:cxnLst>
                <a:cxn ang="0">
                  <a:pos x="T0" y="T1"/>
                </a:cxn>
                <a:cxn ang="0">
                  <a:pos x="T2" y="T3"/>
                </a:cxn>
                <a:cxn ang="0">
                  <a:pos x="T4" y="T5"/>
                </a:cxn>
              </a:cxnLst>
              <a:rect l="0" t="0" r="r" b="b"/>
              <a:pathLst>
                <a:path w="40" h="26">
                  <a:moveTo>
                    <a:pt x="18" y="0"/>
                  </a:moveTo>
                  <a:cubicBezTo>
                    <a:pt x="40" y="9"/>
                    <a:pt x="28" y="26"/>
                    <a:pt x="7" y="20"/>
                  </a:cubicBezTo>
                  <a:cubicBezTo>
                    <a:pt x="0" y="8"/>
                    <a:pt x="6" y="1"/>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5" name="Freeform 129">
              <a:extLst>
                <a:ext uri="{FF2B5EF4-FFF2-40B4-BE49-F238E27FC236}">
                  <a16:creationId xmlns:a16="http://schemas.microsoft.com/office/drawing/2014/main" id="{1EB7CB2D-F6AA-4861-B158-DA3E6B923EC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00604" y="6253241"/>
              <a:ext cx="147990" cy="109348"/>
            </a:xfrm>
            <a:custGeom>
              <a:avLst/>
              <a:gdLst>
                <a:gd name="T0" fmla="*/ 28 w 45"/>
                <a:gd name="T1" fmla="*/ 0 h 36"/>
                <a:gd name="T2" fmla="*/ 42 w 45"/>
                <a:gd name="T3" fmla="*/ 20 h 36"/>
                <a:gd name="T4" fmla="*/ 28 w 45"/>
                <a:gd name="T5" fmla="*/ 0 h 36"/>
              </a:gdLst>
              <a:ahLst/>
              <a:cxnLst>
                <a:cxn ang="0">
                  <a:pos x="T0" y="T1"/>
                </a:cxn>
                <a:cxn ang="0">
                  <a:pos x="T2" y="T3"/>
                </a:cxn>
                <a:cxn ang="0">
                  <a:pos x="T4" y="T5"/>
                </a:cxn>
              </a:cxnLst>
              <a:rect l="0" t="0" r="r" b="b"/>
              <a:pathLst>
                <a:path w="45" h="36">
                  <a:moveTo>
                    <a:pt x="28" y="0"/>
                  </a:moveTo>
                  <a:cubicBezTo>
                    <a:pt x="34" y="1"/>
                    <a:pt x="45" y="11"/>
                    <a:pt x="42" y="20"/>
                  </a:cubicBezTo>
                  <a:cubicBezTo>
                    <a:pt x="25"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6" name="Freeform 133">
              <a:extLst>
                <a:ext uri="{FF2B5EF4-FFF2-40B4-BE49-F238E27FC236}">
                  <a16:creationId xmlns:a16="http://schemas.microsoft.com/office/drawing/2014/main" id="{1C9C3C8B-A28D-44DF-AA29-02B28AED714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507420" y="6262219"/>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7" name="Freeform 136">
              <a:extLst>
                <a:ext uri="{FF2B5EF4-FFF2-40B4-BE49-F238E27FC236}">
                  <a16:creationId xmlns:a16="http://schemas.microsoft.com/office/drawing/2014/main" id="{BA82150B-D747-458F-8C52-72FBA52BCDB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568517" y="6274085"/>
              <a:ext cx="127608" cy="69362"/>
            </a:xfrm>
            <a:custGeom>
              <a:avLst/>
              <a:gdLst>
                <a:gd name="T0" fmla="*/ 21 w 39"/>
                <a:gd name="T1" fmla="*/ 0 h 23"/>
                <a:gd name="T2" fmla="*/ 22 w 39"/>
                <a:gd name="T3" fmla="*/ 23 h 23"/>
                <a:gd name="T4" fmla="*/ 21 w 39"/>
                <a:gd name="T5" fmla="*/ 0 h 23"/>
              </a:gdLst>
              <a:ahLst/>
              <a:cxnLst>
                <a:cxn ang="0">
                  <a:pos x="T0" y="T1"/>
                </a:cxn>
                <a:cxn ang="0">
                  <a:pos x="T2" y="T3"/>
                </a:cxn>
                <a:cxn ang="0">
                  <a:pos x="T4" y="T5"/>
                </a:cxn>
              </a:cxnLst>
              <a:rect l="0" t="0" r="r" b="b"/>
              <a:pathLst>
                <a:path w="39" h="23">
                  <a:moveTo>
                    <a:pt x="21" y="0"/>
                  </a:moveTo>
                  <a:cubicBezTo>
                    <a:pt x="37" y="0"/>
                    <a:pt x="39" y="22"/>
                    <a:pt x="22" y="23"/>
                  </a:cubicBezTo>
                  <a:cubicBezTo>
                    <a:pt x="7" y="22"/>
                    <a:pt x="0" y="5"/>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8" name="Freeform 137">
              <a:extLst>
                <a:ext uri="{FF2B5EF4-FFF2-40B4-BE49-F238E27FC236}">
                  <a16:creationId xmlns:a16="http://schemas.microsoft.com/office/drawing/2014/main" id="{0288BD39-0846-445A-BD81-1E34E0E99ED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268636" y="6277723"/>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9" name="Freeform 138">
              <a:extLst>
                <a:ext uri="{FF2B5EF4-FFF2-40B4-BE49-F238E27FC236}">
                  <a16:creationId xmlns:a16="http://schemas.microsoft.com/office/drawing/2014/main" id="{B89B3B49-0A7E-4573-9B52-D1B0659831A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016079" y="6280172"/>
              <a:ext cx="117860" cy="79154"/>
            </a:xfrm>
            <a:custGeom>
              <a:avLst/>
              <a:gdLst>
                <a:gd name="T0" fmla="*/ 21 w 36"/>
                <a:gd name="T1" fmla="*/ 0 h 26"/>
                <a:gd name="T2" fmla="*/ 21 w 36"/>
                <a:gd name="T3" fmla="*/ 26 h 26"/>
                <a:gd name="T4" fmla="*/ 21 w 36"/>
                <a:gd name="T5" fmla="*/ 0 h 26"/>
              </a:gdLst>
              <a:ahLst/>
              <a:cxnLst>
                <a:cxn ang="0">
                  <a:pos x="T0" y="T1"/>
                </a:cxn>
                <a:cxn ang="0">
                  <a:pos x="T2" y="T3"/>
                </a:cxn>
                <a:cxn ang="0">
                  <a:pos x="T4" y="T5"/>
                </a:cxn>
              </a:cxnLst>
              <a:rect l="0" t="0" r="r" b="b"/>
              <a:pathLst>
                <a:path w="36" h="26">
                  <a:moveTo>
                    <a:pt x="21" y="0"/>
                  </a:moveTo>
                  <a:cubicBezTo>
                    <a:pt x="32" y="4"/>
                    <a:pt x="36" y="23"/>
                    <a:pt x="21" y="26"/>
                  </a:cubicBezTo>
                  <a:cubicBezTo>
                    <a:pt x="1" y="24"/>
                    <a:pt x="0" y="2"/>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0" name="Freeform 139">
              <a:extLst>
                <a:ext uri="{FF2B5EF4-FFF2-40B4-BE49-F238E27FC236}">
                  <a16:creationId xmlns:a16="http://schemas.microsoft.com/office/drawing/2014/main" id="{EB447648-FE0A-4D8E-86B8-D38D5F938B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537627" y="6286699"/>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1" name="Freeform 140">
              <a:extLst>
                <a:ext uri="{FF2B5EF4-FFF2-40B4-BE49-F238E27FC236}">
                  <a16:creationId xmlns:a16="http://schemas.microsoft.com/office/drawing/2014/main" id="{0F74D32E-67FC-452C-A52B-988DB498433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995618" y="6289963"/>
              <a:ext cx="137356" cy="96290"/>
            </a:xfrm>
            <a:custGeom>
              <a:avLst/>
              <a:gdLst>
                <a:gd name="T0" fmla="*/ 25 w 42"/>
                <a:gd name="T1" fmla="*/ 0 h 32"/>
                <a:gd name="T2" fmla="*/ 4 w 42"/>
                <a:gd name="T3" fmla="*/ 18 h 32"/>
                <a:gd name="T4" fmla="*/ 25 w 42"/>
                <a:gd name="T5" fmla="*/ 0 h 32"/>
              </a:gdLst>
              <a:ahLst/>
              <a:cxnLst>
                <a:cxn ang="0">
                  <a:pos x="T0" y="T1"/>
                </a:cxn>
                <a:cxn ang="0">
                  <a:pos x="T2" y="T3"/>
                </a:cxn>
                <a:cxn ang="0">
                  <a:pos x="T4" y="T5"/>
                </a:cxn>
              </a:cxnLst>
              <a:rect l="0" t="0" r="r" b="b"/>
              <a:pathLst>
                <a:path w="42" h="32">
                  <a:moveTo>
                    <a:pt x="25" y="0"/>
                  </a:moveTo>
                  <a:cubicBezTo>
                    <a:pt x="42" y="13"/>
                    <a:pt x="15" y="32"/>
                    <a:pt x="4" y="18"/>
                  </a:cubicBezTo>
                  <a:cubicBezTo>
                    <a:pt x="0" y="5"/>
                    <a:pt x="16"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2" name="Freeform 142">
              <a:extLst>
                <a:ext uri="{FF2B5EF4-FFF2-40B4-BE49-F238E27FC236}">
                  <a16:creationId xmlns:a16="http://schemas.microsoft.com/office/drawing/2014/main" id="{48203367-1F19-4C4F-B38D-929816F787B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6179" y="6316892"/>
              <a:ext cx="3545" cy="5712"/>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3" name="Freeform 143">
              <a:extLst>
                <a:ext uri="{FF2B5EF4-FFF2-40B4-BE49-F238E27FC236}">
                  <a16:creationId xmlns:a16="http://schemas.microsoft.com/office/drawing/2014/main" id="{FEBB9D94-7802-4607-9BA4-62FB212BFCC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793248" y="6320155"/>
              <a:ext cx="121406" cy="78339"/>
            </a:xfrm>
            <a:custGeom>
              <a:avLst/>
              <a:gdLst>
                <a:gd name="T0" fmla="*/ 21 w 37"/>
                <a:gd name="T1" fmla="*/ 0 h 26"/>
                <a:gd name="T2" fmla="*/ 22 w 37"/>
                <a:gd name="T3" fmla="*/ 26 h 26"/>
                <a:gd name="T4" fmla="*/ 21 w 37"/>
                <a:gd name="T5" fmla="*/ 0 h 26"/>
              </a:gdLst>
              <a:ahLst/>
              <a:cxnLst>
                <a:cxn ang="0">
                  <a:pos x="T0" y="T1"/>
                </a:cxn>
                <a:cxn ang="0">
                  <a:pos x="T2" y="T3"/>
                </a:cxn>
                <a:cxn ang="0">
                  <a:pos x="T4" y="T5"/>
                </a:cxn>
              </a:cxnLst>
              <a:rect l="0" t="0" r="r" b="b"/>
              <a:pathLst>
                <a:path w="37" h="26">
                  <a:moveTo>
                    <a:pt x="21" y="0"/>
                  </a:moveTo>
                  <a:cubicBezTo>
                    <a:pt x="32" y="2"/>
                    <a:pt x="37" y="23"/>
                    <a:pt x="22" y="26"/>
                  </a:cubicBezTo>
                  <a:cubicBezTo>
                    <a:pt x="3" y="26"/>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4" name="Freeform 144">
              <a:extLst>
                <a:ext uri="{FF2B5EF4-FFF2-40B4-BE49-F238E27FC236}">
                  <a16:creationId xmlns:a16="http://schemas.microsoft.com/office/drawing/2014/main" id="{24743784-06E3-4913-9DFD-2FCBF9D929C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061757" y="6316892"/>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5" name="Freeform 145">
              <a:extLst>
                <a:ext uri="{FF2B5EF4-FFF2-40B4-BE49-F238E27FC236}">
                  <a16:creationId xmlns:a16="http://schemas.microsoft.com/office/drawing/2014/main" id="{25CD3315-6611-406F-AF95-2EF9F5A5B04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271778" y="6322605"/>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6" name="Freeform 8">
              <a:extLst>
                <a:ext uri="{FF2B5EF4-FFF2-40B4-BE49-F238E27FC236}">
                  <a16:creationId xmlns:a16="http://schemas.microsoft.com/office/drawing/2014/main" id="{4B0A51D7-FF65-4E97-9E1A-8C4688E8626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727269" y="6280580"/>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7" name="Freeform 8">
              <a:extLst>
                <a:ext uri="{FF2B5EF4-FFF2-40B4-BE49-F238E27FC236}">
                  <a16:creationId xmlns:a16="http://schemas.microsoft.com/office/drawing/2014/main" id="{E4E336B8-243A-49D9-9876-4BF3A08D3A8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6018" y="5842761"/>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8" name="Freeform 106">
              <a:extLst>
                <a:ext uri="{FF2B5EF4-FFF2-40B4-BE49-F238E27FC236}">
                  <a16:creationId xmlns:a16="http://schemas.microsoft.com/office/drawing/2014/main" id="{CFBBE0E2-8BDF-4B26-BEBC-DB799B8F6B4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0" y="6057250"/>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9" name="Freeform 120">
              <a:extLst>
                <a:ext uri="{FF2B5EF4-FFF2-40B4-BE49-F238E27FC236}">
                  <a16:creationId xmlns:a16="http://schemas.microsoft.com/office/drawing/2014/main" id="{A6727626-8944-4EB7-B327-B696FE484D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137524" y="5942904"/>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0" name="Freeform 120">
              <a:extLst>
                <a:ext uri="{FF2B5EF4-FFF2-40B4-BE49-F238E27FC236}">
                  <a16:creationId xmlns:a16="http://schemas.microsoft.com/office/drawing/2014/main" id="{D8C4C7E6-114C-4D16-9FC6-1260653C237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719407" y="5951690"/>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1" name="Freeform 125">
              <a:extLst>
                <a:ext uri="{FF2B5EF4-FFF2-40B4-BE49-F238E27FC236}">
                  <a16:creationId xmlns:a16="http://schemas.microsoft.com/office/drawing/2014/main" id="{2D373437-2902-4D8A-B887-F6941556C2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528670" y="6231153"/>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2" name="Freeform 137">
              <a:extLst>
                <a:ext uri="{FF2B5EF4-FFF2-40B4-BE49-F238E27FC236}">
                  <a16:creationId xmlns:a16="http://schemas.microsoft.com/office/drawing/2014/main" id="{8EB99B25-2662-42DE-8F5D-E0F6F28C859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456267" y="5963524"/>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3" name="Freeform 6">
              <a:extLst>
                <a:ext uri="{FF2B5EF4-FFF2-40B4-BE49-F238E27FC236}">
                  <a16:creationId xmlns:a16="http://schemas.microsoft.com/office/drawing/2014/main" id="{724D4F80-B109-4438-BC6D-ABB522B4411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83488" y="6310399"/>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4" name="Freeform 105">
              <a:extLst>
                <a:ext uri="{FF2B5EF4-FFF2-40B4-BE49-F238E27FC236}">
                  <a16:creationId xmlns:a16="http://schemas.microsoft.com/office/drawing/2014/main" id="{F5A66334-17A8-4594-AB17-4C33A955B27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578638" y="5996207"/>
              <a:ext cx="140901" cy="93027"/>
            </a:xfrm>
            <a:custGeom>
              <a:avLst/>
              <a:gdLst>
                <a:gd name="T0" fmla="*/ 26 w 43"/>
                <a:gd name="T1" fmla="*/ 3 h 31"/>
                <a:gd name="T2" fmla="*/ 39 w 43"/>
                <a:gd name="T3" fmla="*/ 23 h 31"/>
                <a:gd name="T4" fmla="*/ 26 w 43"/>
                <a:gd name="T5" fmla="*/ 3 h 31"/>
              </a:gdLst>
              <a:ahLst/>
              <a:cxnLst>
                <a:cxn ang="0">
                  <a:pos x="T0" y="T1"/>
                </a:cxn>
                <a:cxn ang="0">
                  <a:pos x="T2" y="T3"/>
                </a:cxn>
                <a:cxn ang="0">
                  <a:pos x="T4" y="T5"/>
                </a:cxn>
              </a:cxnLst>
              <a:rect l="0" t="0" r="r" b="b"/>
              <a:pathLst>
                <a:path w="43" h="31">
                  <a:moveTo>
                    <a:pt x="26" y="3"/>
                  </a:moveTo>
                  <a:cubicBezTo>
                    <a:pt x="34" y="0"/>
                    <a:pt x="43" y="17"/>
                    <a:pt x="39"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5" name="Freeform 106">
              <a:extLst>
                <a:ext uri="{FF2B5EF4-FFF2-40B4-BE49-F238E27FC236}">
                  <a16:creationId xmlns:a16="http://schemas.microsoft.com/office/drawing/2014/main" id="{D12EC8B9-DE60-44BC-9911-A9CD8EF5066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230164" y="5950795"/>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107">
              <a:extLst>
                <a:ext uri="{FF2B5EF4-FFF2-40B4-BE49-F238E27FC236}">
                  <a16:creationId xmlns:a16="http://schemas.microsoft.com/office/drawing/2014/main" id="{FB7FEAD3-708C-4B79-B452-4445C27780D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58039" y="6027497"/>
              <a:ext cx="154193" cy="81603"/>
            </a:xfrm>
            <a:custGeom>
              <a:avLst/>
              <a:gdLst>
                <a:gd name="T0" fmla="*/ 31 w 47"/>
                <a:gd name="T1" fmla="*/ 0 h 27"/>
                <a:gd name="T2" fmla="*/ 17 w 47"/>
                <a:gd name="T3" fmla="*/ 23 h 27"/>
                <a:gd name="T4" fmla="*/ 31 w 47"/>
                <a:gd name="T5" fmla="*/ 0 h 27"/>
              </a:gdLst>
              <a:ahLst/>
              <a:cxnLst>
                <a:cxn ang="0">
                  <a:pos x="T0" y="T1"/>
                </a:cxn>
                <a:cxn ang="0">
                  <a:pos x="T2" y="T3"/>
                </a:cxn>
                <a:cxn ang="0">
                  <a:pos x="T4" y="T5"/>
                </a:cxn>
              </a:cxnLst>
              <a:rect l="0" t="0" r="r" b="b"/>
              <a:pathLst>
                <a:path w="47" h="27">
                  <a:moveTo>
                    <a:pt x="31" y="0"/>
                  </a:moveTo>
                  <a:cubicBezTo>
                    <a:pt x="47" y="10"/>
                    <a:pt x="32" y="27"/>
                    <a:pt x="17" y="23"/>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7" name="Freeform 108">
              <a:extLst>
                <a:ext uri="{FF2B5EF4-FFF2-40B4-BE49-F238E27FC236}">
                  <a16:creationId xmlns:a16="http://schemas.microsoft.com/office/drawing/2014/main" id="{8C6933FD-FAB6-403B-9CD4-EF0E06CF799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843391" y="5963034"/>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8" name="Freeform 109">
              <a:extLst>
                <a:ext uri="{FF2B5EF4-FFF2-40B4-BE49-F238E27FC236}">
                  <a16:creationId xmlns:a16="http://schemas.microsoft.com/office/drawing/2014/main" id="{3F4D3F48-1D65-45EB-91E2-BEFFB2440C9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334906" y="5995680"/>
              <a:ext cx="154193" cy="84866"/>
            </a:xfrm>
            <a:custGeom>
              <a:avLst/>
              <a:gdLst>
                <a:gd name="T0" fmla="*/ 26 w 47"/>
                <a:gd name="T1" fmla="*/ 0 h 28"/>
                <a:gd name="T2" fmla="*/ 10 w 47"/>
                <a:gd name="T3" fmla="*/ 26 h 28"/>
                <a:gd name="T4" fmla="*/ 26 w 47"/>
                <a:gd name="T5" fmla="*/ 0 h 28"/>
              </a:gdLst>
              <a:ahLst/>
              <a:cxnLst>
                <a:cxn ang="0">
                  <a:pos x="T0" y="T1"/>
                </a:cxn>
                <a:cxn ang="0">
                  <a:pos x="T2" y="T3"/>
                </a:cxn>
                <a:cxn ang="0">
                  <a:pos x="T4" y="T5"/>
                </a:cxn>
              </a:cxnLst>
              <a:rect l="0" t="0" r="r" b="b"/>
              <a:pathLst>
                <a:path w="47" h="28">
                  <a:moveTo>
                    <a:pt x="26" y="0"/>
                  </a:moveTo>
                  <a:cubicBezTo>
                    <a:pt x="47" y="13"/>
                    <a:pt x="28" y="28"/>
                    <a:pt x="10" y="26"/>
                  </a:cubicBezTo>
                  <a:cubicBezTo>
                    <a:pt x="0" y="13"/>
                    <a:pt x="15" y="4"/>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110">
              <a:extLst>
                <a:ext uri="{FF2B5EF4-FFF2-40B4-BE49-F238E27FC236}">
                  <a16:creationId xmlns:a16="http://schemas.microsoft.com/office/drawing/2014/main" id="{5FB2CD0B-BF87-4FEC-B6B6-0DA50B9314A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951575" y="5968048"/>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0" name="Freeform 111">
              <a:extLst>
                <a:ext uri="{FF2B5EF4-FFF2-40B4-BE49-F238E27FC236}">
                  <a16:creationId xmlns:a16="http://schemas.microsoft.com/office/drawing/2014/main" id="{5C2A4452-6B00-411C-80AB-29AE135B455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066705" y="5978540"/>
              <a:ext cx="131153" cy="87315"/>
            </a:xfrm>
            <a:custGeom>
              <a:avLst/>
              <a:gdLst>
                <a:gd name="T0" fmla="*/ 24 w 40"/>
                <a:gd name="T1" fmla="*/ 0 h 29"/>
                <a:gd name="T2" fmla="*/ 20 w 40"/>
                <a:gd name="T3" fmla="*/ 25 h 29"/>
                <a:gd name="T4" fmla="*/ 24 w 40"/>
                <a:gd name="T5" fmla="*/ 0 h 29"/>
              </a:gdLst>
              <a:ahLst/>
              <a:cxnLst>
                <a:cxn ang="0">
                  <a:pos x="T0" y="T1"/>
                </a:cxn>
                <a:cxn ang="0">
                  <a:pos x="T2" y="T3"/>
                </a:cxn>
                <a:cxn ang="0">
                  <a:pos x="T4" y="T5"/>
                </a:cxn>
              </a:cxnLst>
              <a:rect l="0" t="0" r="r" b="b"/>
              <a:pathLst>
                <a:path w="40" h="29">
                  <a:moveTo>
                    <a:pt x="24" y="0"/>
                  </a:moveTo>
                  <a:cubicBezTo>
                    <a:pt x="40" y="1"/>
                    <a:pt x="35" y="29"/>
                    <a:pt x="20" y="25"/>
                  </a:cubicBezTo>
                  <a:cubicBezTo>
                    <a:pt x="0" y="19"/>
                    <a:pt x="5"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112">
              <a:extLst>
                <a:ext uri="{FF2B5EF4-FFF2-40B4-BE49-F238E27FC236}">
                  <a16:creationId xmlns:a16="http://schemas.microsoft.com/office/drawing/2014/main" id="{9B0D6CF6-D17B-4DC7-828A-773636910C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551876" y="5966299"/>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2" name="Freeform 122">
              <a:extLst>
                <a:ext uri="{FF2B5EF4-FFF2-40B4-BE49-F238E27FC236}">
                  <a16:creationId xmlns:a16="http://schemas.microsoft.com/office/drawing/2014/main" id="{E0E5EA9F-6192-466D-BF45-46D9BCE3BDB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311861" y="6280580"/>
              <a:ext cx="127608" cy="81603"/>
            </a:xfrm>
            <a:custGeom>
              <a:avLst/>
              <a:gdLst>
                <a:gd name="T0" fmla="*/ 24 w 39"/>
                <a:gd name="T1" fmla="*/ 0 h 27"/>
                <a:gd name="T2" fmla="*/ 20 w 39"/>
                <a:gd name="T3" fmla="*/ 26 h 27"/>
                <a:gd name="T4" fmla="*/ 24 w 39"/>
                <a:gd name="T5" fmla="*/ 0 h 27"/>
              </a:gdLst>
              <a:ahLst/>
              <a:cxnLst>
                <a:cxn ang="0">
                  <a:pos x="T0" y="T1"/>
                </a:cxn>
                <a:cxn ang="0">
                  <a:pos x="T2" y="T3"/>
                </a:cxn>
                <a:cxn ang="0">
                  <a:pos x="T4" y="T5"/>
                </a:cxn>
              </a:cxnLst>
              <a:rect l="0" t="0" r="r" b="b"/>
              <a:pathLst>
                <a:path w="39" h="27">
                  <a:moveTo>
                    <a:pt x="24" y="0"/>
                  </a:moveTo>
                  <a:cubicBezTo>
                    <a:pt x="39" y="3"/>
                    <a:pt x="36" y="27"/>
                    <a:pt x="20" y="26"/>
                  </a:cubicBezTo>
                  <a:cubicBezTo>
                    <a:pt x="0" y="19"/>
                    <a:pt x="4"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3" name="Freeform 130">
              <a:extLst>
                <a:ext uri="{FF2B5EF4-FFF2-40B4-BE49-F238E27FC236}">
                  <a16:creationId xmlns:a16="http://schemas.microsoft.com/office/drawing/2014/main" id="{008FF77B-AC18-4E35-BB9B-0CA39278F7B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050053" y="6283842"/>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4" name="Freeform 131">
              <a:extLst>
                <a:ext uri="{FF2B5EF4-FFF2-40B4-BE49-F238E27FC236}">
                  <a16:creationId xmlns:a16="http://schemas.microsoft.com/office/drawing/2014/main" id="{F237A1D4-9D62-4DEA-BD39-E5EC93B33BE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683480" y="6267114"/>
              <a:ext cx="117860" cy="87315"/>
            </a:xfrm>
            <a:custGeom>
              <a:avLst/>
              <a:gdLst>
                <a:gd name="T0" fmla="*/ 15 w 36"/>
                <a:gd name="T1" fmla="*/ 0 h 29"/>
                <a:gd name="T2" fmla="*/ 25 w 36"/>
                <a:gd name="T3" fmla="*/ 15 h 29"/>
                <a:gd name="T4" fmla="*/ 13 w 36"/>
                <a:gd name="T5" fmla="*/ 21 h 29"/>
                <a:gd name="T6" fmla="*/ 15 w 36"/>
                <a:gd name="T7" fmla="*/ 0 h 29"/>
              </a:gdLst>
              <a:ahLst/>
              <a:cxnLst>
                <a:cxn ang="0">
                  <a:pos x="T0" y="T1"/>
                </a:cxn>
                <a:cxn ang="0">
                  <a:pos x="T2" y="T3"/>
                </a:cxn>
                <a:cxn ang="0">
                  <a:pos x="T4" y="T5"/>
                </a:cxn>
                <a:cxn ang="0">
                  <a:pos x="T6" y="T7"/>
                </a:cxn>
              </a:cxnLst>
              <a:rect l="0" t="0" r="r" b="b"/>
              <a:pathLst>
                <a:path w="36" h="29">
                  <a:moveTo>
                    <a:pt x="15" y="0"/>
                  </a:moveTo>
                  <a:cubicBezTo>
                    <a:pt x="21" y="0"/>
                    <a:pt x="36" y="13"/>
                    <a:pt x="25" y="15"/>
                  </a:cubicBezTo>
                  <a:cubicBezTo>
                    <a:pt x="20" y="19"/>
                    <a:pt x="20" y="22"/>
                    <a:pt x="13" y="21"/>
                  </a:cubicBezTo>
                  <a:cubicBezTo>
                    <a:pt x="0" y="29"/>
                    <a:pt x="0" y="0"/>
                    <a:pt x="1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5" name="Freeform 132">
              <a:extLst>
                <a:ext uri="{FF2B5EF4-FFF2-40B4-BE49-F238E27FC236}">
                  <a16:creationId xmlns:a16="http://schemas.microsoft.com/office/drawing/2014/main" id="{CFF6BE31-4842-4659-8D68-63423F8269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539967" y="6306821"/>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7"/>
                    <a:pt x="11" y="23"/>
                  </a:cubicBezTo>
                  <a:cubicBezTo>
                    <a:pt x="0" y="16"/>
                    <a:pt x="4" y="2"/>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6" name="Freeform 134">
              <a:extLst>
                <a:ext uri="{FF2B5EF4-FFF2-40B4-BE49-F238E27FC236}">
                  <a16:creationId xmlns:a16="http://schemas.microsoft.com/office/drawing/2014/main" id="{3EC2112B-E2EC-492A-8AF9-D78F4B4A99B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736264" y="6312790"/>
              <a:ext cx="124063" cy="117507"/>
            </a:xfrm>
            <a:custGeom>
              <a:avLst/>
              <a:gdLst>
                <a:gd name="T0" fmla="*/ 20 w 38"/>
                <a:gd name="T1" fmla="*/ 2 h 39"/>
                <a:gd name="T2" fmla="*/ 38 w 38"/>
                <a:gd name="T3" fmla="*/ 19 h 39"/>
                <a:gd name="T4" fmla="*/ 20 w 38"/>
                <a:gd name="T5" fmla="*/ 2 h 39"/>
              </a:gdLst>
              <a:ahLst/>
              <a:cxnLst>
                <a:cxn ang="0">
                  <a:pos x="T0" y="T1"/>
                </a:cxn>
                <a:cxn ang="0">
                  <a:pos x="T2" y="T3"/>
                </a:cxn>
                <a:cxn ang="0">
                  <a:pos x="T4" y="T5"/>
                </a:cxn>
              </a:cxnLst>
              <a:rect l="0" t="0" r="r" b="b"/>
              <a:pathLst>
                <a:path w="38" h="39">
                  <a:moveTo>
                    <a:pt x="20" y="2"/>
                  </a:moveTo>
                  <a:cubicBezTo>
                    <a:pt x="34" y="0"/>
                    <a:pt x="38" y="8"/>
                    <a:pt x="38" y="19"/>
                  </a:cubicBezTo>
                  <a:cubicBezTo>
                    <a:pt x="24" y="39"/>
                    <a:pt x="0" y="13"/>
                    <a:pt x="20"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7" name="Freeform 135">
              <a:extLst>
                <a:ext uri="{FF2B5EF4-FFF2-40B4-BE49-F238E27FC236}">
                  <a16:creationId xmlns:a16="http://schemas.microsoft.com/office/drawing/2014/main" id="{E71F6428-AC25-4A5A-8439-04768A17B6F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397411" y="6285468"/>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8" name="Freeform 141">
              <a:extLst>
                <a:ext uri="{FF2B5EF4-FFF2-40B4-BE49-F238E27FC236}">
                  <a16:creationId xmlns:a16="http://schemas.microsoft.com/office/drawing/2014/main" id="{87E919CC-AC41-4F0D-A842-792D7A41879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864771" y="6269189"/>
              <a:ext cx="163941" cy="163205"/>
            </a:xfrm>
            <a:custGeom>
              <a:avLst/>
              <a:gdLst>
                <a:gd name="T0" fmla="*/ 37 w 50"/>
                <a:gd name="T1" fmla="*/ 3 h 54"/>
                <a:gd name="T2" fmla="*/ 42 w 50"/>
                <a:gd name="T3" fmla="*/ 17 h 54"/>
                <a:gd name="T4" fmla="*/ 37 w 50"/>
                <a:gd name="T5" fmla="*/ 3 h 54"/>
              </a:gdLst>
              <a:ahLst/>
              <a:cxnLst>
                <a:cxn ang="0">
                  <a:pos x="T0" y="T1"/>
                </a:cxn>
                <a:cxn ang="0">
                  <a:pos x="T2" y="T3"/>
                </a:cxn>
                <a:cxn ang="0">
                  <a:pos x="T4" y="T5"/>
                </a:cxn>
              </a:cxnLst>
              <a:rect l="0" t="0" r="r" b="b"/>
              <a:pathLst>
                <a:path w="50" h="54">
                  <a:moveTo>
                    <a:pt x="37" y="3"/>
                  </a:moveTo>
                  <a:cubicBezTo>
                    <a:pt x="50" y="3"/>
                    <a:pt x="36" y="13"/>
                    <a:pt x="42" y="17"/>
                  </a:cubicBezTo>
                  <a:cubicBezTo>
                    <a:pt x="35" y="54"/>
                    <a:pt x="0" y="0"/>
                    <a:pt x="3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9" name="Freeform 91">
              <a:extLst>
                <a:ext uri="{FF2B5EF4-FFF2-40B4-BE49-F238E27FC236}">
                  <a16:creationId xmlns:a16="http://schemas.microsoft.com/office/drawing/2014/main" id="{DE28BE4E-1A59-46FF-810A-A8F9A46F702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358692" y="6026253"/>
              <a:ext cx="118747"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0" y="1"/>
                    <a:pt x="36" y="24"/>
                    <a:pt x="21" y="27"/>
                  </a:cubicBezTo>
                  <a:cubicBezTo>
                    <a:pt x="1" y="26"/>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0" name="Freeform 92">
              <a:extLst>
                <a:ext uri="{FF2B5EF4-FFF2-40B4-BE49-F238E27FC236}">
                  <a16:creationId xmlns:a16="http://schemas.microsoft.com/office/drawing/2014/main" id="{41281533-9B25-42A4-9F50-34B4F24C0E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102813" y="5963033"/>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1" name="Freeform 93">
              <a:extLst>
                <a:ext uri="{FF2B5EF4-FFF2-40B4-BE49-F238E27FC236}">
                  <a16:creationId xmlns:a16="http://schemas.microsoft.com/office/drawing/2014/main" id="{E5B56BED-7578-4E42-889D-34AA58F679E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928451" y="6033253"/>
              <a:ext cx="127608" cy="79154"/>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4"/>
                    <a:pt x="34" y="25"/>
                    <a:pt x="19" y="26"/>
                  </a:cubicBezTo>
                  <a:cubicBezTo>
                    <a:pt x="0" y="20"/>
                    <a:pt x="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2" name="Freeform 94">
              <a:extLst>
                <a:ext uri="{FF2B5EF4-FFF2-40B4-BE49-F238E27FC236}">
                  <a16:creationId xmlns:a16="http://schemas.microsoft.com/office/drawing/2014/main" id="{583E2F4A-E235-4600-A80D-18C1C36EE5F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915258" y="6071681"/>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3" name="Freeform 95">
              <a:extLst>
                <a:ext uri="{FF2B5EF4-FFF2-40B4-BE49-F238E27FC236}">
                  <a16:creationId xmlns:a16="http://schemas.microsoft.com/office/drawing/2014/main" id="{A3CF799A-9839-4CB1-9381-DCC0C1FE1B3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697627" y="6015784"/>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2"/>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4" name="Freeform 96">
              <a:extLst>
                <a:ext uri="{FF2B5EF4-FFF2-40B4-BE49-F238E27FC236}">
                  <a16:creationId xmlns:a16="http://schemas.microsoft.com/office/drawing/2014/main" id="{FCC7DD6E-E0E5-46B9-81B7-3B2F7B33326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16034" y="6022312"/>
              <a:ext cx="147104" cy="108531"/>
            </a:xfrm>
            <a:custGeom>
              <a:avLst/>
              <a:gdLst>
                <a:gd name="T0" fmla="*/ 28 w 45"/>
                <a:gd name="T1" fmla="*/ 0 h 36"/>
                <a:gd name="T2" fmla="*/ 41 w 45"/>
                <a:gd name="T3" fmla="*/ 20 h 36"/>
                <a:gd name="T4" fmla="*/ 28 w 45"/>
                <a:gd name="T5" fmla="*/ 0 h 36"/>
              </a:gdLst>
              <a:ahLst/>
              <a:cxnLst>
                <a:cxn ang="0">
                  <a:pos x="T0" y="T1"/>
                </a:cxn>
                <a:cxn ang="0">
                  <a:pos x="T2" y="T3"/>
                </a:cxn>
                <a:cxn ang="0">
                  <a:pos x="T4" y="T5"/>
                </a:cxn>
              </a:cxnLst>
              <a:rect l="0" t="0" r="r" b="b"/>
              <a:pathLst>
                <a:path w="45" h="36">
                  <a:moveTo>
                    <a:pt x="28" y="0"/>
                  </a:moveTo>
                  <a:cubicBezTo>
                    <a:pt x="32" y="0"/>
                    <a:pt x="45" y="13"/>
                    <a:pt x="41" y="20"/>
                  </a:cubicBezTo>
                  <a:cubicBezTo>
                    <a:pt x="24"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5" name="Freeform 97">
              <a:extLst>
                <a:ext uri="{FF2B5EF4-FFF2-40B4-BE49-F238E27FC236}">
                  <a16:creationId xmlns:a16="http://schemas.microsoft.com/office/drawing/2014/main" id="{0D5C974E-4B43-4FFA-8230-DB0E1993C3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409702" y="6024760"/>
              <a:ext cx="190526" cy="121588"/>
            </a:xfrm>
            <a:custGeom>
              <a:avLst/>
              <a:gdLst>
                <a:gd name="T0" fmla="*/ 42 w 58"/>
                <a:gd name="T1" fmla="*/ 0 h 40"/>
                <a:gd name="T2" fmla="*/ 53 w 58"/>
                <a:gd name="T3" fmla="*/ 17 h 40"/>
                <a:gd name="T4" fmla="*/ 42 w 58"/>
                <a:gd name="T5" fmla="*/ 0 h 40"/>
              </a:gdLst>
              <a:ahLst/>
              <a:cxnLst>
                <a:cxn ang="0">
                  <a:pos x="T0" y="T1"/>
                </a:cxn>
                <a:cxn ang="0">
                  <a:pos x="T2" y="T3"/>
                </a:cxn>
                <a:cxn ang="0">
                  <a:pos x="T4" y="T5"/>
                </a:cxn>
              </a:cxnLst>
              <a:rect l="0" t="0" r="r" b="b"/>
              <a:pathLst>
                <a:path w="58" h="40">
                  <a:moveTo>
                    <a:pt x="42" y="0"/>
                  </a:moveTo>
                  <a:cubicBezTo>
                    <a:pt x="52" y="0"/>
                    <a:pt x="50" y="9"/>
                    <a:pt x="53" y="17"/>
                  </a:cubicBezTo>
                  <a:cubicBezTo>
                    <a:pt x="58" y="40"/>
                    <a:pt x="0" y="6"/>
                    <a:pt x="4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6" name="Freeform 98">
              <a:extLst>
                <a:ext uri="{FF2B5EF4-FFF2-40B4-BE49-F238E27FC236}">
                  <a16:creationId xmlns:a16="http://schemas.microsoft.com/office/drawing/2014/main" id="{3C1174EE-071E-4421-BD9C-2C2D84190D2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91294" y="6024760"/>
              <a:ext cx="147990" cy="79154"/>
            </a:xfrm>
            <a:custGeom>
              <a:avLst/>
              <a:gdLst>
                <a:gd name="T0" fmla="*/ 23 w 45"/>
                <a:gd name="T1" fmla="*/ 0 h 26"/>
                <a:gd name="T2" fmla="*/ 30 w 45"/>
                <a:gd name="T3" fmla="*/ 26 h 26"/>
                <a:gd name="T4" fmla="*/ 23 w 45"/>
                <a:gd name="T5" fmla="*/ 0 h 26"/>
              </a:gdLst>
              <a:ahLst/>
              <a:cxnLst>
                <a:cxn ang="0">
                  <a:pos x="T0" y="T1"/>
                </a:cxn>
                <a:cxn ang="0">
                  <a:pos x="T2" y="T3"/>
                </a:cxn>
                <a:cxn ang="0">
                  <a:pos x="T4" y="T5"/>
                </a:cxn>
              </a:cxnLst>
              <a:rect l="0" t="0" r="r" b="b"/>
              <a:pathLst>
                <a:path w="45" h="26">
                  <a:moveTo>
                    <a:pt x="23" y="0"/>
                  </a:moveTo>
                  <a:cubicBezTo>
                    <a:pt x="33" y="2"/>
                    <a:pt x="45" y="21"/>
                    <a:pt x="30" y="26"/>
                  </a:cubicBezTo>
                  <a:cubicBezTo>
                    <a:pt x="10" y="24"/>
                    <a:pt x="0" y="8"/>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7" name="Freeform 99">
              <a:extLst>
                <a:ext uri="{FF2B5EF4-FFF2-40B4-BE49-F238E27FC236}">
                  <a16:creationId xmlns:a16="http://schemas.microsoft.com/office/drawing/2014/main" id="{6F280CAD-1F1B-4F43-99A3-B2EC2A7F30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084479" y="6024758"/>
              <a:ext cx="219770" cy="121588"/>
            </a:xfrm>
            <a:custGeom>
              <a:avLst/>
              <a:gdLst>
                <a:gd name="T0" fmla="*/ 36 w 67"/>
                <a:gd name="T1" fmla="*/ 0 h 40"/>
                <a:gd name="T2" fmla="*/ 44 w 67"/>
                <a:gd name="T3" fmla="*/ 2 h 40"/>
                <a:gd name="T4" fmla="*/ 31 w 67"/>
                <a:gd name="T5" fmla="*/ 2 h 40"/>
                <a:gd name="T6" fmla="*/ 36 w 67"/>
                <a:gd name="T7" fmla="*/ 0 h 40"/>
              </a:gdLst>
              <a:ahLst/>
              <a:cxnLst>
                <a:cxn ang="0">
                  <a:pos x="T0" y="T1"/>
                </a:cxn>
                <a:cxn ang="0">
                  <a:pos x="T2" y="T3"/>
                </a:cxn>
                <a:cxn ang="0">
                  <a:pos x="T4" y="T5"/>
                </a:cxn>
                <a:cxn ang="0">
                  <a:pos x="T6" y="T7"/>
                </a:cxn>
              </a:cxnLst>
              <a:rect l="0" t="0" r="r" b="b"/>
              <a:pathLst>
                <a:path w="67" h="40">
                  <a:moveTo>
                    <a:pt x="36" y="0"/>
                  </a:moveTo>
                  <a:cubicBezTo>
                    <a:pt x="39" y="3"/>
                    <a:pt x="41" y="0"/>
                    <a:pt x="44" y="2"/>
                  </a:cubicBezTo>
                  <a:cubicBezTo>
                    <a:pt x="67" y="40"/>
                    <a:pt x="0" y="25"/>
                    <a:pt x="31" y="2"/>
                  </a:cubicBezTo>
                  <a:cubicBezTo>
                    <a:pt x="24" y="11"/>
                    <a:pt x="31" y="5"/>
                    <a:pt x="3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8" name="Freeform 100">
              <a:extLst>
                <a:ext uri="{FF2B5EF4-FFF2-40B4-BE49-F238E27FC236}">
                  <a16:creationId xmlns:a16="http://schemas.microsoft.com/office/drawing/2014/main" id="{9C83D9FD-E06E-407B-BA7C-2C2AD5B16C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536827" y="6024759"/>
              <a:ext cx="128495" cy="93843"/>
            </a:xfrm>
            <a:custGeom>
              <a:avLst/>
              <a:gdLst>
                <a:gd name="T0" fmla="*/ 28 w 39"/>
                <a:gd name="T1" fmla="*/ 1 h 31"/>
                <a:gd name="T2" fmla="*/ 39 w 39"/>
                <a:gd name="T3" fmla="*/ 21 h 31"/>
                <a:gd name="T4" fmla="*/ 28 w 39"/>
                <a:gd name="T5" fmla="*/ 1 h 31"/>
              </a:gdLst>
              <a:ahLst/>
              <a:cxnLst>
                <a:cxn ang="0">
                  <a:pos x="T0" y="T1"/>
                </a:cxn>
                <a:cxn ang="0">
                  <a:pos x="T2" y="T3"/>
                </a:cxn>
                <a:cxn ang="0">
                  <a:pos x="T4" y="T5"/>
                </a:cxn>
              </a:cxnLst>
              <a:rect l="0" t="0" r="r" b="b"/>
              <a:pathLst>
                <a:path w="39" h="31">
                  <a:moveTo>
                    <a:pt x="28" y="1"/>
                  </a:moveTo>
                  <a:cubicBezTo>
                    <a:pt x="38" y="0"/>
                    <a:pt x="38" y="12"/>
                    <a:pt x="39" y="21"/>
                  </a:cubicBezTo>
                  <a:cubicBezTo>
                    <a:pt x="18" y="31"/>
                    <a:pt x="0" y="12"/>
                    <a:pt x="2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9" name="Freeform 101">
              <a:extLst>
                <a:ext uri="{FF2B5EF4-FFF2-40B4-BE49-F238E27FC236}">
                  <a16:creationId xmlns:a16="http://schemas.microsoft.com/office/drawing/2014/main" id="{A1CACEBA-A7A9-45FB-897A-888150011BC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734040" y="6031289"/>
              <a:ext cx="138242" cy="81603"/>
            </a:xfrm>
            <a:custGeom>
              <a:avLst/>
              <a:gdLst>
                <a:gd name="T0" fmla="*/ 22 w 42"/>
                <a:gd name="T1" fmla="*/ 0 h 27"/>
                <a:gd name="T2" fmla="*/ 14 w 42"/>
                <a:gd name="T3" fmla="*/ 25 h 27"/>
                <a:gd name="T4" fmla="*/ 22 w 42"/>
                <a:gd name="T5" fmla="*/ 0 h 27"/>
              </a:gdLst>
              <a:ahLst/>
              <a:cxnLst>
                <a:cxn ang="0">
                  <a:pos x="T0" y="T1"/>
                </a:cxn>
                <a:cxn ang="0">
                  <a:pos x="T2" y="T3"/>
                </a:cxn>
                <a:cxn ang="0">
                  <a:pos x="T4" y="T5"/>
                </a:cxn>
              </a:cxnLst>
              <a:rect l="0" t="0" r="r" b="b"/>
              <a:pathLst>
                <a:path w="42" h="27">
                  <a:moveTo>
                    <a:pt x="22" y="0"/>
                  </a:moveTo>
                  <a:cubicBezTo>
                    <a:pt x="42" y="7"/>
                    <a:pt x="28" y="27"/>
                    <a:pt x="14" y="25"/>
                  </a:cubicBezTo>
                  <a:cubicBezTo>
                    <a:pt x="0" y="18"/>
                    <a:pt x="9" y="2"/>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0" name="Freeform 104">
              <a:extLst>
                <a:ext uri="{FF2B5EF4-FFF2-40B4-BE49-F238E27FC236}">
                  <a16:creationId xmlns:a16="http://schemas.microsoft.com/office/drawing/2014/main" id="{4A695BE5-DE27-460F-845F-45BB814FE35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123391" y="6040264"/>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1" name="Freeform 113">
              <a:extLst>
                <a:ext uri="{FF2B5EF4-FFF2-40B4-BE49-F238E27FC236}">
                  <a16:creationId xmlns:a16="http://schemas.microsoft.com/office/drawing/2014/main" id="{77CDD712-F443-4EDC-B663-5EC5ACD7DB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11612" y="6085961"/>
              <a:ext cx="9748" cy="8977"/>
            </a:xfrm>
            <a:custGeom>
              <a:avLst/>
              <a:gdLst>
                <a:gd name="T0" fmla="*/ 1 w 3"/>
                <a:gd name="T1" fmla="*/ 0 h 3"/>
                <a:gd name="T2" fmla="*/ 3 w 3"/>
                <a:gd name="T3" fmla="*/ 1 h 3"/>
                <a:gd name="T4" fmla="*/ 1 w 3"/>
                <a:gd name="T5" fmla="*/ 0 h 3"/>
              </a:gdLst>
              <a:ahLst/>
              <a:cxnLst>
                <a:cxn ang="0">
                  <a:pos x="T0" y="T1"/>
                </a:cxn>
                <a:cxn ang="0">
                  <a:pos x="T2" y="T3"/>
                </a:cxn>
                <a:cxn ang="0">
                  <a:pos x="T4" y="T5"/>
                </a:cxn>
              </a:cxnLst>
              <a:rect l="0" t="0" r="r" b="b"/>
              <a:pathLst>
                <a:path w="3" h="3">
                  <a:moveTo>
                    <a:pt x="1" y="0"/>
                  </a:moveTo>
                  <a:cubicBezTo>
                    <a:pt x="1" y="0"/>
                    <a:pt x="2" y="1"/>
                    <a:pt x="3" y="1"/>
                  </a:cubicBezTo>
                  <a:cubicBezTo>
                    <a:pt x="2" y="3"/>
                    <a:pt x="0" y="1"/>
                    <a:pt x="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2" name="Freeform 114">
              <a:extLst>
                <a:ext uri="{FF2B5EF4-FFF2-40B4-BE49-F238E27FC236}">
                  <a16:creationId xmlns:a16="http://schemas.microsoft.com/office/drawing/2014/main" id="{007246F1-084B-45D9-BDD9-99BB53F6C9A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78066" y="6085961"/>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2"/>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3" name="Freeform 115">
              <a:extLst>
                <a:ext uri="{FF2B5EF4-FFF2-40B4-BE49-F238E27FC236}">
                  <a16:creationId xmlns:a16="http://schemas.microsoft.com/office/drawing/2014/main" id="{1EFA42E9-27C0-423D-93C8-794A9683FCF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40920" y="6091674"/>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4" name="Freeform 120">
              <a:extLst>
                <a:ext uri="{FF2B5EF4-FFF2-40B4-BE49-F238E27FC236}">
                  <a16:creationId xmlns:a16="http://schemas.microsoft.com/office/drawing/2014/main" id="{DFCCEBA8-5961-480A-9134-51605F650B8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1632" y="6320599"/>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5" name="Freeform 121">
              <a:extLst>
                <a:ext uri="{FF2B5EF4-FFF2-40B4-BE49-F238E27FC236}">
                  <a16:creationId xmlns:a16="http://schemas.microsoft.com/office/drawing/2014/main" id="{00B8B62E-6551-4805-BD5A-5188FE5D3A7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187481" y="6343820"/>
              <a:ext cx="133812" cy="84866"/>
            </a:xfrm>
            <a:custGeom>
              <a:avLst/>
              <a:gdLst>
                <a:gd name="T0" fmla="*/ 26 w 41"/>
                <a:gd name="T1" fmla="*/ 0 h 28"/>
                <a:gd name="T2" fmla="*/ 38 w 41"/>
                <a:gd name="T3" fmla="*/ 19 h 28"/>
                <a:gd name="T4" fmla="*/ 26 w 41"/>
                <a:gd name="T5" fmla="*/ 0 h 28"/>
              </a:gdLst>
              <a:ahLst/>
              <a:cxnLst>
                <a:cxn ang="0">
                  <a:pos x="T0" y="T1"/>
                </a:cxn>
                <a:cxn ang="0">
                  <a:pos x="T2" y="T3"/>
                </a:cxn>
                <a:cxn ang="0">
                  <a:pos x="T4" y="T5"/>
                </a:cxn>
              </a:cxnLst>
              <a:rect l="0" t="0" r="r" b="b"/>
              <a:pathLst>
                <a:path w="41" h="28">
                  <a:moveTo>
                    <a:pt x="26" y="0"/>
                  </a:moveTo>
                  <a:cubicBezTo>
                    <a:pt x="33" y="0"/>
                    <a:pt x="41" y="10"/>
                    <a:pt x="38" y="19"/>
                  </a:cubicBezTo>
                  <a:cubicBezTo>
                    <a:pt x="16" y="28"/>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6" name="Freeform 125">
              <a:extLst>
                <a:ext uri="{FF2B5EF4-FFF2-40B4-BE49-F238E27FC236}">
                  <a16:creationId xmlns:a16="http://schemas.microsoft.com/office/drawing/2014/main" id="{EB635BC8-61BC-44D5-AA11-9A308B3BA4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973495" y="6338959"/>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7" name="Freeform 126">
              <a:extLst>
                <a:ext uri="{FF2B5EF4-FFF2-40B4-BE49-F238E27FC236}">
                  <a16:creationId xmlns:a16="http://schemas.microsoft.com/office/drawing/2014/main" id="{3C0CF799-2713-48A8-94DF-F8CB5F33243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910307" y="6350793"/>
              <a:ext cx="151535" cy="79154"/>
            </a:xfrm>
            <a:custGeom>
              <a:avLst/>
              <a:gdLst>
                <a:gd name="T0" fmla="*/ 23 w 46"/>
                <a:gd name="T1" fmla="*/ 0 h 26"/>
                <a:gd name="T2" fmla="*/ 29 w 46"/>
                <a:gd name="T3" fmla="*/ 26 h 26"/>
                <a:gd name="T4" fmla="*/ 23 w 46"/>
                <a:gd name="T5" fmla="*/ 0 h 26"/>
              </a:gdLst>
              <a:ahLst/>
              <a:cxnLst>
                <a:cxn ang="0">
                  <a:pos x="T0" y="T1"/>
                </a:cxn>
                <a:cxn ang="0">
                  <a:pos x="T2" y="T3"/>
                </a:cxn>
                <a:cxn ang="0">
                  <a:pos x="T4" y="T5"/>
                </a:cxn>
              </a:cxnLst>
              <a:rect l="0" t="0" r="r" b="b"/>
              <a:pathLst>
                <a:path w="46" h="26">
                  <a:moveTo>
                    <a:pt x="23" y="0"/>
                  </a:moveTo>
                  <a:cubicBezTo>
                    <a:pt x="32" y="2"/>
                    <a:pt x="46" y="22"/>
                    <a:pt x="29" y="26"/>
                  </a:cubicBezTo>
                  <a:cubicBezTo>
                    <a:pt x="10" y="24"/>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8" name="Freeform 127">
              <a:extLst>
                <a:ext uri="{FF2B5EF4-FFF2-40B4-BE49-F238E27FC236}">
                  <a16:creationId xmlns:a16="http://schemas.microsoft.com/office/drawing/2014/main" id="{52A7149F-5A3F-4537-981A-974C7409CAF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85091" y="6350792"/>
              <a:ext cx="137356" cy="79154"/>
            </a:xfrm>
            <a:custGeom>
              <a:avLst/>
              <a:gdLst>
                <a:gd name="T0" fmla="*/ 28 w 42"/>
                <a:gd name="T1" fmla="*/ 0 h 26"/>
                <a:gd name="T2" fmla="*/ 23 w 42"/>
                <a:gd name="T3" fmla="*/ 26 h 26"/>
                <a:gd name="T4" fmla="*/ 28 w 42"/>
                <a:gd name="T5" fmla="*/ 0 h 26"/>
              </a:gdLst>
              <a:ahLst/>
              <a:cxnLst>
                <a:cxn ang="0">
                  <a:pos x="T0" y="T1"/>
                </a:cxn>
                <a:cxn ang="0">
                  <a:pos x="T2" y="T3"/>
                </a:cxn>
                <a:cxn ang="0">
                  <a:pos x="T4" y="T5"/>
                </a:cxn>
              </a:cxnLst>
              <a:rect l="0" t="0" r="r" b="b"/>
              <a:pathLst>
                <a:path w="42" h="26">
                  <a:moveTo>
                    <a:pt x="28" y="0"/>
                  </a:moveTo>
                  <a:cubicBezTo>
                    <a:pt x="42" y="4"/>
                    <a:pt x="38" y="23"/>
                    <a:pt x="23" y="26"/>
                  </a:cubicBezTo>
                  <a:cubicBezTo>
                    <a:pt x="0" y="26"/>
                    <a:pt x="8" y="5"/>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9" name="Freeform 128">
              <a:extLst>
                <a:ext uri="{FF2B5EF4-FFF2-40B4-BE49-F238E27FC236}">
                  <a16:creationId xmlns:a16="http://schemas.microsoft.com/office/drawing/2014/main" id="{5D7163FE-5ADD-41E7-985B-F95E7E04840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412281" y="6354055"/>
              <a:ext cx="131153" cy="78339"/>
            </a:xfrm>
            <a:custGeom>
              <a:avLst/>
              <a:gdLst>
                <a:gd name="T0" fmla="*/ 18 w 40"/>
                <a:gd name="T1" fmla="*/ 0 h 26"/>
                <a:gd name="T2" fmla="*/ 7 w 40"/>
                <a:gd name="T3" fmla="*/ 20 h 26"/>
                <a:gd name="T4" fmla="*/ 18 w 40"/>
                <a:gd name="T5" fmla="*/ 0 h 26"/>
              </a:gdLst>
              <a:ahLst/>
              <a:cxnLst>
                <a:cxn ang="0">
                  <a:pos x="T0" y="T1"/>
                </a:cxn>
                <a:cxn ang="0">
                  <a:pos x="T2" y="T3"/>
                </a:cxn>
                <a:cxn ang="0">
                  <a:pos x="T4" y="T5"/>
                </a:cxn>
              </a:cxnLst>
              <a:rect l="0" t="0" r="r" b="b"/>
              <a:pathLst>
                <a:path w="40" h="26">
                  <a:moveTo>
                    <a:pt x="18" y="0"/>
                  </a:moveTo>
                  <a:cubicBezTo>
                    <a:pt x="40" y="9"/>
                    <a:pt x="28" y="26"/>
                    <a:pt x="7" y="20"/>
                  </a:cubicBezTo>
                  <a:cubicBezTo>
                    <a:pt x="0" y="8"/>
                    <a:pt x="6" y="1"/>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0" name="Freeform 129">
              <a:extLst>
                <a:ext uri="{FF2B5EF4-FFF2-40B4-BE49-F238E27FC236}">
                  <a16:creationId xmlns:a16="http://schemas.microsoft.com/office/drawing/2014/main" id="{FA796F21-7CE5-4483-A137-919B3D433BD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360077" y="6354055"/>
              <a:ext cx="147990" cy="109348"/>
            </a:xfrm>
            <a:custGeom>
              <a:avLst/>
              <a:gdLst>
                <a:gd name="T0" fmla="*/ 28 w 45"/>
                <a:gd name="T1" fmla="*/ 0 h 36"/>
                <a:gd name="T2" fmla="*/ 42 w 45"/>
                <a:gd name="T3" fmla="*/ 20 h 36"/>
                <a:gd name="T4" fmla="*/ 28 w 45"/>
                <a:gd name="T5" fmla="*/ 0 h 36"/>
              </a:gdLst>
              <a:ahLst/>
              <a:cxnLst>
                <a:cxn ang="0">
                  <a:pos x="T0" y="T1"/>
                </a:cxn>
                <a:cxn ang="0">
                  <a:pos x="T2" y="T3"/>
                </a:cxn>
                <a:cxn ang="0">
                  <a:pos x="T4" y="T5"/>
                </a:cxn>
              </a:cxnLst>
              <a:rect l="0" t="0" r="r" b="b"/>
              <a:pathLst>
                <a:path w="45" h="36">
                  <a:moveTo>
                    <a:pt x="28" y="0"/>
                  </a:moveTo>
                  <a:cubicBezTo>
                    <a:pt x="34" y="1"/>
                    <a:pt x="45" y="11"/>
                    <a:pt x="42" y="20"/>
                  </a:cubicBezTo>
                  <a:cubicBezTo>
                    <a:pt x="25"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1" name="Freeform 133">
              <a:extLst>
                <a:ext uri="{FF2B5EF4-FFF2-40B4-BE49-F238E27FC236}">
                  <a16:creationId xmlns:a16="http://schemas.microsoft.com/office/drawing/2014/main" id="{89A8D3E3-3518-4738-B94E-F7DD9818D8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166893" y="6363033"/>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2" name="Freeform 136">
              <a:extLst>
                <a:ext uri="{FF2B5EF4-FFF2-40B4-BE49-F238E27FC236}">
                  <a16:creationId xmlns:a16="http://schemas.microsoft.com/office/drawing/2014/main" id="{965D7305-50C2-4D93-8832-19DC70C5BD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128899" y="6292819"/>
              <a:ext cx="127608" cy="69362"/>
            </a:xfrm>
            <a:custGeom>
              <a:avLst/>
              <a:gdLst>
                <a:gd name="T0" fmla="*/ 21 w 39"/>
                <a:gd name="T1" fmla="*/ 0 h 23"/>
                <a:gd name="T2" fmla="*/ 22 w 39"/>
                <a:gd name="T3" fmla="*/ 23 h 23"/>
                <a:gd name="T4" fmla="*/ 21 w 39"/>
                <a:gd name="T5" fmla="*/ 0 h 23"/>
              </a:gdLst>
              <a:ahLst/>
              <a:cxnLst>
                <a:cxn ang="0">
                  <a:pos x="T0" y="T1"/>
                </a:cxn>
                <a:cxn ang="0">
                  <a:pos x="T2" y="T3"/>
                </a:cxn>
                <a:cxn ang="0">
                  <a:pos x="T4" y="T5"/>
                </a:cxn>
              </a:cxnLst>
              <a:rect l="0" t="0" r="r" b="b"/>
              <a:pathLst>
                <a:path w="39" h="23">
                  <a:moveTo>
                    <a:pt x="21" y="0"/>
                  </a:moveTo>
                  <a:cubicBezTo>
                    <a:pt x="37" y="0"/>
                    <a:pt x="39" y="22"/>
                    <a:pt x="22" y="23"/>
                  </a:cubicBezTo>
                  <a:cubicBezTo>
                    <a:pt x="7" y="22"/>
                    <a:pt x="0" y="5"/>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3" name="Freeform 137">
              <a:extLst>
                <a:ext uri="{FF2B5EF4-FFF2-40B4-BE49-F238E27FC236}">
                  <a16:creationId xmlns:a16="http://schemas.microsoft.com/office/drawing/2014/main" id="{04637E45-0880-40BC-B488-4EA4CA4356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928109" y="6378537"/>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4" name="Freeform 138">
              <a:extLst>
                <a:ext uri="{FF2B5EF4-FFF2-40B4-BE49-F238E27FC236}">
                  <a16:creationId xmlns:a16="http://schemas.microsoft.com/office/drawing/2014/main" id="{D938207F-A865-48E5-A15D-FD578BC59D8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675552" y="6380986"/>
              <a:ext cx="117860" cy="79154"/>
            </a:xfrm>
            <a:custGeom>
              <a:avLst/>
              <a:gdLst>
                <a:gd name="T0" fmla="*/ 21 w 36"/>
                <a:gd name="T1" fmla="*/ 0 h 26"/>
                <a:gd name="T2" fmla="*/ 21 w 36"/>
                <a:gd name="T3" fmla="*/ 26 h 26"/>
                <a:gd name="T4" fmla="*/ 21 w 36"/>
                <a:gd name="T5" fmla="*/ 0 h 26"/>
              </a:gdLst>
              <a:ahLst/>
              <a:cxnLst>
                <a:cxn ang="0">
                  <a:pos x="T0" y="T1"/>
                </a:cxn>
                <a:cxn ang="0">
                  <a:pos x="T2" y="T3"/>
                </a:cxn>
                <a:cxn ang="0">
                  <a:pos x="T4" y="T5"/>
                </a:cxn>
              </a:cxnLst>
              <a:rect l="0" t="0" r="r" b="b"/>
              <a:pathLst>
                <a:path w="36" h="26">
                  <a:moveTo>
                    <a:pt x="21" y="0"/>
                  </a:moveTo>
                  <a:cubicBezTo>
                    <a:pt x="32" y="4"/>
                    <a:pt x="36" y="23"/>
                    <a:pt x="21" y="26"/>
                  </a:cubicBezTo>
                  <a:cubicBezTo>
                    <a:pt x="1" y="24"/>
                    <a:pt x="0" y="2"/>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5" name="Freeform 140">
              <a:extLst>
                <a:ext uri="{FF2B5EF4-FFF2-40B4-BE49-F238E27FC236}">
                  <a16:creationId xmlns:a16="http://schemas.microsoft.com/office/drawing/2014/main" id="{DCD7108A-C70D-4FD9-B91A-0E9F9501AEF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655091" y="6390777"/>
              <a:ext cx="137356" cy="96290"/>
            </a:xfrm>
            <a:custGeom>
              <a:avLst/>
              <a:gdLst>
                <a:gd name="T0" fmla="*/ 25 w 42"/>
                <a:gd name="T1" fmla="*/ 0 h 32"/>
                <a:gd name="T2" fmla="*/ 4 w 42"/>
                <a:gd name="T3" fmla="*/ 18 h 32"/>
                <a:gd name="T4" fmla="*/ 25 w 42"/>
                <a:gd name="T5" fmla="*/ 0 h 32"/>
              </a:gdLst>
              <a:ahLst/>
              <a:cxnLst>
                <a:cxn ang="0">
                  <a:pos x="T0" y="T1"/>
                </a:cxn>
                <a:cxn ang="0">
                  <a:pos x="T2" y="T3"/>
                </a:cxn>
                <a:cxn ang="0">
                  <a:pos x="T4" y="T5"/>
                </a:cxn>
              </a:cxnLst>
              <a:rect l="0" t="0" r="r" b="b"/>
              <a:pathLst>
                <a:path w="42" h="32">
                  <a:moveTo>
                    <a:pt x="25" y="0"/>
                  </a:moveTo>
                  <a:cubicBezTo>
                    <a:pt x="42" y="13"/>
                    <a:pt x="15" y="32"/>
                    <a:pt x="4" y="18"/>
                  </a:cubicBezTo>
                  <a:cubicBezTo>
                    <a:pt x="0" y="5"/>
                    <a:pt x="16"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6" name="Freeform 142">
              <a:extLst>
                <a:ext uri="{FF2B5EF4-FFF2-40B4-BE49-F238E27FC236}">
                  <a16:creationId xmlns:a16="http://schemas.microsoft.com/office/drawing/2014/main" id="{57FC30BB-0D8F-43B0-910E-7DDE8C9331F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425652" y="6417706"/>
              <a:ext cx="3545" cy="5712"/>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7" name="Freeform 125">
              <a:extLst>
                <a:ext uri="{FF2B5EF4-FFF2-40B4-BE49-F238E27FC236}">
                  <a16:creationId xmlns:a16="http://schemas.microsoft.com/office/drawing/2014/main" id="{7E9ACE65-00C6-4A75-8F61-CCADAF3EC14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188143" y="6331967"/>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8" name="Freeform 137">
              <a:extLst>
                <a:ext uri="{FF2B5EF4-FFF2-40B4-BE49-F238E27FC236}">
                  <a16:creationId xmlns:a16="http://schemas.microsoft.com/office/drawing/2014/main" id="{A66BC798-DA88-404E-ABF9-4334D68972A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2115740" y="6064338"/>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grpSp>
      <p:graphicFrame>
        <p:nvGraphicFramePr>
          <p:cNvPr id="5" name="Content Placeholder 2">
            <a:extLst>
              <a:ext uri="{FF2B5EF4-FFF2-40B4-BE49-F238E27FC236}">
                <a16:creationId xmlns:a16="http://schemas.microsoft.com/office/drawing/2014/main" id="{F1758115-9035-B92E-AD6F-61BED3B683C0}"/>
              </a:ext>
            </a:extLst>
          </p:cNvPr>
          <p:cNvGraphicFramePr>
            <a:graphicFrameLocks noGrp="1"/>
          </p:cNvGraphicFramePr>
          <p:nvPr>
            <p:ph idx="1"/>
            <p:extLst>
              <p:ext uri="{D42A27DB-BD31-4B8C-83A1-F6EECF244321}">
                <p14:modId xmlns:p14="http://schemas.microsoft.com/office/powerpoint/2010/main" val="2983875361"/>
              </p:ext>
            </p:extLst>
          </p:nvPr>
        </p:nvGraphicFramePr>
        <p:xfrm>
          <a:off x="5074567" y="876300"/>
          <a:ext cx="6525661" cy="4531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603481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C53527CE-0857-4148-A439-03E1284D2F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0F5875A0-5244-748D-DC7F-BFD930A6FF75}"/>
              </a:ext>
            </a:extLst>
          </p:cNvPr>
          <p:cNvSpPr>
            <a:spLocks noGrp="1"/>
          </p:cNvSpPr>
          <p:nvPr>
            <p:ph type="ctrTitle"/>
          </p:nvPr>
        </p:nvSpPr>
        <p:spPr>
          <a:xfrm>
            <a:off x="1148495" y="5353494"/>
            <a:ext cx="9905999" cy="713860"/>
          </a:xfrm>
        </p:spPr>
        <p:txBody>
          <a:bodyPr anchor="ctr">
            <a:normAutofit/>
          </a:bodyPr>
          <a:lstStyle/>
          <a:p>
            <a:r>
              <a:rPr lang="en-GB" sz="4000"/>
              <a:t>Thank you!</a:t>
            </a:r>
          </a:p>
        </p:txBody>
      </p:sp>
      <p:sp>
        <p:nvSpPr>
          <p:cNvPr id="5" name="Subtitle 4">
            <a:extLst>
              <a:ext uri="{FF2B5EF4-FFF2-40B4-BE49-F238E27FC236}">
                <a16:creationId xmlns:a16="http://schemas.microsoft.com/office/drawing/2014/main" id="{196A0B48-3B8B-686D-37B2-83CDE1288408}"/>
              </a:ext>
            </a:extLst>
          </p:cNvPr>
          <p:cNvSpPr>
            <a:spLocks noGrp="1"/>
          </p:cNvSpPr>
          <p:nvPr>
            <p:ph type="subTitle" idx="1"/>
          </p:nvPr>
        </p:nvSpPr>
        <p:spPr>
          <a:xfrm>
            <a:off x="2712614" y="6062792"/>
            <a:ext cx="6767853" cy="422504"/>
          </a:xfrm>
        </p:spPr>
        <p:txBody>
          <a:bodyPr>
            <a:normAutofit/>
          </a:bodyPr>
          <a:lstStyle/>
          <a:p>
            <a:r>
              <a:rPr lang="en-GB" sz="1200"/>
              <a:t>Any Questions?</a:t>
            </a:r>
          </a:p>
        </p:txBody>
      </p:sp>
      <p:pic>
        <p:nvPicPr>
          <p:cNvPr id="9" name="Graphic 8" descr="Handshake">
            <a:extLst>
              <a:ext uri="{FF2B5EF4-FFF2-40B4-BE49-F238E27FC236}">
                <a16:creationId xmlns:a16="http://schemas.microsoft.com/office/drawing/2014/main" id="{5C38D76C-7241-CC3C-2D28-AB134F4D446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872965" y="523732"/>
            <a:ext cx="4457058" cy="4457058"/>
          </a:xfrm>
          <a:prstGeom prst="rect">
            <a:avLst/>
          </a:prstGeom>
        </p:spPr>
      </p:pic>
    </p:spTree>
    <p:extLst>
      <p:ext uri="{BB962C8B-B14F-4D97-AF65-F5344CB8AC3E}">
        <p14:creationId xmlns:p14="http://schemas.microsoft.com/office/powerpoint/2010/main" val="802779320"/>
      </p:ext>
    </p:extLst>
  </p:cSld>
  <p:clrMapOvr>
    <a:masterClrMapping/>
  </p:clrMapOvr>
</p:sld>
</file>

<file path=ppt/theme/theme1.xml><?xml version="1.0" encoding="utf-8"?>
<a:theme xmlns:a="http://schemas.openxmlformats.org/drawingml/2006/main" name="BohemianVTI">
  <a:themeElements>
    <a:clrScheme name="AnalogousFromRegularSeedRightStep">
      <a:dk1>
        <a:srgbClr val="000000"/>
      </a:dk1>
      <a:lt1>
        <a:srgbClr val="FFFFFF"/>
      </a:lt1>
      <a:dk2>
        <a:srgbClr val="321C1D"/>
      </a:dk2>
      <a:lt2>
        <a:srgbClr val="F3F1F0"/>
      </a:lt2>
      <a:accent1>
        <a:srgbClr val="25AED2"/>
      </a:accent1>
      <a:accent2>
        <a:srgbClr val="175ED5"/>
      </a:accent2>
      <a:accent3>
        <a:srgbClr val="332BE7"/>
      </a:accent3>
      <a:accent4>
        <a:srgbClr val="6F17D5"/>
      </a:accent4>
      <a:accent5>
        <a:srgbClr val="D029E7"/>
      </a:accent5>
      <a:accent6>
        <a:srgbClr val="D5179D"/>
      </a:accent6>
      <a:hlink>
        <a:srgbClr val="BF5A3F"/>
      </a:hlink>
      <a:folHlink>
        <a:srgbClr val="7F7F7F"/>
      </a:folHlink>
    </a:clrScheme>
    <a:fontScheme name="modern love avenir">
      <a:majorFont>
        <a:latin typeface="Modern Love"/>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ohemianVTI" id="{B5E50611-F7C7-47BC-81A6-BE9493DF8677}" vid="{7A26D0DD-A1A5-444B-B0FB-E7DB9E2D047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814</Words>
  <Application>Microsoft Office PowerPoint</Application>
  <PresentationFormat>Widescreen</PresentationFormat>
  <Paragraphs>100</Paragraphs>
  <Slides>16</Slides>
  <Notes>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Avenir Next LT Pro</vt:lpstr>
      <vt:lpstr>Calibri</vt:lpstr>
      <vt:lpstr>Modern Love</vt:lpstr>
      <vt:lpstr>BohemianVTI</vt:lpstr>
      <vt:lpstr>Assignment 2 question and guidance!</vt:lpstr>
      <vt:lpstr>Content</vt:lpstr>
      <vt:lpstr>Aims and learning objectives </vt:lpstr>
      <vt:lpstr>Assignment 2 question</vt:lpstr>
      <vt:lpstr>Guidance</vt:lpstr>
      <vt:lpstr>What is legal aid?</vt:lpstr>
      <vt:lpstr>What is legal aid?</vt:lpstr>
      <vt:lpstr>Continued</vt:lpstr>
      <vt:lpstr>Exceptional cases</vt:lpstr>
      <vt:lpstr>Before 2012?</vt:lpstr>
      <vt:lpstr>After 2012</vt:lpstr>
      <vt:lpstr>Impact of these changes</vt:lpstr>
      <vt:lpstr>Link to the document</vt:lpstr>
      <vt:lpstr>Some relevant sources…….</vt:lpstr>
      <vt:lpstr>Summary </vt:lpstr>
      <vt:lpstr>Thank you!</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Assignment 2 question and guidance!</dc:title>
  <dc:creator>Zita Draper</dc:creator>
  <cp:lastModifiedBy>Zita Draper</cp:lastModifiedBy>
  <cp:revision>1</cp:revision>
  <dcterms:created xsi:type="dcterms:W3CDTF">2024-03-02T21:44:55Z</dcterms:created>
  <dcterms:modified xsi:type="dcterms:W3CDTF">2024-03-03T19:44:05Z</dcterms:modified>
</cp:coreProperties>
</file>