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1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3C7B219-F409-46E1-B6F8-FC33B57E5FDB}" type="datetimeFigureOut">
              <a:rPr lang="en-US" smtClean="0"/>
              <a:pPr/>
              <a:t>3/4/2020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2C69775-DCA0-49DB-9979-75C5D8340B37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7912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endParaRPr lang="en-US" sz="40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  <a:buNone/>
            </a:pPr>
            <a:endParaRPr lang="en-US" sz="40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US" sz="4000" b="1" dirty="0">
                <a:latin typeface="Times New Roman" pitchFamily="18" charset="0"/>
                <a:cs typeface="Times New Roman" pitchFamily="18" charset="0"/>
              </a:rPr>
              <a:t>Customer Relationship Management  (CRM) of ASDA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2556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Customer Relationship management (CRM)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5257800"/>
          </a:xfrm>
        </p:spPr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CRM is an main factor which is initiated by every organization to have a positive customer experience.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 key factor for the success of every business organizations. 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Skill of managing and maintaining a good relationship with customers.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CRM implementation helps business organization to achieve its goal of generating profit and retention of its customers for a long time (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Ghazian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et al., 2016).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Company background of ASDA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334000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Founded in 1949. </a:t>
            </a:r>
          </a:p>
          <a:p>
            <a:pPr algn="just">
              <a:lnSpc>
                <a:spcPct val="150000"/>
              </a:lnSpc>
            </a:pP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It is a well-known supermarket retailer in the UK. </a:t>
            </a:r>
          </a:p>
          <a:p>
            <a:pPr algn="just">
              <a:lnSpc>
                <a:spcPct val="150000"/>
              </a:lnSpc>
            </a:pP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In the year 2013/2014 by holding a 17.2% market share it became the second-largest supermarket chain in the UK.</a:t>
            </a:r>
          </a:p>
          <a:p>
            <a:pPr algn="just">
              <a:lnSpc>
                <a:spcPct val="150000"/>
              </a:lnSpc>
            </a:pP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Variety of services like insurance, groceries, George clothing and home are provided by the ASDA. </a:t>
            </a:r>
          </a:p>
          <a:p>
            <a:pPr algn="just">
              <a:lnSpc>
                <a:spcPct val="150000"/>
              </a:lnSpc>
            </a:pPr>
            <a:r>
              <a:rPr lang="en-US" sz="2600" dirty="0">
                <a:latin typeface="Times New Roman" pitchFamily="18" charset="0"/>
                <a:cs typeface="Times New Roman" pitchFamily="18" charset="0"/>
              </a:rPr>
              <a:t>Earning profit by providing customer satisfaction, retaining and growing the customers has always been an ultimate goal of the organizations.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Ethics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Ethics is about the moral judgment of good and bad.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Ethics is essential for any business organization to promote ethical behavior in the business.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Help solve important financial and legal issues.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Ethics can help your organization stay competitive in the long run.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It also benefits the company by attracting and retaining high-quality workforce and customers (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Tavani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2016).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Sustainability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organization's sustainability practices establish a good organizational image in the minds of customers.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Sustainability is management and coordination of environmental, social and financial requirements.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This enables companies to take full advantage of opportunities to minimize the environmental impact of their business (Clayton and Radcliffe, 2018).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617220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ethical and sustainable policy is necessary to implement in every activity of an organization. 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Every employee should perform in an ethical way to maintain their standard. 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Ethical guidelines should be followed to interact with the potential and the existing customer as well. 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The organization also focus on the sustainability policies to retain the customers.  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Adopting sustainable policies spread a positive message toward the customer and employees as it denotes an organization is safe and sustainable.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Benefits of implementing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Improve customer satisfaction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Improve customer retention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Better internal communication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Marketing optimization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Gain valuable insights (INFINIGEEK, 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Drawbacks of implementing CRM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06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Record missing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Overhead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Exclude human factors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Education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Issues of security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technical support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Employee resistance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Customer experience of ASDA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768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Not happy with the product they purchased.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Complaints about the services provided by ASDA did not meet their expectations.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ASDA practices unethical behavior</a:t>
            </a:r>
          </a:p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Employees have little interest in interacting with customers.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Finding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410200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60000"/>
              </a:lnSpc>
            </a:pP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ASDA has various issues regarding ethical concern. </a:t>
            </a:r>
          </a:p>
          <a:p>
            <a:pPr algn="just">
              <a:lnSpc>
                <a:spcPct val="160000"/>
              </a:lnSpc>
            </a:pP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Among the top four supermarkets of the UK, ASDA is considered as the least ethical supermarket. </a:t>
            </a:r>
          </a:p>
          <a:p>
            <a:pPr algn="just">
              <a:lnSpc>
                <a:spcPct val="160000"/>
              </a:lnSpc>
            </a:pP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ASDA fails to treat properly when it comes toward the treatment of suppliers. </a:t>
            </a:r>
          </a:p>
          <a:p>
            <a:pPr algn="just">
              <a:lnSpc>
                <a:spcPct val="160000"/>
              </a:lnSpc>
            </a:pP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The customer experience of the ASDA group is negative as the products delivered by them are of a low standard. </a:t>
            </a:r>
          </a:p>
          <a:p>
            <a:pPr algn="just">
              <a:lnSpc>
                <a:spcPct val="160000"/>
              </a:lnSpc>
            </a:pPr>
            <a:r>
              <a:rPr lang="en-US" sz="9600" dirty="0">
                <a:latin typeface="Times New Roman" pitchFamily="18" charset="0"/>
                <a:cs typeface="Times New Roman" pitchFamily="18" charset="0"/>
              </a:rPr>
              <a:t>Deliver of the goods and services is not on time which results in the cancellation of the order. It shows ASDA fails to implement the CRM properly.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Recommendation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990600"/>
            <a:ext cx="8229600" cy="5638800"/>
          </a:xfrm>
        </p:spPr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ASDA should teach their employees about how to treat with the customers properly.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ASDA should listen to the customer complaints seriously and tries hard to improve their performance.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It should work on its ethical policies and practices.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ASDA should provide its customers with an exciting way of shopping.</a:t>
            </a:r>
          </a:p>
          <a:p>
            <a:pPr algn="just">
              <a:lnSpc>
                <a:spcPct val="16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It should stress on using the different CRM models to enhance the quality of customer relationship within the company.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SWOT analysis of ASDA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76400"/>
          <a:ext cx="8229600" cy="4835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241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Strengths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Sustainability business practices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Affordable price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Implementation of corporate social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Goodwill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Weakness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Poor treatment toward suppliers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Unethical business practices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Poor customer experience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Low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quality product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241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Opportunities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Advancement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in technology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Changing taste of customers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Threat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High competition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Increase number of dissatisfied customers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Threat of new entrants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342900" indent="-342900" algn="just">
                        <a:lnSpc>
                          <a:spcPct val="150000"/>
                        </a:lnSpc>
                        <a:buAutoNum type="arabicPeriod"/>
                      </a:pP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Trap in legal action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4102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Clayton, T. and Radcliffe, N., 2018. </a:t>
            </a:r>
            <a:r>
              <a:rPr lang="en-US" sz="2800" i="1" dirty="0">
                <a:latin typeface="Times New Roman" pitchFamily="18" charset="0"/>
                <a:cs typeface="Times New Roman" pitchFamily="18" charset="0"/>
              </a:rPr>
              <a:t>Sustainability: a systems approach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. Routledge.</a:t>
            </a:r>
          </a:p>
          <a:p>
            <a:pPr algn="just">
              <a:lnSpc>
                <a:spcPct val="150000"/>
              </a:lnSpc>
            </a:pP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Ghazian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Hossaini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, M.H. and </a:t>
            </a: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Farsijani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, H., 2016. The effect of customer relationship management and its significant relationship by customers’ reactions in LG Company. </a:t>
            </a:r>
            <a:r>
              <a:rPr lang="en-US" sz="2800" i="1" dirty="0" err="1">
                <a:latin typeface="Times New Roman" pitchFamily="18" charset="0"/>
                <a:cs typeface="Times New Roman" pitchFamily="18" charset="0"/>
              </a:rPr>
              <a:t>Procedia</a:t>
            </a:r>
            <a:r>
              <a:rPr lang="en-US" sz="2800" i="1" dirty="0">
                <a:latin typeface="Times New Roman" pitchFamily="18" charset="0"/>
                <a:cs typeface="Times New Roman" pitchFamily="18" charset="0"/>
              </a:rPr>
              <a:t> Economics and Finance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2800" i="1" dirty="0">
                <a:latin typeface="Times New Roman" pitchFamily="18" charset="0"/>
                <a:cs typeface="Times New Roman" pitchFamily="18" charset="0"/>
              </a:rPr>
              <a:t>36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(16), pp.42-50.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INFINIGEEK, 2025. 8 Advantages and Disadvantages of Using Customer Relationship Management  Software. [Online] Available at: https://infinigeek.com/8-advantages-disadvantages-using-customer-relationship-management-software/ [Accessed on 18 February 2020]</a:t>
            </a:r>
          </a:p>
          <a:p>
            <a:pPr algn="just">
              <a:lnSpc>
                <a:spcPct val="150000"/>
              </a:lnSpc>
            </a:pP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Tavani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, H.T., 2016. </a:t>
            </a:r>
            <a:r>
              <a:rPr lang="en-US" sz="2800" i="1" dirty="0">
                <a:latin typeface="Times New Roman" pitchFamily="18" charset="0"/>
                <a:cs typeface="Times New Roman" pitchFamily="18" charset="0"/>
              </a:rPr>
              <a:t>Ethics and technology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. Wiley.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US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US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US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Thank You!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FFFFFF"/>
      </a:dk1>
      <a:lt1>
        <a:sysClr val="window" lastClr="000000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</TotalTime>
  <Words>775</Words>
  <Application>Microsoft Office PowerPoint</Application>
  <PresentationFormat>On-screen Show (4:3)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Constantia</vt:lpstr>
      <vt:lpstr>Times New Roman</vt:lpstr>
      <vt:lpstr>Wingdings 2</vt:lpstr>
      <vt:lpstr>Flow</vt:lpstr>
      <vt:lpstr>PowerPoint Presentation</vt:lpstr>
      <vt:lpstr>Customer Relationship management (CRM)</vt:lpstr>
      <vt:lpstr>Company background of ASDA </vt:lpstr>
      <vt:lpstr>Ethics </vt:lpstr>
      <vt:lpstr>Sustainability </vt:lpstr>
      <vt:lpstr>PowerPoint Presentation</vt:lpstr>
      <vt:lpstr>Benefits of implementing CRM</vt:lpstr>
      <vt:lpstr>Drawbacks of implementing CRM </vt:lpstr>
      <vt:lpstr>Customer experience of ASDA</vt:lpstr>
      <vt:lpstr>Finding </vt:lpstr>
      <vt:lpstr>Recommendation </vt:lpstr>
      <vt:lpstr>SWOT analysis of ASDA</vt:lpstr>
      <vt:lpstr>References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farakat ali</cp:lastModifiedBy>
  <cp:revision>32</cp:revision>
  <dcterms:created xsi:type="dcterms:W3CDTF">2020-02-18T08:13:45Z</dcterms:created>
  <dcterms:modified xsi:type="dcterms:W3CDTF">2020-03-04T14:50:17Z</dcterms:modified>
</cp:coreProperties>
</file>