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7" r:id="rId6"/>
    <p:sldId id="272" r:id="rId7"/>
    <p:sldId id="258" r:id="rId8"/>
    <p:sldId id="267" r:id="rId9"/>
    <p:sldId id="261" r:id="rId10"/>
    <p:sldId id="260" r:id="rId11"/>
    <p:sldId id="266" r:id="rId12"/>
    <p:sldId id="271" r:id="rId13"/>
    <p:sldId id="270" r:id="rId14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3A919E-C6AA-4E48-9E8F-A58242E0F257}" v="21" dt="2023-11-10T09:58:49.245"/>
  </p1510:revLst>
</p1510:revInfo>
</file>

<file path=ppt/tableStyles.xml><?xml version="1.0" encoding="utf-8"?>
<a:tblStyleLst xmlns:a="http://schemas.openxmlformats.org/drawingml/2006/main" def="{6E25E649-3F16-4E02-A733-19D2CDBF48F0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0742" autoAdjust="0"/>
  </p:normalViewPr>
  <p:slideViewPr>
    <p:cSldViewPr snapToGrid="0">
      <p:cViewPr varScale="1">
        <p:scale>
          <a:sx n="58" d="100"/>
          <a:sy n="58" d="100"/>
        </p:scale>
        <p:origin x="1618" y="53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48"/>
    </p:cViewPr>
  </p:sorter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ather Young (2213479)" userId="S::2213479@student.uwtsd.ac.uk::3567f1b8-b48a-43da-92ef-2e4b3c0e4d09" providerId="AD" clId="Web-{3EDBEB86-31F8-3884-E02F-79C373071B0A}"/>
    <pc:docChg chg="modSld">
      <pc:chgData name="Heather Young (2213479)" userId="S::2213479@student.uwtsd.ac.uk::3567f1b8-b48a-43da-92ef-2e4b3c0e4d09" providerId="AD" clId="Web-{3EDBEB86-31F8-3884-E02F-79C373071B0A}" dt="2023-11-08T10:48:18.733" v="30"/>
      <pc:docMkLst>
        <pc:docMk/>
      </pc:docMkLst>
      <pc:sldChg chg="modNotes">
        <pc:chgData name="Heather Young (2213479)" userId="S::2213479@student.uwtsd.ac.uk::3567f1b8-b48a-43da-92ef-2e4b3c0e4d09" providerId="AD" clId="Web-{3EDBEB86-31F8-3884-E02F-79C373071B0A}" dt="2023-11-08T10:42:24.363" v="28"/>
        <pc:sldMkLst>
          <pc:docMk/>
          <pc:sldMk cId="4135151317" sldId="260"/>
        </pc:sldMkLst>
      </pc:sldChg>
      <pc:sldChg chg="modNotes">
        <pc:chgData name="Heather Young (2213479)" userId="S::2213479@student.uwtsd.ac.uk::3567f1b8-b48a-43da-92ef-2e4b3c0e4d09" providerId="AD" clId="Web-{3EDBEB86-31F8-3884-E02F-79C373071B0A}" dt="2023-11-08T10:48:18.733" v="30"/>
        <pc:sldMkLst>
          <pc:docMk/>
          <pc:sldMk cId="1160959328" sldId="266"/>
        </pc:sldMkLst>
      </pc:sldChg>
    </pc:docChg>
  </pc:docChgLst>
  <pc:docChgLst>
    <pc:chgData name="Heather Young (2213479)" userId="S::2213479@student.uwtsd.ac.uk::3567f1b8-b48a-43da-92ef-2e4b3c0e4d09" providerId="AD" clId="Web-{2DE0E9B0-C058-6813-D045-1B5DE5AE2B72}"/>
    <pc:docChg chg="modSld sldOrd">
      <pc:chgData name="Heather Young (2213479)" userId="S::2213479@student.uwtsd.ac.uk::3567f1b8-b48a-43da-92ef-2e4b3c0e4d09" providerId="AD" clId="Web-{2DE0E9B0-C058-6813-D045-1B5DE5AE2B72}" dt="2023-11-02T11:19:10.379" v="36" actId="1076"/>
      <pc:docMkLst>
        <pc:docMk/>
      </pc:docMkLst>
      <pc:sldChg chg="addSp delSp modSp">
        <pc:chgData name="Heather Young (2213479)" userId="S::2213479@student.uwtsd.ac.uk::3567f1b8-b48a-43da-92ef-2e4b3c0e4d09" providerId="AD" clId="Web-{2DE0E9B0-C058-6813-D045-1B5DE5AE2B72}" dt="2023-11-02T11:19:10.379" v="36" actId="1076"/>
        <pc:sldMkLst>
          <pc:docMk/>
          <pc:sldMk cId="4135151317" sldId="260"/>
        </pc:sldMkLst>
        <pc:spChg chg="del">
          <ac:chgData name="Heather Young (2213479)" userId="S::2213479@student.uwtsd.ac.uk::3567f1b8-b48a-43da-92ef-2e4b3c0e4d09" providerId="AD" clId="Web-{2DE0E9B0-C058-6813-D045-1B5DE5AE2B72}" dt="2023-11-02T11:17:20.729" v="24"/>
          <ac:spMkLst>
            <pc:docMk/>
            <pc:sldMk cId="4135151317" sldId="260"/>
            <ac:spMk id="4" creationId="{00000000-0000-0000-0000-000000000000}"/>
          </ac:spMkLst>
        </pc:spChg>
        <pc:spChg chg="del">
          <ac:chgData name="Heather Young (2213479)" userId="S::2213479@student.uwtsd.ac.uk::3567f1b8-b48a-43da-92ef-2e4b3c0e4d09" providerId="AD" clId="Web-{2DE0E9B0-C058-6813-D045-1B5DE5AE2B72}" dt="2023-11-02T11:16:32.509" v="22"/>
          <ac:spMkLst>
            <pc:docMk/>
            <pc:sldMk cId="4135151317" sldId="260"/>
            <ac:spMk id="6" creationId="{00000000-0000-0000-0000-000000000000}"/>
          </ac:spMkLst>
        </pc:spChg>
        <pc:picChg chg="add mod ord">
          <ac:chgData name="Heather Young (2213479)" userId="S::2213479@student.uwtsd.ac.uk::3567f1b8-b48a-43da-92ef-2e4b3c0e4d09" providerId="AD" clId="Web-{2DE0E9B0-C058-6813-D045-1B5DE5AE2B72}" dt="2023-11-02T11:19:10.379" v="36" actId="1076"/>
          <ac:picMkLst>
            <pc:docMk/>
            <pc:sldMk cId="4135151317" sldId="260"/>
            <ac:picMk id="7" creationId="{393C8A38-9370-66EF-B5B1-8BC83834A63A}"/>
          </ac:picMkLst>
        </pc:picChg>
        <pc:picChg chg="add mod ord">
          <ac:chgData name="Heather Young (2213479)" userId="S::2213479@student.uwtsd.ac.uk::3567f1b8-b48a-43da-92ef-2e4b3c0e4d09" providerId="AD" clId="Web-{2DE0E9B0-C058-6813-D045-1B5DE5AE2B72}" dt="2023-11-02T11:19:02.608" v="35" actId="1076"/>
          <ac:picMkLst>
            <pc:docMk/>
            <pc:sldMk cId="4135151317" sldId="260"/>
            <ac:picMk id="8" creationId="{85C71A2D-B79F-840D-CD39-A75403E968B2}"/>
          </ac:picMkLst>
        </pc:picChg>
        <pc:picChg chg="add mod">
          <ac:chgData name="Heather Young (2213479)" userId="S::2213479@student.uwtsd.ac.uk::3567f1b8-b48a-43da-92ef-2e4b3c0e4d09" providerId="AD" clId="Web-{2DE0E9B0-C058-6813-D045-1B5DE5AE2B72}" dt="2023-11-02T11:18:57.061" v="34" actId="1076"/>
          <ac:picMkLst>
            <pc:docMk/>
            <pc:sldMk cId="4135151317" sldId="260"/>
            <ac:picMk id="9" creationId="{132D8015-98A4-3CEC-F0CD-714383CFBF7A}"/>
          </ac:picMkLst>
        </pc:picChg>
      </pc:sldChg>
      <pc:sldChg chg="addSp delSp modSp ord">
        <pc:chgData name="Heather Young (2213479)" userId="S::2213479@student.uwtsd.ac.uk::3567f1b8-b48a-43da-92ef-2e4b3c0e4d09" providerId="AD" clId="Web-{2DE0E9B0-C058-6813-D045-1B5DE5AE2B72}" dt="2023-11-02T11:13:35.799" v="11" actId="1076"/>
        <pc:sldMkLst>
          <pc:docMk/>
          <pc:sldMk cId="1797304117" sldId="263"/>
        </pc:sldMkLst>
        <pc:spChg chg="del">
          <ac:chgData name="Heather Young (2213479)" userId="S::2213479@student.uwtsd.ac.uk::3567f1b8-b48a-43da-92ef-2e4b3c0e4d09" providerId="AD" clId="Web-{2DE0E9B0-C058-6813-D045-1B5DE5AE2B72}" dt="2023-11-02T10:23:57.876" v="4"/>
          <ac:spMkLst>
            <pc:docMk/>
            <pc:sldMk cId="1797304117" sldId="263"/>
            <ac:spMk id="6" creationId="{00000000-0000-0000-0000-000000000000}"/>
          </ac:spMkLst>
        </pc:spChg>
        <pc:picChg chg="add mod ord">
          <ac:chgData name="Heather Young (2213479)" userId="S::2213479@student.uwtsd.ac.uk::3567f1b8-b48a-43da-92ef-2e4b3c0e4d09" providerId="AD" clId="Web-{2DE0E9B0-C058-6813-D045-1B5DE5AE2B72}" dt="2023-11-02T11:13:35.799" v="11" actId="1076"/>
          <ac:picMkLst>
            <pc:docMk/>
            <pc:sldMk cId="1797304117" sldId="263"/>
            <ac:picMk id="3" creationId="{274A2C93-3762-B6D1-F381-F4188F3251F1}"/>
          </ac:picMkLst>
        </pc:picChg>
      </pc:sldChg>
      <pc:sldChg chg="addSp delSp modSp mod modClrScheme chgLayout">
        <pc:chgData name="Heather Young (2213479)" userId="S::2213479@student.uwtsd.ac.uk::3567f1b8-b48a-43da-92ef-2e4b3c0e4d09" providerId="AD" clId="Web-{2DE0E9B0-C058-6813-D045-1B5DE5AE2B72}" dt="2023-11-02T11:14:58.333" v="21" actId="14100"/>
        <pc:sldMkLst>
          <pc:docMk/>
          <pc:sldMk cId="3965807363" sldId="267"/>
        </pc:sldMkLst>
        <pc:spChg chg="mod">
          <ac:chgData name="Heather Young (2213479)" userId="S::2213479@student.uwtsd.ac.uk::3567f1b8-b48a-43da-92ef-2e4b3c0e4d09" providerId="AD" clId="Web-{2DE0E9B0-C058-6813-D045-1B5DE5AE2B72}" dt="2023-11-02T11:14:46.598" v="19"/>
          <ac:spMkLst>
            <pc:docMk/>
            <pc:sldMk cId="3965807363" sldId="267"/>
            <ac:spMk id="2" creationId="{00000000-0000-0000-0000-000000000000}"/>
          </ac:spMkLst>
        </pc:spChg>
        <pc:spChg chg="add del mod">
          <ac:chgData name="Heather Young (2213479)" userId="S::2213479@student.uwtsd.ac.uk::3567f1b8-b48a-43da-92ef-2e4b3c0e4d09" providerId="AD" clId="Web-{2DE0E9B0-C058-6813-D045-1B5DE5AE2B72}" dt="2023-11-02T11:14:46.598" v="19"/>
          <ac:spMkLst>
            <pc:docMk/>
            <pc:sldMk cId="3965807363" sldId="267"/>
            <ac:spMk id="5" creationId="{41DEBD2D-1913-1319-CCEE-44ECCC6F2809}"/>
          </ac:spMkLst>
        </pc:spChg>
        <pc:spChg chg="add del mod">
          <ac:chgData name="Heather Young (2213479)" userId="S::2213479@student.uwtsd.ac.uk::3567f1b8-b48a-43da-92ef-2e4b3c0e4d09" providerId="AD" clId="Web-{2DE0E9B0-C058-6813-D045-1B5DE5AE2B72}" dt="2023-11-02T11:14:46.598" v="18"/>
          <ac:spMkLst>
            <pc:docMk/>
            <pc:sldMk cId="3965807363" sldId="267"/>
            <ac:spMk id="13" creationId="{306644D5-2BBA-40EA-6E5D-D501C22ECA0C}"/>
          </ac:spMkLst>
        </pc:spChg>
        <pc:spChg chg="add del mod">
          <ac:chgData name="Heather Young (2213479)" userId="S::2213479@student.uwtsd.ac.uk::3567f1b8-b48a-43da-92ef-2e4b3c0e4d09" providerId="AD" clId="Web-{2DE0E9B0-C058-6813-D045-1B5DE5AE2B72}" dt="2023-11-02T11:14:46.598" v="18"/>
          <ac:spMkLst>
            <pc:docMk/>
            <pc:sldMk cId="3965807363" sldId="267"/>
            <ac:spMk id="15" creationId="{2127FE85-6A16-E22F-48D6-5DC0AD6420AA}"/>
          </ac:spMkLst>
        </pc:spChg>
        <pc:spChg chg="add del mod">
          <ac:chgData name="Heather Young (2213479)" userId="S::2213479@student.uwtsd.ac.uk::3567f1b8-b48a-43da-92ef-2e4b3c0e4d09" providerId="AD" clId="Web-{2DE0E9B0-C058-6813-D045-1B5DE5AE2B72}" dt="2023-11-02T11:14:46.598" v="18"/>
          <ac:spMkLst>
            <pc:docMk/>
            <pc:sldMk cId="3965807363" sldId="267"/>
            <ac:spMk id="17" creationId="{1494FC58-37A1-1ACC-D77B-B30AAD5E905B}"/>
          </ac:spMkLst>
        </pc:spChg>
        <pc:spChg chg="add mod">
          <ac:chgData name="Heather Young (2213479)" userId="S::2213479@student.uwtsd.ac.uk::3567f1b8-b48a-43da-92ef-2e4b3c0e4d09" providerId="AD" clId="Web-{2DE0E9B0-C058-6813-D045-1B5DE5AE2B72}" dt="2023-11-02T11:14:46.598" v="19"/>
          <ac:spMkLst>
            <pc:docMk/>
            <pc:sldMk cId="3965807363" sldId="267"/>
            <ac:spMk id="19" creationId="{7A615BA1-8046-2A19-0F06-946312EB75D0}"/>
          </ac:spMkLst>
        </pc:spChg>
        <pc:graphicFrameChg chg="del mod modGraphic">
          <ac:chgData name="Heather Young (2213479)" userId="S::2213479@student.uwtsd.ac.uk::3567f1b8-b48a-43da-92ef-2e4b3c0e4d09" providerId="AD" clId="Web-{2DE0E9B0-C058-6813-D045-1B5DE5AE2B72}" dt="2023-11-02T11:12:41.656" v="8"/>
          <ac:graphicFrameMkLst>
            <pc:docMk/>
            <pc:sldMk cId="3965807363" sldId="267"/>
            <ac:graphicFrameMk id="4" creationId="{E8B37290-C23F-7282-F2D6-15ED08021975}"/>
          </ac:graphicFrameMkLst>
        </pc:graphicFrameChg>
        <pc:graphicFrameChg chg="del">
          <ac:chgData name="Heather Young (2213479)" userId="S::2213479@student.uwtsd.ac.uk::3567f1b8-b48a-43da-92ef-2e4b3c0e4d09" providerId="AD" clId="Web-{2DE0E9B0-C058-6813-D045-1B5DE5AE2B72}" dt="2023-11-02T11:13:23.299" v="10"/>
          <ac:graphicFrameMkLst>
            <pc:docMk/>
            <pc:sldMk cId="3965807363" sldId="267"/>
            <ac:graphicFrameMk id="6" creationId="{00000000-0000-0000-0000-000000000000}"/>
          </ac:graphicFrameMkLst>
        </pc:graphicFrameChg>
        <pc:picChg chg="add mod">
          <ac:chgData name="Heather Young (2213479)" userId="S::2213479@student.uwtsd.ac.uk::3567f1b8-b48a-43da-92ef-2e4b3c0e4d09" providerId="AD" clId="Web-{2DE0E9B0-C058-6813-D045-1B5DE5AE2B72}" dt="2023-11-02T11:14:58.333" v="21" actId="14100"/>
          <ac:picMkLst>
            <pc:docMk/>
            <pc:sldMk cId="3965807363" sldId="267"/>
            <ac:picMk id="8" creationId="{F4594B29-F6B9-93C7-3157-CC9E57478A0C}"/>
          </ac:picMkLst>
        </pc:picChg>
      </pc:sldChg>
    </pc:docChg>
  </pc:docChgLst>
  <pc:docChgLst>
    <pc:chgData name="Heather Young (2213479)" userId="S::2213479@student.uwtsd.ac.uk::3567f1b8-b48a-43da-92ef-2e4b3c0e4d09" providerId="AD" clId="Web-{F378F6FC-38E1-41F4-B5C3-67FAB8CB5BEB}"/>
    <pc:docChg chg="modSld">
      <pc:chgData name="Heather Young (2213479)" userId="S::2213479@student.uwtsd.ac.uk::3567f1b8-b48a-43da-92ef-2e4b3c0e4d09" providerId="AD" clId="Web-{F378F6FC-38E1-41F4-B5C3-67FAB8CB5BEB}" dt="2023-11-01T15:49:55.301" v="259" actId="20577"/>
      <pc:docMkLst>
        <pc:docMk/>
      </pc:docMkLst>
      <pc:sldChg chg="modSp">
        <pc:chgData name="Heather Young (2213479)" userId="S::2213479@student.uwtsd.ac.uk::3567f1b8-b48a-43da-92ef-2e4b3c0e4d09" providerId="AD" clId="Web-{F378F6FC-38E1-41F4-B5C3-67FAB8CB5BEB}" dt="2023-11-01T15:34:15.059" v="31" actId="20577"/>
        <pc:sldMkLst>
          <pc:docMk/>
          <pc:sldMk cId="1920111014" sldId="256"/>
        </pc:sldMkLst>
        <pc:spChg chg="mod">
          <ac:chgData name="Heather Young (2213479)" userId="S::2213479@student.uwtsd.ac.uk::3567f1b8-b48a-43da-92ef-2e4b3c0e4d09" providerId="AD" clId="Web-{F378F6FC-38E1-41F4-B5C3-67FAB8CB5BEB}" dt="2023-11-01T15:34:15.059" v="31" actId="20577"/>
          <ac:spMkLst>
            <pc:docMk/>
            <pc:sldMk cId="1920111014" sldId="256"/>
            <ac:spMk id="2" creationId="{00000000-0000-0000-0000-000000000000}"/>
          </ac:spMkLst>
        </pc:spChg>
        <pc:spChg chg="mod">
          <ac:chgData name="Heather Young (2213479)" userId="S::2213479@student.uwtsd.ac.uk::3567f1b8-b48a-43da-92ef-2e4b3c0e4d09" providerId="AD" clId="Web-{F378F6FC-38E1-41F4-B5C3-67FAB8CB5BEB}" dt="2023-11-01T15:34:08.465" v="30" actId="20577"/>
          <ac:spMkLst>
            <pc:docMk/>
            <pc:sldMk cId="1920111014" sldId="256"/>
            <ac:spMk id="3" creationId="{00000000-0000-0000-0000-000000000000}"/>
          </ac:spMkLst>
        </pc:spChg>
      </pc:sldChg>
      <pc:sldChg chg="addSp delSp modSp">
        <pc:chgData name="Heather Young (2213479)" userId="S::2213479@student.uwtsd.ac.uk::3567f1b8-b48a-43da-92ef-2e4b3c0e4d09" providerId="AD" clId="Web-{F378F6FC-38E1-41F4-B5C3-67FAB8CB5BEB}" dt="2023-11-01T15:49:55.301" v="259" actId="20577"/>
        <pc:sldMkLst>
          <pc:docMk/>
          <pc:sldMk cId="2128536031" sldId="257"/>
        </pc:sldMkLst>
        <pc:spChg chg="add del mod">
          <ac:chgData name="Heather Young (2213479)" userId="S::2213479@student.uwtsd.ac.uk::3567f1b8-b48a-43da-92ef-2e4b3c0e4d09" providerId="AD" clId="Web-{F378F6FC-38E1-41F4-B5C3-67FAB8CB5BEB}" dt="2023-11-01T15:37:00.672" v="51"/>
          <ac:spMkLst>
            <pc:docMk/>
            <pc:sldMk cId="2128536031" sldId="257"/>
            <ac:spMk id="2" creationId="{C31B4FCB-CCDA-27DB-36E1-BEBCD67D0688}"/>
          </ac:spMkLst>
        </pc:spChg>
        <pc:spChg chg="mod">
          <ac:chgData name="Heather Young (2213479)" userId="S::2213479@student.uwtsd.ac.uk::3567f1b8-b48a-43da-92ef-2e4b3c0e4d09" providerId="AD" clId="Web-{F378F6FC-38E1-41F4-B5C3-67FAB8CB5BEB}" dt="2023-11-01T15:49:55.301" v="259" actId="20577"/>
          <ac:spMkLst>
            <pc:docMk/>
            <pc:sldMk cId="2128536031" sldId="257"/>
            <ac:spMk id="14" creationId="{00000000-0000-0000-0000-000000000000}"/>
          </ac:spMkLst>
        </pc:spChg>
      </pc:sldChg>
      <pc:sldChg chg="addSp delSp modSp">
        <pc:chgData name="Heather Young (2213479)" userId="S::2213479@student.uwtsd.ac.uk::3567f1b8-b48a-43da-92ef-2e4b3c0e4d09" providerId="AD" clId="Web-{F378F6FC-38E1-41F4-B5C3-67FAB8CB5BEB}" dt="2023-11-01T15:29:20.926" v="5"/>
        <pc:sldMkLst>
          <pc:docMk/>
          <pc:sldMk cId="3965807363" sldId="267"/>
        </pc:sldMkLst>
        <pc:graphicFrameChg chg="add del mod">
          <ac:chgData name="Heather Young (2213479)" userId="S::2213479@student.uwtsd.ac.uk::3567f1b8-b48a-43da-92ef-2e4b3c0e4d09" providerId="AD" clId="Web-{F378F6FC-38E1-41F4-B5C3-67FAB8CB5BEB}" dt="2023-11-01T15:28:47.191" v="3"/>
          <ac:graphicFrameMkLst>
            <pc:docMk/>
            <pc:sldMk cId="3965807363" sldId="267"/>
            <ac:graphicFrameMk id="4" creationId="{2877D69C-C3F5-7188-A7ED-F56AA542A9A7}"/>
          </ac:graphicFrameMkLst>
        </pc:graphicFrameChg>
        <pc:graphicFrameChg chg="add del mod">
          <ac:chgData name="Heather Young (2213479)" userId="S::2213479@student.uwtsd.ac.uk::3567f1b8-b48a-43da-92ef-2e4b3c0e4d09" providerId="AD" clId="Web-{F378F6FC-38E1-41F4-B5C3-67FAB8CB5BEB}" dt="2023-11-01T15:29:20.926" v="5"/>
          <ac:graphicFrameMkLst>
            <pc:docMk/>
            <pc:sldMk cId="3965807363" sldId="267"/>
            <ac:graphicFrameMk id="7" creationId="{A34E06B6-A731-9D53-CF19-FD9B0BDBA985}"/>
          </ac:graphicFrameMkLst>
        </pc:graphicFrameChg>
      </pc:sldChg>
      <pc:sldChg chg="addSp delSp modSp">
        <pc:chgData name="Heather Young (2213479)" userId="S::2213479@student.uwtsd.ac.uk::3567f1b8-b48a-43da-92ef-2e4b3c0e4d09" providerId="AD" clId="Web-{F378F6FC-38E1-41F4-B5C3-67FAB8CB5BEB}" dt="2023-11-01T15:30:14.803" v="7"/>
        <pc:sldMkLst>
          <pc:docMk/>
          <pc:sldMk cId="223730991" sldId="268"/>
        </pc:sldMkLst>
        <pc:graphicFrameChg chg="add del mod">
          <ac:chgData name="Heather Young (2213479)" userId="S::2213479@student.uwtsd.ac.uk::3567f1b8-b48a-43da-92ef-2e4b3c0e4d09" providerId="AD" clId="Web-{F378F6FC-38E1-41F4-B5C3-67FAB8CB5BEB}" dt="2023-11-01T15:30:14.803" v="7"/>
          <ac:graphicFrameMkLst>
            <pc:docMk/>
            <pc:sldMk cId="223730991" sldId="268"/>
            <ac:graphicFrameMk id="6" creationId="{51196E5D-A2F0-6AC0-3729-B44594215C96}"/>
          </ac:graphicFrameMkLst>
        </pc:graphicFrameChg>
      </pc:sldChg>
    </pc:docChg>
  </pc:docChgLst>
  <pc:docChgLst>
    <pc:chgData name="Heather Young (2213479)" userId="3567f1b8-b48a-43da-92ef-2e4b3c0e4d09" providerId="ADAL" clId="{F4854BC8-8CA0-4698-8F72-C83E1ACC2022}"/>
    <pc:docChg chg="undo custSel addSld delSld modSld sldOrd">
      <pc:chgData name="Heather Young (2213479)" userId="3567f1b8-b48a-43da-92ef-2e4b3c0e4d09" providerId="ADAL" clId="{F4854BC8-8CA0-4698-8F72-C83E1ACC2022}" dt="2023-11-08T09:58:00.561" v="15209" actId="20577"/>
      <pc:docMkLst>
        <pc:docMk/>
      </pc:docMkLst>
      <pc:sldChg chg="addSp delSp modSp mod modClrScheme chgLayout modNotesTx">
        <pc:chgData name="Heather Young (2213479)" userId="3567f1b8-b48a-43da-92ef-2e4b3c0e4d09" providerId="ADAL" clId="{F4854BC8-8CA0-4698-8F72-C83E1ACC2022}" dt="2023-11-07T16:54:37.490" v="11086" actId="20577"/>
        <pc:sldMkLst>
          <pc:docMk/>
          <pc:sldMk cId="1920111014" sldId="256"/>
        </pc:sldMkLst>
        <pc:spChg chg="mod ord">
          <ac:chgData name="Heather Young (2213479)" userId="3567f1b8-b48a-43da-92ef-2e4b3c0e4d09" providerId="ADAL" clId="{F4854BC8-8CA0-4698-8F72-C83E1ACC2022}" dt="2023-11-04T09:44:17.661" v="1758" actId="122"/>
          <ac:spMkLst>
            <pc:docMk/>
            <pc:sldMk cId="1920111014" sldId="256"/>
            <ac:spMk id="2" creationId="{00000000-0000-0000-0000-000000000000}"/>
          </ac:spMkLst>
        </pc:spChg>
        <pc:spChg chg="mod ord">
          <ac:chgData name="Heather Young (2213479)" userId="3567f1b8-b48a-43da-92ef-2e4b3c0e4d09" providerId="ADAL" clId="{F4854BC8-8CA0-4698-8F72-C83E1ACC2022}" dt="2023-11-07T13:07:38.039" v="5260" actId="20577"/>
          <ac:spMkLst>
            <pc:docMk/>
            <pc:sldMk cId="1920111014" sldId="256"/>
            <ac:spMk id="3" creationId="{00000000-0000-0000-0000-000000000000}"/>
          </ac:spMkLst>
        </pc:spChg>
        <pc:spChg chg="add mod">
          <ac:chgData name="Heather Young (2213479)" userId="3567f1b8-b48a-43da-92ef-2e4b3c0e4d09" providerId="ADAL" clId="{F4854BC8-8CA0-4698-8F72-C83E1ACC2022}" dt="2023-11-04T09:43:19.273" v="1754" actId="1076"/>
          <ac:spMkLst>
            <pc:docMk/>
            <pc:sldMk cId="1920111014" sldId="256"/>
            <ac:spMk id="4" creationId="{82B810C2-73BE-0B90-F780-CB34CDE7449E}"/>
          </ac:spMkLst>
        </pc:spChg>
        <pc:spChg chg="add del mod">
          <ac:chgData name="Heather Young (2213479)" userId="3567f1b8-b48a-43da-92ef-2e4b3c0e4d09" providerId="ADAL" clId="{F4854BC8-8CA0-4698-8F72-C83E1ACC2022}" dt="2023-11-02T11:40:44.509" v="295" actId="26606"/>
          <ac:spMkLst>
            <pc:docMk/>
            <pc:sldMk cId="1920111014" sldId="256"/>
            <ac:spMk id="8" creationId="{20000A4D-BA43-8AED-0631-D5B506B5E8C8}"/>
          </ac:spMkLst>
        </pc:spChg>
        <pc:spChg chg="add del mod">
          <ac:chgData name="Heather Young (2213479)" userId="3567f1b8-b48a-43da-92ef-2e4b3c0e4d09" providerId="ADAL" clId="{F4854BC8-8CA0-4698-8F72-C83E1ACC2022}" dt="2023-11-02T11:42:39.771" v="315" actId="26606"/>
          <ac:spMkLst>
            <pc:docMk/>
            <pc:sldMk cId="1920111014" sldId="256"/>
            <ac:spMk id="10" creationId="{BF3F5E32-D394-BA9A-17DD-FC5057537CC0}"/>
          </ac:spMkLst>
        </pc:spChg>
        <pc:spChg chg="add del mod">
          <ac:chgData name="Heather Young (2213479)" userId="3567f1b8-b48a-43da-92ef-2e4b3c0e4d09" providerId="ADAL" clId="{F4854BC8-8CA0-4698-8F72-C83E1ACC2022}" dt="2023-11-02T11:42:39.771" v="315" actId="26606"/>
          <ac:spMkLst>
            <pc:docMk/>
            <pc:sldMk cId="1920111014" sldId="256"/>
            <ac:spMk id="12" creationId="{A862CE90-28FC-C97F-BB5F-55014E782D02}"/>
          </ac:spMkLst>
        </pc:spChg>
        <pc:picChg chg="add mod ord">
          <ac:chgData name="Heather Young (2213479)" userId="3567f1b8-b48a-43da-92ef-2e4b3c0e4d09" providerId="ADAL" clId="{F4854BC8-8CA0-4698-8F72-C83E1ACC2022}" dt="2023-11-02T11:42:57.040" v="318" actId="26606"/>
          <ac:picMkLst>
            <pc:docMk/>
            <pc:sldMk cId="1920111014" sldId="256"/>
            <ac:picMk id="5" creationId="{868F577A-568F-ECE1-C4B1-33E44AFE5005}"/>
          </ac:picMkLst>
        </pc:picChg>
      </pc:sldChg>
      <pc:sldChg chg="addSp delSp modSp mod modNotesTx">
        <pc:chgData name="Heather Young (2213479)" userId="3567f1b8-b48a-43da-92ef-2e4b3c0e4d09" providerId="ADAL" clId="{F4854BC8-8CA0-4698-8F72-C83E1ACC2022}" dt="2023-11-08T08:49:50.849" v="14507" actId="20577"/>
        <pc:sldMkLst>
          <pc:docMk/>
          <pc:sldMk cId="2128536031" sldId="257"/>
        </pc:sldMkLst>
        <pc:spChg chg="add del mod">
          <ac:chgData name="Heather Young (2213479)" userId="3567f1b8-b48a-43da-92ef-2e4b3c0e4d09" providerId="ADAL" clId="{F4854BC8-8CA0-4698-8F72-C83E1ACC2022}" dt="2023-11-04T09:50:10.332" v="1869"/>
          <ac:spMkLst>
            <pc:docMk/>
            <pc:sldMk cId="2128536031" sldId="257"/>
            <ac:spMk id="3" creationId="{43600FBE-5B77-60E6-2F6F-77C4B98579E2}"/>
          </ac:spMkLst>
        </pc:spChg>
        <pc:spChg chg="add del">
          <ac:chgData name="Heather Young (2213479)" userId="3567f1b8-b48a-43da-92ef-2e4b3c0e4d09" providerId="ADAL" clId="{F4854BC8-8CA0-4698-8F72-C83E1ACC2022}" dt="2023-11-02T11:54:09.732" v="342" actId="22"/>
          <ac:spMkLst>
            <pc:docMk/>
            <pc:sldMk cId="2128536031" sldId="257"/>
            <ac:spMk id="3" creationId="{D7B59DC7-3D0A-B329-B31A-831B6172F211}"/>
          </ac:spMkLst>
        </pc:spChg>
        <pc:spChg chg="add mod">
          <ac:chgData name="Heather Young (2213479)" userId="3567f1b8-b48a-43da-92ef-2e4b3c0e4d09" providerId="ADAL" clId="{F4854BC8-8CA0-4698-8F72-C83E1ACC2022}" dt="2023-11-07T13:55:21.489" v="6231" actId="1076"/>
          <ac:spMkLst>
            <pc:docMk/>
            <pc:sldMk cId="2128536031" sldId="257"/>
            <ac:spMk id="5" creationId="{308A776F-483F-77A5-1990-9585CFDC4915}"/>
          </ac:spMkLst>
        </pc:spChg>
        <pc:spChg chg="add del">
          <ac:chgData name="Heather Young (2213479)" userId="3567f1b8-b48a-43da-92ef-2e4b3c0e4d09" providerId="ADAL" clId="{F4854BC8-8CA0-4698-8F72-C83E1ACC2022}" dt="2023-11-02T11:54:17.458" v="344" actId="22"/>
          <ac:spMkLst>
            <pc:docMk/>
            <pc:sldMk cId="2128536031" sldId="257"/>
            <ac:spMk id="5" creationId="{A1EF09E5-74E8-9123-7809-C3DD6B4F323C}"/>
          </ac:spMkLst>
        </pc:spChg>
        <pc:spChg chg="mod">
          <ac:chgData name="Heather Young (2213479)" userId="3567f1b8-b48a-43da-92ef-2e4b3c0e4d09" providerId="ADAL" clId="{F4854BC8-8CA0-4698-8F72-C83E1ACC2022}" dt="2023-11-07T16:57:45.310" v="11220" actId="122"/>
          <ac:spMkLst>
            <pc:docMk/>
            <pc:sldMk cId="2128536031" sldId="257"/>
            <ac:spMk id="13" creationId="{00000000-0000-0000-0000-000000000000}"/>
          </ac:spMkLst>
        </pc:spChg>
        <pc:spChg chg="mod">
          <ac:chgData name="Heather Young (2213479)" userId="3567f1b8-b48a-43da-92ef-2e4b3c0e4d09" providerId="ADAL" clId="{F4854BC8-8CA0-4698-8F72-C83E1ACC2022}" dt="2023-11-07T16:59:37.085" v="11276" actId="20577"/>
          <ac:spMkLst>
            <pc:docMk/>
            <pc:sldMk cId="2128536031" sldId="257"/>
            <ac:spMk id="14" creationId="{00000000-0000-0000-0000-000000000000}"/>
          </ac:spMkLst>
        </pc:spChg>
        <pc:picChg chg="del">
          <ac:chgData name="Heather Young (2213479)" userId="3567f1b8-b48a-43da-92ef-2e4b3c0e4d09" providerId="ADAL" clId="{F4854BC8-8CA0-4698-8F72-C83E1ACC2022}" dt="2023-11-03T13:08:46.504" v="1576" actId="21"/>
          <ac:picMkLst>
            <pc:docMk/>
            <pc:sldMk cId="2128536031" sldId="257"/>
            <ac:picMk id="2" creationId="{4F8DF855-9FC3-3330-2FB5-97800CFD747A}"/>
          </ac:picMkLst>
        </pc:picChg>
        <pc:picChg chg="add mod">
          <ac:chgData name="Heather Young (2213479)" userId="3567f1b8-b48a-43da-92ef-2e4b3c0e4d09" providerId="ADAL" clId="{F4854BC8-8CA0-4698-8F72-C83E1ACC2022}" dt="2023-11-07T16:59:16.443" v="11272" actId="1076"/>
          <ac:picMkLst>
            <pc:docMk/>
            <pc:sldMk cId="2128536031" sldId="257"/>
            <ac:picMk id="4" creationId="{3EFE9257-93A4-E765-E7BA-201855D0B4C2}"/>
          </ac:picMkLst>
        </pc:picChg>
      </pc:sldChg>
      <pc:sldChg chg="addSp delSp modSp mod ord modClrScheme chgLayout modNotesTx">
        <pc:chgData name="Heather Young (2213479)" userId="3567f1b8-b48a-43da-92ef-2e4b3c0e4d09" providerId="ADAL" clId="{F4854BC8-8CA0-4698-8F72-C83E1ACC2022}" dt="2023-11-08T09:17:05.281" v="15074" actId="20577"/>
        <pc:sldMkLst>
          <pc:docMk/>
          <pc:sldMk cId="3847750985" sldId="258"/>
        </pc:sldMkLst>
        <pc:spChg chg="del">
          <ac:chgData name="Heather Young (2213479)" userId="3567f1b8-b48a-43da-92ef-2e4b3c0e4d09" providerId="ADAL" clId="{F4854BC8-8CA0-4698-8F72-C83E1ACC2022}" dt="2023-11-02T11:47:04.777" v="340" actId="26606"/>
          <ac:spMkLst>
            <pc:docMk/>
            <pc:sldMk cId="3847750985" sldId="258"/>
            <ac:spMk id="2" creationId="{00000000-0000-0000-0000-000000000000}"/>
          </ac:spMkLst>
        </pc:spChg>
        <pc:spChg chg="add del mod">
          <ac:chgData name="Heather Young (2213479)" userId="3567f1b8-b48a-43da-92ef-2e4b3c0e4d09" providerId="ADAL" clId="{F4854BC8-8CA0-4698-8F72-C83E1ACC2022}" dt="2023-11-07T10:14:56.080" v="2999"/>
          <ac:spMkLst>
            <pc:docMk/>
            <pc:sldMk cId="3847750985" sldId="258"/>
            <ac:spMk id="2" creationId="{6EC7BEB0-7DD1-7089-1303-0633EA9EC1D5}"/>
          </ac:spMkLst>
        </pc:spChg>
        <pc:spChg chg="del">
          <ac:chgData name="Heather Young (2213479)" userId="3567f1b8-b48a-43da-92ef-2e4b3c0e4d09" providerId="ADAL" clId="{F4854BC8-8CA0-4698-8F72-C83E1ACC2022}" dt="2023-11-02T11:47:04.777" v="340" actId="26606"/>
          <ac:spMkLst>
            <pc:docMk/>
            <pc:sldMk cId="3847750985" sldId="258"/>
            <ac:spMk id="3" creationId="{00000000-0000-0000-0000-000000000000}"/>
          </ac:spMkLst>
        </pc:spChg>
        <pc:spChg chg="add mod">
          <ac:chgData name="Heather Young (2213479)" userId="3567f1b8-b48a-43da-92ef-2e4b3c0e4d09" providerId="ADAL" clId="{F4854BC8-8CA0-4698-8F72-C83E1ACC2022}" dt="2023-11-07T12:12:30.604" v="3973" actId="1076"/>
          <ac:spMkLst>
            <pc:docMk/>
            <pc:sldMk cId="3847750985" sldId="258"/>
            <ac:spMk id="5" creationId="{6ADC5347-36E9-BD30-6309-45F858A09622}"/>
          </ac:spMkLst>
        </pc:spChg>
        <pc:spChg chg="add mod">
          <ac:chgData name="Heather Young (2213479)" userId="3567f1b8-b48a-43da-92ef-2e4b3c0e4d09" providerId="ADAL" clId="{F4854BC8-8CA0-4698-8F72-C83E1ACC2022}" dt="2023-11-07T12:06:45.425" v="3920" actId="1076"/>
          <ac:spMkLst>
            <pc:docMk/>
            <pc:sldMk cId="3847750985" sldId="258"/>
            <ac:spMk id="6" creationId="{D9DD98F4-C3D2-AD96-55D8-DCFE1CDA0D38}"/>
          </ac:spMkLst>
        </pc:spChg>
        <pc:spChg chg="add del mod">
          <ac:chgData name="Heather Young (2213479)" userId="3567f1b8-b48a-43da-92ef-2e4b3c0e4d09" providerId="ADAL" clId="{F4854BC8-8CA0-4698-8F72-C83E1ACC2022}" dt="2023-11-07T15:00:53.146" v="6551"/>
          <ac:spMkLst>
            <pc:docMk/>
            <pc:sldMk cId="3847750985" sldId="258"/>
            <ac:spMk id="7" creationId="{B8C7EFF3-7936-864C-8E26-EAC1F622BCC9}"/>
          </ac:spMkLst>
        </pc:spChg>
        <pc:spChg chg="add mod">
          <ac:chgData name="Heather Young (2213479)" userId="3567f1b8-b48a-43da-92ef-2e4b3c0e4d09" providerId="ADAL" clId="{F4854BC8-8CA0-4698-8F72-C83E1ACC2022}" dt="2023-11-07T12:13:14.220" v="3978" actId="1076"/>
          <ac:spMkLst>
            <pc:docMk/>
            <pc:sldMk cId="3847750985" sldId="258"/>
            <ac:spMk id="8" creationId="{5CD9F5D5-A61D-C555-12A4-FA2E22F6D4D7}"/>
          </ac:spMkLst>
        </pc:spChg>
        <pc:spChg chg="add mod">
          <ac:chgData name="Heather Young (2213479)" userId="3567f1b8-b48a-43da-92ef-2e4b3c0e4d09" providerId="ADAL" clId="{F4854BC8-8CA0-4698-8F72-C83E1ACC2022}" dt="2023-11-07T12:13:04.598" v="3977" actId="1076"/>
          <ac:spMkLst>
            <pc:docMk/>
            <pc:sldMk cId="3847750985" sldId="258"/>
            <ac:spMk id="9" creationId="{F1AB1AD9-8E00-7378-E5ED-2090425803F8}"/>
          </ac:spMkLst>
        </pc:spChg>
        <pc:spChg chg="add mod">
          <ac:chgData name="Heather Young (2213479)" userId="3567f1b8-b48a-43da-92ef-2e4b3c0e4d09" providerId="ADAL" clId="{F4854BC8-8CA0-4698-8F72-C83E1ACC2022}" dt="2023-11-07T15:03:17.979" v="6578" actId="1076"/>
          <ac:spMkLst>
            <pc:docMk/>
            <pc:sldMk cId="3847750985" sldId="258"/>
            <ac:spMk id="12" creationId="{C94562F3-0922-653C-371A-9615218EC91B}"/>
          </ac:spMkLst>
        </pc:spChg>
        <pc:spChg chg="add mod">
          <ac:chgData name="Heather Young (2213479)" userId="3567f1b8-b48a-43da-92ef-2e4b3c0e4d09" providerId="ADAL" clId="{F4854BC8-8CA0-4698-8F72-C83E1ACC2022}" dt="2023-11-02T11:47:04.777" v="340" actId="26606"/>
          <ac:spMkLst>
            <pc:docMk/>
            <pc:sldMk cId="3847750985" sldId="258"/>
            <ac:spMk id="1031" creationId="{58E0ABC2-63A5-6799-3BD0-77641BD74D3B}"/>
          </ac:spMkLst>
        </pc:spChg>
        <pc:spChg chg="mod">
          <ac:chgData name="Heather Young (2213479)" userId="3567f1b8-b48a-43da-92ef-2e4b3c0e4d09" providerId="ADAL" clId="{F4854BC8-8CA0-4698-8F72-C83E1ACC2022}" dt="2023-11-07T12:11:59.478" v="3969" actId="122"/>
          <ac:spMkLst>
            <pc:docMk/>
            <pc:sldMk cId="3847750985" sldId="258"/>
            <ac:spMk id="1036" creationId="{3AEA2980-8849-E3AF-ED9C-904A7F4827E9}"/>
          </ac:spMkLst>
        </pc:spChg>
        <pc:picChg chg="add del mod">
          <ac:chgData name="Heather Young (2213479)" userId="3567f1b8-b48a-43da-92ef-2e4b3c0e4d09" providerId="ADAL" clId="{F4854BC8-8CA0-4698-8F72-C83E1ACC2022}" dt="2023-11-02T12:37:18.953" v="1038" actId="21"/>
          <ac:picMkLst>
            <pc:docMk/>
            <pc:sldMk cId="3847750985" sldId="258"/>
            <ac:picMk id="2" creationId="{6B1AE55A-4BBF-81D6-B9CF-370D09563250}"/>
          </ac:picMkLst>
        </pc:picChg>
        <pc:picChg chg="add del mod">
          <ac:chgData name="Heather Young (2213479)" userId="3567f1b8-b48a-43da-92ef-2e4b3c0e4d09" providerId="ADAL" clId="{F4854BC8-8CA0-4698-8F72-C83E1ACC2022}" dt="2023-11-07T10:12:49.674" v="2987" actId="21"/>
          <ac:picMkLst>
            <pc:docMk/>
            <pc:sldMk cId="3847750985" sldId="258"/>
            <ac:picMk id="3" creationId="{A9D5E8DF-412F-07B9-4A56-661330D4EC87}"/>
          </ac:picMkLst>
        </pc:picChg>
        <pc:picChg chg="del mod">
          <ac:chgData name="Heather Young (2213479)" userId="3567f1b8-b48a-43da-92ef-2e4b3c0e4d09" providerId="ADAL" clId="{F4854BC8-8CA0-4698-8F72-C83E1ACC2022}" dt="2023-11-02T12:39:46.963" v="1059" actId="21"/>
          <ac:picMkLst>
            <pc:docMk/>
            <pc:sldMk cId="3847750985" sldId="258"/>
            <ac:picMk id="3" creationId="{AEA6A8E9-15D1-4DC2-211A-E0F03C655111}"/>
          </ac:picMkLst>
        </pc:picChg>
        <pc:picChg chg="add mod">
          <ac:chgData name="Heather Young (2213479)" userId="3567f1b8-b48a-43da-92ef-2e4b3c0e4d09" providerId="ADAL" clId="{F4854BC8-8CA0-4698-8F72-C83E1ACC2022}" dt="2023-11-07T12:10:09.134" v="3946" actId="14100"/>
          <ac:picMkLst>
            <pc:docMk/>
            <pc:sldMk cId="3847750985" sldId="258"/>
            <ac:picMk id="4" creationId="{58B742A0-B0AC-A6CE-9374-586AE30F75D1}"/>
          </ac:picMkLst>
        </pc:picChg>
        <pc:picChg chg="add del mod">
          <ac:chgData name="Heather Young (2213479)" userId="3567f1b8-b48a-43da-92ef-2e4b3c0e4d09" providerId="ADAL" clId="{F4854BC8-8CA0-4698-8F72-C83E1ACC2022}" dt="2023-11-02T12:47:28.476" v="1075" actId="21"/>
          <ac:picMkLst>
            <pc:docMk/>
            <pc:sldMk cId="3847750985" sldId="258"/>
            <ac:picMk id="4" creationId="{637F7870-F96C-83FD-7469-EEB8665789CF}"/>
          </ac:picMkLst>
        </pc:picChg>
        <pc:picChg chg="add del mod">
          <ac:chgData name="Heather Young (2213479)" userId="3567f1b8-b48a-43da-92ef-2e4b3c0e4d09" providerId="ADAL" clId="{F4854BC8-8CA0-4698-8F72-C83E1ACC2022}" dt="2023-11-07T15:01:00.780" v="6553" actId="21"/>
          <ac:picMkLst>
            <pc:docMk/>
            <pc:sldMk cId="3847750985" sldId="258"/>
            <ac:picMk id="10" creationId="{EBDB02EA-92FF-1FB1-BC73-5A2D77C79139}"/>
          </ac:picMkLst>
        </pc:picChg>
        <pc:picChg chg="add mod">
          <ac:chgData name="Heather Young (2213479)" userId="3567f1b8-b48a-43da-92ef-2e4b3c0e4d09" providerId="ADAL" clId="{F4854BC8-8CA0-4698-8F72-C83E1ACC2022}" dt="2023-11-07T15:01:35.919" v="6558" actId="1076"/>
          <ac:picMkLst>
            <pc:docMk/>
            <pc:sldMk cId="3847750985" sldId="258"/>
            <ac:picMk id="11" creationId="{919A185B-1516-ECC1-F5CD-4134B98FC2D1}"/>
          </ac:picMkLst>
        </pc:picChg>
        <pc:picChg chg="add del mod">
          <ac:chgData name="Heather Young (2213479)" userId="3567f1b8-b48a-43da-92ef-2e4b3c0e4d09" providerId="ADAL" clId="{F4854BC8-8CA0-4698-8F72-C83E1ACC2022}" dt="2023-11-07T10:13:48.121" v="2993" actId="21"/>
          <ac:picMkLst>
            <pc:docMk/>
            <pc:sldMk cId="3847750985" sldId="258"/>
            <ac:picMk id="1026" creationId="{FBE8CE2D-576D-C34A-896A-7E7437662DEF}"/>
          </ac:picMkLst>
        </pc:picChg>
        <pc:picChg chg="add mod">
          <ac:chgData name="Heather Young (2213479)" userId="3567f1b8-b48a-43da-92ef-2e4b3c0e4d09" providerId="ADAL" clId="{F4854BC8-8CA0-4698-8F72-C83E1ACC2022}" dt="2023-11-07T12:10:42.692" v="3951" actId="14100"/>
          <ac:picMkLst>
            <pc:docMk/>
            <pc:sldMk cId="3847750985" sldId="258"/>
            <ac:picMk id="1028" creationId="{896220F3-0110-3D0F-6A56-678937B15ABC}"/>
          </ac:picMkLst>
        </pc:picChg>
        <pc:picChg chg="add mod">
          <ac:chgData name="Heather Young (2213479)" userId="3567f1b8-b48a-43da-92ef-2e4b3c0e4d09" providerId="ADAL" clId="{F4854BC8-8CA0-4698-8F72-C83E1ACC2022}" dt="2023-11-07T15:01:47.318" v="6559" actId="14100"/>
          <ac:picMkLst>
            <pc:docMk/>
            <pc:sldMk cId="3847750985" sldId="258"/>
            <ac:picMk id="1030" creationId="{DAB06DD8-E325-B73C-D214-2D228A941130}"/>
          </ac:picMkLst>
        </pc:picChg>
        <pc:picChg chg="add del mod">
          <ac:chgData name="Heather Young (2213479)" userId="3567f1b8-b48a-43da-92ef-2e4b3c0e4d09" providerId="ADAL" clId="{F4854BC8-8CA0-4698-8F72-C83E1ACC2022}" dt="2023-11-07T15:00:40.003" v="6548" actId="21"/>
          <ac:picMkLst>
            <pc:docMk/>
            <pc:sldMk cId="3847750985" sldId="258"/>
            <ac:picMk id="1032" creationId="{9361AAB9-5BCF-C598-69C6-DE017B0E9DA2}"/>
          </ac:picMkLst>
        </pc:picChg>
      </pc:sldChg>
      <pc:sldChg chg="addSp modSp mod">
        <pc:chgData name="Heather Young (2213479)" userId="3567f1b8-b48a-43da-92ef-2e4b3c0e4d09" providerId="ADAL" clId="{F4854BC8-8CA0-4698-8F72-C83E1ACC2022}" dt="2023-11-07T15:50:03.115" v="7825" actId="20577"/>
        <pc:sldMkLst>
          <pc:docMk/>
          <pc:sldMk cId="4135151317" sldId="260"/>
        </pc:sldMkLst>
        <pc:spChg chg="mod">
          <ac:chgData name="Heather Young (2213479)" userId="3567f1b8-b48a-43da-92ef-2e4b3c0e4d09" providerId="ADAL" clId="{F4854BC8-8CA0-4698-8F72-C83E1ACC2022}" dt="2023-11-07T15:48:03.554" v="7806" actId="1076"/>
          <ac:spMkLst>
            <pc:docMk/>
            <pc:sldMk cId="4135151317" sldId="260"/>
            <ac:spMk id="2" creationId="{00000000-0000-0000-0000-000000000000}"/>
          </ac:spMkLst>
        </pc:spChg>
        <pc:spChg chg="mod">
          <ac:chgData name="Heather Young (2213479)" userId="3567f1b8-b48a-43da-92ef-2e4b3c0e4d09" providerId="ADAL" clId="{F4854BC8-8CA0-4698-8F72-C83E1ACC2022}" dt="2023-11-07T15:50:03.115" v="7825" actId="20577"/>
          <ac:spMkLst>
            <pc:docMk/>
            <pc:sldMk cId="4135151317" sldId="260"/>
            <ac:spMk id="3" creationId="{00000000-0000-0000-0000-000000000000}"/>
          </ac:spMkLst>
        </pc:spChg>
        <pc:spChg chg="add mod">
          <ac:chgData name="Heather Young (2213479)" userId="3567f1b8-b48a-43da-92ef-2e4b3c0e4d09" providerId="ADAL" clId="{F4854BC8-8CA0-4698-8F72-C83E1ACC2022}" dt="2023-11-04T14:08:58.791" v="2700"/>
          <ac:spMkLst>
            <pc:docMk/>
            <pc:sldMk cId="4135151317" sldId="260"/>
            <ac:spMk id="4" creationId="{BCAE4AA7-35FA-6FC0-3E87-59B9BCD5B8F0}"/>
          </ac:spMkLst>
        </pc:spChg>
        <pc:spChg chg="mod">
          <ac:chgData name="Heather Young (2213479)" userId="3567f1b8-b48a-43da-92ef-2e4b3c0e4d09" providerId="ADAL" clId="{F4854BC8-8CA0-4698-8F72-C83E1ACC2022}" dt="2023-11-04T11:55:53.254" v="2454" actId="27636"/>
          <ac:spMkLst>
            <pc:docMk/>
            <pc:sldMk cId="4135151317" sldId="260"/>
            <ac:spMk id="5" creationId="{00000000-0000-0000-0000-000000000000}"/>
          </ac:spMkLst>
        </pc:spChg>
        <pc:spChg chg="add mod">
          <ac:chgData name="Heather Young (2213479)" userId="3567f1b8-b48a-43da-92ef-2e4b3c0e4d09" providerId="ADAL" clId="{F4854BC8-8CA0-4698-8F72-C83E1ACC2022}" dt="2023-11-04T14:09:27.185" v="2702"/>
          <ac:spMkLst>
            <pc:docMk/>
            <pc:sldMk cId="4135151317" sldId="260"/>
            <ac:spMk id="6" creationId="{86FAAEEF-AAA7-5156-6BF7-6DCA45AA7021}"/>
          </ac:spMkLst>
        </pc:spChg>
        <pc:spChg chg="add mod">
          <ac:chgData name="Heather Young (2213479)" userId="3567f1b8-b48a-43da-92ef-2e4b3c0e4d09" providerId="ADAL" clId="{F4854BC8-8CA0-4698-8F72-C83E1ACC2022}" dt="2023-11-04T14:09:33.789" v="2704"/>
          <ac:spMkLst>
            <pc:docMk/>
            <pc:sldMk cId="4135151317" sldId="260"/>
            <ac:spMk id="10" creationId="{37C78B68-2E02-C05B-E956-C26222AE284C}"/>
          </ac:spMkLst>
        </pc:spChg>
        <pc:picChg chg="mod">
          <ac:chgData name="Heather Young (2213479)" userId="3567f1b8-b48a-43da-92ef-2e4b3c0e4d09" providerId="ADAL" clId="{F4854BC8-8CA0-4698-8F72-C83E1ACC2022}" dt="2023-11-02T11:22:58.924" v="3" actId="14100"/>
          <ac:picMkLst>
            <pc:docMk/>
            <pc:sldMk cId="4135151317" sldId="260"/>
            <ac:picMk id="7" creationId="{393C8A38-9370-66EF-B5B1-8BC83834A63A}"/>
          </ac:picMkLst>
        </pc:picChg>
        <pc:picChg chg="mod">
          <ac:chgData name="Heather Young (2213479)" userId="3567f1b8-b48a-43da-92ef-2e4b3c0e4d09" providerId="ADAL" clId="{F4854BC8-8CA0-4698-8F72-C83E1ACC2022}" dt="2023-11-02T11:23:26.613" v="6" actId="14100"/>
          <ac:picMkLst>
            <pc:docMk/>
            <pc:sldMk cId="4135151317" sldId="260"/>
            <ac:picMk id="8" creationId="{85C71A2D-B79F-840D-CD39-A75403E968B2}"/>
          </ac:picMkLst>
        </pc:picChg>
        <pc:picChg chg="mod">
          <ac:chgData name="Heather Young (2213479)" userId="3567f1b8-b48a-43da-92ef-2e4b3c0e4d09" providerId="ADAL" clId="{F4854BC8-8CA0-4698-8F72-C83E1ACC2022}" dt="2023-11-02T11:23:12.259" v="4" actId="14100"/>
          <ac:picMkLst>
            <pc:docMk/>
            <pc:sldMk cId="4135151317" sldId="260"/>
            <ac:picMk id="9" creationId="{132D8015-98A4-3CEC-F0CD-714383CFBF7A}"/>
          </ac:picMkLst>
        </pc:picChg>
      </pc:sldChg>
      <pc:sldChg chg="addSp delSp modSp mod ord modNotesTx">
        <pc:chgData name="Heather Young (2213479)" userId="3567f1b8-b48a-43da-92ef-2e4b3c0e4d09" providerId="ADAL" clId="{F4854BC8-8CA0-4698-8F72-C83E1ACC2022}" dt="2023-11-08T09:18:10.257" v="15086" actId="20577"/>
        <pc:sldMkLst>
          <pc:docMk/>
          <pc:sldMk cId="2215894925" sldId="261"/>
        </pc:sldMkLst>
        <pc:spChg chg="mod">
          <ac:chgData name="Heather Young (2213479)" userId="3567f1b8-b48a-43da-92ef-2e4b3c0e4d09" providerId="ADAL" clId="{F4854BC8-8CA0-4698-8F72-C83E1ACC2022}" dt="2023-11-04T13:32:08.240" v="2634" actId="1076"/>
          <ac:spMkLst>
            <pc:docMk/>
            <pc:sldMk cId="2215894925" sldId="261"/>
            <ac:spMk id="2" creationId="{00000000-0000-0000-0000-000000000000}"/>
          </ac:spMkLst>
        </pc:spChg>
        <pc:spChg chg="add mod">
          <ac:chgData name="Heather Young (2213479)" userId="3567f1b8-b48a-43da-92ef-2e4b3c0e4d09" providerId="ADAL" clId="{F4854BC8-8CA0-4698-8F72-C83E1ACC2022}" dt="2023-11-03T13:03:56.193" v="1564" actId="1076"/>
          <ac:spMkLst>
            <pc:docMk/>
            <pc:sldMk cId="2215894925" sldId="261"/>
            <ac:spMk id="3" creationId="{3117DFBC-5A11-EFE4-77C7-2DB6E617CF2B}"/>
          </ac:spMkLst>
        </pc:spChg>
        <pc:spChg chg="add del mod">
          <ac:chgData name="Heather Young (2213479)" userId="3567f1b8-b48a-43da-92ef-2e4b3c0e4d09" providerId="ADAL" clId="{F4854BC8-8CA0-4698-8F72-C83E1ACC2022}" dt="2023-11-02T12:12:05.734" v="909"/>
          <ac:spMkLst>
            <pc:docMk/>
            <pc:sldMk cId="2215894925" sldId="261"/>
            <ac:spMk id="5" creationId="{0ED1D9D9-56DE-1B9E-D51F-0AFC1DD87B30}"/>
          </ac:spMkLst>
        </pc:spChg>
        <pc:spChg chg="add mod">
          <ac:chgData name="Heather Young (2213479)" userId="3567f1b8-b48a-43da-92ef-2e4b3c0e4d09" providerId="ADAL" clId="{F4854BC8-8CA0-4698-8F72-C83E1ACC2022}" dt="2023-11-03T12:34:29.636" v="1538" actId="1076"/>
          <ac:spMkLst>
            <pc:docMk/>
            <pc:sldMk cId="2215894925" sldId="261"/>
            <ac:spMk id="5" creationId="{D5C2D63C-7E7A-1B6A-B8E0-8E74A5DEF349}"/>
          </ac:spMkLst>
        </pc:spChg>
        <pc:spChg chg="add mod">
          <ac:chgData name="Heather Young (2213479)" userId="3567f1b8-b48a-43da-92ef-2e4b3c0e4d09" providerId="ADAL" clId="{F4854BC8-8CA0-4698-8F72-C83E1ACC2022}" dt="2023-11-07T16:45:02.969" v="10893" actId="20577"/>
          <ac:spMkLst>
            <pc:docMk/>
            <pc:sldMk cId="2215894925" sldId="261"/>
            <ac:spMk id="6" creationId="{09458C70-5F11-EB43-D1DD-0E9F176E6955}"/>
          </ac:spMkLst>
        </pc:spChg>
        <pc:spChg chg="add mod">
          <ac:chgData name="Heather Young (2213479)" userId="3567f1b8-b48a-43da-92ef-2e4b3c0e4d09" providerId="ADAL" clId="{F4854BC8-8CA0-4698-8F72-C83E1ACC2022}" dt="2023-11-03T12:36:42.220" v="1542" actId="1076"/>
          <ac:spMkLst>
            <pc:docMk/>
            <pc:sldMk cId="2215894925" sldId="261"/>
            <ac:spMk id="7" creationId="{4771C689-2604-96FA-2DAF-B38121005F44}"/>
          </ac:spMkLst>
        </pc:spChg>
        <pc:spChg chg="add mod">
          <ac:chgData name="Heather Young (2213479)" userId="3567f1b8-b48a-43da-92ef-2e4b3c0e4d09" providerId="ADAL" clId="{F4854BC8-8CA0-4698-8F72-C83E1ACC2022}" dt="2023-11-03T13:03:32.055" v="1561" actId="1076"/>
          <ac:spMkLst>
            <pc:docMk/>
            <pc:sldMk cId="2215894925" sldId="261"/>
            <ac:spMk id="8" creationId="{27748677-3C5A-B71D-C63F-B5531551C7AA}"/>
          </ac:spMkLst>
        </pc:spChg>
        <pc:picChg chg="add mod">
          <ac:chgData name="Heather Young (2213479)" userId="3567f1b8-b48a-43da-92ef-2e4b3c0e4d09" providerId="ADAL" clId="{F4854BC8-8CA0-4698-8F72-C83E1ACC2022}" dt="2023-11-02T12:03:13.799" v="377" actId="14100"/>
          <ac:picMkLst>
            <pc:docMk/>
            <pc:sldMk cId="2215894925" sldId="261"/>
            <ac:picMk id="4" creationId="{6A8BEB61-4DC1-B6B2-B0AD-A011A5170CEA}"/>
          </ac:picMkLst>
        </pc:picChg>
        <pc:picChg chg="add mod">
          <ac:chgData name="Heather Young (2213479)" userId="3567f1b8-b48a-43da-92ef-2e4b3c0e4d09" providerId="ADAL" clId="{F4854BC8-8CA0-4698-8F72-C83E1ACC2022}" dt="2023-11-02T12:03:25.321" v="378" actId="1076"/>
          <ac:picMkLst>
            <pc:docMk/>
            <pc:sldMk cId="2215894925" sldId="261"/>
            <ac:picMk id="2050" creationId="{8B35B682-FB55-9957-0E3C-6930C9CD24B9}"/>
          </ac:picMkLst>
        </pc:picChg>
        <pc:picChg chg="add mod">
          <ac:chgData name="Heather Young (2213479)" userId="3567f1b8-b48a-43da-92ef-2e4b3c0e4d09" providerId="ADAL" clId="{F4854BC8-8CA0-4698-8F72-C83E1ACC2022}" dt="2023-11-02T12:03:50.107" v="382" actId="14100"/>
          <ac:picMkLst>
            <pc:docMk/>
            <pc:sldMk cId="2215894925" sldId="261"/>
            <ac:picMk id="2052" creationId="{38BDCF48-7CAF-E08D-3F1F-ECCF08BF8DAA}"/>
          </ac:picMkLst>
        </pc:picChg>
        <pc:picChg chg="add mod">
          <ac:chgData name="Heather Young (2213479)" userId="3567f1b8-b48a-43da-92ef-2e4b3c0e4d09" providerId="ADAL" clId="{F4854BC8-8CA0-4698-8F72-C83E1ACC2022}" dt="2023-11-02T12:03:06.109" v="376" actId="1076"/>
          <ac:picMkLst>
            <pc:docMk/>
            <pc:sldMk cId="2215894925" sldId="261"/>
            <ac:picMk id="2054" creationId="{EEC074B9-DCC1-C3E9-2DEE-F371550CED9F}"/>
          </ac:picMkLst>
        </pc:picChg>
      </pc:sldChg>
      <pc:sldChg chg="addSp delSp modSp del mod modClrScheme chgLayout">
        <pc:chgData name="Heather Young (2213479)" userId="3567f1b8-b48a-43da-92ef-2e4b3c0e4d09" providerId="ADAL" clId="{F4854BC8-8CA0-4698-8F72-C83E1ACC2022}" dt="2023-11-07T17:47:48.682" v="13668" actId="2696"/>
        <pc:sldMkLst>
          <pc:docMk/>
          <pc:sldMk cId="465021443" sldId="262"/>
        </pc:sldMkLst>
        <pc:spChg chg="add del mod">
          <ac:chgData name="Heather Young (2213479)" userId="3567f1b8-b48a-43da-92ef-2e4b3c0e4d09" providerId="ADAL" clId="{F4854BC8-8CA0-4698-8F72-C83E1ACC2022}" dt="2023-11-04T11:53:19.942" v="2442"/>
          <ac:spMkLst>
            <pc:docMk/>
            <pc:sldMk cId="465021443" sldId="262"/>
            <ac:spMk id="3" creationId="{F4FA5C67-4A91-A8F7-DFF0-625A0CB7A6BE}"/>
          </ac:spMkLst>
        </pc:spChg>
        <pc:spChg chg="add mod">
          <ac:chgData name="Heather Young (2213479)" userId="3567f1b8-b48a-43da-92ef-2e4b3c0e4d09" providerId="ADAL" clId="{F4854BC8-8CA0-4698-8F72-C83E1ACC2022}" dt="2023-11-07T17:47:44.589" v="13667" actId="20577"/>
          <ac:spMkLst>
            <pc:docMk/>
            <pc:sldMk cId="465021443" sldId="262"/>
            <ac:spMk id="6" creationId="{89559071-36AC-98E6-9A19-27F634CB90DF}"/>
          </ac:spMkLst>
        </pc:spChg>
        <pc:spChg chg="add mod">
          <ac:chgData name="Heather Young (2213479)" userId="3567f1b8-b48a-43da-92ef-2e4b3c0e4d09" providerId="ADAL" clId="{F4854BC8-8CA0-4698-8F72-C83E1ACC2022}" dt="2023-11-07T17:47:29.908" v="13649" actId="26606"/>
          <ac:spMkLst>
            <pc:docMk/>
            <pc:sldMk cId="465021443" sldId="262"/>
            <ac:spMk id="8" creationId="{3BE3FB8E-7C64-DDA3-6331-2E85942D2378}"/>
          </ac:spMkLst>
        </pc:spChg>
        <pc:picChg chg="add del mod">
          <ac:chgData name="Heather Young (2213479)" userId="3567f1b8-b48a-43da-92ef-2e4b3c0e4d09" providerId="ADAL" clId="{F4854BC8-8CA0-4698-8F72-C83E1ACC2022}" dt="2023-11-04T11:53:19.935" v="2440" actId="478"/>
          <ac:picMkLst>
            <pc:docMk/>
            <pc:sldMk cId="465021443" sldId="262"/>
            <ac:picMk id="2" creationId="{288228D3-E3CA-8B08-0906-FB790DDE2498}"/>
          </ac:picMkLst>
        </pc:picChg>
      </pc:sldChg>
      <pc:sldChg chg="del">
        <pc:chgData name="Heather Young (2213479)" userId="3567f1b8-b48a-43da-92ef-2e4b3c0e4d09" providerId="ADAL" clId="{F4854BC8-8CA0-4698-8F72-C83E1ACC2022}" dt="2023-11-02T11:37:35.131" v="274" actId="2696"/>
        <pc:sldMkLst>
          <pc:docMk/>
          <pc:sldMk cId="1797304117" sldId="263"/>
        </pc:sldMkLst>
      </pc:sldChg>
      <pc:sldChg chg="addSp delSp modSp mod ord modNotesTx">
        <pc:chgData name="Heather Young (2213479)" userId="3567f1b8-b48a-43da-92ef-2e4b3c0e4d09" providerId="ADAL" clId="{F4854BC8-8CA0-4698-8F72-C83E1ACC2022}" dt="2023-11-07T16:48:55.314" v="11015" actId="20577"/>
        <pc:sldMkLst>
          <pc:docMk/>
          <pc:sldMk cId="1160959328" sldId="266"/>
        </pc:sldMkLst>
        <pc:spChg chg="mod">
          <ac:chgData name="Heather Young (2213479)" userId="3567f1b8-b48a-43da-92ef-2e4b3c0e4d09" providerId="ADAL" clId="{F4854BC8-8CA0-4698-8F72-C83E1ACC2022}" dt="2023-11-04T11:49:46.126" v="2415" actId="1076"/>
          <ac:spMkLst>
            <pc:docMk/>
            <pc:sldMk cId="1160959328" sldId="266"/>
            <ac:spMk id="2" creationId="{00000000-0000-0000-0000-000000000000}"/>
          </ac:spMkLst>
        </pc:spChg>
        <pc:spChg chg="add del mod">
          <ac:chgData name="Heather Young (2213479)" userId="3567f1b8-b48a-43da-92ef-2e4b3c0e4d09" providerId="ADAL" clId="{F4854BC8-8CA0-4698-8F72-C83E1ACC2022}" dt="2023-11-07T16:48:03.221" v="10982" actId="20577"/>
          <ac:spMkLst>
            <pc:docMk/>
            <pc:sldMk cId="1160959328" sldId="266"/>
            <ac:spMk id="4" creationId="{00000000-0000-0000-0000-000000000000}"/>
          </ac:spMkLst>
        </pc:spChg>
        <pc:spChg chg="add mod">
          <ac:chgData name="Heather Young (2213479)" userId="3567f1b8-b48a-43da-92ef-2e4b3c0e4d09" providerId="ADAL" clId="{F4854BC8-8CA0-4698-8F72-C83E1ACC2022}" dt="2023-11-04T10:14:41.564" v="1975" actId="1076"/>
          <ac:spMkLst>
            <pc:docMk/>
            <pc:sldMk cId="1160959328" sldId="266"/>
            <ac:spMk id="5" creationId="{0483D46A-D49C-C4DA-D694-F714F0CDFADF}"/>
          </ac:spMkLst>
        </pc:spChg>
        <pc:spChg chg="del">
          <ac:chgData name="Heather Young (2213479)" userId="3567f1b8-b48a-43da-92ef-2e4b3c0e4d09" providerId="ADAL" clId="{F4854BC8-8CA0-4698-8F72-C83E1ACC2022}" dt="2023-11-04T10:13:35.356" v="1971"/>
          <ac:spMkLst>
            <pc:docMk/>
            <pc:sldMk cId="1160959328" sldId="266"/>
            <ac:spMk id="6" creationId="{00000000-0000-0000-0000-000000000000}"/>
          </ac:spMkLst>
        </pc:spChg>
        <pc:spChg chg="add del mod">
          <ac:chgData name="Heather Young (2213479)" userId="3567f1b8-b48a-43da-92ef-2e4b3c0e4d09" providerId="ADAL" clId="{F4854BC8-8CA0-4698-8F72-C83E1ACC2022}" dt="2023-11-04T11:49:22.341" v="2413" actId="478"/>
          <ac:spMkLst>
            <pc:docMk/>
            <pc:sldMk cId="1160959328" sldId="266"/>
            <ac:spMk id="8" creationId="{05AC17F8-4601-9CD0-740E-2C37FE536CCC}"/>
          </ac:spMkLst>
        </pc:spChg>
        <pc:picChg chg="add mod">
          <ac:chgData name="Heather Young (2213479)" userId="3567f1b8-b48a-43da-92ef-2e4b3c0e4d09" providerId="ADAL" clId="{F4854BC8-8CA0-4698-8F72-C83E1ACC2022}" dt="2023-11-04T10:13:35.356" v="1971"/>
          <ac:picMkLst>
            <pc:docMk/>
            <pc:sldMk cId="1160959328" sldId="266"/>
            <ac:picMk id="3" creationId="{C88C7AD8-F978-6656-4CAE-A48C229E22B1}"/>
          </ac:picMkLst>
        </pc:picChg>
      </pc:sldChg>
      <pc:sldChg chg="addSp delSp modSp mod modClrScheme chgLayout modNotesTx">
        <pc:chgData name="Heather Young (2213479)" userId="3567f1b8-b48a-43da-92ef-2e4b3c0e4d09" providerId="ADAL" clId="{F4854BC8-8CA0-4698-8F72-C83E1ACC2022}" dt="2023-11-08T09:58:00.561" v="15209" actId="20577"/>
        <pc:sldMkLst>
          <pc:docMk/>
          <pc:sldMk cId="3965807363" sldId="267"/>
        </pc:sldMkLst>
        <pc:spChg chg="mod">
          <ac:chgData name="Heather Young (2213479)" userId="3567f1b8-b48a-43da-92ef-2e4b3c0e4d09" providerId="ADAL" clId="{F4854BC8-8CA0-4698-8F72-C83E1ACC2022}" dt="2023-11-07T17:24:14.183" v="12299" actId="20577"/>
          <ac:spMkLst>
            <pc:docMk/>
            <pc:sldMk cId="3965807363" sldId="267"/>
            <ac:spMk id="2" creationId="{00000000-0000-0000-0000-000000000000}"/>
          </ac:spMkLst>
        </pc:spChg>
        <pc:spChg chg="add del mod">
          <ac:chgData name="Heather Young (2213479)" userId="3567f1b8-b48a-43da-92ef-2e4b3c0e4d09" providerId="ADAL" clId="{F4854BC8-8CA0-4698-8F72-C83E1ACC2022}" dt="2023-11-02T12:36:36.509" v="1032"/>
          <ac:spMkLst>
            <pc:docMk/>
            <pc:sldMk cId="3965807363" sldId="267"/>
            <ac:spMk id="3" creationId="{C6E826E2-808F-5A48-78D3-6E88EB7F9AA9}"/>
          </ac:spMkLst>
        </pc:spChg>
        <pc:spChg chg="add mod">
          <ac:chgData name="Heather Young (2213479)" userId="3567f1b8-b48a-43da-92ef-2e4b3c0e4d09" providerId="ADAL" clId="{F4854BC8-8CA0-4698-8F72-C83E1ACC2022}" dt="2023-11-07T15:36:00.433" v="7139" actId="1076"/>
          <ac:spMkLst>
            <pc:docMk/>
            <pc:sldMk cId="3965807363" sldId="267"/>
            <ac:spMk id="5" creationId="{2B3431EA-E8A4-0E05-21FE-2EEA28AFB7AA}"/>
          </ac:spMkLst>
        </pc:spChg>
        <pc:spChg chg="add del mod">
          <ac:chgData name="Heather Young (2213479)" userId="3567f1b8-b48a-43da-92ef-2e4b3c0e4d09" providerId="ADAL" clId="{F4854BC8-8CA0-4698-8F72-C83E1ACC2022}" dt="2023-11-03T12:25:11.331" v="1512" actId="478"/>
          <ac:spMkLst>
            <pc:docMk/>
            <pc:sldMk cId="3965807363" sldId="267"/>
            <ac:spMk id="5" creationId="{8B61A46E-E8FC-9ECC-D117-622E187E67CA}"/>
          </ac:spMkLst>
        </pc:spChg>
        <pc:spChg chg="add del mod">
          <ac:chgData name="Heather Young (2213479)" userId="3567f1b8-b48a-43da-92ef-2e4b3c0e4d09" providerId="ADAL" clId="{F4854BC8-8CA0-4698-8F72-C83E1ACC2022}" dt="2023-11-07T15:34:32.499" v="7131"/>
          <ac:spMkLst>
            <pc:docMk/>
            <pc:sldMk cId="3965807363" sldId="267"/>
            <ac:spMk id="7" creationId="{2FE1E8D3-DCA4-B28E-4D53-B9FA7657C454}"/>
          </ac:spMkLst>
        </pc:spChg>
        <pc:spChg chg="add del mod">
          <ac:chgData name="Heather Young (2213479)" userId="3567f1b8-b48a-43da-92ef-2e4b3c0e4d09" providerId="ADAL" clId="{F4854BC8-8CA0-4698-8F72-C83E1ACC2022}" dt="2023-11-03T12:29:54.105" v="1526" actId="21"/>
          <ac:spMkLst>
            <pc:docMk/>
            <pc:sldMk cId="3965807363" sldId="267"/>
            <ac:spMk id="7" creationId="{F42EF992-36F4-710C-CCE6-8523C4E98878}"/>
          </ac:spMkLst>
        </pc:spChg>
        <pc:spChg chg="add del mod">
          <ac:chgData name="Heather Young (2213479)" userId="3567f1b8-b48a-43da-92ef-2e4b3c0e4d09" providerId="ADAL" clId="{F4854BC8-8CA0-4698-8F72-C83E1ACC2022}" dt="2023-11-03T12:31:28.782" v="1529" actId="478"/>
          <ac:spMkLst>
            <pc:docMk/>
            <pc:sldMk cId="3965807363" sldId="267"/>
            <ac:spMk id="9" creationId="{3662ACD9-41B5-B879-B51A-15188D2867F5}"/>
          </ac:spMkLst>
        </pc:spChg>
        <pc:spChg chg="add del">
          <ac:chgData name="Heather Young (2213479)" userId="3567f1b8-b48a-43da-92ef-2e4b3c0e4d09" providerId="ADAL" clId="{F4854BC8-8CA0-4698-8F72-C83E1ACC2022}" dt="2023-11-07T15:32:36.963" v="7125" actId="11529"/>
          <ac:spMkLst>
            <pc:docMk/>
            <pc:sldMk cId="3965807363" sldId="267"/>
            <ac:spMk id="9" creationId="{C4F2BE37-D29B-3EE0-B108-2F64428DB1F3}"/>
          </ac:spMkLst>
        </pc:spChg>
        <pc:spChg chg="add del mod">
          <ac:chgData name="Heather Young (2213479)" userId="3567f1b8-b48a-43da-92ef-2e4b3c0e4d09" providerId="ADAL" clId="{F4854BC8-8CA0-4698-8F72-C83E1ACC2022}" dt="2023-11-03T13:30:22.557" v="1717"/>
          <ac:spMkLst>
            <pc:docMk/>
            <pc:sldMk cId="3965807363" sldId="267"/>
            <ac:spMk id="10" creationId="{6C93B9C9-5AE7-2434-6024-089F2F5B8193}"/>
          </ac:spMkLst>
        </pc:spChg>
        <pc:spChg chg="add del mod">
          <ac:chgData name="Heather Young (2213479)" userId="3567f1b8-b48a-43da-92ef-2e4b3c0e4d09" providerId="ADAL" clId="{F4854BC8-8CA0-4698-8F72-C83E1ACC2022}" dt="2023-11-07T15:32:48.820" v="7127" actId="767"/>
          <ac:spMkLst>
            <pc:docMk/>
            <pc:sldMk cId="3965807363" sldId="267"/>
            <ac:spMk id="10" creationId="{9EEC3149-8071-2337-D1F0-ECE8102E32C9}"/>
          </ac:spMkLst>
        </pc:spChg>
        <pc:spChg chg="add mod">
          <ac:chgData name="Heather Young (2213479)" userId="3567f1b8-b48a-43da-92ef-2e4b3c0e4d09" providerId="ADAL" clId="{F4854BC8-8CA0-4698-8F72-C83E1ACC2022}" dt="2023-11-07T15:31:36.680" v="7112" actId="1076"/>
          <ac:spMkLst>
            <pc:docMk/>
            <pc:sldMk cId="3965807363" sldId="267"/>
            <ac:spMk id="11" creationId="{456E6822-EC85-14B0-6FD7-5E858C2E7104}"/>
          </ac:spMkLst>
        </pc:spChg>
        <pc:spChg chg="add mod">
          <ac:chgData name="Heather Young (2213479)" userId="3567f1b8-b48a-43da-92ef-2e4b3c0e4d09" providerId="ADAL" clId="{F4854BC8-8CA0-4698-8F72-C83E1ACC2022}" dt="2023-11-07T15:20:52.961" v="6788" actId="1076"/>
          <ac:spMkLst>
            <pc:docMk/>
            <pc:sldMk cId="3965807363" sldId="267"/>
            <ac:spMk id="12" creationId="{F085FDF6-74E6-9E85-314B-65E6FBB331F2}"/>
          </ac:spMkLst>
        </pc:spChg>
        <pc:spChg chg="add mod">
          <ac:chgData name="Heather Young (2213479)" userId="3567f1b8-b48a-43da-92ef-2e4b3c0e4d09" providerId="ADAL" clId="{F4854BC8-8CA0-4698-8F72-C83E1ACC2022}" dt="2023-11-07T15:34:51.016" v="7132" actId="1076"/>
          <ac:spMkLst>
            <pc:docMk/>
            <pc:sldMk cId="3965807363" sldId="267"/>
            <ac:spMk id="14" creationId="{622E1444-9FA2-3CCE-578D-8CED408EBE78}"/>
          </ac:spMkLst>
        </pc:spChg>
        <pc:spChg chg="add del mod">
          <ac:chgData name="Heather Young (2213479)" userId="3567f1b8-b48a-43da-92ef-2e4b3c0e4d09" providerId="ADAL" clId="{F4854BC8-8CA0-4698-8F72-C83E1ACC2022}" dt="2023-11-02T11:38:38.931" v="285" actId="26606"/>
          <ac:spMkLst>
            <pc:docMk/>
            <pc:sldMk cId="3965807363" sldId="267"/>
            <ac:spMk id="19" creationId="{7A615BA1-8046-2A19-0F06-946312EB75D0}"/>
          </ac:spMkLst>
        </pc:spChg>
        <pc:spChg chg="add del mod">
          <ac:chgData name="Heather Young (2213479)" userId="3567f1b8-b48a-43da-92ef-2e4b3c0e4d09" providerId="ADAL" clId="{F4854BC8-8CA0-4698-8F72-C83E1ACC2022}" dt="2023-11-02T11:38:36.920" v="282" actId="26606"/>
          <ac:spMkLst>
            <pc:docMk/>
            <pc:sldMk cId="3965807363" sldId="267"/>
            <ac:spMk id="21" creationId="{CBD3E3C7-A122-7158-4BEE-5E102524DE82}"/>
          </ac:spMkLst>
        </pc:spChg>
        <pc:spChg chg="add del">
          <ac:chgData name="Heather Young (2213479)" userId="3567f1b8-b48a-43da-92ef-2e4b3c0e4d09" providerId="ADAL" clId="{F4854BC8-8CA0-4698-8F72-C83E1ACC2022}" dt="2023-11-02T11:38:36.920" v="282" actId="26606"/>
          <ac:spMkLst>
            <pc:docMk/>
            <pc:sldMk cId="3965807363" sldId="267"/>
            <ac:spMk id="22" creationId="{7A615BA1-8046-2A19-0F06-946312EB75D0}"/>
          </ac:spMkLst>
        </pc:spChg>
        <pc:spChg chg="add del mod">
          <ac:chgData name="Heather Young (2213479)" userId="3567f1b8-b48a-43da-92ef-2e4b3c0e4d09" providerId="ADAL" clId="{F4854BC8-8CA0-4698-8F72-C83E1ACC2022}" dt="2023-11-02T11:38:15.494" v="278" actId="26606"/>
          <ac:spMkLst>
            <pc:docMk/>
            <pc:sldMk cId="3965807363" sldId="267"/>
            <ac:spMk id="24" creationId="{5C8F4C2F-31E1-B550-D3B5-05F1366BA761}"/>
          </ac:spMkLst>
        </pc:spChg>
        <pc:spChg chg="add del mod">
          <ac:chgData name="Heather Young (2213479)" userId="3567f1b8-b48a-43da-92ef-2e4b3c0e4d09" providerId="ADAL" clId="{F4854BC8-8CA0-4698-8F72-C83E1ACC2022}" dt="2023-11-02T11:38:38.931" v="284" actId="26606"/>
          <ac:spMkLst>
            <pc:docMk/>
            <pc:sldMk cId="3965807363" sldId="267"/>
            <ac:spMk id="25" creationId="{5C8F4C2F-31E1-B550-D3B5-05F1366BA761}"/>
          </ac:spMkLst>
        </pc:spChg>
        <pc:spChg chg="add del mod">
          <ac:chgData name="Heather Young (2213479)" userId="3567f1b8-b48a-43da-92ef-2e4b3c0e4d09" providerId="ADAL" clId="{F4854BC8-8CA0-4698-8F72-C83E1ACC2022}" dt="2023-11-02T11:38:15.494" v="278" actId="26606"/>
          <ac:spMkLst>
            <pc:docMk/>
            <pc:sldMk cId="3965807363" sldId="267"/>
            <ac:spMk id="26" creationId="{770C4837-F8A1-5920-1660-441683D9E6FF}"/>
          </ac:spMkLst>
        </pc:spChg>
        <pc:spChg chg="add del mod">
          <ac:chgData name="Heather Young (2213479)" userId="3567f1b8-b48a-43da-92ef-2e4b3c0e4d09" providerId="ADAL" clId="{F4854BC8-8CA0-4698-8F72-C83E1ACC2022}" dt="2023-11-02T11:38:38.931" v="284" actId="26606"/>
          <ac:spMkLst>
            <pc:docMk/>
            <pc:sldMk cId="3965807363" sldId="267"/>
            <ac:spMk id="27" creationId="{770C4837-F8A1-5920-1660-441683D9E6FF}"/>
          </ac:spMkLst>
        </pc:spChg>
        <pc:picChg chg="add mod">
          <ac:chgData name="Heather Young (2213479)" userId="3567f1b8-b48a-43da-92ef-2e4b3c0e4d09" providerId="ADAL" clId="{F4854BC8-8CA0-4698-8F72-C83E1ACC2022}" dt="2023-11-07T15:31:40.078" v="7113" actId="1076"/>
          <ac:picMkLst>
            <pc:docMk/>
            <pc:sldMk cId="3965807363" sldId="267"/>
            <ac:picMk id="3" creationId="{74AAB6BF-268F-9C31-B387-712BDA7D6DD4}"/>
          </ac:picMkLst>
        </pc:picChg>
        <pc:picChg chg="add del mod">
          <ac:chgData name="Heather Young (2213479)" userId="3567f1b8-b48a-43da-92ef-2e4b3c0e4d09" providerId="ADAL" clId="{F4854BC8-8CA0-4698-8F72-C83E1ACC2022}" dt="2023-11-02T11:38:49.091" v="286" actId="21"/>
          <ac:picMkLst>
            <pc:docMk/>
            <pc:sldMk cId="3965807363" sldId="267"/>
            <ac:picMk id="4" creationId="{405C0F07-DC51-58AF-B107-A3CC7B79C2F5}"/>
          </ac:picMkLst>
        </pc:picChg>
        <pc:picChg chg="add del mod ord">
          <ac:chgData name="Heather Young (2213479)" userId="3567f1b8-b48a-43da-92ef-2e4b3c0e4d09" providerId="ADAL" clId="{F4854BC8-8CA0-4698-8F72-C83E1ACC2022}" dt="2023-11-07T15:32:11.614" v="7119" actId="21"/>
          <ac:picMkLst>
            <pc:docMk/>
            <pc:sldMk cId="3965807363" sldId="267"/>
            <ac:picMk id="4" creationId="{F08963EC-A07F-7DC0-53C0-E00970C3F83E}"/>
          </ac:picMkLst>
        </pc:picChg>
        <pc:picChg chg="add del mod">
          <ac:chgData name="Heather Young (2213479)" userId="3567f1b8-b48a-43da-92ef-2e4b3c0e4d09" providerId="ADAL" clId="{F4854BC8-8CA0-4698-8F72-C83E1ACC2022}" dt="2023-11-02T13:05:04.769" v="1223" actId="21"/>
          <ac:picMkLst>
            <pc:docMk/>
            <pc:sldMk cId="3965807363" sldId="267"/>
            <ac:picMk id="6" creationId="{16967601-93D7-951D-60C0-0A2CF77C55AE}"/>
          </ac:picMkLst>
        </pc:picChg>
        <pc:picChg chg="add mod">
          <ac:chgData name="Heather Young (2213479)" userId="3567f1b8-b48a-43da-92ef-2e4b3c0e4d09" providerId="ADAL" clId="{F4854BC8-8CA0-4698-8F72-C83E1ACC2022}" dt="2023-11-07T15:35:47.063" v="7138" actId="14100"/>
          <ac:picMkLst>
            <pc:docMk/>
            <pc:sldMk cId="3965807363" sldId="267"/>
            <ac:picMk id="6" creationId="{798CC2FF-2B35-FA47-3078-05FE768AD2B1}"/>
          </ac:picMkLst>
        </pc:picChg>
        <pc:picChg chg="mod ord">
          <ac:chgData name="Heather Young (2213479)" userId="3567f1b8-b48a-43da-92ef-2e4b3c0e4d09" providerId="ADAL" clId="{F4854BC8-8CA0-4698-8F72-C83E1ACC2022}" dt="2023-11-07T15:21:12.566" v="6790" actId="14100"/>
          <ac:picMkLst>
            <pc:docMk/>
            <pc:sldMk cId="3965807363" sldId="267"/>
            <ac:picMk id="8" creationId="{F4594B29-F6B9-93C7-3157-CC9E57478A0C}"/>
          </ac:picMkLst>
        </pc:picChg>
        <pc:picChg chg="add mod">
          <ac:chgData name="Heather Young (2213479)" userId="3567f1b8-b48a-43da-92ef-2e4b3c0e4d09" providerId="ADAL" clId="{F4854BC8-8CA0-4698-8F72-C83E1ACC2022}" dt="2023-11-07T15:35:00.229" v="7133" actId="1076"/>
          <ac:picMkLst>
            <pc:docMk/>
            <pc:sldMk cId="3965807363" sldId="267"/>
            <ac:picMk id="13" creationId="{667500FB-7200-0368-F734-8D2BF31B2A9B}"/>
          </ac:picMkLst>
        </pc:picChg>
        <pc:picChg chg="add del mod">
          <ac:chgData name="Heather Young (2213479)" userId="3567f1b8-b48a-43da-92ef-2e4b3c0e4d09" providerId="ADAL" clId="{F4854BC8-8CA0-4698-8F72-C83E1ACC2022}" dt="2023-11-03T13:21:45.555" v="1586" actId="21"/>
          <ac:picMkLst>
            <pc:docMk/>
            <pc:sldMk cId="3965807363" sldId="267"/>
            <ac:picMk id="2050" creationId="{8F533EA2-78B7-E10F-CF0C-49E747FA853B}"/>
          </ac:picMkLst>
        </pc:picChg>
      </pc:sldChg>
      <pc:sldChg chg="del">
        <pc:chgData name="Heather Young (2213479)" userId="3567f1b8-b48a-43da-92ef-2e4b3c0e4d09" providerId="ADAL" clId="{F4854BC8-8CA0-4698-8F72-C83E1ACC2022}" dt="2023-11-02T11:37:45.801" v="275" actId="2696"/>
        <pc:sldMkLst>
          <pc:docMk/>
          <pc:sldMk cId="223730991" sldId="268"/>
        </pc:sldMkLst>
      </pc:sldChg>
      <pc:sldChg chg="new del">
        <pc:chgData name="Heather Young (2213479)" userId="3567f1b8-b48a-43da-92ef-2e4b3c0e4d09" providerId="ADAL" clId="{F4854BC8-8CA0-4698-8F72-C83E1ACC2022}" dt="2023-11-04T13:26:59.476" v="2577" actId="2696"/>
        <pc:sldMkLst>
          <pc:docMk/>
          <pc:sldMk cId="2835513547" sldId="268"/>
        </pc:sldMkLst>
      </pc:sldChg>
      <pc:sldChg chg="addSp delSp modSp new del mod ord">
        <pc:chgData name="Heather Young (2213479)" userId="3567f1b8-b48a-43da-92ef-2e4b3c0e4d09" providerId="ADAL" clId="{F4854BC8-8CA0-4698-8F72-C83E1ACC2022}" dt="2023-11-07T12:57:10.606" v="4939" actId="2696"/>
        <pc:sldMkLst>
          <pc:docMk/>
          <pc:sldMk cId="1862533369" sldId="269"/>
        </pc:sldMkLst>
        <pc:spChg chg="mod">
          <ac:chgData name="Heather Young (2213479)" userId="3567f1b8-b48a-43da-92ef-2e4b3c0e4d09" providerId="ADAL" clId="{F4854BC8-8CA0-4698-8F72-C83E1ACC2022}" dt="2023-11-04T14:04:02.195" v="2674" actId="1076"/>
          <ac:spMkLst>
            <pc:docMk/>
            <pc:sldMk cId="1862533369" sldId="269"/>
            <ac:spMk id="2" creationId="{59945E50-ED86-E778-CD56-9E1C7B7976D3}"/>
          </ac:spMkLst>
        </pc:spChg>
        <pc:spChg chg="del">
          <ac:chgData name="Heather Young (2213479)" userId="3567f1b8-b48a-43da-92ef-2e4b3c0e4d09" providerId="ADAL" clId="{F4854BC8-8CA0-4698-8F72-C83E1ACC2022}" dt="2023-11-04T13:30:04.778" v="2619"/>
          <ac:spMkLst>
            <pc:docMk/>
            <pc:sldMk cId="1862533369" sldId="269"/>
            <ac:spMk id="3" creationId="{A491FB1D-3A5C-05E1-EB1B-6263EC17D198}"/>
          </ac:spMkLst>
        </pc:spChg>
        <pc:spChg chg="mod">
          <ac:chgData name="Heather Young (2213479)" userId="3567f1b8-b48a-43da-92ef-2e4b3c0e4d09" providerId="ADAL" clId="{F4854BC8-8CA0-4698-8F72-C83E1ACC2022}" dt="2023-11-04T13:30:20.356" v="2620" actId="1076"/>
          <ac:spMkLst>
            <pc:docMk/>
            <pc:sldMk cId="1862533369" sldId="269"/>
            <ac:spMk id="4" creationId="{63FA0AF6-CD13-B422-92AB-391BF2AC3B9E}"/>
          </ac:spMkLst>
        </pc:spChg>
        <pc:spChg chg="add mod">
          <ac:chgData name="Heather Young (2213479)" userId="3567f1b8-b48a-43da-92ef-2e4b3c0e4d09" providerId="ADAL" clId="{F4854BC8-8CA0-4698-8F72-C83E1ACC2022}" dt="2023-11-04T13:57:37.099" v="2648" actId="1076"/>
          <ac:spMkLst>
            <pc:docMk/>
            <pc:sldMk cId="1862533369" sldId="269"/>
            <ac:spMk id="6" creationId="{1EF4FCF4-69D7-2F78-0A06-76FFF9092E47}"/>
          </ac:spMkLst>
        </pc:spChg>
        <pc:spChg chg="add mod">
          <ac:chgData name="Heather Young (2213479)" userId="3567f1b8-b48a-43da-92ef-2e4b3c0e4d09" providerId="ADAL" clId="{F4854BC8-8CA0-4698-8F72-C83E1ACC2022}" dt="2023-11-04T13:58:54.889" v="2653" actId="21"/>
          <ac:spMkLst>
            <pc:docMk/>
            <pc:sldMk cId="1862533369" sldId="269"/>
            <ac:spMk id="8" creationId="{9BEE5C74-4355-CB7F-C30B-1AB5CC239AB1}"/>
          </ac:spMkLst>
        </pc:spChg>
        <pc:picChg chg="add del mod">
          <ac:chgData name="Heather Young (2213479)" userId="3567f1b8-b48a-43da-92ef-2e4b3c0e4d09" providerId="ADAL" clId="{F4854BC8-8CA0-4698-8F72-C83E1ACC2022}" dt="2023-11-04T13:58:54.889" v="2653" actId="21"/>
          <ac:picMkLst>
            <pc:docMk/>
            <pc:sldMk cId="1862533369" sldId="269"/>
            <ac:picMk id="5" creationId="{1E64D0F3-E7AE-6F97-62E5-14E5BCE2C1A4}"/>
          </ac:picMkLst>
        </pc:picChg>
      </pc:sldChg>
      <pc:sldChg chg="del">
        <pc:chgData name="Heather Young (2213479)" userId="3567f1b8-b48a-43da-92ef-2e4b3c0e4d09" providerId="ADAL" clId="{F4854BC8-8CA0-4698-8F72-C83E1ACC2022}" dt="2023-11-02T11:37:55.929" v="276" actId="2696"/>
        <pc:sldMkLst>
          <pc:docMk/>
          <pc:sldMk cId="1989555738" sldId="269"/>
        </pc:sldMkLst>
      </pc:sldChg>
      <pc:sldChg chg="addSp delSp modSp new mod modClrScheme chgLayout modNotesTx">
        <pc:chgData name="Heather Young (2213479)" userId="3567f1b8-b48a-43da-92ef-2e4b3c0e4d09" providerId="ADAL" clId="{F4854BC8-8CA0-4698-8F72-C83E1ACC2022}" dt="2023-11-08T09:03:54.024" v="14629" actId="20577"/>
        <pc:sldMkLst>
          <pc:docMk/>
          <pc:sldMk cId="1671943763" sldId="270"/>
        </pc:sldMkLst>
        <pc:spChg chg="del">
          <ac:chgData name="Heather Young (2213479)" userId="3567f1b8-b48a-43da-92ef-2e4b3c0e4d09" providerId="ADAL" clId="{F4854BC8-8CA0-4698-8F72-C83E1ACC2022}" dt="2023-11-07T12:28:39.149" v="3980" actId="26606"/>
          <ac:spMkLst>
            <pc:docMk/>
            <pc:sldMk cId="1671943763" sldId="270"/>
            <ac:spMk id="2" creationId="{262BA20C-52A5-433F-BBDB-1F627DB05478}"/>
          </ac:spMkLst>
        </pc:spChg>
        <pc:spChg chg="add mod">
          <ac:chgData name="Heather Young (2213479)" userId="3567f1b8-b48a-43da-92ef-2e4b3c0e4d09" providerId="ADAL" clId="{F4854BC8-8CA0-4698-8F72-C83E1ACC2022}" dt="2023-11-07T12:30:25.279" v="3988" actId="1076"/>
          <ac:spMkLst>
            <pc:docMk/>
            <pc:sldMk cId="1671943763" sldId="270"/>
            <ac:spMk id="4" creationId="{95DD9C61-A4B2-9C72-AF72-249A98EE422A}"/>
          </ac:spMkLst>
        </pc:spChg>
        <pc:spChg chg="add mod">
          <ac:chgData name="Heather Young (2213479)" userId="3567f1b8-b48a-43da-92ef-2e4b3c0e4d09" providerId="ADAL" clId="{F4854BC8-8CA0-4698-8F72-C83E1ACC2022}" dt="2023-11-07T17:35:58.297" v="12981" actId="20577"/>
          <ac:spMkLst>
            <pc:docMk/>
            <pc:sldMk cId="1671943763" sldId="270"/>
            <ac:spMk id="8" creationId="{D94A9A8D-55C6-D4D3-C177-28805E62AB29}"/>
          </ac:spMkLst>
        </pc:spChg>
        <pc:spChg chg="add mod">
          <ac:chgData name="Heather Young (2213479)" userId="3567f1b8-b48a-43da-92ef-2e4b3c0e4d09" providerId="ADAL" clId="{F4854BC8-8CA0-4698-8F72-C83E1ACC2022}" dt="2023-11-08T09:03:54.024" v="14629" actId="20577"/>
          <ac:spMkLst>
            <pc:docMk/>
            <pc:sldMk cId="1671943763" sldId="270"/>
            <ac:spMk id="10" creationId="{BC5D1271-31FA-616F-0670-9CE5B7AEA8DE}"/>
          </ac:spMkLst>
        </pc:spChg>
        <pc:picChg chg="add mod">
          <ac:chgData name="Heather Young (2213479)" userId="3567f1b8-b48a-43da-92ef-2e4b3c0e4d09" providerId="ADAL" clId="{F4854BC8-8CA0-4698-8F72-C83E1ACC2022}" dt="2023-11-07T12:28:58.796" v="3984" actId="14100"/>
          <ac:picMkLst>
            <pc:docMk/>
            <pc:sldMk cId="1671943763" sldId="270"/>
            <ac:picMk id="3" creationId="{9AA5E80C-8251-FB39-78E9-7D0D624C0D18}"/>
          </ac:picMkLst>
        </pc:picChg>
      </pc:sldChg>
      <pc:sldChg chg="addSp modSp new mod ord modNotesTx">
        <pc:chgData name="Heather Young (2213479)" userId="3567f1b8-b48a-43da-92ef-2e4b3c0e4d09" providerId="ADAL" clId="{F4854BC8-8CA0-4698-8F72-C83E1ACC2022}" dt="2023-11-08T08:43:47.415" v="14414" actId="20577"/>
        <pc:sldMkLst>
          <pc:docMk/>
          <pc:sldMk cId="2550967168" sldId="271"/>
        </pc:sldMkLst>
        <pc:spChg chg="mod">
          <ac:chgData name="Heather Young (2213479)" userId="3567f1b8-b48a-43da-92ef-2e4b3c0e4d09" providerId="ADAL" clId="{F4854BC8-8CA0-4698-8F72-C83E1ACC2022}" dt="2023-11-04T14:11:45.425" v="2741" actId="20577"/>
          <ac:spMkLst>
            <pc:docMk/>
            <pc:sldMk cId="2550967168" sldId="271"/>
            <ac:spMk id="2" creationId="{440F64A8-C9D8-E65A-6036-DE8EBFFB3FB3}"/>
          </ac:spMkLst>
        </pc:spChg>
        <pc:spChg chg="add mod">
          <ac:chgData name="Heather Young (2213479)" userId="3567f1b8-b48a-43da-92ef-2e4b3c0e4d09" providerId="ADAL" clId="{F4854BC8-8CA0-4698-8F72-C83E1ACC2022}" dt="2023-11-07T11:48:03.694" v="3760" actId="1076"/>
          <ac:spMkLst>
            <pc:docMk/>
            <pc:sldMk cId="2550967168" sldId="271"/>
            <ac:spMk id="4" creationId="{20FAEFDD-5A55-AC8C-B603-C41696070309}"/>
          </ac:spMkLst>
        </pc:spChg>
        <pc:spChg chg="add mod">
          <ac:chgData name="Heather Young (2213479)" userId="3567f1b8-b48a-43da-92ef-2e4b3c0e4d09" providerId="ADAL" clId="{F4854BC8-8CA0-4698-8F72-C83E1ACC2022}" dt="2023-11-04T14:05:03.513" v="2677" actId="1076"/>
          <ac:spMkLst>
            <pc:docMk/>
            <pc:sldMk cId="2550967168" sldId="271"/>
            <ac:spMk id="6" creationId="{8FA2D859-75E6-35A5-6F48-CE4F1F1A7423}"/>
          </ac:spMkLst>
        </pc:spChg>
        <pc:spChg chg="add mod">
          <ac:chgData name="Heather Young (2213479)" userId="3567f1b8-b48a-43da-92ef-2e4b3c0e4d09" providerId="ADAL" clId="{F4854BC8-8CA0-4698-8F72-C83E1ACC2022}" dt="2023-11-07T11:49:02.042" v="3801" actId="20577"/>
          <ac:spMkLst>
            <pc:docMk/>
            <pc:sldMk cId="2550967168" sldId="271"/>
            <ac:spMk id="7" creationId="{46D9CC31-438F-843C-5B58-694C7A27D85C}"/>
          </ac:spMkLst>
        </pc:spChg>
        <pc:picChg chg="add mod">
          <ac:chgData name="Heather Young (2213479)" userId="3567f1b8-b48a-43da-92ef-2e4b3c0e4d09" providerId="ADAL" clId="{F4854BC8-8CA0-4698-8F72-C83E1ACC2022}" dt="2023-11-04T14:03:34.826" v="2671" actId="14100"/>
          <ac:picMkLst>
            <pc:docMk/>
            <pc:sldMk cId="2550967168" sldId="271"/>
            <ac:picMk id="3" creationId="{B627C95F-5918-490C-DB19-E9F4A322A7F5}"/>
          </ac:picMkLst>
        </pc:picChg>
        <pc:picChg chg="add mod">
          <ac:chgData name="Heather Young (2213479)" userId="3567f1b8-b48a-43da-92ef-2e4b3c0e4d09" providerId="ADAL" clId="{F4854BC8-8CA0-4698-8F72-C83E1ACC2022}" dt="2023-11-04T14:03:23.026" v="2670" actId="14100"/>
          <ac:picMkLst>
            <pc:docMk/>
            <pc:sldMk cId="2550967168" sldId="271"/>
            <ac:picMk id="5" creationId="{56C42E44-75B6-72A3-A2EC-CB198BDD591B}"/>
          </ac:picMkLst>
        </pc:picChg>
      </pc:sldChg>
      <pc:sldChg chg="addSp delSp modSp new mod ord modNotesTx">
        <pc:chgData name="Heather Young (2213479)" userId="3567f1b8-b48a-43da-92ef-2e4b3c0e4d09" providerId="ADAL" clId="{F4854BC8-8CA0-4698-8F72-C83E1ACC2022}" dt="2023-11-08T09:57:24.754" v="15203" actId="20577"/>
        <pc:sldMkLst>
          <pc:docMk/>
          <pc:sldMk cId="1002912370" sldId="272"/>
        </pc:sldMkLst>
        <pc:spChg chg="mod">
          <ac:chgData name="Heather Young (2213479)" userId="3567f1b8-b48a-43da-92ef-2e4b3c0e4d09" providerId="ADAL" clId="{F4854BC8-8CA0-4698-8F72-C83E1ACC2022}" dt="2023-11-07T16:49:29.165" v="11017" actId="122"/>
          <ac:spMkLst>
            <pc:docMk/>
            <pc:sldMk cId="1002912370" sldId="272"/>
            <ac:spMk id="2" creationId="{ACB549E9-E404-E84B-9ADF-26242508002A}"/>
          </ac:spMkLst>
        </pc:spChg>
        <pc:spChg chg="del">
          <ac:chgData name="Heather Young (2213479)" userId="3567f1b8-b48a-43da-92ef-2e4b3c0e4d09" providerId="ADAL" clId="{F4854BC8-8CA0-4698-8F72-C83E1ACC2022}" dt="2023-11-07T10:12:56.237" v="2988"/>
          <ac:spMkLst>
            <pc:docMk/>
            <pc:sldMk cId="1002912370" sldId="272"/>
            <ac:spMk id="3" creationId="{D0E84F1A-6B69-1E62-5148-885A8A77DBFD}"/>
          </ac:spMkLst>
        </pc:spChg>
        <pc:spChg chg="add mod">
          <ac:chgData name="Heather Young (2213479)" userId="3567f1b8-b48a-43da-92ef-2e4b3c0e4d09" providerId="ADAL" clId="{F4854BC8-8CA0-4698-8F72-C83E1ACC2022}" dt="2023-11-07T13:19:26.066" v="5654" actId="1076"/>
          <ac:spMkLst>
            <pc:docMk/>
            <pc:sldMk cId="1002912370" sldId="272"/>
            <ac:spMk id="5" creationId="{D580CC6E-8111-E099-3791-ACE5201EF543}"/>
          </ac:spMkLst>
        </pc:spChg>
        <pc:picChg chg="add mod">
          <ac:chgData name="Heather Young (2213479)" userId="3567f1b8-b48a-43da-92ef-2e4b3c0e4d09" providerId="ADAL" clId="{F4854BC8-8CA0-4698-8F72-C83E1ACC2022}" dt="2023-11-07T16:49:26.767" v="11016" actId="1076"/>
          <ac:picMkLst>
            <pc:docMk/>
            <pc:sldMk cId="1002912370" sldId="272"/>
            <ac:picMk id="4" creationId="{A9B22419-3E42-61C0-D951-4B108836A687}"/>
          </ac:picMkLst>
        </pc:picChg>
      </pc:sldChg>
      <pc:sldChg chg="new del">
        <pc:chgData name="Heather Young (2213479)" userId="3567f1b8-b48a-43da-92ef-2e4b3c0e4d09" providerId="ADAL" clId="{F4854BC8-8CA0-4698-8F72-C83E1ACC2022}" dt="2023-11-07T13:39:56.736" v="6227" actId="2696"/>
        <pc:sldMkLst>
          <pc:docMk/>
          <pc:sldMk cId="2993398439" sldId="273"/>
        </pc:sldMkLst>
      </pc:sldChg>
      <pc:sldChg chg="new del">
        <pc:chgData name="Heather Young (2213479)" userId="3567f1b8-b48a-43da-92ef-2e4b3c0e4d09" providerId="ADAL" clId="{F4854BC8-8CA0-4698-8F72-C83E1ACC2022}" dt="2023-11-07T17:47:56.654" v="13669" actId="2696"/>
        <pc:sldMkLst>
          <pc:docMk/>
          <pc:sldMk cId="3724484556" sldId="273"/>
        </pc:sldMkLst>
      </pc:sldChg>
    </pc:docChg>
  </pc:docChgLst>
  <pc:docChgLst>
    <pc:chgData name="Heather Young (2213479)" userId="3567f1b8-b48a-43da-92ef-2e4b3c0e4d09" providerId="ADAL" clId="{DB3A919E-C6AA-4E48-9E8F-A58242E0F257}"/>
    <pc:docChg chg="undo custSel modSld sldOrd">
      <pc:chgData name="Heather Young (2213479)" userId="3567f1b8-b48a-43da-92ef-2e4b3c0e4d09" providerId="ADAL" clId="{DB3A919E-C6AA-4E48-9E8F-A58242E0F257}" dt="2023-11-10T10:07:48.625" v="2123" actId="20577"/>
      <pc:docMkLst>
        <pc:docMk/>
      </pc:docMkLst>
      <pc:sldChg chg="modSp mod modNotesTx">
        <pc:chgData name="Heather Young (2213479)" userId="3567f1b8-b48a-43da-92ef-2e4b3c0e4d09" providerId="ADAL" clId="{DB3A919E-C6AA-4E48-9E8F-A58242E0F257}" dt="2023-11-10T10:07:00.395" v="2110" actId="20577"/>
        <pc:sldMkLst>
          <pc:docMk/>
          <pc:sldMk cId="1920111014" sldId="256"/>
        </pc:sldMkLst>
        <pc:spChg chg="mod">
          <ac:chgData name="Heather Young (2213479)" userId="3567f1b8-b48a-43da-92ef-2e4b3c0e4d09" providerId="ADAL" clId="{DB3A919E-C6AA-4E48-9E8F-A58242E0F257}" dt="2023-11-08T17:02:06.794" v="29" actId="1076"/>
          <ac:spMkLst>
            <pc:docMk/>
            <pc:sldMk cId="1920111014" sldId="256"/>
            <ac:spMk id="3" creationId="{00000000-0000-0000-0000-000000000000}"/>
          </ac:spMkLst>
        </pc:spChg>
      </pc:sldChg>
      <pc:sldChg chg="modSp mod modNotesTx">
        <pc:chgData name="Heather Young (2213479)" userId="3567f1b8-b48a-43da-92ef-2e4b3c0e4d09" providerId="ADAL" clId="{DB3A919E-C6AA-4E48-9E8F-A58242E0F257}" dt="2023-11-10T10:07:04.581" v="2112" actId="20577"/>
        <pc:sldMkLst>
          <pc:docMk/>
          <pc:sldMk cId="2128536031" sldId="257"/>
        </pc:sldMkLst>
        <pc:spChg chg="mod">
          <ac:chgData name="Heather Young (2213479)" userId="3567f1b8-b48a-43da-92ef-2e4b3c0e4d09" providerId="ADAL" clId="{DB3A919E-C6AA-4E48-9E8F-A58242E0F257}" dt="2023-11-08T21:22:19.375" v="2034" actId="20577"/>
          <ac:spMkLst>
            <pc:docMk/>
            <pc:sldMk cId="2128536031" sldId="257"/>
            <ac:spMk id="14" creationId="{00000000-0000-0000-0000-000000000000}"/>
          </ac:spMkLst>
        </pc:spChg>
      </pc:sldChg>
      <pc:sldChg chg="modSp mod modNotesTx">
        <pc:chgData name="Heather Young (2213479)" userId="3567f1b8-b48a-43da-92ef-2e4b3c0e4d09" providerId="ADAL" clId="{DB3A919E-C6AA-4E48-9E8F-A58242E0F257}" dt="2023-11-10T10:07:17.409" v="2115" actId="20577"/>
        <pc:sldMkLst>
          <pc:docMk/>
          <pc:sldMk cId="3847750985" sldId="258"/>
        </pc:sldMkLst>
        <pc:spChg chg="mod">
          <ac:chgData name="Heather Young (2213479)" userId="3567f1b8-b48a-43da-92ef-2e4b3c0e4d09" providerId="ADAL" clId="{DB3A919E-C6AA-4E48-9E8F-A58242E0F257}" dt="2023-11-08T20:25:02.758" v="1616" actId="20577"/>
          <ac:spMkLst>
            <pc:docMk/>
            <pc:sldMk cId="3847750985" sldId="258"/>
            <ac:spMk id="5" creationId="{6ADC5347-36E9-BD30-6309-45F858A09622}"/>
          </ac:spMkLst>
        </pc:spChg>
      </pc:sldChg>
      <pc:sldChg chg="modSp mod modNotesTx">
        <pc:chgData name="Heather Young (2213479)" userId="3567f1b8-b48a-43da-92ef-2e4b3c0e4d09" providerId="ADAL" clId="{DB3A919E-C6AA-4E48-9E8F-A58242E0F257}" dt="2023-11-10T10:07:33.996" v="2120" actId="5793"/>
        <pc:sldMkLst>
          <pc:docMk/>
          <pc:sldMk cId="4135151317" sldId="260"/>
        </pc:sldMkLst>
        <pc:spChg chg="mod">
          <ac:chgData name="Heather Young (2213479)" userId="3567f1b8-b48a-43da-92ef-2e4b3c0e4d09" providerId="ADAL" clId="{DB3A919E-C6AA-4E48-9E8F-A58242E0F257}" dt="2023-11-08T20:22:03.956" v="1580" actId="20577"/>
          <ac:spMkLst>
            <pc:docMk/>
            <pc:sldMk cId="4135151317" sldId="260"/>
            <ac:spMk id="2" creationId="{00000000-0000-0000-0000-000000000000}"/>
          </ac:spMkLst>
        </pc:spChg>
        <pc:spChg chg="mod">
          <ac:chgData name="Heather Young (2213479)" userId="3567f1b8-b48a-43da-92ef-2e4b3c0e4d09" providerId="ADAL" clId="{DB3A919E-C6AA-4E48-9E8F-A58242E0F257}" dt="2023-11-08T21:11:26.924" v="1890" actId="20577"/>
          <ac:spMkLst>
            <pc:docMk/>
            <pc:sldMk cId="4135151317" sldId="260"/>
            <ac:spMk id="3" creationId="{00000000-0000-0000-0000-000000000000}"/>
          </ac:spMkLst>
        </pc:spChg>
      </pc:sldChg>
      <pc:sldChg chg="modSp mod ord modNotesTx">
        <pc:chgData name="Heather Young (2213479)" userId="3567f1b8-b48a-43da-92ef-2e4b3c0e4d09" providerId="ADAL" clId="{DB3A919E-C6AA-4E48-9E8F-A58242E0F257}" dt="2023-11-10T10:07:29.214" v="2118" actId="20577"/>
        <pc:sldMkLst>
          <pc:docMk/>
          <pc:sldMk cId="2215894925" sldId="261"/>
        </pc:sldMkLst>
        <pc:spChg chg="mod">
          <ac:chgData name="Heather Young (2213479)" userId="3567f1b8-b48a-43da-92ef-2e4b3c0e4d09" providerId="ADAL" clId="{DB3A919E-C6AA-4E48-9E8F-A58242E0F257}" dt="2023-11-08T21:05:28.112" v="1728" actId="1076"/>
          <ac:spMkLst>
            <pc:docMk/>
            <pc:sldMk cId="2215894925" sldId="261"/>
            <ac:spMk id="3" creationId="{3117DFBC-5A11-EFE4-77C7-2DB6E617CF2B}"/>
          </ac:spMkLst>
        </pc:spChg>
        <pc:spChg chg="mod">
          <ac:chgData name="Heather Young (2213479)" userId="3567f1b8-b48a-43da-92ef-2e4b3c0e4d09" providerId="ADAL" clId="{DB3A919E-C6AA-4E48-9E8F-A58242E0F257}" dt="2023-11-08T21:13:55.239" v="1923" actId="20577"/>
          <ac:spMkLst>
            <pc:docMk/>
            <pc:sldMk cId="2215894925" sldId="261"/>
            <ac:spMk id="6" creationId="{09458C70-5F11-EB43-D1DD-0E9F176E6955}"/>
          </ac:spMkLst>
        </pc:spChg>
        <pc:spChg chg="mod">
          <ac:chgData name="Heather Young (2213479)" userId="3567f1b8-b48a-43da-92ef-2e4b3c0e4d09" providerId="ADAL" clId="{DB3A919E-C6AA-4E48-9E8F-A58242E0F257}" dt="2023-11-08T21:05:17.396" v="1727" actId="1076"/>
          <ac:spMkLst>
            <pc:docMk/>
            <pc:sldMk cId="2215894925" sldId="261"/>
            <ac:spMk id="8" creationId="{27748677-3C5A-B71D-C63F-B5531551C7AA}"/>
          </ac:spMkLst>
        </pc:spChg>
        <pc:picChg chg="mod">
          <ac:chgData name="Heather Young (2213479)" userId="3567f1b8-b48a-43da-92ef-2e4b3c0e4d09" providerId="ADAL" clId="{DB3A919E-C6AA-4E48-9E8F-A58242E0F257}" dt="2023-11-08T21:04:35.836" v="1722" actId="1076"/>
          <ac:picMkLst>
            <pc:docMk/>
            <pc:sldMk cId="2215894925" sldId="261"/>
            <ac:picMk id="4" creationId="{6A8BEB61-4DC1-B6B2-B0AD-A011A5170CEA}"/>
          </ac:picMkLst>
        </pc:picChg>
        <pc:picChg chg="mod">
          <ac:chgData name="Heather Young (2213479)" userId="3567f1b8-b48a-43da-92ef-2e4b3c0e4d09" providerId="ADAL" clId="{DB3A919E-C6AA-4E48-9E8F-A58242E0F257}" dt="2023-11-08T21:04:59.811" v="1725" actId="1076"/>
          <ac:picMkLst>
            <pc:docMk/>
            <pc:sldMk cId="2215894925" sldId="261"/>
            <ac:picMk id="2050" creationId="{8B35B682-FB55-9957-0E3C-6930C9CD24B9}"/>
          </ac:picMkLst>
        </pc:picChg>
        <pc:picChg chg="mod">
          <ac:chgData name="Heather Young (2213479)" userId="3567f1b8-b48a-43da-92ef-2e4b3c0e4d09" providerId="ADAL" clId="{DB3A919E-C6AA-4E48-9E8F-A58242E0F257}" dt="2023-11-08T21:04:46.332" v="1724" actId="1076"/>
          <ac:picMkLst>
            <pc:docMk/>
            <pc:sldMk cId="2215894925" sldId="261"/>
            <ac:picMk id="2054" creationId="{EEC074B9-DCC1-C3E9-2DEE-F371550CED9F}"/>
          </ac:picMkLst>
        </pc:picChg>
      </pc:sldChg>
      <pc:sldChg chg="modSp mod modNotesTx">
        <pc:chgData name="Heather Young (2213479)" userId="3567f1b8-b48a-43da-92ef-2e4b3c0e4d09" providerId="ADAL" clId="{DB3A919E-C6AA-4E48-9E8F-A58242E0F257}" dt="2023-11-10T10:06:52.822" v="2109" actId="20577"/>
        <pc:sldMkLst>
          <pc:docMk/>
          <pc:sldMk cId="1160959328" sldId="266"/>
        </pc:sldMkLst>
        <pc:spChg chg="mod">
          <ac:chgData name="Heather Young (2213479)" userId="3567f1b8-b48a-43da-92ef-2e4b3c0e4d09" providerId="ADAL" clId="{DB3A919E-C6AA-4E48-9E8F-A58242E0F257}" dt="2023-11-08T21:12:54.075" v="1904" actId="14100"/>
          <ac:spMkLst>
            <pc:docMk/>
            <pc:sldMk cId="1160959328" sldId="266"/>
            <ac:spMk id="4" creationId="{00000000-0000-0000-0000-000000000000}"/>
          </ac:spMkLst>
        </pc:spChg>
      </pc:sldChg>
      <pc:sldChg chg="addSp delSp modSp mod modNotesTx">
        <pc:chgData name="Heather Young (2213479)" userId="3567f1b8-b48a-43da-92ef-2e4b3c0e4d09" providerId="ADAL" clId="{DB3A919E-C6AA-4E48-9E8F-A58242E0F257}" dt="2023-11-10T10:07:21.950" v="2116" actId="20577"/>
        <pc:sldMkLst>
          <pc:docMk/>
          <pc:sldMk cId="3965807363" sldId="267"/>
        </pc:sldMkLst>
        <pc:spChg chg="mod">
          <ac:chgData name="Heather Young (2213479)" userId="3567f1b8-b48a-43da-92ef-2e4b3c0e4d09" providerId="ADAL" clId="{DB3A919E-C6AA-4E48-9E8F-A58242E0F257}" dt="2023-11-08T21:00:50.829" v="1705" actId="1076"/>
          <ac:spMkLst>
            <pc:docMk/>
            <pc:sldMk cId="3965807363" sldId="267"/>
            <ac:spMk id="5" creationId="{2B3431EA-E8A4-0E05-21FE-2EEA28AFB7AA}"/>
          </ac:spMkLst>
        </pc:spChg>
        <pc:spChg chg="mod">
          <ac:chgData name="Heather Young (2213479)" userId="3567f1b8-b48a-43da-92ef-2e4b3c0e4d09" providerId="ADAL" clId="{DB3A919E-C6AA-4E48-9E8F-A58242E0F257}" dt="2023-11-08T21:01:06.316" v="1706" actId="1076"/>
          <ac:spMkLst>
            <pc:docMk/>
            <pc:sldMk cId="3965807363" sldId="267"/>
            <ac:spMk id="11" creationId="{456E6822-EC85-14B0-6FD7-5E858C2E7104}"/>
          </ac:spMkLst>
        </pc:spChg>
        <pc:spChg chg="mod">
          <ac:chgData name="Heather Young (2213479)" userId="3567f1b8-b48a-43da-92ef-2e4b3c0e4d09" providerId="ADAL" clId="{DB3A919E-C6AA-4E48-9E8F-A58242E0F257}" dt="2023-11-08T21:01:58.405" v="1710" actId="1076"/>
          <ac:spMkLst>
            <pc:docMk/>
            <pc:sldMk cId="3965807363" sldId="267"/>
            <ac:spMk id="12" creationId="{F085FDF6-74E6-9E85-314B-65E6FBB331F2}"/>
          </ac:spMkLst>
        </pc:spChg>
        <pc:spChg chg="add del mod">
          <ac:chgData name="Heather Young (2213479)" userId="3567f1b8-b48a-43da-92ef-2e4b3c0e4d09" providerId="ADAL" clId="{DB3A919E-C6AA-4E48-9E8F-A58242E0F257}" dt="2023-11-08T21:03:35.351" v="1718" actId="47"/>
          <ac:spMkLst>
            <pc:docMk/>
            <pc:sldMk cId="3965807363" sldId="267"/>
            <ac:spMk id="14" creationId="{622E1444-9FA2-3CCE-578D-8CED408EBE78}"/>
          </ac:spMkLst>
        </pc:spChg>
        <pc:picChg chg="mod">
          <ac:chgData name="Heather Young (2213479)" userId="3567f1b8-b48a-43da-92ef-2e4b3c0e4d09" providerId="ADAL" clId="{DB3A919E-C6AA-4E48-9E8F-A58242E0F257}" dt="2023-11-08T21:02:07.542" v="1711" actId="14100"/>
          <ac:picMkLst>
            <pc:docMk/>
            <pc:sldMk cId="3965807363" sldId="267"/>
            <ac:picMk id="3" creationId="{74AAB6BF-268F-9C31-B387-712BDA7D6DD4}"/>
          </ac:picMkLst>
        </pc:picChg>
        <pc:picChg chg="mod ord">
          <ac:chgData name="Heather Young (2213479)" userId="3567f1b8-b48a-43da-92ef-2e4b3c0e4d09" providerId="ADAL" clId="{DB3A919E-C6AA-4E48-9E8F-A58242E0F257}" dt="2023-11-08T21:00:41.933" v="1704" actId="167"/>
          <ac:picMkLst>
            <pc:docMk/>
            <pc:sldMk cId="3965807363" sldId="267"/>
            <ac:picMk id="6" creationId="{798CC2FF-2B35-FA47-3078-05FE768AD2B1}"/>
          </ac:picMkLst>
        </pc:picChg>
        <pc:picChg chg="mod">
          <ac:chgData name="Heather Young (2213479)" userId="3567f1b8-b48a-43da-92ef-2e4b3c0e4d09" providerId="ADAL" clId="{DB3A919E-C6AA-4E48-9E8F-A58242E0F257}" dt="2023-11-08T21:03:38.643" v="1720" actId="14100"/>
          <ac:picMkLst>
            <pc:docMk/>
            <pc:sldMk cId="3965807363" sldId="267"/>
            <ac:picMk id="8" creationId="{F4594B29-F6B9-93C7-3157-CC9E57478A0C}"/>
          </ac:picMkLst>
        </pc:picChg>
        <pc:picChg chg="del">
          <ac:chgData name="Heather Young (2213479)" userId="3567f1b8-b48a-43da-92ef-2e4b3c0e4d09" providerId="ADAL" clId="{DB3A919E-C6AA-4E48-9E8F-A58242E0F257}" dt="2023-11-08T20:58:36.738" v="1635" actId="21"/>
          <ac:picMkLst>
            <pc:docMk/>
            <pc:sldMk cId="3965807363" sldId="267"/>
            <ac:picMk id="13" creationId="{667500FB-7200-0368-F734-8D2BF31B2A9B}"/>
          </ac:picMkLst>
        </pc:picChg>
      </pc:sldChg>
      <pc:sldChg chg="modSp mod modNotesTx">
        <pc:chgData name="Heather Young (2213479)" userId="3567f1b8-b48a-43da-92ef-2e4b3c0e4d09" providerId="ADAL" clId="{DB3A919E-C6AA-4E48-9E8F-A58242E0F257}" dt="2023-11-10T10:07:48.625" v="2123" actId="20577"/>
        <pc:sldMkLst>
          <pc:docMk/>
          <pc:sldMk cId="1671943763" sldId="270"/>
        </pc:sldMkLst>
        <pc:spChg chg="mod">
          <ac:chgData name="Heather Young (2213479)" userId="3567f1b8-b48a-43da-92ef-2e4b3c0e4d09" providerId="ADAL" clId="{DB3A919E-C6AA-4E48-9E8F-A58242E0F257}" dt="2023-11-08T21:19:49.176" v="2029" actId="1076"/>
          <ac:spMkLst>
            <pc:docMk/>
            <pc:sldMk cId="1671943763" sldId="270"/>
            <ac:spMk id="10" creationId="{BC5D1271-31FA-616F-0670-9CE5B7AEA8DE}"/>
          </ac:spMkLst>
        </pc:spChg>
      </pc:sldChg>
      <pc:sldChg chg="modSp mod modNotesTx">
        <pc:chgData name="Heather Young (2213479)" userId="3567f1b8-b48a-43da-92ef-2e4b3c0e4d09" providerId="ADAL" clId="{DB3A919E-C6AA-4E48-9E8F-A58242E0F257}" dt="2023-11-10T10:07:44.528" v="2122" actId="5793"/>
        <pc:sldMkLst>
          <pc:docMk/>
          <pc:sldMk cId="2550967168" sldId="271"/>
        </pc:sldMkLst>
        <pc:spChg chg="mod">
          <ac:chgData name="Heather Young (2213479)" userId="3567f1b8-b48a-43da-92ef-2e4b3c0e4d09" providerId="ADAL" clId="{DB3A919E-C6AA-4E48-9E8F-A58242E0F257}" dt="2023-11-08T21:20:34.080" v="2030" actId="20577"/>
          <ac:spMkLst>
            <pc:docMk/>
            <pc:sldMk cId="2550967168" sldId="271"/>
            <ac:spMk id="7" creationId="{46D9CC31-438F-843C-5B58-694C7A27D85C}"/>
          </ac:spMkLst>
        </pc:spChg>
      </pc:sldChg>
      <pc:sldChg chg="modNotesTx">
        <pc:chgData name="Heather Young (2213479)" userId="3567f1b8-b48a-43da-92ef-2e4b3c0e4d09" providerId="ADAL" clId="{DB3A919E-C6AA-4E48-9E8F-A58242E0F257}" dt="2023-11-10T10:07:10.094" v="2114" actId="5793"/>
        <pc:sldMkLst>
          <pc:docMk/>
          <pc:sldMk cId="1002912370" sldId="272"/>
        </pc:sldMkLst>
      </pc:sldChg>
    </pc:docChg>
  </pc:docChgLst>
  <pc:docChgLst>
    <pc:chgData name="Heather Young (2213479)" userId="S::2213479@student.uwtsd.ac.uk::3567f1b8-b48a-43da-92ef-2e4b3c0e4d09" providerId="AD" clId="Web-{0729932F-56E0-7915-8DA8-2FBF2DD67039}"/>
    <pc:docChg chg="modSld">
      <pc:chgData name="Heather Young (2213479)" userId="S::2213479@student.uwtsd.ac.uk::3567f1b8-b48a-43da-92ef-2e4b3c0e4d09" providerId="AD" clId="Web-{0729932F-56E0-7915-8DA8-2FBF2DD67039}" dt="2023-11-01T17:21:43.238" v="4"/>
      <pc:docMkLst>
        <pc:docMk/>
      </pc:docMkLst>
      <pc:sldChg chg="addSp delSp modSp">
        <pc:chgData name="Heather Young (2213479)" userId="S::2213479@student.uwtsd.ac.uk::3567f1b8-b48a-43da-92ef-2e4b3c0e4d09" providerId="AD" clId="Web-{0729932F-56E0-7915-8DA8-2FBF2DD67039}" dt="2023-11-01T17:21:43.238" v="4"/>
        <pc:sldMkLst>
          <pc:docMk/>
          <pc:sldMk cId="3965807363" sldId="267"/>
        </pc:sldMkLst>
        <pc:graphicFrameChg chg="add">
          <ac:chgData name="Heather Young (2213479)" userId="S::2213479@student.uwtsd.ac.uk::3567f1b8-b48a-43da-92ef-2e4b3c0e4d09" providerId="AD" clId="Web-{0729932F-56E0-7915-8DA8-2FBF2DD67039}" dt="2023-11-01T17:21:43.238" v="4"/>
          <ac:graphicFrameMkLst>
            <pc:docMk/>
            <pc:sldMk cId="3965807363" sldId="267"/>
            <ac:graphicFrameMk id="4" creationId="{E8B37290-C23F-7282-F2D6-15ED08021975}"/>
          </ac:graphicFrameMkLst>
        </pc:graphicFrameChg>
        <pc:picChg chg="add del mod">
          <ac:chgData name="Heather Young (2213479)" userId="S::2213479@student.uwtsd.ac.uk::3567f1b8-b48a-43da-92ef-2e4b3c0e4d09" providerId="AD" clId="Web-{0729932F-56E0-7915-8DA8-2FBF2DD67039}" dt="2023-11-01T17:21:15.987" v="3"/>
          <ac:picMkLst>
            <pc:docMk/>
            <pc:sldMk cId="3965807363" sldId="267"/>
            <ac:picMk id="3" creationId="{4C2355EC-5B3B-8DC2-4403-1F3F4AF42FCD}"/>
          </ac:picMkLst>
        </pc:picChg>
      </pc:sldChg>
    </pc:docChg>
  </pc:docChgLst>
  <pc:docChgLst>
    <pc:chgData name="Heather Young (2213479)" userId="S::2213479@student.uwtsd.ac.uk::3567f1b8-b48a-43da-92ef-2e4b3c0e4d09" providerId="AD" clId="Web-{F693E9CF-7180-D263-5128-271150B2ECA8}"/>
    <pc:docChg chg="modSld">
      <pc:chgData name="Heather Young (2213479)" userId="S::2213479@student.uwtsd.ac.uk::3567f1b8-b48a-43da-92ef-2e4b3c0e4d09" providerId="AD" clId="Web-{F693E9CF-7180-D263-5128-271150B2ECA8}" dt="2023-11-02T12:29:50.945" v="32" actId="14100"/>
      <pc:docMkLst>
        <pc:docMk/>
      </pc:docMkLst>
      <pc:sldChg chg="addSp delSp modSp">
        <pc:chgData name="Heather Young (2213479)" userId="S::2213479@student.uwtsd.ac.uk::3567f1b8-b48a-43da-92ef-2e4b3c0e4d09" providerId="AD" clId="Web-{F693E9CF-7180-D263-5128-271150B2ECA8}" dt="2023-11-02T12:28:21.735" v="18"/>
        <pc:sldMkLst>
          <pc:docMk/>
          <pc:sldMk cId="1920111014" sldId="256"/>
        </pc:sldMkLst>
        <pc:picChg chg="add del mod">
          <ac:chgData name="Heather Young (2213479)" userId="S::2213479@student.uwtsd.ac.uk::3567f1b8-b48a-43da-92ef-2e4b3c0e4d09" providerId="AD" clId="Web-{F693E9CF-7180-D263-5128-271150B2ECA8}" dt="2023-11-02T12:28:21.735" v="18"/>
          <ac:picMkLst>
            <pc:docMk/>
            <pc:sldMk cId="1920111014" sldId="256"/>
            <ac:picMk id="4" creationId="{DF6B65A1-C651-5FE5-7748-DC6C9E7F942B}"/>
          </ac:picMkLst>
        </pc:picChg>
      </pc:sldChg>
      <pc:sldChg chg="addSp modSp">
        <pc:chgData name="Heather Young (2213479)" userId="S::2213479@student.uwtsd.ac.uk::3567f1b8-b48a-43da-92ef-2e4b3c0e4d09" providerId="AD" clId="Web-{F693E9CF-7180-D263-5128-271150B2ECA8}" dt="2023-11-02T12:21:45.863" v="6" actId="14100"/>
        <pc:sldMkLst>
          <pc:docMk/>
          <pc:sldMk cId="2128536031" sldId="257"/>
        </pc:sldMkLst>
        <pc:spChg chg="mod">
          <ac:chgData name="Heather Young (2213479)" userId="S::2213479@student.uwtsd.ac.uk::3567f1b8-b48a-43da-92ef-2e4b3c0e4d09" providerId="AD" clId="Web-{F693E9CF-7180-D263-5128-271150B2ECA8}" dt="2023-11-02T12:20:59.531" v="0" actId="14100"/>
          <ac:spMkLst>
            <pc:docMk/>
            <pc:sldMk cId="2128536031" sldId="257"/>
            <ac:spMk id="14" creationId="{00000000-0000-0000-0000-000000000000}"/>
          </ac:spMkLst>
        </pc:spChg>
        <pc:picChg chg="add mod">
          <ac:chgData name="Heather Young (2213479)" userId="S::2213479@student.uwtsd.ac.uk::3567f1b8-b48a-43da-92ef-2e4b3c0e4d09" providerId="AD" clId="Web-{F693E9CF-7180-D263-5128-271150B2ECA8}" dt="2023-11-02T12:21:45.863" v="6" actId="14100"/>
          <ac:picMkLst>
            <pc:docMk/>
            <pc:sldMk cId="2128536031" sldId="257"/>
            <ac:picMk id="2" creationId="{4F8DF855-9FC3-3330-2FB5-97800CFD747A}"/>
          </ac:picMkLst>
        </pc:picChg>
      </pc:sldChg>
      <pc:sldChg chg="addSp delSp modSp">
        <pc:chgData name="Heather Young (2213479)" userId="S::2213479@student.uwtsd.ac.uk::3567f1b8-b48a-43da-92ef-2e4b3c0e4d09" providerId="AD" clId="Web-{F693E9CF-7180-D263-5128-271150B2ECA8}" dt="2023-11-02T12:29:50.945" v="32" actId="14100"/>
        <pc:sldMkLst>
          <pc:docMk/>
          <pc:sldMk cId="3847750985" sldId="258"/>
        </pc:sldMkLst>
        <pc:spChg chg="del">
          <ac:chgData name="Heather Young (2213479)" userId="S::2213479@student.uwtsd.ac.uk::3567f1b8-b48a-43da-92ef-2e4b3c0e4d09" providerId="AD" clId="Web-{F693E9CF-7180-D263-5128-271150B2ECA8}" dt="2023-11-02T12:27:37.638" v="11"/>
          <ac:spMkLst>
            <pc:docMk/>
            <pc:sldMk cId="3847750985" sldId="258"/>
            <ac:spMk id="1031" creationId="{58E0ABC2-63A5-6799-3BD0-77641BD74D3B}"/>
          </ac:spMkLst>
        </pc:spChg>
        <pc:spChg chg="add">
          <ac:chgData name="Heather Young (2213479)" userId="S::2213479@student.uwtsd.ac.uk::3567f1b8-b48a-43da-92ef-2e4b3c0e4d09" providerId="AD" clId="Web-{F693E9CF-7180-D263-5128-271150B2ECA8}" dt="2023-11-02T12:27:37.638" v="11"/>
          <ac:spMkLst>
            <pc:docMk/>
            <pc:sldMk cId="3847750985" sldId="258"/>
            <ac:spMk id="1036" creationId="{3AEA2980-8849-E3AF-ED9C-904A7F4827E9}"/>
          </ac:spMkLst>
        </pc:spChg>
        <pc:picChg chg="add del mod">
          <ac:chgData name="Heather Young (2213479)" userId="S::2213479@student.uwtsd.ac.uk::3567f1b8-b48a-43da-92ef-2e4b3c0e4d09" providerId="AD" clId="Web-{F693E9CF-7180-D263-5128-271150B2ECA8}" dt="2023-11-02T12:27:32.232" v="10"/>
          <ac:picMkLst>
            <pc:docMk/>
            <pc:sldMk cId="3847750985" sldId="258"/>
            <ac:picMk id="2" creationId="{744A4A2E-031B-5A86-CC14-3D4303EFF0ED}"/>
          </ac:picMkLst>
        </pc:picChg>
        <pc:picChg chg="add mod">
          <ac:chgData name="Heather Young (2213479)" userId="S::2213479@student.uwtsd.ac.uk::3567f1b8-b48a-43da-92ef-2e4b3c0e4d09" providerId="AD" clId="Web-{F693E9CF-7180-D263-5128-271150B2ECA8}" dt="2023-11-02T12:29:50.945" v="32" actId="14100"/>
          <ac:picMkLst>
            <pc:docMk/>
            <pc:sldMk cId="3847750985" sldId="258"/>
            <ac:picMk id="3" creationId="{AEA6A8E9-15D1-4DC2-211A-E0F03C655111}"/>
          </ac:picMkLst>
        </pc:picChg>
        <pc:picChg chg="add del mod">
          <ac:chgData name="Heather Young (2213479)" userId="S::2213479@student.uwtsd.ac.uk::3567f1b8-b48a-43da-92ef-2e4b3c0e4d09" providerId="AD" clId="Web-{F693E9CF-7180-D263-5128-271150B2ECA8}" dt="2023-11-02T12:29:34.053" v="30"/>
          <ac:picMkLst>
            <pc:docMk/>
            <pc:sldMk cId="3847750985" sldId="258"/>
            <ac:picMk id="4" creationId="{7857FF03-C474-038D-83C8-BA7F4DF92FA8}"/>
          </ac:picMkLst>
        </pc:picChg>
        <pc:picChg chg="mod">
          <ac:chgData name="Heather Young (2213479)" userId="S::2213479@student.uwtsd.ac.uk::3567f1b8-b48a-43da-92ef-2e4b3c0e4d09" providerId="AD" clId="Web-{F693E9CF-7180-D263-5128-271150B2ECA8}" dt="2023-11-02T12:29:43.866" v="31" actId="14100"/>
          <ac:picMkLst>
            <pc:docMk/>
            <pc:sldMk cId="3847750985" sldId="258"/>
            <ac:picMk id="1026" creationId="{FBE8CE2D-576D-C34A-896A-7E7437662DEF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4AA43A-3F76-4A13-9CD6-36134EB429E3}" type="datetimeFigureOut">
              <a:rPr lang="en-US"/>
              <a:t>11/8/2023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50423A-8BCE-448E-A97B-03A88B2B12C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1395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674A4F-2B7A-4ECB-A400-260B2FFC03C1}" type="datetimeFigureOut">
              <a:rPr lang="en-US"/>
              <a:t>11/8/2023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F2A70B-78F2-4DCF-B53B-C990D2FAFB8A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1570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0879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160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5644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1151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3583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9934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,Sans-Serif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7464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1072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360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2A70B-78F2-4DCF-B53B-C990D2FAFB8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146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905000"/>
            <a:ext cx="9144000" cy="2667000"/>
          </a:xfrm>
        </p:spPr>
        <p:txBody>
          <a:bodyPr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105400"/>
            <a:ext cx="9143999" cy="10668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grpSp>
        <p:nvGrpSpPr>
          <p:cNvPr id="256" name="line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7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0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1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4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8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5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6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9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0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0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1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2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8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9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0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1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2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3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4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5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6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7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8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9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0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1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2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3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4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5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6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7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8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9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0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1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2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3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4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5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6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7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8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9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068651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7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548640">
              <a:defRPr/>
            </a:lvl2pPr>
            <a:lvl3pPr marL="777240">
              <a:defRPr/>
            </a:lvl3pPr>
            <a:lvl4pPr marL="1005840">
              <a:defRPr/>
            </a:lvl4pPr>
            <a:lvl5pPr marL="1234440">
              <a:defRPr/>
            </a:lvl5pPr>
            <a:lvl6pPr marL="1463040">
              <a:defRPr baseline="0"/>
            </a:lvl6pPr>
            <a:lvl7pPr marL="1691640">
              <a:defRPr baseline="0"/>
            </a:lvl7pPr>
            <a:lvl8pPr marL="1920240">
              <a:defRPr baseline="0"/>
            </a:lvl8pPr>
            <a:lvl9pPr marL="2148840"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871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5" name="line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6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7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0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1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4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8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5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6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9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0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0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1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2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8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9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0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1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2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3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4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5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6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7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8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9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0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1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2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3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4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5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6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7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8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9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0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1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2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3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4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5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6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7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8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1905000"/>
            <a:ext cx="9144000" cy="2667000"/>
          </a:xfrm>
        </p:spPr>
        <p:txBody>
          <a:bodyPr anchor="b">
            <a:noAutofit/>
          </a:bodyPr>
          <a:lstStyle>
            <a:lvl1pPr algn="l">
              <a:defRPr sz="44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5102525"/>
            <a:ext cx="9143999" cy="1069675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08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8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9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0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1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4419599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6815" y="1905000"/>
            <a:ext cx="4419598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265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0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1" name="Freeform 16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6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6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3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4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44165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3" y="2819399"/>
            <a:ext cx="4416552" cy="33528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0" y="1905000"/>
            <a:ext cx="44165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0" y="2819399"/>
            <a:ext cx="4416552" cy="33528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56816"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/>
            </a:lvl8pPr>
            <a:lvl9pPr marL="1956816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428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6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7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8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9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0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1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87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432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5" name="frame"/>
          <p:cNvGrpSpPr/>
          <p:nvPr/>
        </p:nvGrpSpPr>
        <p:grpSpPr bwMode="invGray">
          <a:xfrm>
            <a:off x="4417839" y="1630821"/>
            <a:ext cx="6291028" cy="4575885"/>
            <a:chOff x="4417839" y="1630821"/>
            <a:chExt cx="6291028" cy="4575885"/>
          </a:xfrm>
        </p:grpSpPr>
        <p:grpSp>
          <p:nvGrpSpPr>
            <p:cNvPr id="616" name="Group 615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8" name="Group 76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84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9" name="Group 76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77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7" name="Group 616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8" name="Group 61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69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9" name="Group 61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022" y="1905000"/>
            <a:ext cx="5669280" cy="4038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2413" y="3429000"/>
            <a:ext cx="2743200" cy="2743200"/>
          </a:xfrm>
        </p:spPr>
        <p:txBody>
          <a:bodyPr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699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" name="frame"/>
          <p:cNvGrpSpPr/>
          <p:nvPr/>
        </p:nvGrpSpPr>
        <p:grpSpPr bwMode="invGray">
          <a:xfrm flipH="1">
            <a:off x="1447500" y="1630821"/>
            <a:ext cx="6291028" cy="4575885"/>
            <a:chOff x="4417839" y="1630821"/>
            <a:chExt cx="6291028" cy="4575885"/>
          </a:xfrm>
        </p:grpSpPr>
        <p:grpSp>
          <p:nvGrpSpPr>
            <p:cNvPr id="615" name="Group 614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7" name="Group 76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3" name="Freeform 84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8" name="Group 76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69" name="Freeform 76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6" name="Group 615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7" name="Group 61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3" name="Freeform 69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8" name="Group 61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19" name="Freeform 61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622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623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624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625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626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627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628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629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630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631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632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633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634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635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636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637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638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639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640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641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642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643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644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645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646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647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648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649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650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651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652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653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654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655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656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657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658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659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660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661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662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663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664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665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666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67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68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69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70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71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72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73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4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75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76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677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678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679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680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681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682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683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684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685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686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687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688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689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690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691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45838" y="1884311"/>
            <a:ext cx="5669280" cy="4041648"/>
          </a:xfrm>
          <a:solidFill>
            <a:schemeClr val="bg1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05959" y="3411748"/>
            <a:ext cx="2743200" cy="2743200"/>
          </a:xfrm>
        </p:spPr>
        <p:txBody>
          <a:bodyPr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491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8" name="Freeform 7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956816">
              <a:defRPr/>
            </a:lvl6pPr>
            <a:lvl7pPr marL="1956816">
              <a:defRPr/>
            </a:lvl7pPr>
            <a:lvl8pPr marL="1956816">
              <a:defRPr/>
            </a:lvl8pPr>
            <a:lvl9pPr marL="1956816"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309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line"/>
          <p:cNvGrpSpPr/>
          <p:nvPr/>
        </p:nvGrpSpPr>
        <p:grpSpPr bwMode="invGray">
          <a:xfrm rot="5400000">
            <a:off x="6864412" y="3472598"/>
            <a:ext cx="6492240" cy="64008"/>
            <a:chOff x="1522413" y="1514475"/>
            <a:chExt cx="10569575" cy="64008"/>
          </a:xfrm>
        </p:grpSpPr>
        <p:sp>
          <p:nvSpPr>
            <p:cNvPr id="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361612" y="274639"/>
            <a:ext cx="1371600" cy="590174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8012" y="277813"/>
            <a:ext cx="9144001" cy="5898573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647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9050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2" y="6400801"/>
            <a:ext cx="124385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FE8FB1-0A7A-443E-AAF7-31D4FA1AA312}" type="datetimeFigureOut">
              <a:rPr lang="en-US" smtClean="0"/>
              <a:pPr/>
              <a:t>11/8/2023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1"/>
            <a:ext cx="632459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23412" y="6400801"/>
            <a:ext cx="1143002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BA54BD-C84D-46CE-8B72-31BFB26ABA4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0594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76072" indent="-27432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04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33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618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47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76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 userDrawn="1">
          <p15:clr>
            <a:srgbClr val="F26B43"/>
          </p15:clr>
        </p15:guide>
        <p15:guide id="4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812" y="274638"/>
            <a:ext cx="10134600" cy="1477962"/>
          </a:xfrm>
        </p:spPr>
        <p:txBody>
          <a:bodyPr anchor="b">
            <a:normAutofit/>
          </a:bodyPr>
          <a:lstStyle/>
          <a:p>
            <a:pPr algn="ctr"/>
            <a:r>
              <a:rPr lang="en-US" sz="5400" dirty="0"/>
              <a:t>People On The Move</a:t>
            </a:r>
          </a:p>
          <a:p>
            <a:endParaRPr lang="en-US" dirty="0"/>
          </a:p>
        </p:txBody>
      </p:sp>
      <p:pic>
        <p:nvPicPr>
          <p:cNvPr id="5" name="Picture 4" descr="A circle of a circle with a view of a body of water&#10;&#10;Description automatically generated with medium confidence">
            <a:extLst>
              <a:ext uri="{FF2B5EF4-FFF2-40B4-BE49-F238E27FC236}">
                <a16:creationId xmlns:a16="http://schemas.microsoft.com/office/drawing/2014/main" id="{868F577A-568F-ECE1-C4B1-33E44AFE500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5" r="-1" b="3462"/>
          <a:stretch/>
        </p:blipFill>
        <p:spPr>
          <a:xfrm>
            <a:off x="4710022" y="1905000"/>
            <a:ext cx="5669280" cy="4038600"/>
          </a:xfrm>
          <a:prstGeom prst="rect">
            <a:avLst/>
          </a:prstGeom>
          <a:noFill/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531812" y="2236838"/>
            <a:ext cx="3468052" cy="32225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sz="3600" dirty="0"/>
              <a:t>Irregular Migration Crossing the Mediterranean Sea To Mainland Greece.</a:t>
            </a:r>
          </a:p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B810C2-73BE-0B90-F780-CB34CDE7449E}"/>
              </a:ext>
            </a:extLst>
          </p:cNvPr>
          <p:cNvSpPr txBox="1"/>
          <p:nvPr/>
        </p:nvSpPr>
        <p:spPr>
          <a:xfrm>
            <a:off x="4710022" y="5943600"/>
            <a:ext cx="1276311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Photo Credit: Young 2016</a:t>
            </a:r>
          </a:p>
        </p:txBody>
      </p:sp>
    </p:spTree>
    <p:extLst>
      <p:ext uri="{BB962C8B-B14F-4D97-AF65-F5344CB8AC3E}">
        <p14:creationId xmlns:p14="http://schemas.microsoft.com/office/powerpoint/2010/main" val="192011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Today’s Direction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86904" y="1803433"/>
            <a:ext cx="4569106" cy="4267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>
              <a:buFont typeface="Consolas" pitchFamily="34" charset="0"/>
              <a:buChar char="–"/>
            </a:pPr>
            <a:endParaRPr lang="en-US" dirty="0"/>
          </a:p>
          <a:p>
            <a:r>
              <a:rPr lang="en-US" dirty="0"/>
              <a:t>Who and Why.</a:t>
            </a:r>
          </a:p>
          <a:p>
            <a:r>
              <a:rPr lang="en-US" dirty="0"/>
              <a:t>Crossings, Deaths and Rescues.</a:t>
            </a:r>
          </a:p>
          <a:p>
            <a:r>
              <a:rPr lang="en-US" dirty="0"/>
              <a:t>Islands, Camps, Street life and Squats.</a:t>
            </a:r>
          </a:p>
          <a:p>
            <a:r>
              <a:rPr lang="en-US" dirty="0"/>
              <a:t>Onwards to European Safety.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FE9257-93A4-E765-E7BA-201855D0B4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3878" y="1770642"/>
            <a:ext cx="7834721" cy="43327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8A776F-483F-77A5-1990-9585CFDC4915}"/>
              </a:ext>
            </a:extLst>
          </p:cNvPr>
          <p:cNvSpPr txBox="1"/>
          <p:nvPr/>
        </p:nvSpPr>
        <p:spPr>
          <a:xfrm>
            <a:off x="6530291" y="6070633"/>
            <a:ext cx="5758308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https://www.freedomfromtorture.org/real-voices/six-refugee-poems-a-unique-insight-into-the-life-of-refugees-and-asylum-seekers</a:t>
            </a:r>
          </a:p>
          <a:p>
            <a:pPr>
              <a:lnSpc>
                <a:spcPct val="90000"/>
              </a:lnSpc>
            </a:pPr>
            <a:endParaRPr lang="en-GB" sz="800"/>
          </a:p>
        </p:txBody>
      </p:sp>
    </p:spTree>
    <p:extLst>
      <p:ext uri="{BB962C8B-B14F-4D97-AF65-F5344CB8AC3E}">
        <p14:creationId xmlns:p14="http://schemas.microsoft.com/office/powerpoint/2010/main" val="2128536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549E9-E404-E84B-9ADF-262425080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Directions Of Safety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9B22419-3E42-61C0-D951-4B108836A6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63712" y="1651000"/>
            <a:ext cx="8902700" cy="49323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580CC6E-8111-E099-3791-ACE5201EF543}"/>
              </a:ext>
            </a:extLst>
          </p:cNvPr>
          <p:cNvSpPr txBox="1"/>
          <p:nvPr/>
        </p:nvSpPr>
        <p:spPr>
          <a:xfrm>
            <a:off x="0" y="6701034"/>
            <a:ext cx="2425664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https://www.bbc.co.uk/news/world-europe-35587748</a:t>
            </a:r>
          </a:p>
          <a:p>
            <a:pPr>
              <a:lnSpc>
                <a:spcPct val="90000"/>
              </a:lnSpc>
            </a:pPr>
            <a:endParaRPr lang="en-GB" sz="800"/>
          </a:p>
        </p:txBody>
      </p:sp>
    </p:spTree>
    <p:extLst>
      <p:ext uri="{BB962C8B-B14F-4D97-AF65-F5344CB8AC3E}">
        <p14:creationId xmlns:p14="http://schemas.microsoft.com/office/powerpoint/2010/main" val="1002912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6" name="Title 1">
            <a:extLst>
              <a:ext uri="{FF2B5EF4-FFF2-40B4-BE49-F238E27FC236}">
                <a16:creationId xmlns:a16="http://schemas.microsoft.com/office/drawing/2014/main" id="{3AEA2980-8849-E3AF-ED9C-904A7F482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pPr algn="ctr"/>
            <a:r>
              <a:rPr lang="en-US"/>
              <a:t>Why People Leave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896220F3-0110-3D0F-6A56-678937B15A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0441" y="1673541"/>
            <a:ext cx="4148884" cy="24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Young soldiers">
            <a:extLst>
              <a:ext uri="{FF2B5EF4-FFF2-40B4-BE49-F238E27FC236}">
                <a16:creationId xmlns:a16="http://schemas.microsoft.com/office/drawing/2014/main" id="{DAB06DD8-E325-B73C-D214-2D228A941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8864" y="4341302"/>
            <a:ext cx="4539520" cy="2346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DC5347-36E9-BD30-6309-45F858A09622}"/>
              </a:ext>
            </a:extLst>
          </p:cNvPr>
          <p:cNvSpPr txBox="1"/>
          <p:nvPr/>
        </p:nvSpPr>
        <p:spPr>
          <a:xfrm>
            <a:off x="4471230" y="1960558"/>
            <a:ext cx="324636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War and Conflict</a:t>
            </a:r>
          </a:p>
          <a:p>
            <a:pPr>
              <a:lnSpc>
                <a:spcPct val="90000"/>
              </a:lnSpc>
            </a:pPr>
            <a:endParaRPr lang="en-GB" sz="3200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Economy</a:t>
            </a:r>
          </a:p>
          <a:p>
            <a:pPr>
              <a:lnSpc>
                <a:spcPct val="90000"/>
              </a:lnSpc>
            </a:pPr>
            <a:endParaRPr lang="en-GB" sz="3200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Persecution</a:t>
            </a:r>
          </a:p>
          <a:p>
            <a:pPr>
              <a:lnSpc>
                <a:spcPct val="90000"/>
              </a:lnSpc>
            </a:pPr>
            <a:endParaRPr lang="en-GB" sz="3200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Exploitation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DD98F4-C3D2-AD96-55D8-DCFE1CDA0D38}"/>
              </a:ext>
            </a:extLst>
          </p:cNvPr>
          <p:cNvSpPr txBox="1"/>
          <p:nvPr/>
        </p:nvSpPr>
        <p:spPr>
          <a:xfrm>
            <a:off x="8339740" y="6711566"/>
            <a:ext cx="4031873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https://www.accord.org.za/conflict-trends/understanding-recruitment-child-soldiers-africa/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CD9F5D5-A61D-C555-12A4-FA2E22F6D4D7}"/>
              </a:ext>
            </a:extLst>
          </p:cNvPr>
          <p:cNvSpPr txBox="1"/>
          <p:nvPr/>
        </p:nvSpPr>
        <p:spPr>
          <a:xfrm>
            <a:off x="0" y="4055262"/>
            <a:ext cx="4112023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https://www.middleeasteye.net/news/aleppos-devastation-weapons-war-turning-city-rubble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B742A0-B0AC-A6CE-9374-586AE30F75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302" y="4317081"/>
            <a:ext cx="4112023" cy="240522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1AB1AD9-8E00-7378-E5ED-2090425803F8}"/>
              </a:ext>
            </a:extLst>
          </p:cNvPr>
          <p:cNvSpPr txBox="1"/>
          <p:nvPr/>
        </p:nvSpPr>
        <p:spPr>
          <a:xfrm>
            <a:off x="80105" y="6687345"/>
            <a:ext cx="3768980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https://jezebel.com/a-visual-introduction-to-an-afghan-womans-mutilation-5599482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19A185B-1516-ECC1-F5CD-4134B98FC2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54901" y="1629488"/>
            <a:ext cx="4539520" cy="251669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94562F3-0922-653C-371A-9615218EC91B}"/>
              </a:ext>
            </a:extLst>
          </p:cNvPr>
          <p:cNvSpPr txBox="1"/>
          <p:nvPr/>
        </p:nvSpPr>
        <p:spPr>
          <a:xfrm>
            <a:off x="9848668" y="4102133"/>
            <a:ext cx="2239716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https://answersafrica.com/poverty-kenya-2.html</a:t>
            </a:r>
          </a:p>
        </p:txBody>
      </p:sp>
    </p:spTree>
    <p:extLst>
      <p:ext uri="{BB962C8B-B14F-4D97-AF65-F5344CB8AC3E}">
        <p14:creationId xmlns:p14="http://schemas.microsoft.com/office/powerpoint/2010/main" val="3847750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98CC2FF-2B35-FA47-3078-05FE768AD2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0466" y="1620860"/>
            <a:ext cx="4812331" cy="260314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3923" y="182795"/>
            <a:ext cx="9143998" cy="1020762"/>
          </a:xfrm>
        </p:spPr>
        <p:txBody>
          <a:bodyPr anchor="b">
            <a:normAutofit/>
          </a:bodyPr>
          <a:lstStyle/>
          <a:p>
            <a:r>
              <a:rPr lang="en-US"/>
              <a:t>The Mediterranean Sea is a Graveyard. </a:t>
            </a:r>
          </a:p>
        </p:txBody>
      </p:sp>
      <p:pic>
        <p:nvPicPr>
          <p:cNvPr id="8" name="Content Placeholder 2" descr="Chart: The Mediterranean Is the Deadliest Place for Migrants | Statista">
            <a:extLst>
              <a:ext uri="{FF2B5EF4-FFF2-40B4-BE49-F238E27FC236}">
                <a16:creationId xmlns:a16="http://schemas.microsoft.com/office/drawing/2014/main" id="{F4594B29-F6B9-93C7-3157-CC9E57478A0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448"/>
          <a:stretch/>
        </p:blipFill>
        <p:spPr>
          <a:xfrm>
            <a:off x="438436" y="1636372"/>
            <a:ext cx="6448272" cy="4955720"/>
          </a:xfrm>
          <a:prstGeom prst="rect">
            <a:avLst/>
          </a:prstGeom>
          <a:noFill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56E6822-EC85-14B0-6FD7-5E858C2E7104}"/>
              </a:ext>
            </a:extLst>
          </p:cNvPr>
          <p:cNvSpPr txBox="1"/>
          <p:nvPr/>
        </p:nvSpPr>
        <p:spPr>
          <a:xfrm>
            <a:off x="7190466" y="6569874"/>
            <a:ext cx="3961665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 dirty="0"/>
              <a:t>https://www.facebook.com/photo.php?fbid=10158836479657916&amp;set=pb.570602915.-2207520000&amp;type=3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085FDF6-74E6-9E85-314B-65E6FBB331F2}"/>
              </a:ext>
            </a:extLst>
          </p:cNvPr>
          <p:cNvSpPr txBox="1"/>
          <p:nvPr/>
        </p:nvSpPr>
        <p:spPr>
          <a:xfrm>
            <a:off x="383380" y="6569874"/>
            <a:ext cx="3655168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 dirty="0"/>
              <a:t>https://www.statista.com/chart/19035/estimated-migrant-deaths-by-world-region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22E1444-9FA2-3CCE-578D-8CED408EBE78}"/>
              </a:ext>
            </a:extLst>
          </p:cNvPr>
          <p:cNvSpPr txBox="1"/>
          <p:nvPr/>
        </p:nvSpPr>
        <p:spPr>
          <a:xfrm>
            <a:off x="111919" y="6675205"/>
            <a:ext cx="184731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endParaRPr lang="en-GB" sz="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AAB6BF-268F-9C31-B387-712BDA7D6D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0466" y="4224008"/>
            <a:ext cx="4812331" cy="23680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B3431EA-E8A4-0E05-21FE-2EEA28AFB7AA}"/>
              </a:ext>
            </a:extLst>
          </p:cNvPr>
          <p:cNvSpPr txBox="1"/>
          <p:nvPr/>
        </p:nvSpPr>
        <p:spPr>
          <a:xfrm>
            <a:off x="7109480" y="3957266"/>
            <a:ext cx="2877652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 dirty="0"/>
              <a:t>https://www.facebook.com/photo/?fbid=10158836479662916&amp;set=pb.570602915.-2207520000</a:t>
            </a:r>
          </a:p>
        </p:txBody>
      </p:sp>
    </p:spTree>
    <p:extLst>
      <p:ext uri="{BB962C8B-B14F-4D97-AF65-F5344CB8AC3E}">
        <p14:creationId xmlns:p14="http://schemas.microsoft.com/office/powerpoint/2010/main" val="396580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328" y="72624"/>
            <a:ext cx="9143998" cy="1020762"/>
          </a:xfrm>
        </p:spPr>
        <p:txBody>
          <a:bodyPr/>
          <a:lstStyle/>
          <a:p>
            <a:r>
              <a:rPr lang="en-US"/>
              <a:t>Island Transit Camps Far beyond Capacity</a:t>
            </a:r>
          </a:p>
        </p:txBody>
      </p:sp>
      <p:pic>
        <p:nvPicPr>
          <p:cNvPr id="4" name="Picture 3" descr="Several people walking in a row of white tents&#10;&#10;Description automatically generated">
            <a:extLst>
              <a:ext uri="{FF2B5EF4-FFF2-40B4-BE49-F238E27FC236}">
                <a16:creationId xmlns:a16="http://schemas.microsoft.com/office/drawing/2014/main" id="{6A8BEB61-4DC1-B6B2-B0AD-A011A5170C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979" y="1732815"/>
            <a:ext cx="4175760" cy="2149577"/>
          </a:xfrm>
          <a:prstGeom prst="rect">
            <a:avLst/>
          </a:prstGeom>
        </p:spPr>
      </p:pic>
      <p:pic>
        <p:nvPicPr>
          <p:cNvPr id="2050" name="Picture 2" descr="GREECE - Moria Refugee Camp | WorldsAid">
            <a:extLst>
              <a:ext uri="{FF2B5EF4-FFF2-40B4-BE49-F238E27FC236}">
                <a16:creationId xmlns:a16="http://schemas.microsoft.com/office/drawing/2014/main" id="{8B35B682-FB55-9957-0E3C-6930C9CD24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25" y="1664326"/>
            <a:ext cx="4405313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ousands of migrants that escaped Greece's Moria camp blaze face harsh  winter | Daily Sabah">
            <a:extLst>
              <a:ext uri="{FF2B5EF4-FFF2-40B4-BE49-F238E27FC236}">
                <a16:creationId xmlns:a16="http://schemas.microsoft.com/office/drawing/2014/main" id="{38BDCF48-7CAF-E08D-3F1F-ECCF08BF8D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3611" y="4238914"/>
            <a:ext cx="4405313" cy="2390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Overcrowding in Moria refugee camp has reached breaking point">
            <a:extLst>
              <a:ext uri="{FF2B5EF4-FFF2-40B4-BE49-F238E27FC236}">
                <a16:creationId xmlns:a16="http://schemas.microsoft.com/office/drawing/2014/main" id="{EEC074B9-DCC1-C3E9-2DEE-F371550CED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1" y="4238913"/>
            <a:ext cx="4192588" cy="235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9458C70-5F11-EB43-D1DD-0E9F176E6955}"/>
              </a:ext>
            </a:extLst>
          </p:cNvPr>
          <p:cNvSpPr txBox="1"/>
          <p:nvPr/>
        </p:nvSpPr>
        <p:spPr>
          <a:xfrm>
            <a:off x="4646612" y="1745549"/>
            <a:ext cx="2286000" cy="527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Moria, Lesbos. 20,000 people living in a space built to for under 3,000 people.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Very dangerous, abuses and exploitation run rife through mafia run law and order.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NGOs can assist only to a small degree.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Environmental and Humanitarian nightmare.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17DFBC-5A11-EFE4-77C7-2DB6E617CF2B}"/>
              </a:ext>
            </a:extLst>
          </p:cNvPr>
          <p:cNvSpPr txBox="1"/>
          <p:nvPr/>
        </p:nvSpPr>
        <p:spPr>
          <a:xfrm>
            <a:off x="7247762" y="3832647"/>
            <a:ext cx="2163097" cy="2031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 dirty="0"/>
              <a:t>Photo Credit: Young 2016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C2D63C-7E7A-1B6A-B8E0-8E74A5DEF349}"/>
              </a:ext>
            </a:extLst>
          </p:cNvPr>
          <p:cNvSpPr txBox="1"/>
          <p:nvPr/>
        </p:nvSpPr>
        <p:spPr>
          <a:xfrm>
            <a:off x="0" y="6598741"/>
            <a:ext cx="3127779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https://www.ft.com/content/013d95d6-54d3-11ea-a1ef-da1721a0541e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71C689-2604-96FA-2DAF-B38121005F44}"/>
              </a:ext>
            </a:extLst>
          </p:cNvPr>
          <p:cNvSpPr txBox="1"/>
          <p:nvPr/>
        </p:nvSpPr>
        <p:spPr>
          <a:xfrm>
            <a:off x="6761346" y="6654867"/>
            <a:ext cx="5509842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https://www.dailysabah.com/world/europe/thousands-ofmigrants-that-escaped-greeces-moria-camp-blaze-face-harsh-winter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748677-3C5A-B71D-C63F-B5531551C7AA}"/>
              </a:ext>
            </a:extLst>
          </p:cNvPr>
          <p:cNvSpPr txBox="1"/>
          <p:nvPr/>
        </p:nvSpPr>
        <p:spPr>
          <a:xfrm>
            <a:off x="0" y="3832647"/>
            <a:ext cx="4113627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 dirty="0"/>
              <a:t>https://www.infomigrants.net/en/post/19476/moria-refugee-camp-a-new-kind-of-hell-awaits</a:t>
            </a:r>
          </a:p>
        </p:txBody>
      </p:sp>
    </p:spTree>
    <p:extLst>
      <p:ext uri="{BB962C8B-B14F-4D97-AF65-F5344CB8AC3E}">
        <p14:creationId xmlns:p14="http://schemas.microsoft.com/office/powerpoint/2010/main" val="2215894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13" y="46385"/>
            <a:ext cx="9143998" cy="1020762"/>
          </a:xfrm>
        </p:spPr>
        <p:txBody>
          <a:bodyPr/>
          <a:lstStyle/>
          <a:p>
            <a:r>
              <a:rPr lang="en-US" dirty="0"/>
              <a:t>Closed Military Camps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5590" y="1851683"/>
            <a:ext cx="9214631" cy="1204847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Prison like and Regimented.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Little to No External Assistance.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No Place For Innocent, Traumatized  People.</a:t>
            </a:r>
          </a:p>
          <a:p>
            <a:endParaRPr lang="en-US" sz="2000" dirty="0"/>
          </a:p>
        </p:txBody>
      </p:sp>
      <p:pic>
        <p:nvPicPr>
          <p:cNvPr id="8" name="Content Placeholder 7" descr="A fenced off area with a small building&#10;&#10;Description automatically generated">
            <a:extLst>
              <a:ext uri="{FF2B5EF4-FFF2-40B4-BE49-F238E27FC236}">
                <a16:creationId xmlns:a16="http://schemas.microsoft.com/office/drawing/2014/main" id="{85C71A2D-B79F-840D-CD39-A75403E968B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25590" y="3048000"/>
            <a:ext cx="4428561" cy="3602065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932612" y="1934578"/>
            <a:ext cx="4416552" cy="762000"/>
          </a:xfrm>
        </p:spPr>
        <p:txBody>
          <a:bodyPr>
            <a:normAutofit/>
          </a:bodyPr>
          <a:lstStyle/>
          <a:p>
            <a:endParaRPr lang="en-US"/>
          </a:p>
        </p:txBody>
      </p:sp>
      <p:pic>
        <p:nvPicPr>
          <p:cNvPr id="7" name="Content Placeholder 6" descr="A group of people walking on a dirt road with barbed wire&#10;&#10;Description automatically generated">
            <a:extLst>
              <a:ext uri="{FF2B5EF4-FFF2-40B4-BE49-F238E27FC236}">
                <a16:creationId xmlns:a16="http://schemas.microsoft.com/office/drawing/2014/main" id="{393C8A38-9370-66EF-B5B1-8BC83834A63A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6661550" y="282611"/>
            <a:ext cx="5375934" cy="3397177"/>
          </a:xfrm>
        </p:spPr>
      </p:pic>
      <p:pic>
        <p:nvPicPr>
          <p:cNvPr id="9" name="Picture 8" descr="A group of people standing outside a fence&#10;&#10;Description automatically generated">
            <a:extLst>
              <a:ext uri="{FF2B5EF4-FFF2-40B4-BE49-F238E27FC236}">
                <a16:creationId xmlns:a16="http://schemas.microsoft.com/office/drawing/2014/main" id="{132D8015-98A4-3CEC-F0CD-714383CFBF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612" y="3979836"/>
            <a:ext cx="6521709" cy="267022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AE4AA7-35FA-6FC0-3E87-59B9BCD5B8F0}"/>
              </a:ext>
            </a:extLst>
          </p:cNvPr>
          <p:cNvSpPr txBox="1"/>
          <p:nvPr/>
        </p:nvSpPr>
        <p:spPr>
          <a:xfrm>
            <a:off x="6533541" y="3626678"/>
            <a:ext cx="3111714" cy="2031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Photo Credit: </a:t>
            </a:r>
            <a:r>
              <a:rPr lang="en-GB" sz="800" err="1"/>
              <a:t>skaramagas</a:t>
            </a:r>
            <a:r>
              <a:rPr lang="en-GB" sz="800"/>
              <a:t> Camp Young 2016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FAAEEF-AAA7-5156-6BF7-6DCA45AA7021}"/>
              </a:ext>
            </a:extLst>
          </p:cNvPr>
          <p:cNvSpPr txBox="1"/>
          <p:nvPr/>
        </p:nvSpPr>
        <p:spPr>
          <a:xfrm>
            <a:off x="5413626" y="6620718"/>
            <a:ext cx="2495848" cy="2031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Photo Credit: : </a:t>
            </a:r>
            <a:r>
              <a:rPr lang="en-GB" sz="800" err="1"/>
              <a:t>skaramagas</a:t>
            </a:r>
            <a:r>
              <a:rPr lang="en-GB" sz="800"/>
              <a:t> Camp Young 2016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7C78B68-2E02-C05B-E956-C26222AE284C}"/>
              </a:ext>
            </a:extLst>
          </p:cNvPr>
          <p:cNvSpPr txBox="1"/>
          <p:nvPr/>
        </p:nvSpPr>
        <p:spPr>
          <a:xfrm>
            <a:off x="342324" y="6619634"/>
            <a:ext cx="2495848" cy="2031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Photo Credit: : </a:t>
            </a:r>
            <a:r>
              <a:rPr lang="en-GB" sz="800" err="1"/>
              <a:t>skaramagas</a:t>
            </a:r>
            <a:r>
              <a:rPr lang="en-GB" sz="800"/>
              <a:t> Camp Young 2016</a:t>
            </a:r>
          </a:p>
        </p:txBody>
      </p:sp>
    </p:spTree>
    <p:extLst>
      <p:ext uri="{BB962C8B-B14F-4D97-AF65-F5344CB8AC3E}">
        <p14:creationId xmlns:p14="http://schemas.microsoft.com/office/powerpoint/2010/main" val="4135151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7988" y="372274"/>
            <a:ext cx="9143998" cy="1020762"/>
          </a:xfrm>
        </p:spPr>
        <p:txBody>
          <a:bodyPr/>
          <a:lstStyle/>
          <a:p>
            <a:r>
              <a:rPr lang="en-US" sz="3600"/>
              <a:t>Sleeping In The Streets Of Athens</a:t>
            </a:r>
          </a:p>
        </p:txBody>
      </p:sp>
      <p:pic>
        <p:nvPicPr>
          <p:cNvPr id="3" name="Picture Placeholder 2">
            <a:extLst>
              <a:ext uri="{FF2B5EF4-FFF2-40B4-BE49-F238E27FC236}">
                <a16:creationId xmlns:a16="http://schemas.microsoft.com/office/drawing/2014/main" id="{C88C7AD8-F978-6656-4CAE-A48C229E22B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3275" r="3275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6902" y="1608962"/>
            <a:ext cx="2943843" cy="4582113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Single men and unaccompanied minors.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Extremely vulnerable  to violence from anti migrant locals and exploitation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No Protection form Police.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Little access to NGO assistance.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No way to legally make money 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The only way to survive is to “sell drugs, join a smuggling ring or prostitution”.    (</a:t>
            </a:r>
            <a:r>
              <a:rPr lang="en-GB" sz="1800" dirty="0" err="1"/>
              <a:t>Christides</a:t>
            </a:r>
            <a:r>
              <a:rPr lang="en-GB" sz="1800" dirty="0"/>
              <a:t>, 2017) (Spiegel International)</a:t>
            </a:r>
            <a:endParaRPr lang="en-US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83D46A-D49C-C4DA-D694-F714F0CDFADF}"/>
              </a:ext>
            </a:extLst>
          </p:cNvPr>
          <p:cNvSpPr txBox="1"/>
          <p:nvPr/>
        </p:nvSpPr>
        <p:spPr>
          <a:xfrm>
            <a:off x="1671483" y="5896417"/>
            <a:ext cx="4128053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https://www.aljazeera.com/gallery/2015/6/3/migrants-in-greece-the-struggle-for-a-better-life</a:t>
            </a:r>
          </a:p>
        </p:txBody>
      </p:sp>
    </p:spTree>
    <p:extLst>
      <p:ext uri="{BB962C8B-B14F-4D97-AF65-F5344CB8AC3E}">
        <p14:creationId xmlns:p14="http://schemas.microsoft.com/office/powerpoint/2010/main" val="1160959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F64A8-C9D8-E65A-6036-DE8EBFFB3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Squat Networks </a:t>
            </a:r>
            <a:r>
              <a:rPr lang="en-GB" err="1"/>
              <a:t>Exarcheia</a:t>
            </a:r>
            <a:r>
              <a:rPr lang="en-GB"/>
              <a:t>, Athens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27C95F-5918-490C-DB19-E9F4A322A7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207455" y="2350063"/>
            <a:ext cx="4472418" cy="33501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FAEFDD-5A55-AC8C-B603-C41696070309}"/>
              </a:ext>
            </a:extLst>
          </p:cNvPr>
          <p:cNvSpPr txBox="1"/>
          <p:nvPr/>
        </p:nvSpPr>
        <p:spPr>
          <a:xfrm>
            <a:off x="98324" y="5644815"/>
            <a:ext cx="4431021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https://www.aljazeera.com/features/2016/7/3/greek-leftists-turn-deserted-hotel-into-refugee-homes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C42E44-75B6-72A3-A2EC-CB198BDD59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8952" y="2350063"/>
            <a:ext cx="4472417" cy="33501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FA2D859-75E6-35A5-6F48-CE4F1F1A7423}"/>
              </a:ext>
            </a:extLst>
          </p:cNvPr>
          <p:cNvSpPr txBox="1"/>
          <p:nvPr/>
        </p:nvSpPr>
        <p:spPr>
          <a:xfrm>
            <a:off x="7963749" y="5644815"/>
            <a:ext cx="4184159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https://inthesetimes.com/article/a-four-star-response-to-the-refugee-crisis-squat-hotel-athens</a:t>
            </a:r>
          </a:p>
          <a:p>
            <a:pPr>
              <a:lnSpc>
                <a:spcPct val="90000"/>
              </a:lnSpc>
            </a:pPr>
            <a:endParaRPr lang="en-GB" sz="8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D9CC31-438F-843C-5B58-694C7A27D85C}"/>
              </a:ext>
            </a:extLst>
          </p:cNvPr>
          <p:cNvSpPr txBox="1"/>
          <p:nvPr/>
        </p:nvSpPr>
        <p:spPr>
          <a:xfrm>
            <a:off x="4811308" y="2129451"/>
            <a:ext cx="2870477" cy="405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Formed by the local anarchists.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Democratic communal living.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Access to Schooling and healthcare and legal aid.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A structure of care and protection funded by local and international volunteers.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Safer but not safe.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50967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D94A9A8D-55C6-D4D3-C177-28805E62A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rPr lang="en-US"/>
              <a:t>Who Takes Responsibility?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A5E80C-8251-FB39-78E9-7D0D624C0D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9900" y="1790700"/>
            <a:ext cx="5753100" cy="4216400"/>
          </a:xfrm>
          <a:prstGeom prst="rect">
            <a:avLst/>
          </a:prstGeom>
          <a:noFill/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BC5D1271-31FA-616F-0670-9CE5B7AEA8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98790" y="1295400"/>
            <a:ext cx="2743200" cy="3943383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 safest and richest countries in the world take more resources and  less responsibility than that of the poorest countries in the world.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Here lies the root cause of the migration crisis in the Mediterranean sea.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DD9C61-A4B2-9C72-AF72-249A98EE422A}"/>
              </a:ext>
            </a:extLst>
          </p:cNvPr>
          <p:cNvSpPr txBox="1"/>
          <p:nvPr/>
        </p:nvSpPr>
        <p:spPr>
          <a:xfrm>
            <a:off x="1651000" y="5951815"/>
            <a:ext cx="3249608" cy="20313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800"/>
              <a:t>https://www.statista.com/chart/22047/countries-hosting-most-refugees/</a:t>
            </a:r>
          </a:p>
        </p:txBody>
      </p:sp>
    </p:spTree>
    <p:extLst>
      <p:ext uri="{BB962C8B-B14F-4D97-AF65-F5344CB8AC3E}">
        <p14:creationId xmlns:p14="http://schemas.microsoft.com/office/powerpoint/2010/main" val="1671943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ustom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/>
        </a:blipFill>
      </a:bgFillStyleLst>
    </a:fmtScheme>
  </a:themeElements>
  <a:objectDefaults>
    <a:spDef>
      <a:spPr>
        <a:ln>
          <a:miter lim="800000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5400">
          <a:miter lim="800000"/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Custom" id="{37DB63F3-72C7-4A67-82CB-DE1EC68F0B1F}" vid="{1DDF8815-C24B-4878-AB18-C1C7DB7407AA}"/>
    </a:ext>
  </a:extLst>
</a:theme>
</file>

<file path=ppt/theme/theme2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82B82EB-80D3-4DDB-9A53-0D22163B57B3}">
  <ds:schemaRefs>
    <ds:schemaRef ds:uri="http://purl.org/dc/terms/"/>
    <ds:schemaRef ds:uri="http://schemas.microsoft.com/office/2006/documentManagement/types"/>
    <ds:schemaRef ds:uri="71af3243-3dd4-4a8d-8c0d-dd76da1f02a5"/>
    <ds:schemaRef ds:uri="16c05727-aa75-4e4a-9b5f-8a80a1165891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schemas.microsoft.com/sharepoint/v3"/>
    <ds:schemaRef ds:uri="http://purl.org/dc/dcmitype/"/>
    <ds:schemaRef ds:uri="http://schemas.openxmlformats.org/package/2006/metadata/core-properties"/>
    <ds:schemaRef ds:uri="230e9df3-be65-4c73-a93b-d1236ebd677e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BA52FF4-E484-4953-8434-9402E3BE0AB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5FC92C0-A33F-467F-A65D-AA0CE0BD2B63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Custom</Template>
  <TotalTime>0</TotalTime>
  <Words>543</Words>
  <Application>Microsoft Office PowerPoint</Application>
  <PresentationFormat>Custom</PresentationFormat>
  <Paragraphs>85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Arial,Sans-Serif</vt:lpstr>
      <vt:lpstr>Calibri</vt:lpstr>
      <vt:lpstr>Consolas</vt:lpstr>
      <vt:lpstr>Corbel</vt:lpstr>
      <vt:lpstr>Custom</vt:lpstr>
      <vt:lpstr>People On The Move </vt:lpstr>
      <vt:lpstr>Today’s Direction</vt:lpstr>
      <vt:lpstr>Directions Of Safety</vt:lpstr>
      <vt:lpstr>Why People Leave</vt:lpstr>
      <vt:lpstr>The Mediterranean Sea is a Graveyard. </vt:lpstr>
      <vt:lpstr>Island Transit Camps Far beyond Capacity</vt:lpstr>
      <vt:lpstr>Closed Military Camps</vt:lpstr>
      <vt:lpstr>Sleeping In The Streets Of Athens</vt:lpstr>
      <vt:lpstr>The Squat Networks Exarcheia, Athens</vt:lpstr>
      <vt:lpstr>Who Takes Responsibility?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/>
  <cp:lastModifiedBy>Heather Young (2213479)</cp:lastModifiedBy>
  <cp:revision>1</cp:revision>
  <dcterms:created xsi:type="dcterms:W3CDTF">2023-11-01T15:27:05Z</dcterms:created>
  <dcterms:modified xsi:type="dcterms:W3CDTF">2023-11-10T10:07:49Z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