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6.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8.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theme/theme11.xml" ContentType="application/vnd.openxmlformats-officedocument.theme+xml"/>
  <Override PartName="/ppt/slideLayouts/slideLayout26.xml" ContentType="application/vnd.openxmlformats-officedocument.presentationml.slideLayout+xml"/>
  <Override PartName="/ppt/theme/theme12.xml" ContentType="application/vnd.openxmlformats-officedocument.theme+xml"/>
  <Override PartName="/ppt/slideLayouts/slideLayout27.xml" ContentType="application/vnd.openxmlformats-officedocument.presentationml.slideLayout+xml"/>
  <Override PartName="/ppt/theme/theme13.xml" ContentType="application/vnd.openxmlformats-officedocument.theme+xml"/>
  <Override PartName="/ppt/slideLayouts/slideLayout28.xml" ContentType="application/vnd.openxmlformats-officedocument.presentationml.slideLayout+xml"/>
  <Override PartName="/ppt/theme/theme14.xml" ContentType="application/vnd.openxmlformats-officedocument.theme+xml"/>
  <Override PartName="/ppt/slideLayouts/slideLayout29.xml" ContentType="application/vnd.openxmlformats-officedocument.presentationml.slideLayout+xml"/>
  <Override PartName="/ppt/theme/theme15.xml" ContentType="application/vnd.openxmlformats-officedocument.theme+xml"/>
  <Override PartName="/ppt/slideLayouts/slideLayout30.xml" ContentType="application/vnd.openxmlformats-officedocument.presentationml.slideLayout+xml"/>
  <Override PartName="/ppt/theme/theme16.xml" ContentType="application/vnd.openxmlformats-officedocument.theme+xml"/>
  <Override PartName="/ppt/slideLayouts/slideLayout31.xml" ContentType="application/vnd.openxmlformats-officedocument.presentationml.slideLayout+xml"/>
  <Override PartName="/ppt/theme/theme17.xml" ContentType="application/vnd.openxmlformats-officedocument.theme+xml"/>
  <Override PartName="/ppt/slideLayouts/slideLayout32.xml" ContentType="application/vnd.openxmlformats-officedocument.presentationml.slideLayout+xml"/>
  <Override PartName="/ppt/theme/theme18.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6" r:id="rId4"/>
    <p:sldMasterId id="2147483668" r:id="rId5"/>
    <p:sldMasterId id="2147483669" r:id="rId6"/>
    <p:sldMasterId id="2147483768" r:id="rId7"/>
    <p:sldMasterId id="2147483778" r:id="rId8"/>
    <p:sldMasterId id="2147483788" r:id="rId9"/>
    <p:sldMasterId id="2147483798"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740" r:id="rId19"/>
  </p:sldMasterIdLst>
  <p:notesMasterIdLst>
    <p:notesMasterId r:id="rId43"/>
  </p:notesMasterIdLst>
  <p:sldIdLst>
    <p:sldId id="256" r:id="rId20"/>
    <p:sldId id="257" r:id="rId21"/>
    <p:sldId id="258" r:id="rId22"/>
    <p:sldId id="286" r:id="rId23"/>
    <p:sldId id="267" r:id="rId24"/>
    <p:sldId id="390" r:id="rId25"/>
    <p:sldId id="372" r:id="rId26"/>
    <p:sldId id="332" r:id="rId27"/>
    <p:sldId id="385" r:id="rId28"/>
    <p:sldId id="283" r:id="rId29"/>
    <p:sldId id="305" r:id="rId30"/>
    <p:sldId id="303" r:id="rId31"/>
    <p:sldId id="304" r:id="rId32"/>
    <p:sldId id="387" r:id="rId33"/>
    <p:sldId id="391" r:id="rId34"/>
    <p:sldId id="388" r:id="rId35"/>
    <p:sldId id="282" r:id="rId36"/>
    <p:sldId id="294" r:id="rId37"/>
    <p:sldId id="278" r:id="rId38"/>
    <p:sldId id="269" r:id="rId39"/>
    <p:sldId id="276" r:id="rId40"/>
    <p:sldId id="363" r:id="rId41"/>
    <p:sldId id="386" r:id="rId4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321F08-B569-4AA7-B3E0-1CA61ABEBC9B}" v="24" dt="2023-11-27T18:38:51.9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153" autoAdjust="0"/>
    <p:restoredTop sz="68627" autoAdjust="0"/>
  </p:normalViewPr>
  <p:slideViewPr>
    <p:cSldViewPr snapToGrid="0" snapToObjects="1">
      <p:cViewPr varScale="1">
        <p:scale>
          <a:sx n="56" d="100"/>
          <a:sy n="56" d="100"/>
        </p:scale>
        <p:origin x="1920" y="53"/>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tableStyles" Target="tableStyle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microsoft.com/office/2015/10/relationships/revisionInfo" Target="revisionInfo.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theme" Target="theme/theme1.xml"/><Relationship Id="rId20" Type="http://schemas.openxmlformats.org/officeDocument/2006/relationships/slide" Target="slides/slide1.xml"/><Relationship Id="rId41"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Iles" userId="80abbc71-045e-409a-a317-7d3641ca40a2" providerId="ADAL" clId="{B10077D0-1A0D-4902-BB55-D3BE55AD827F}"/>
    <pc:docChg chg="undo custSel addSld delSld modSld sldOrd">
      <pc:chgData name="Rachel Iles" userId="80abbc71-045e-409a-a317-7d3641ca40a2" providerId="ADAL" clId="{B10077D0-1A0D-4902-BB55-D3BE55AD827F}" dt="2023-08-03T10:44:53.182" v="1821" actId="20577"/>
      <pc:docMkLst>
        <pc:docMk/>
      </pc:docMkLst>
      <pc:sldChg chg="modSp mod">
        <pc:chgData name="Rachel Iles" userId="80abbc71-045e-409a-a317-7d3641ca40a2" providerId="ADAL" clId="{B10077D0-1A0D-4902-BB55-D3BE55AD827F}" dt="2023-08-02T09:39:31.444" v="72"/>
        <pc:sldMkLst>
          <pc:docMk/>
          <pc:sldMk cId="1342471370" sldId="258"/>
        </pc:sldMkLst>
        <pc:spChg chg="mod">
          <ac:chgData name="Rachel Iles" userId="80abbc71-045e-409a-a317-7d3641ca40a2" providerId="ADAL" clId="{B10077D0-1A0D-4902-BB55-D3BE55AD827F}" dt="2023-08-02T09:39:31.444" v="72"/>
          <ac:spMkLst>
            <pc:docMk/>
            <pc:sldMk cId="1342471370" sldId="258"/>
            <ac:spMk id="3" creationId="{7C3D941E-5569-FE77-94A1-BFC11680BEC1}"/>
          </ac:spMkLst>
        </pc:spChg>
        <pc:spChg chg="mod">
          <ac:chgData name="Rachel Iles" userId="80abbc71-045e-409a-a317-7d3641ca40a2" providerId="ADAL" clId="{B10077D0-1A0D-4902-BB55-D3BE55AD827F}" dt="2023-08-02T09:39:10.520" v="50" actId="20577"/>
          <ac:spMkLst>
            <pc:docMk/>
            <pc:sldMk cId="1342471370" sldId="258"/>
            <ac:spMk id="4" creationId="{F87DD536-7772-9115-D1FF-17213712072C}"/>
          </ac:spMkLst>
        </pc:spChg>
      </pc:sldChg>
      <pc:sldChg chg="modSp mod modNotesTx">
        <pc:chgData name="Rachel Iles" userId="80abbc71-045e-409a-a317-7d3641ca40a2" providerId="ADAL" clId="{B10077D0-1A0D-4902-BB55-D3BE55AD827F}" dt="2023-08-02T13:04:20.138" v="93" actId="1076"/>
        <pc:sldMkLst>
          <pc:docMk/>
          <pc:sldMk cId="1053765418" sldId="267"/>
        </pc:sldMkLst>
        <pc:spChg chg="mod">
          <ac:chgData name="Rachel Iles" userId="80abbc71-045e-409a-a317-7d3641ca40a2" providerId="ADAL" clId="{B10077D0-1A0D-4902-BB55-D3BE55AD827F}" dt="2023-08-02T13:04:02.305" v="89" actId="207"/>
          <ac:spMkLst>
            <pc:docMk/>
            <pc:sldMk cId="1053765418" sldId="267"/>
            <ac:spMk id="2" creationId="{00000000-0000-0000-0000-000000000000}"/>
          </ac:spMkLst>
        </pc:spChg>
        <pc:spChg chg="mod">
          <ac:chgData name="Rachel Iles" userId="80abbc71-045e-409a-a317-7d3641ca40a2" providerId="ADAL" clId="{B10077D0-1A0D-4902-BB55-D3BE55AD827F}" dt="2023-08-02T13:04:20.138" v="93" actId="1076"/>
          <ac:spMkLst>
            <pc:docMk/>
            <pc:sldMk cId="1053765418" sldId="267"/>
            <ac:spMk id="3" creationId="{00000000-0000-0000-0000-000000000000}"/>
          </ac:spMkLst>
        </pc:spChg>
        <pc:spChg chg="mod">
          <ac:chgData name="Rachel Iles" userId="80abbc71-045e-409a-a317-7d3641ca40a2" providerId="ADAL" clId="{B10077D0-1A0D-4902-BB55-D3BE55AD827F}" dt="2023-08-02T13:04:11.572" v="91" actId="207"/>
          <ac:spMkLst>
            <pc:docMk/>
            <pc:sldMk cId="1053765418" sldId="267"/>
            <ac:spMk id="4" creationId="{00000000-0000-0000-0000-000000000000}"/>
          </ac:spMkLst>
        </pc:spChg>
      </pc:sldChg>
      <pc:sldChg chg="modSp mod modNotesTx">
        <pc:chgData name="Rachel Iles" userId="80abbc71-045e-409a-a317-7d3641ca40a2" providerId="ADAL" clId="{B10077D0-1A0D-4902-BB55-D3BE55AD827F}" dt="2023-08-03T10:44:53.182" v="1821" actId="20577"/>
        <pc:sldMkLst>
          <pc:docMk/>
          <pc:sldMk cId="2384965233" sldId="269"/>
        </pc:sldMkLst>
        <pc:spChg chg="mod">
          <ac:chgData name="Rachel Iles" userId="80abbc71-045e-409a-a317-7d3641ca40a2" providerId="ADAL" clId="{B10077D0-1A0D-4902-BB55-D3BE55AD827F}" dt="2023-08-03T10:30:16.762" v="1744" actId="1076"/>
          <ac:spMkLst>
            <pc:docMk/>
            <pc:sldMk cId="2384965233" sldId="269"/>
            <ac:spMk id="4" creationId="{EAFC2258-21DB-42B7-8C19-5001F16E4A37}"/>
          </ac:spMkLst>
        </pc:spChg>
        <pc:spChg chg="mod">
          <ac:chgData name="Rachel Iles" userId="80abbc71-045e-409a-a317-7d3641ca40a2" providerId="ADAL" clId="{B10077D0-1A0D-4902-BB55-D3BE55AD827F}" dt="2023-08-03T10:30:13.670" v="1743" actId="1076"/>
          <ac:spMkLst>
            <pc:docMk/>
            <pc:sldMk cId="2384965233" sldId="269"/>
            <ac:spMk id="5" creationId="{685FD48A-527C-4212-83E6-75BBCB9DB42D}"/>
          </ac:spMkLst>
        </pc:spChg>
        <pc:spChg chg="mod">
          <ac:chgData name="Rachel Iles" userId="80abbc71-045e-409a-a317-7d3641ca40a2" providerId="ADAL" clId="{B10077D0-1A0D-4902-BB55-D3BE55AD827F}" dt="2023-08-03T10:30:06.663" v="1741" actId="207"/>
          <ac:spMkLst>
            <pc:docMk/>
            <pc:sldMk cId="2384965233" sldId="269"/>
            <ac:spMk id="6" creationId="{58683269-F34E-4787-A142-4DDAC2D00333}"/>
          </ac:spMkLst>
        </pc:spChg>
      </pc:sldChg>
      <pc:sldChg chg="modSp mod">
        <pc:chgData name="Rachel Iles" userId="80abbc71-045e-409a-a317-7d3641ca40a2" providerId="ADAL" clId="{B10077D0-1A0D-4902-BB55-D3BE55AD827F}" dt="2023-08-03T10:39:44.976" v="1780" actId="1076"/>
        <pc:sldMkLst>
          <pc:docMk/>
          <pc:sldMk cId="763001680" sldId="276"/>
        </pc:sldMkLst>
        <pc:spChg chg="mod">
          <ac:chgData name="Rachel Iles" userId="80abbc71-045e-409a-a317-7d3641ca40a2" providerId="ADAL" clId="{B10077D0-1A0D-4902-BB55-D3BE55AD827F}" dt="2023-08-03T10:39:23.921" v="1761" actId="14100"/>
          <ac:spMkLst>
            <pc:docMk/>
            <pc:sldMk cId="763001680" sldId="276"/>
            <ac:spMk id="71" creationId="{E5263C07-F339-4451-9BB4-98797BE89F26}"/>
          </ac:spMkLst>
        </pc:spChg>
        <pc:spChg chg="mod">
          <ac:chgData name="Rachel Iles" userId="80abbc71-045e-409a-a317-7d3641ca40a2" providerId="ADAL" clId="{B10077D0-1A0D-4902-BB55-D3BE55AD827F}" dt="2023-08-03T10:39:39.815" v="1777" actId="207"/>
          <ac:spMkLst>
            <pc:docMk/>
            <pc:sldMk cId="763001680" sldId="276"/>
            <ac:spMk id="73" creationId="{C4F6EEE4-95F1-4C32-BE64-989B79EDB985}"/>
          </ac:spMkLst>
        </pc:spChg>
        <pc:picChg chg="mod">
          <ac:chgData name="Rachel Iles" userId="80abbc71-045e-409a-a317-7d3641ca40a2" providerId="ADAL" clId="{B10077D0-1A0D-4902-BB55-D3BE55AD827F}" dt="2023-08-03T10:39:44.976" v="1780" actId="1076"/>
          <ac:picMkLst>
            <pc:docMk/>
            <pc:sldMk cId="763001680" sldId="276"/>
            <ac:picMk id="2050" creationId="{620EFAE1-C3A8-4599-ADE5-5789E8D357E0}"/>
          </ac:picMkLst>
        </pc:picChg>
      </pc:sldChg>
      <pc:sldChg chg="addSp modSp mod modNotesTx">
        <pc:chgData name="Rachel Iles" userId="80abbc71-045e-409a-a317-7d3641ca40a2" providerId="ADAL" clId="{B10077D0-1A0D-4902-BB55-D3BE55AD827F}" dt="2023-08-03T10:25:27.749" v="1531" actId="1076"/>
        <pc:sldMkLst>
          <pc:docMk/>
          <pc:sldMk cId="4110188854" sldId="278"/>
        </pc:sldMkLst>
        <pc:spChg chg="mod">
          <ac:chgData name="Rachel Iles" userId="80abbc71-045e-409a-a317-7d3641ca40a2" providerId="ADAL" clId="{B10077D0-1A0D-4902-BB55-D3BE55AD827F}" dt="2023-08-03T10:23:29.336" v="1496" actId="1076"/>
          <ac:spMkLst>
            <pc:docMk/>
            <pc:sldMk cId="4110188854" sldId="278"/>
            <ac:spMk id="2" creationId="{299820E4-95C8-492D-B558-F9F69EB9164F}"/>
          </ac:spMkLst>
        </pc:spChg>
        <pc:spChg chg="mod">
          <ac:chgData name="Rachel Iles" userId="80abbc71-045e-409a-a317-7d3641ca40a2" providerId="ADAL" clId="{B10077D0-1A0D-4902-BB55-D3BE55AD827F}" dt="2023-08-03T10:23:18.347" v="1494" actId="255"/>
          <ac:spMkLst>
            <pc:docMk/>
            <pc:sldMk cId="4110188854" sldId="278"/>
            <ac:spMk id="3" creationId="{2338CF9C-C7E3-432E-8E84-E933F95B230E}"/>
          </ac:spMkLst>
        </pc:spChg>
        <pc:spChg chg="mod">
          <ac:chgData name="Rachel Iles" userId="80abbc71-045e-409a-a317-7d3641ca40a2" providerId="ADAL" clId="{B10077D0-1A0D-4902-BB55-D3BE55AD827F}" dt="2023-08-03T10:23:23.325" v="1495" actId="403"/>
          <ac:spMkLst>
            <pc:docMk/>
            <pc:sldMk cId="4110188854" sldId="278"/>
            <ac:spMk id="4" creationId="{B267D70D-FACE-4755-8BDF-393F7534A759}"/>
          </ac:spMkLst>
        </pc:spChg>
        <pc:spChg chg="add mod">
          <ac:chgData name="Rachel Iles" userId="80abbc71-045e-409a-a317-7d3641ca40a2" providerId="ADAL" clId="{B10077D0-1A0D-4902-BB55-D3BE55AD827F}" dt="2023-08-03T10:25:27.749" v="1531" actId="1076"/>
          <ac:spMkLst>
            <pc:docMk/>
            <pc:sldMk cId="4110188854" sldId="278"/>
            <ac:spMk id="5" creationId="{3C89AA91-A455-6946-175E-8B158E18829F}"/>
          </ac:spMkLst>
        </pc:spChg>
      </pc:sldChg>
      <pc:sldChg chg="addSp delSp modSp mod">
        <pc:chgData name="Rachel Iles" userId="80abbc71-045e-409a-a317-7d3641ca40a2" providerId="ADAL" clId="{B10077D0-1A0D-4902-BB55-D3BE55AD827F}" dt="2023-08-03T10:18:46.284" v="1352" actId="1076"/>
        <pc:sldMkLst>
          <pc:docMk/>
          <pc:sldMk cId="2990118344" sldId="282"/>
        </pc:sldMkLst>
        <pc:spChg chg="add mod">
          <ac:chgData name="Rachel Iles" userId="80abbc71-045e-409a-a317-7d3641ca40a2" providerId="ADAL" clId="{B10077D0-1A0D-4902-BB55-D3BE55AD827F}" dt="2023-08-03T10:18:46.284" v="1352" actId="1076"/>
          <ac:spMkLst>
            <pc:docMk/>
            <pc:sldMk cId="2990118344" sldId="282"/>
            <ac:spMk id="3" creationId="{8FA5BDB6-66A1-7824-2219-F760253B0FBE}"/>
          </ac:spMkLst>
        </pc:spChg>
        <pc:spChg chg="mod">
          <ac:chgData name="Rachel Iles" userId="80abbc71-045e-409a-a317-7d3641ca40a2" providerId="ADAL" clId="{B10077D0-1A0D-4902-BB55-D3BE55AD827F}" dt="2023-08-03T10:16:08.798" v="1310" actId="1076"/>
          <ac:spMkLst>
            <pc:docMk/>
            <pc:sldMk cId="2990118344" sldId="282"/>
            <ac:spMk id="4" creationId="{EFFE6787-BD34-466F-8AA1-E0785CF19643}"/>
          </ac:spMkLst>
        </pc:spChg>
        <pc:spChg chg="del mod">
          <ac:chgData name="Rachel Iles" userId="80abbc71-045e-409a-a317-7d3641ca40a2" providerId="ADAL" clId="{B10077D0-1A0D-4902-BB55-D3BE55AD827F}" dt="2023-08-03T10:18:31.931" v="1346" actId="478"/>
          <ac:spMkLst>
            <pc:docMk/>
            <pc:sldMk cId="2990118344" sldId="282"/>
            <ac:spMk id="5" creationId="{4619B345-6864-4239-BB32-3D491D86267D}"/>
          </ac:spMkLst>
        </pc:spChg>
        <pc:spChg chg="mod">
          <ac:chgData name="Rachel Iles" userId="80abbc71-045e-409a-a317-7d3641ca40a2" providerId="ADAL" clId="{B10077D0-1A0D-4902-BB55-D3BE55AD827F}" dt="2023-08-03T10:18:42.415" v="1351" actId="1076"/>
          <ac:spMkLst>
            <pc:docMk/>
            <pc:sldMk cId="2990118344" sldId="282"/>
            <ac:spMk id="6" creationId="{E0931DF1-AE81-472C-B051-B37038F50A08}"/>
          </ac:spMkLst>
        </pc:spChg>
        <pc:spChg chg="add del mod">
          <ac:chgData name="Rachel Iles" userId="80abbc71-045e-409a-a317-7d3641ca40a2" providerId="ADAL" clId="{B10077D0-1A0D-4902-BB55-D3BE55AD827F}" dt="2023-08-03T10:18:34.574" v="1347" actId="478"/>
          <ac:spMkLst>
            <pc:docMk/>
            <pc:sldMk cId="2990118344" sldId="282"/>
            <ac:spMk id="8" creationId="{292BD8E3-BC83-F9AA-7066-BF867D6F9941}"/>
          </ac:spMkLst>
        </pc:spChg>
      </pc:sldChg>
      <pc:sldChg chg="modSp mod modNotesTx">
        <pc:chgData name="Rachel Iles" userId="80abbc71-045e-409a-a317-7d3641ca40a2" providerId="ADAL" clId="{B10077D0-1A0D-4902-BB55-D3BE55AD827F}" dt="2023-08-02T13:25:52.514" v="677" actId="20577"/>
        <pc:sldMkLst>
          <pc:docMk/>
          <pc:sldMk cId="3934300285" sldId="283"/>
        </pc:sldMkLst>
        <pc:spChg chg="mod">
          <ac:chgData name="Rachel Iles" userId="80abbc71-045e-409a-a317-7d3641ca40a2" providerId="ADAL" clId="{B10077D0-1A0D-4902-BB55-D3BE55AD827F}" dt="2023-08-02T13:25:19.373" v="599" actId="1076"/>
          <ac:spMkLst>
            <pc:docMk/>
            <pc:sldMk cId="3934300285" sldId="283"/>
            <ac:spMk id="2" creationId="{9A90C59A-C903-4314-BE1E-FE5A0315F104}"/>
          </ac:spMkLst>
        </pc:spChg>
        <pc:spChg chg="mod">
          <ac:chgData name="Rachel Iles" userId="80abbc71-045e-409a-a317-7d3641ca40a2" providerId="ADAL" clId="{B10077D0-1A0D-4902-BB55-D3BE55AD827F}" dt="2023-08-02T13:21:16.026" v="408" actId="1076"/>
          <ac:spMkLst>
            <pc:docMk/>
            <pc:sldMk cId="3934300285" sldId="283"/>
            <ac:spMk id="8" creationId="{5A98A072-1663-736B-DD19-6448F44F4F7D}"/>
          </ac:spMkLst>
        </pc:spChg>
        <pc:picChg chg="mod">
          <ac:chgData name="Rachel Iles" userId="80abbc71-045e-409a-a317-7d3641ca40a2" providerId="ADAL" clId="{B10077D0-1A0D-4902-BB55-D3BE55AD827F}" dt="2023-08-02T13:21:13.387" v="407" actId="1076"/>
          <ac:picMkLst>
            <pc:docMk/>
            <pc:sldMk cId="3934300285" sldId="283"/>
            <ac:picMk id="5" creationId="{AE0EBB97-17EF-8451-2186-CC49F99F9B7E}"/>
          </ac:picMkLst>
        </pc:picChg>
      </pc:sldChg>
      <pc:sldChg chg="del">
        <pc:chgData name="Rachel Iles" userId="80abbc71-045e-409a-a317-7d3641ca40a2" providerId="ADAL" clId="{B10077D0-1A0D-4902-BB55-D3BE55AD827F}" dt="2023-08-02T12:52:48.309" v="73" actId="2696"/>
        <pc:sldMkLst>
          <pc:docMk/>
          <pc:sldMk cId="4202415509" sldId="284"/>
        </pc:sldMkLst>
      </pc:sldChg>
      <pc:sldChg chg="modSp mod modNotesTx">
        <pc:chgData name="Rachel Iles" userId="80abbc71-045e-409a-a317-7d3641ca40a2" providerId="ADAL" clId="{B10077D0-1A0D-4902-BB55-D3BE55AD827F}" dt="2023-08-02T13:55:12.265" v="1219" actId="313"/>
        <pc:sldMkLst>
          <pc:docMk/>
          <pc:sldMk cId="3210701875" sldId="286"/>
        </pc:sldMkLst>
        <pc:spChg chg="mod">
          <ac:chgData name="Rachel Iles" userId="80abbc71-045e-409a-a317-7d3641ca40a2" providerId="ADAL" clId="{B10077D0-1A0D-4902-BB55-D3BE55AD827F}" dt="2023-08-02T13:04:50.261" v="96" actId="403"/>
          <ac:spMkLst>
            <pc:docMk/>
            <pc:sldMk cId="3210701875" sldId="286"/>
            <ac:spMk id="2" creationId="{E93BC288-F3BA-4B59-9217-76D136A9D23E}"/>
          </ac:spMkLst>
        </pc:spChg>
        <pc:picChg chg="mod">
          <ac:chgData name="Rachel Iles" userId="80abbc71-045e-409a-a317-7d3641ca40a2" providerId="ADAL" clId="{B10077D0-1A0D-4902-BB55-D3BE55AD827F}" dt="2023-08-02T13:04:58.409" v="100" actId="1076"/>
          <ac:picMkLst>
            <pc:docMk/>
            <pc:sldMk cId="3210701875" sldId="286"/>
            <ac:picMk id="2050" creationId="{2F3B9968-5A11-4C8D-AA83-6544E0838A30}"/>
          </ac:picMkLst>
        </pc:picChg>
      </pc:sldChg>
      <pc:sldChg chg="modSp modNotesTx">
        <pc:chgData name="Rachel Iles" userId="80abbc71-045e-409a-a317-7d3641ca40a2" providerId="ADAL" clId="{B10077D0-1A0D-4902-BB55-D3BE55AD827F}" dt="2023-08-03T10:20:54.563" v="1415" actId="20577"/>
        <pc:sldMkLst>
          <pc:docMk/>
          <pc:sldMk cId="2170931035" sldId="294"/>
        </pc:sldMkLst>
        <pc:picChg chg="mod">
          <ac:chgData name="Rachel Iles" userId="80abbc71-045e-409a-a317-7d3641ca40a2" providerId="ADAL" clId="{B10077D0-1A0D-4902-BB55-D3BE55AD827F}" dt="2023-08-02T13:57:39.330" v="1228" actId="1076"/>
          <ac:picMkLst>
            <pc:docMk/>
            <pc:sldMk cId="2170931035" sldId="294"/>
            <ac:picMk id="1026" creationId="{DED629A2-4D25-5491-0ACD-B09C5BCA572A}"/>
          </ac:picMkLst>
        </pc:picChg>
      </pc:sldChg>
      <pc:sldChg chg="modNotesTx">
        <pc:chgData name="Rachel Iles" userId="80abbc71-045e-409a-a317-7d3641ca40a2" providerId="ADAL" clId="{B10077D0-1A0D-4902-BB55-D3BE55AD827F}" dt="2023-08-02T13:24:24.892" v="588" actId="20577"/>
        <pc:sldMkLst>
          <pc:docMk/>
          <pc:sldMk cId="2657191943" sldId="303"/>
        </pc:sldMkLst>
      </pc:sldChg>
      <pc:sldChg chg="delSp modSp mod ord modNotesTx">
        <pc:chgData name="Rachel Iles" userId="80abbc71-045e-409a-a317-7d3641ca40a2" providerId="ADAL" clId="{B10077D0-1A0D-4902-BB55-D3BE55AD827F}" dt="2023-08-02T13:56:14.846" v="1223"/>
        <pc:sldMkLst>
          <pc:docMk/>
          <pc:sldMk cId="1643780130" sldId="305"/>
        </pc:sldMkLst>
        <pc:spChg chg="mod">
          <ac:chgData name="Rachel Iles" userId="80abbc71-045e-409a-a317-7d3641ca40a2" providerId="ADAL" clId="{B10077D0-1A0D-4902-BB55-D3BE55AD827F}" dt="2023-08-02T13:35:45.562" v="758" actId="207"/>
          <ac:spMkLst>
            <pc:docMk/>
            <pc:sldMk cId="1643780130" sldId="305"/>
            <ac:spMk id="2" creationId="{8B63D599-80CE-8504-F1D5-D55C630A2952}"/>
          </ac:spMkLst>
        </pc:spChg>
        <pc:picChg chg="mod">
          <ac:chgData name="Rachel Iles" userId="80abbc71-045e-409a-a317-7d3641ca40a2" providerId="ADAL" clId="{B10077D0-1A0D-4902-BB55-D3BE55AD827F}" dt="2023-08-02T13:35:39.305" v="757" actId="1076"/>
          <ac:picMkLst>
            <pc:docMk/>
            <pc:sldMk cId="1643780130" sldId="305"/>
            <ac:picMk id="3" creationId="{8CD99E7F-5DCE-C6F9-B696-15D0F37B8AF7}"/>
          </ac:picMkLst>
        </pc:picChg>
        <pc:picChg chg="mod">
          <ac:chgData name="Rachel Iles" userId="80abbc71-045e-409a-a317-7d3641ca40a2" providerId="ADAL" clId="{B10077D0-1A0D-4902-BB55-D3BE55AD827F}" dt="2023-08-02T13:35:36.896" v="756" actId="14100"/>
          <ac:picMkLst>
            <pc:docMk/>
            <pc:sldMk cId="1643780130" sldId="305"/>
            <ac:picMk id="4" creationId="{EE47DEF1-D04C-18A6-59DB-3F01ECC330C9}"/>
          </ac:picMkLst>
        </pc:picChg>
        <pc:picChg chg="del">
          <ac:chgData name="Rachel Iles" userId="80abbc71-045e-409a-a317-7d3641ca40a2" providerId="ADAL" clId="{B10077D0-1A0D-4902-BB55-D3BE55AD827F}" dt="2023-08-02T13:18:44.395" v="374" actId="478"/>
          <ac:picMkLst>
            <pc:docMk/>
            <pc:sldMk cId="1643780130" sldId="305"/>
            <ac:picMk id="5" creationId="{155F9425-70ED-093B-5FB6-18A5EB5BE8AA}"/>
          </ac:picMkLst>
        </pc:picChg>
      </pc:sldChg>
      <pc:sldChg chg="modSp mod ord modNotesTx">
        <pc:chgData name="Rachel Iles" userId="80abbc71-045e-409a-a317-7d3641ca40a2" providerId="ADAL" clId="{B10077D0-1A0D-4902-BB55-D3BE55AD827F}" dt="2023-08-02T13:07:24.433" v="340" actId="20577"/>
        <pc:sldMkLst>
          <pc:docMk/>
          <pc:sldMk cId="1786497904" sldId="332"/>
        </pc:sldMkLst>
        <pc:spChg chg="mod">
          <ac:chgData name="Rachel Iles" userId="80abbc71-045e-409a-a317-7d3641ca40a2" providerId="ADAL" clId="{B10077D0-1A0D-4902-BB55-D3BE55AD827F}" dt="2023-08-02T13:05:54.555" v="117" actId="1076"/>
          <ac:spMkLst>
            <pc:docMk/>
            <pc:sldMk cId="1786497904" sldId="332"/>
            <ac:spMk id="2" creationId="{2A94D9CD-D0BE-74FE-9527-D259BDE23DE4}"/>
          </ac:spMkLst>
        </pc:spChg>
        <pc:spChg chg="mod">
          <ac:chgData name="Rachel Iles" userId="80abbc71-045e-409a-a317-7d3641ca40a2" providerId="ADAL" clId="{B10077D0-1A0D-4902-BB55-D3BE55AD827F}" dt="2023-08-02T13:05:48.452" v="116" actId="1076"/>
          <ac:spMkLst>
            <pc:docMk/>
            <pc:sldMk cId="1786497904" sldId="332"/>
            <ac:spMk id="4" creationId="{5EB58022-25D5-B52A-94C4-F0CA6C2EF516}"/>
          </ac:spMkLst>
        </pc:spChg>
        <pc:picChg chg="mod">
          <ac:chgData name="Rachel Iles" userId="80abbc71-045e-409a-a317-7d3641ca40a2" providerId="ADAL" clId="{B10077D0-1A0D-4902-BB55-D3BE55AD827F}" dt="2023-08-02T13:05:43.688" v="113" actId="1076"/>
          <ac:picMkLst>
            <pc:docMk/>
            <pc:sldMk cId="1786497904" sldId="332"/>
            <ac:picMk id="6146" creationId="{B4CD7958-D242-0F76-D366-EE112D814DAC}"/>
          </ac:picMkLst>
        </pc:picChg>
      </pc:sldChg>
      <pc:sldChg chg="modNotesTx">
        <pc:chgData name="Rachel Iles" userId="80abbc71-045e-409a-a317-7d3641ca40a2" providerId="ADAL" clId="{B10077D0-1A0D-4902-BB55-D3BE55AD827F}" dt="2023-08-02T13:54:17.137" v="1091" actId="313"/>
        <pc:sldMkLst>
          <pc:docMk/>
          <pc:sldMk cId="1200468438" sldId="363"/>
        </pc:sldMkLst>
      </pc:sldChg>
      <pc:sldChg chg="modSp mod modNotesTx">
        <pc:chgData name="Rachel Iles" userId="80abbc71-045e-409a-a317-7d3641ca40a2" providerId="ADAL" clId="{B10077D0-1A0D-4902-BB55-D3BE55AD827F}" dt="2023-08-02T13:55:28.410" v="1220" actId="20577"/>
        <pc:sldMkLst>
          <pc:docMk/>
          <pc:sldMk cId="3309652199" sldId="372"/>
        </pc:sldMkLst>
        <pc:spChg chg="mod">
          <ac:chgData name="Rachel Iles" userId="80abbc71-045e-409a-a317-7d3641ca40a2" providerId="ADAL" clId="{B10077D0-1A0D-4902-BB55-D3BE55AD827F}" dt="2023-08-02T13:15:38.408" v="362" actId="1076"/>
          <ac:spMkLst>
            <pc:docMk/>
            <pc:sldMk cId="3309652199" sldId="372"/>
            <ac:spMk id="5122" creationId="{00000000-0000-0000-0000-000000000000}"/>
          </ac:spMkLst>
        </pc:spChg>
        <pc:spChg chg="mod">
          <ac:chgData name="Rachel Iles" userId="80abbc71-045e-409a-a317-7d3641ca40a2" providerId="ADAL" clId="{B10077D0-1A0D-4902-BB55-D3BE55AD827F}" dt="2023-08-02T13:15:58.672" v="373" actId="27636"/>
          <ac:spMkLst>
            <pc:docMk/>
            <pc:sldMk cId="3309652199" sldId="372"/>
            <ac:spMk id="5123" creationId="{00000000-0000-0000-0000-000000000000}"/>
          </ac:spMkLst>
        </pc:spChg>
        <pc:spChg chg="mod">
          <ac:chgData name="Rachel Iles" userId="80abbc71-045e-409a-a317-7d3641ca40a2" providerId="ADAL" clId="{B10077D0-1A0D-4902-BB55-D3BE55AD827F}" dt="2023-08-02T13:15:58.672" v="372" actId="27636"/>
          <ac:spMkLst>
            <pc:docMk/>
            <pc:sldMk cId="3309652199" sldId="372"/>
            <ac:spMk id="5124" creationId="{00000000-0000-0000-0000-000000000000}"/>
          </ac:spMkLst>
        </pc:spChg>
      </pc:sldChg>
      <pc:sldChg chg="modSp mod modNotesTx">
        <pc:chgData name="Rachel Iles" userId="80abbc71-045e-409a-a317-7d3641ca40a2" providerId="ADAL" clId="{B10077D0-1A0D-4902-BB55-D3BE55AD827F}" dt="2023-08-02T13:55:49.587" v="1221" actId="20577"/>
        <pc:sldMkLst>
          <pc:docMk/>
          <pc:sldMk cId="2301190509" sldId="385"/>
        </pc:sldMkLst>
        <pc:spChg chg="mod">
          <ac:chgData name="Rachel Iles" userId="80abbc71-045e-409a-a317-7d3641ca40a2" providerId="ADAL" clId="{B10077D0-1A0D-4902-BB55-D3BE55AD827F}" dt="2023-08-02T13:15:14.853" v="353" actId="2711"/>
          <ac:spMkLst>
            <pc:docMk/>
            <pc:sldMk cId="2301190509" sldId="385"/>
            <ac:spMk id="3" creationId="{D60667B7-BA35-42D4-85F6-A376A56D8204}"/>
          </ac:spMkLst>
        </pc:spChg>
        <pc:spChg chg="mod">
          <ac:chgData name="Rachel Iles" userId="80abbc71-045e-409a-a317-7d3641ca40a2" providerId="ADAL" clId="{B10077D0-1A0D-4902-BB55-D3BE55AD827F}" dt="2023-08-02T13:15:05.871" v="351" actId="1076"/>
          <ac:spMkLst>
            <pc:docMk/>
            <pc:sldMk cId="2301190509" sldId="385"/>
            <ac:spMk id="5122" creationId="{00000000-0000-0000-0000-000000000000}"/>
          </ac:spMkLst>
        </pc:spChg>
        <pc:spChg chg="mod">
          <ac:chgData name="Rachel Iles" userId="80abbc71-045e-409a-a317-7d3641ca40a2" providerId="ADAL" clId="{B10077D0-1A0D-4902-BB55-D3BE55AD827F}" dt="2023-08-02T13:15:19.859" v="354" actId="2711"/>
          <ac:spMkLst>
            <pc:docMk/>
            <pc:sldMk cId="2301190509" sldId="385"/>
            <ac:spMk id="5123" creationId="{00000000-0000-0000-0000-000000000000}"/>
          </ac:spMkLst>
        </pc:spChg>
      </pc:sldChg>
      <pc:sldChg chg="addSp modSp new mod ord">
        <pc:chgData name="Rachel Iles" userId="80abbc71-045e-409a-a317-7d3641ca40a2" providerId="ADAL" clId="{B10077D0-1A0D-4902-BB55-D3BE55AD827F}" dt="2023-08-03T10:29:38.117" v="1736" actId="14100"/>
        <pc:sldMkLst>
          <pc:docMk/>
          <pc:sldMk cId="1849868130" sldId="386"/>
        </pc:sldMkLst>
        <pc:spChg chg="mod">
          <ac:chgData name="Rachel Iles" userId="80abbc71-045e-409a-a317-7d3641ca40a2" providerId="ADAL" clId="{B10077D0-1A0D-4902-BB55-D3BE55AD827F}" dt="2023-08-02T13:22:20.154" v="413"/>
          <ac:spMkLst>
            <pc:docMk/>
            <pc:sldMk cId="1849868130" sldId="386"/>
            <ac:spMk id="2" creationId="{427335F7-4E7A-6696-1FC6-FC67CD21ADFD}"/>
          </ac:spMkLst>
        </pc:spChg>
        <pc:spChg chg="add mod">
          <ac:chgData name="Rachel Iles" userId="80abbc71-045e-409a-a317-7d3641ca40a2" providerId="ADAL" clId="{B10077D0-1A0D-4902-BB55-D3BE55AD827F}" dt="2023-08-03T10:29:38.117" v="1736" actId="14100"/>
          <ac:spMkLst>
            <pc:docMk/>
            <pc:sldMk cId="1849868130" sldId="386"/>
            <ac:spMk id="4" creationId="{47AFF988-A3E3-A9A8-DCE5-677AD2211733}"/>
          </ac:spMkLst>
        </pc:spChg>
      </pc:sldChg>
      <pc:sldChg chg="modSp new mod modNotesTx">
        <pc:chgData name="Rachel Iles" userId="80abbc71-045e-409a-a317-7d3641ca40a2" providerId="ADAL" clId="{B10077D0-1A0D-4902-BB55-D3BE55AD827F}" dt="2023-08-02T13:52:03.586" v="850" actId="20577"/>
        <pc:sldMkLst>
          <pc:docMk/>
          <pc:sldMk cId="1101634812" sldId="387"/>
        </pc:sldMkLst>
        <pc:spChg chg="mod">
          <ac:chgData name="Rachel Iles" userId="80abbc71-045e-409a-a317-7d3641ca40a2" providerId="ADAL" clId="{B10077D0-1A0D-4902-BB55-D3BE55AD827F}" dt="2023-08-02T13:36:16.168" v="764" actId="1076"/>
          <ac:spMkLst>
            <pc:docMk/>
            <pc:sldMk cId="1101634812" sldId="387"/>
            <ac:spMk id="2" creationId="{261EC528-62E2-DB00-7A77-858CC71F1A9F}"/>
          </ac:spMkLst>
        </pc:spChg>
        <pc:spChg chg="mod">
          <ac:chgData name="Rachel Iles" userId="80abbc71-045e-409a-a317-7d3641ca40a2" providerId="ADAL" clId="{B10077D0-1A0D-4902-BB55-D3BE55AD827F}" dt="2023-08-02T13:52:03.586" v="850" actId="20577"/>
          <ac:spMkLst>
            <pc:docMk/>
            <pc:sldMk cId="1101634812" sldId="387"/>
            <ac:spMk id="4" creationId="{4806C9D5-9DC5-C441-824E-EA5B733D4835}"/>
          </ac:spMkLst>
        </pc:spChg>
      </pc:sldChg>
      <pc:sldChg chg="new del">
        <pc:chgData name="Rachel Iles" userId="80abbc71-045e-409a-a317-7d3641ca40a2" providerId="ADAL" clId="{B10077D0-1A0D-4902-BB55-D3BE55AD827F}" dt="2023-08-02T13:22:49.090" v="417" actId="680"/>
        <pc:sldMkLst>
          <pc:docMk/>
          <pc:sldMk cId="3136624177" sldId="387"/>
        </pc:sldMkLst>
      </pc:sldChg>
      <pc:sldChg chg="modSp mod modNotesTx">
        <pc:chgData name="Rachel Iles" userId="80abbc71-045e-409a-a317-7d3641ca40a2" providerId="ADAL" clId="{B10077D0-1A0D-4902-BB55-D3BE55AD827F}" dt="2023-08-03T10:19:44.208" v="1354"/>
        <pc:sldMkLst>
          <pc:docMk/>
          <pc:sldMk cId="1985986115" sldId="388"/>
        </pc:sldMkLst>
        <pc:spChg chg="mod">
          <ac:chgData name="Rachel Iles" userId="80abbc71-045e-409a-a317-7d3641ca40a2" providerId="ADAL" clId="{B10077D0-1A0D-4902-BB55-D3BE55AD827F}" dt="2023-08-03T10:13:30.816" v="1269" actId="1076"/>
          <ac:spMkLst>
            <pc:docMk/>
            <pc:sldMk cId="1985986115" sldId="388"/>
            <ac:spMk id="4" creationId="{21743C8A-FCE9-4BDD-92EF-368529C6889F}"/>
          </ac:spMkLst>
        </pc:spChg>
        <pc:spChg chg="mod">
          <ac:chgData name="Rachel Iles" userId="80abbc71-045e-409a-a317-7d3641ca40a2" providerId="ADAL" clId="{B10077D0-1A0D-4902-BB55-D3BE55AD827F}" dt="2023-08-03T10:13:44.446" v="1277" actId="1076"/>
          <ac:spMkLst>
            <pc:docMk/>
            <pc:sldMk cId="1985986115" sldId="388"/>
            <ac:spMk id="5" creationId="{618D0DBD-A325-497D-93C0-FEE8B938081F}"/>
          </ac:spMkLst>
        </pc:spChg>
        <pc:spChg chg="mod">
          <ac:chgData name="Rachel Iles" userId="80abbc71-045e-409a-a317-7d3641ca40a2" providerId="ADAL" clId="{B10077D0-1A0D-4902-BB55-D3BE55AD827F}" dt="2023-08-03T10:14:15.749" v="1278" actId="20577"/>
          <ac:spMkLst>
            <pc:docMk/>
            <pc:sldMk cId="1985986115" sldId="388"/>
            <ac:spMk id="6" creationId="{1601ABF2-49A2-4F8F-837A-568D50DB1D88}"/>
          </ac:spMkLst>
        </pc:spChg>
      </pc:sldChg>
      <pc:sldChg chg="addSp delSp modSp new mod ord">
        <pc:chgData name="Rachel Iles" userId="80abbc71-045e-409a-a317-7d3641ca40a2" providerId="ADAL" clId="{B10077D0-1A0D-4902-BB55-D3BE55AD827F}" dt="2023-08-03T10:19:51.151" v="1356"/>
        <pc:sldMkLst>
          <pc:docMk/>
          <pc:sldMk cId="2377238443" sldId="389"/>
        </pc:sldMkLst>
        <pc:spChg chg="del">
          <ac:chgData name="Rachel Iles" userId="80abbc71-045e-409a-a317-7d3641ca40a2" providerId="ADAL" clId="{B10077D0-1A0D-4902-BB55-D3BE55AD827F}" dt="2023-08-03T10:17:35.806" v="1336"/>
          <ac:spMkLst>
            <pc:docMk/>
            <pc:sldMk cId="2377238443" sldId="389"/>
            <ac:spMk id="2" creationId="{1F414149-23DE-E954-56A8-81FB686267DC}"/>
          </ac:spMkLst>
        </pc:spChg>
        <pc:spChg chg="del">
          <ac:chgData name="Rachel Iles" userId="80abbc71-045e-409a-a317-7d3641ca40a2" providerId="ADAL" clId="{B10077D0-1A0D-4902-BB55-D3BE55AD827F}" dt="2023-08-03T10:17:24.287" v="1334"/>
          <ac:spMkLst>
            <pc:docMk/>
            <pc:sldMk cId="2377238443" sldId="389"/>
            <ac:spMk id="3" creationId="{D80795AD-3A70-DEE1-E9B9-0D659626A585}"/>
          </ac:spMkLst>
        </pc:spChg>
        <pc:spChg chg="del">
          <ac:chgData name="Rachel Iles" userId="80abbc71-045e-409a-a317-7d3641ca40a2" providerId="ADAL" clId="{B10077D0-1A0D-4902-BB55-D3BE55AD827F}" dt="2023-08-03T10:17:26.883" v="1335" actId="478"/>
          <ac:spMkLst>
            <pc:docMk/>
            <pc:sldMk cId="2377238443" sldId="389"/>
            <ac:spMk id="4" creationId="{AFF3A39D-BE69-F0D6-10DC-1DE41B9541E8}"/>
          </ac:spMkLst>
        </pc:spChg>
        <pc:spChg chg="add mod">
          <ac:chgData name="Rachel Iles" userId="80abbc71-045e-409a-a317-7d3641ca40a2" providerId="ADAL" clId="{B10077D0-1A0D-4902-BB55-D3BE55AD827F}" dt="2023-08-03T10:18:14.701" v="1343" actId="5793"/>
          <ac:spMkLst>
            <pc:docMk/>
            <pc:sldMk cId="2377238443" sldId="389"/>
            <ac:spMk id="5" creationId="{EBF9979E-A402-290E-077B-CADF140AE697}"/>
          </ac:spMkLst>
        </pc:spChg>
        <pc:spChg chg="add mod">
          <ac:chgData name="Rachel Iles" userId="80abbc71-045e-409a-a317-7d3641ca40a2" providerId="ADAL" clId="{B10077D0-1A0D-4902-BB55-D3BE55AD827F}" dt="2023-08-03T10:18:12.804" v="1342" actId="1076"/>
          <ac:spMkLst>
            <pc:docMk/>
            <pc:sldMk cId="2377238443" sldId="389"/>
            <ac:spMk id="6" creationId="{EA1CFF69-E228-2A7D-3F5C-6B1E5718E797}"/>
          </ac:spMkLst>
        </pc:spChg>
        <pc:spChg chg="add mod">
          <ac:chgData name="Rachel Iles" userId="80abbc71-045e-409a-a317-7d3641ca40a2" providerId="ADAL" clId="{B10077D0-1A0D-4902-BB55-D3BE55AD827F}" dt="2023-08-03T10:18:28.315" v="1345" actId="1076"/>
          <ac:spMkLst>
            <pc:docMk/>
            <pc:sldMk cId="2377238443" sldId="389"/>
            <ac:spMk id="7" creationId="{F007FD58-126D-575B-2527-D90807ECBEFD}"/>
          </ac:spMkLst>
        </pc:spChg>
      </pc:sldChg>
    </pc:docChg>
  </pc:docChgLst>
  <pc:docChgLst>
    <pc:chgData name="Bee B" userId="8940502075193e3a" providerId="LiveId" clId="{2B321F08-B569-4AA7-B3E0-1CA61ABEBC9B}"/>
    <pc:docChg chg="undo custSel addSld delSld modSld sldOrd">
      <pc:chgData name="Bee B" userId="8940502075193e3a" providerId="LiveId" clId="{2B321F08-B569-4AA7-B3E0-1CA61ABEBC9B}" dt="2023-11-27T18:50:02.246" v="1501" actId="2710"/>
      <pc:docMkLst>
        <pc:docMk/>
      </pc:docMkLst>
      <pc:sldChg chg="modSp mod">
        <pc:chgData name="Bee B" userId="8940502075193e3a" providerId="LiveId" clId="{2B321F08-B569-4AA7-B3E0-1CA61ABEBC9B}" dt="2023-11-27T18:26:08.545" v="0" actId="20577"/>
        <pc:sldMkLst>
          <pc:docMk/>
          <pc:sldMk cId="1989432284" sldId="257"/>
        </pc:sldMkLst>
        <pc:spChg chg="mod">
          <ac:chgData name="Bee B" userId="8940502075193e3a" providerId="LiveId" clId="{2B321F08-B569-4AA7-B3E0-1CA61ABEBC9B}" dt="2023-11-27T18:26:08.545" v="0" actId="20577"/>
          <ac:spMkLst>
            <pc:docMk/>
            <pc:sldMk cId="1989432284" sldId="257"/>
            <ac:spMk id="2" creationId="{E1BEE9DB-5B30-6AB9-D106-343A24194470}"/>
          </ac:spMkLst>
        </pc:spChg>
      </pc:sldChg>
      <pc:sldChg chg="addSp delSp modSp mod">
        <pc:chgData name="Bee B" userId="8940502075193e3a" providerId="LiveId" clId="{2B321F08-B569-4AA7-B3E0-1CA61ABEBC9B}" dt="2023-11-27T18:28:05.714" v="87" actId="1076"/>
        <pc:sldMkLst>
          <pc:docMk/>
          <pc:sldMk cId="1342471370" sldId="258"/>
        </pc:sldMkLst>
        <pc:spChg chg="del">
          <ac:chgData name="Bee B" userId="8940502075193e3a" providerId="LiveId" clId="{2B321F08-B569-4AA7-B3E0-1CA61ABEBC9B}" dt="2023-11-27T18:26:13.322" v="1" actId="478"/>
          <ac:spMkLst>
            <pc:docMk/>
            <pc:sldMk cId="1342471370" sldId="258"/>
            <ac:spMk id="3" creationId="{7C3D941E-5569-FE77-94A1-BFC11680BEC1}"/>
          </ac:spMkLst>
        </pc:spChg>
        <pc:spChg chg="mod">
          <ac:chgData name="Bee B" userId="8940502075193e3a" providerId="LiveId" clId="{2B321F08-B569-4AA7-B3E0-1CA61ABEBC9B}" dt="2023-11-27T18:26:39.582" v="80" actId="20577"/>
          <ac:spMkLst>
            <pc:docMk/>
            <pc:sldMk cId="1342471370" sldId="258"/>
            <ac:spMk id="4" creationId="{F87DD536-7772-9115-D1FF-17213712072C}"/>
          </ac:spMkLst>
        </pc:spChg>
        <pc:spChg chg="add del mod">
          <ac:chgData name="Bee B" userId="8940502075193e3a" providerId="LiveId" clId="{2B321F08-B569-4AA7-B3E0-1CA61ABEBC9B}" dt="2023-11-27T18:26:15.086" v="2" actId="478"/>
          <ac:spMkLst>
            <pc:docMk/>
            <pc:sldMk cId="1342471370" sldId="258"/>
            <ac:spMk id="5" creationId="{CF3F1907-75FF-BBD7-03A5-DFBA262293B9}"/>
          </ac:spMkLst>
        </pc:spChg>
        <pc:picChg chg="add mod">
          <ac:chgData name="Bee B" userId="8940502075193e3a" providerId="LiveId" clId="{2B321F08-B569-4AA7-B3E0-1CA61ABEBC9B}" dt="2023-11-27T18:28:05.714" v="87" actId="1076"/>
          <ac:picMkLst>
            <pc:docMk/>
            <pc:sldMk cId="1342471370" sldId="258"/>
            <ac:picMk id="1026" creationId="{94B74312-7239-7D1C-22DF-469759DEF7FC}"/>
          </ac:picMkLst>
        </pc:picChg>
      </pc:sldChg>
      <pc:sldChg chg="addSp delSp modSp mod modNotesTx">
        <pc:chgData name="Bee B" userId="8940502075193e3a" providerId="LiveId" clId="{2B321F08-B569-4AA7-B3E0-1CA61ABEBC9B}" dt="2023-11-27T18:34:08.887" v="748" actId="27636"/>
        <pc:sldMkLst>
          <pc:docMk/>
          <pc:sldMk cId="1053765418" sldId="267"/>
        </pc:sldMkLst>
        <pc:spChg chg="mod">
          <ac:chgData name="Bee B" userId="8940502075193e3a" providerId="LiveId" clId="{2B321F08-B569-4AA7-B3E0-1CA61ABEBC9B}" dt="2023-11-27T18:34:04.276" v="745" actId="27636"/>
          <ac:spMkLst>
            <pc:docMk/>
            <pc:sldMk cId="1053765418" sldId="267"/>
            <ac:spMk id="2" creationId="{00000000-0000-0000-0000-000000000000}"/>
          </ac:spMkLst>
        </pc:spChg>
        <pc:spChg chg="del">
          <ac:chgData name="Bee B" userId="8940502075193e3a" providerId="LiveId" clId="{2B321F08-B569-4AA7-B3E0-1CA61ABEBC9B}" dt="2023-11-27T18:28:35.737" v="95" actId="478"/>
          <ac:spMkLst>
            <pc:docMk/>
            <pc:sldMk cId="1053765418" sldId="267"/>
            <ac:spMk id="3" creationId="{00000000-0000-0000-0000-000000000000}"/>
          </ac:spMkLst>
        </pc:spChg>
        <pc:spChg chg="mod">
          <ac:chgData name="Bee B" userId="8940502075193e3a" providerId="LiveId" clId="{2B321F08-B569-4AA7-B3E0-1CA61ABEBC9B}" dt="2023-11-27T18:34:08.887" v="748" actId="27636"/>
          <ac:spMkLst>
            <pc:docMk/>
            <pc:sldMk cId="1053765418" sldId="267"/>
            <ac:spMk id="4" creationId="{00000000-0000-0000-0000-000000000000}"/>
          </ac:spMkLst>
        </pc:spChg>
        <pc:spChg chg="add del mod">
          <ac:chgData name="Bee B" userId="8940502075193e3a" providerId="LiveId" clId="{2B321F08-B569-4AA7-B3E0-1CA61ABEBC9B}" dt="2023-11-27T18:28:39.078" v="96" actId="478"/>
          <ac:spMkLst>
            <pc:docMk/>
            <pc:sldMk cId="1053765418" sldId="267"/>
            <ac:spMk id="6" creationId="{415F856B-6025-4DC9-EA76-12BCF61E0936}"/>
          </ac:spMkLst>
        </pc:spChg>
        <pc:picChg chg="add mod">
          <ac:chgData name="Bee B" userId="8940502075193e3a" providerId="LiveId" clId="{2B321F08-B569-4AA7-B3E0-1CA61ABEBC9B}" dt="2023-11-27T18:34:06.498" v="746" actId="1076"/>
          <ac:picMkLst>
            <pc:docMk/>
            <pc:sldMk cId="1053765418" sldId="267"/>
            <ac:picMk id="2050" creationId="{E13A467D-74CC-2831-F426-C575F39FD3D6}"/>
          </ac:picMkLst>
        </pc:picChg>
      </pc:sldChg>
      <pc:sldChg chg="addSp delSp modSp mod">
        <pc:chgData name="Bee B" userId="8940502075193e3a" providerId="LiveId" clId="{2B321F08-B569-4AA7-B3E0-1CA61ABEBC9B}" dt="2023-11-27T18:47:07.813" v="1243" actId="207"/>
        <pc:sldMkLst>
          <pc:docMk/>
          <pc:sldMk cId="2384965233" sldId="269"/>
        </pc:sldMkLst>
        <pc:spChg chg="add del mod">
          <ac:chgData name="Bee B" userId="8940502075193e3a" providerId="LiveId" clId="{2B321F08-B569-4AA7-B3E0-1CA61ABEBC9B}" dt="2023-11-27T18:46:09.671" v="1211" actId="478"/>
          <ac:spMkLst>
            <pc:docMk/>
            <pc:sldMk cId="2384965233" sldId="269"/>
            <ac:spMk id="3" creationId="{4839167B-69C2-D50C-86EC-EA93B4918092}"/>
          </ac:spMkLst>
        </pc:spChg>
        <pc:spChg chg="mod">
          <ac:chgData name="Bee B" userId="8940502075193e3a" providerId="LiveId" clId="{2B321F08-B569-4AA7-B3E0-1CA61ABEBC9B}" dt="2023-11-27T18:46:05.685" v="1209" actId="207"/>
          <ac:spMkLst>
            <pc:docMk/>
            <pc:sldMk cId="2384965233" sldId="269"/>
            <ac:spMk id="4" creationId="{EAFC2258-21DB-42B7-8C19-5001F16E4A37}"/>
          </ac:spMkLst>
        </pc:spChg>
        <pc:spChg chg="del">
          <ac:chgData name="Bee B" userId="8940502075193e3a" providerId="LiveId" clId="{2B321F08-B569-4AA7-B3E0-1CA61ABEBC9B}" dt="2023-11-27T18:46:08.398" v="1210" actId="478"/>
          <ac:spMkLst>
            <pc:docMk/>
            <pc:sldMk cId="2384965233" sldId="269"/>
            <ac:spMk id="5" creationId="{685FD48A-527C-4212-83E6-75BBCB9DB42D}"/>
          </ac:spMkLst>
        </pc:spChg>
        <pc:spChg chg="mod">
          <ac:chgData name="Bee B" userId="8940502075193e3a" providerId="LiveId" clId="{2B321F08-B569-4AA7-B3E0-1CA61ABEBC9B}" dt="2023-11-27T18:47:07.813" v="1243" actId="207"/>
          <ac:spMkLst>
            <pc:docMk/>
            <pc:sldMk cId="2384965233" sldId="269"/>
            <ac:spMk id="6" creationId="{58683269-F34E-4787-A142-4DDAC2D00333}"/>
          </ac:spMkLst>
        </pc:spChg>
      </pc:sldChg>
      <pc:sldChg chg="modSp mod">
        <pc:chgData name="Bee B" userId="8940502075193e3a" providerId="LiveId" clId="{2B321F08-B569-4AA7-B3E0-1CA61ABEBC9B}" dt="2023-11-27T18:47:35.745" v="1252" actId="207"/>
        <pc:sldMkLst>
          <pc:docMk/>
          <pc:sldMk cId="763001680" sldId="276"/>
        </pc:sldMkLst>
        <pc:spChg chg="mod">
          <ac:chgData name="Bee B" userId="8940502075193e3a" providerId="LiveId" clId="{2B321F08-B569-4AA7-B3E0-1CA61ABEBC9B}" dt="2023-11-27T18:47:25.706" v="1248" actId="20577"/>
          <ac:spMkLst>
            <pc:docMk/>
            <pc:sldMk cId="763001680" sldId="276"/>
            <ac:spMk id="71" creationId="{E5263C07-F339-4451-9BB4-98797BE89F26}"/>
          </ac:spMkLst>
        </pc:spChg>
        <pc:spChg chg="mod">
          <ac:chgData name="Bee B" userId="8940502075193e3a" providerId="LiveId" clId="{2B321F08-B569-4AA7-B3E0-1CA61ABEBC9B}" dt="2023-11-27T18:47:35.745" v="1252" actId="207"/>
          <ac:spMkLst>
            <pc:docMk/>
            <pc:sldMk cId="763001680" sldId="276"/>
            <ac:spMk id="73" creationId="{C4F6EEE4-95F1-4C32-BE64-989B79EDB985}"/>
          </ac:spMkLst>
        </pc:spChg>
      </pc:sldChg>
      <pc:sldChg chg="addSp delSp modSp mod">
        <pc:chgData name="Bee B" userId="8940502075193e3a" providerId="LiveId" clId="{2B321F08-B569-4AA7-B3E0-1CA61ABEBC9B}" dt="2023-11-27T18:45:52.159" v="1206" actId="1076"/>
        <pc:sldMkLst>
          <pc:docMk/>
          <pc:sldMk cId="4110188854" sldId="278"/>
        </pc:sldMkLst>
        <pc:spChg chg="mod">
          <ac:chgData name="Bee B" userId="8940502075193e3a" providerId="LiveId" clId="{2B321F08-B569-4AA7-B3E0-1CA61ABEBC9B}" dt="2023-11-27T18:45:23.568" v="1195" actId="113"/>
          <ac:spMkLst>
            <pc:docMk/>
            <pc:sldMk cId="4110188854" sldId="278"/>
            <ac:spMk id="2" creationId="{299820E4-95C8-492D-B558-F9F69EB9164F}"/>
          </ac:spMkLst>
        </pc:spChg>
        <pc:spChg chg="del">
          <ac:chgData name="Bee B" userId="8940502075193e3a" providerId="LiveId" clId="{2B321F08-B569-4AA7-B3E0-1CA61ABEBC9B}" dt="2023-11-27T18:45:26.132" v="1196" actId="478"/>
          <ac:spMkLst>
            <pc:docMk/>
            <pc:sldMk cId="4110188854" sldId="278"/>
            <ac:spMk id="3" creationId="{2338CF9C-C7E3-432E-8E84-E933F95B230E}"/>
          </ac:spMkLst>
        </pc:spChg>
        <pc:spChg chg="mod">
          <ac:chgData name="Bee B" userId="8940502075193e3a" providerId="LiveId" clId="{2B321F08-B569-4AA7-B3E0-1CA61ABEBC9B}" dt="2023-11-27T18:45:48.950" v="1205" actId="403"/>
          <ac:spMkLst>
            <pc:docMk/>
            <pc:sldMk cId="4110188854" sldId="278"/>
            <ac:spMk id="4" creationId="{B267D70D-FACE-4755-8BDF-393F7534A759}"/>
          </ac:spMkLst>
        </pc:spChg>
        <pc:spChg chg="mod">
          <ac:chgData name="Bee B" userId="8940502075193e3a" providerId="LiveId" clId="{2B321F08-B569-4AA7-B3E0-1CA61ABEBC9B}" dt="2023-11-27T18:45:52.159" v="1206" actId="1076"/>
          <ac:spMkLst>
            <pc:docMk/>
            <pc:sldMk cId="4110188854" sldId="278"/>
            <ac:spMk id="5" creationId="{3C89AA91-A455-6946-175E-8B158E18829F}"/>
          </ac:spMkLst>
        </pc:spChg>
        <pc:spChg chg="add del mod">
          <ac:chgData name="Bee B" userId="8940502075193e3a" providerId="LiveId" clId="{2B321F08-B569-4AA7-B3E0-1CA61ABEBC9B}" dt="2023-11-27T18:45:28.068" v="1197" actId="478"/>
          <ac:spMkLst>
            <pc:docMk/>
            <pc:sldMk cId="4110188854" sldId="278"/>
            <ac:spMk id="7" creationId="{E30746A2-8440-A7FE-6A40-830FB1E7CF11}"/>
          </ac:spMkLst>
        </pc:spChg>
      </pc:sldChg>
      <pc:sldChg chg="modSp mod">
        <pc:chgData name="Bee B" userId="8940502075193e3a" providerId="LiveId" clId="{2B321F08-B569-4AA7-B3E0-1CA61ABEBC9B}" dt="2023-11-27T18:45:02.901" v="1189" actId="255"/>
        <pc:sldMkLst>
          <pc:docMk/>
          <pc:sldMk cId="2990118344" sldId="282"/>
        </pc:sldMkLst>
        <pc:spChg chg="mod">
          <ac:chgData name="Bee B" userId="8940502075193e3a" providerId="LiveId" clId="{2B321F08-B569-4AA7-B3E0-1CA61ABEBC9B}" dt="2023-11-27T18:44:52.451" v="1187" actId="207"/>
          <ac:spMkLst>
            <pc:docMk/>
            <pc:sldMk cId="2990118344" sldId="282"/>
            <ac:spMk id="3" creationId="{8FA5BDB6-66A1-7824-2219-F760253B0FBE}"/>
          </ac:spMkLst>
        </pc:spChg>
        <pc:spChg chg="mod">
          <ac:chgData name="Bee B" userId="8940502075193e3a" providerId="LiveId" clId="{2B321F08-B569-4AA7-B3E0-1CA61ABEBC9B}" dt="2023-11-27T18:44:33.291" v="1179" actId="207"/>
          <ac:spMkLst>
            <pc:docMk/>
            <pc:sldMk cId="2990118344" sldId="282"/>
            <ac:spMk id="4" creationId="{EFFE6787-BD34-466F-8AA1-E0785CF19643}"/>
          </ac:spMkLst>
        </pc:spChg>
        <pc:spChg chg="mod">
          <ac:chgData name="Bee B" userId="8940502075193e3a" providerId="LiveId" clId="{2B321F08-B569-4AA7-B3E0-1CA61ABEBC9B}" dt="2023-11-27T18:45:02.901" v="1189" actId="255"/>
          <ac:spMkLst>
            <pc:docMk/>
            <pc:sldMk cId="2990118344" sldId="282"/>
            <ac:spMk id="6" creationId="{E0931DF1-AE81-472C-B051-B37038F50A08}"/>
          </ac:spMkLst>
        </pc:spChg>
      </pc:sldChg>
      <pc:sldChg chg="modSp mod modNotesTx">
        <pc:chgData name="Bee B" userId="8940502075193e3a" providerId="LiveId" clId="{2B321F08-B569-4AA7-B3E0-1CA61ABEBC9B}" dt="2023-11-27T18:49:30.067" v="1494" actId="207"/>
        <pc:sldMkLst>
          <pc:docMk/>
          <pc:sldMk cId="3934300285" sldId="283"/>
        </pc:sldMkLst>
        <pc:spChg chg="mod">
          <ac:chgData name="Bee B" userId="8940502075193e3a" providerId="LiveId" clId="{2B321F08-B569-4AA7-B3E0-1CA61ABEBC9B}" dt="2023-11-27T18:49:30.067" v="1494" actId="207"/>
          <ac:spMkLst>
            <pc:docMk/>
            <pc:sldMk cId="3934300285" sldId="283"/>
            <ac:spMk id="2" creationId="{9A90C59A-C903-4314-BE1E-FE5A0315F104}"/>
          </ac:spMkLst>
        </pc:spChg>
        <pc:spChg chg="mod">
          <ac:chgData name="Bee B" userId="8940502075193e3a" providerId="LiveId" clId="{2B321F08-B569-4AA7-B3E0-1CA61ABEBC9B}" dt="2023-11-27T18:36:46.168" v="789" actId="2710"/>
          <ac:spMkLst>
            <pc:docMk/>
            <pc:sldMk cId="3934300285" sldId="283"/>
            <ac:spMk id="8" creationId="{5A98A072-1663-736B-DD19-6448F44F4F7D}"/>
          </ac:spMkLst>
        </pc:spChg>
      </pc:sldChg>
      <pc:sldChg chg="modSp mod">
        <pc:chgData name="Bee B" userId="8940502075193e3a" providerId="LiveId" clId="{2B321F08-B569-4AA7-B3E0-1CA61ABEBC9B}" dt="2023-11-27T18:28:19.778" v="91" actId="20577"/>
        <pc:sldMkLst>
          <pc:docMk/>
          <pc:sldMk cId="3210701875" sldId="286"/>
        </pc:sldMkLst>
        <pc:spChg chg="mod">
          <ac:chgData name="Bee B" userId="8940502075193e3a" providerId="LiveId" clId="{2B321F08-B569-4AA7-B3E0-1CA61ABEBC9B}" dt="2023-11-27T18:28:19.778" v="91" actId="20577"/>
          <ac:spMkLst>
            <pc:docMk/>
            <pc:sldMk cId="3210701875" sldId="286"/>
            <ac:spMk id="2" creationId="{E93BC288-F3BA-4B59-9217-76D136A9D23E}"/>
          </ac:spMkLst>
        </pc:spChg>
      </pc:sldChg>
      <pc:sldChg chg="modSp mod">
        <pc:chgData name="Bee B" userId="8940502075193e3a" providerId="LiveId" clId="{2B321F08-B569-4AA7-B3E0-1CA61ABEBC9B}" dt="2023-11-27T18:37:38.428" v="795" actId="113"/>
        <pc:sldMkLst>
          <pc:docMk/>
          <pc:sldMk cId="2657191943" sldId="303"/>
        </pc:sldMkLst>
        <pc:spChg chg="mod">
          <ac:chgData name="Bee B" userId="8940502075193e3a" providerId="LiveId" clId="{2B321F08-B569-4AA7-B3E0-1CA61ABEBC9B}" dt="2023-11-27T18:37:38.428" v="795" actId="113"/>
          <ac:spMkLst>
            <pc:docMk/>
            <pc:sldMk cId="2657191943" sldId="303"/>
            <ac:spMk id="6" creationId="{DF6E5231-B7D2-6ACE-1D50-684823A64C85}"/>
          </ac:spMkLst>
        </pc:spChg>
      </pc:sldChg>
      <pc:sldChg chg="modSp mod">
        <pc:chgData name="Bee B" userId="8940502075193e3a" providerId="LiveId" clId="{2B321F08-B569-4AA7-B3E0-1CA61ABEBC9B}" dt="2023-11-27T18:37:56.948" v="800" actId="207"/>
        <pc:sldMkLst>
          <pc:docMk/>
          <pc:sldMk cId="486247982" sldId="304"/>
        </pc:sldMkLst>
        <pc:spChg chg="mod">
          <ac:chgData name="Bee B" userId="8940502075193e3a" providerId="LiveId" clId="{2B321F08-B569-4AA7-B3E0-1CA61ABEBC9B}" dt="2023-11-27T18:37:53.408" v="799" actId="207"/>
          <ac:spMkLst>
            <pc:docMk/>
            <pc:sldMk cId="486247982" sldId="304"/>
            <ac:spMk id="2" creationId="{D158971F-0D27-042C-AD16-B7FB83AFA212}"/>
          </ac:spMkLst>
        </pc:spChg>
        <pc:spChg chg="mod">
          <ac:chgData name="Bee B" userId="8940502075193e3a" providerId="LiveId" clId="{2B321F08-B569-4AA7-B3E0-1CA61ABEBC9B}" dt="2023-11-27T18:37:56.948" v="800" actId="207"/>
          <ac:spMkLst>
            <pc:docMk/>
            <pc:sldMk cId="486247982" sldId="304"/>
            <ac:spMk id="5" creationId="{28FF2A0B-EBB4-92E1-2571-7C314C533761}"/>
          </ac:spMkLst>
        </pc:spChg>
      </pc:sldChg>
      <pc:sldChg chg="modSp mod">
        <pc:chgData name="Bee B" userId="8940502075193e3a" providerId="LiveId" clId="{2B321F08-B569-4AA7-B3E0-1CA61ABEBC9B}" dt="2023-11-27T18:49:26.967" v="1493" actId="207"/>
        <pc:sldMkLst>
          <pc:docMk/>
          <pc:sldMk cId="1643780130" sldId="305"/>
        </pc:sldMkLst>
        <pc:spChg chg="mod">
          <ac:chgData name="Bee B" userId="8940502075193e3a" providerId="LiveId" clId="{2B321F08-B569-4AA7-B3E0-1CA61ABEBC9B}" dt="2023-11-27T18:49:26.967" v="1493" actId="207"/>
          <ac:spMkLst>
            <pc:docMk/>
            <pc:sldMk cId="1643780130" sldId="305"/>
            <ac:spMk id="2" creationId="{8B63D599-80CE-8504-F1D5-D55C630A2952}"/>
          </ac:spMkLst>
        </pc:spChg>
      </pc:sldChg>
      <pc:sldChg chg="modSp mod">
        <pc:chgData name="Bee B" userId="8940502075193e3a" providerId="LiveId" clId="{2B321F08-B569-4AA7-B3E0-1CA61ABEBC9B}" dt="2023-11-27T18:35:20.965" v="767" actId="14100"/>
        <pc:sldMkLst>
          <pc:docMk/>
          <pc:sldMk cId="1786497904" sldId="332"/>
        </pc:sldMkLst>
        <pc:spChg chg="mod">
          <ac:chgData name="Bee B" userId="8940502075193e3a" providerId="LiveId" clId="{2B321F08-B569-4AA7-B3E0-1CA61ABEBC9B}" dt="2023-11-27T18:35:15.036" v="765" actId="14100"/>
          <ac:spMkLst>
            <pc:docMk/>
            <pc:sldMk cId="1786497904" sldId="332"/>
            <ac:spMk id="2" creationId="{2A94D9CD-D0BE-74FE-9527-D259BDE23DE4}"/>
          </ac:spMkLst>
        </pc:spChg>
        <pc:picChg chg="mod">
          <ac:chgData name="Bee B" userId="8940502075193e3a" providerId="LiveId" clId="{2B321F08-B569-4AA7-B3E0-1CA61ABEBC9B}" dt="2023-11-27T18:35:20.965" v="767" actId="14100"/>
          <ac:picMkLst>
            <pc:docMk/>
            <pc:sldMk cId="1786497904" sldId="332"/>
            <ac:picMk id="6146" creationId="{B4CD7958-D242-0F76-D366-EE112D814DAC}"/>
          </ac:picMkLst>
        </pc:picChg>
      </pc:sldChg>
      <pc:sldChg chg="addSp delSp modSp mod ord">
        <pc:chgData name="Bee B" userId="8940502075193e3a" providerId="LiveId" clId="{2B321F08-B569-4AA7-B3E0-1CA61ABEBC9B}" dt="2023-11-27T18:49:47.683" v="1496"/>
        <pc:sldMkLst>
          <pc:docMk/>
          <pc:sldMk cId="1200468438" sldId="363"/>
        </pc:sldMkLst>
        <pc:spChg chg="mod">
          <ac:chgData name="Bee B" userId="8940502075193e3a" providerId="LiveId" clId="{2B321F08-B569-4AA7-B3E0-1CA61ABEBC9B}" dt="2023-11-27T18:47:51.970" v="1255" actId="122"/>
          <ac:spMkLst>
            <pc:docMk/>
            <pc:sldMk cId="1200468438" sldId="363"/>
            <ac:spMk id="2" creationId="{9C14D84C-5AA8-1270-08ED-6F932DC16E7F}"/>
          </ac:spMkLst>
        </pc:spChg>
        <pc:spChg chg="del">
          <ac:chgData name="Bee B" userId="8940502075193e3a" providerId="LiveId" clId="{2B321F08-B569-4AA7-B3E0-1CA61ABEBC9B}" dt="2023-11-27T18:47:54.594" v="1256" actId="478"/>
          <ac:spMkLst>
            <pc:docMk/>
            <pc:sldMk cId="1200468438" sldId="363"/>
            <ac:spMk id="3" creationId="{5E7C46FC-3E8F-1DF3-39D3-84828C208EAC}"/>
          </ac:spMkLst>
        </pc:spChg>
        <pc:spChg chg="mod">
          <ac:chgData name="Bee B" userId="8940502075193e3a" providerId="LiveId" clId="{2B321F08-B569-4AA7-B3E0-1CA61ABEBC9B}" dt="2023-11-27T18:48:58.415" v="1488" actId="20577"/>
          <ac:spMkLst>
            <pc:docMk/>
            <pc:sldMk cId="1200468438" sldId="363"/>
            <ac:spMk id="4" creationId="{8D480442-8965-1F46-CAEF-0C2094E6AD98}"/>
          </ac:spMkLst>
        </pc:spChg>
        <pc:spChg chg="add del mod">
          <ac:chgData name="Bee B" userId="8940502075193e3a" providerId="LiveId" clId="{2B321F08-B569-4AA7-B3E0-1CA61ABEBC9B}" dt="2023-11-27T18:47:55.990" v="1257" actId="478"/>
          <ac:spMkLst>
            <pc:docMk/>
            <pc:sldMk cId="1200468438" sldId="363"/>
            <ac:spMk id="6" creationId="{50EDE453-D612-9265-EF34-CEB18B62D970}"/>
          </ac:spMkLst>
        </pc:spChg>
      </pc:sldChg>
      <pc:sldChg chg="addSp delSp modSp mod">
        <pc:chgData name="Bee B" userId="8940502075193e3a" providerId="LiveId" clId="{2B321F08-B569-4AA7-B3E0-1CA61ABEBC9B}" dt="2023-11-27T18:34:58.543" v="759" actId="207"/>
        <pc:sldMkLst>
          <pc:docMk/>
          <pc:sldMk cId="3309652199" sldId="372"/>
        </pc:sldMkLst>
        <pc:spChg chg="add del mod">
          <ac:chgData name="Bee B" userId="8940502075193e3a" providerId="LiveId" clId="{2B321F08-B569-4AA7-B3E0-1CA61ABEBC9B}" dt="2023-11-27T18:34:21.794" v="752" actId="478"/>
          <ac:spMkLst>
            <pc:docMk/>
            <pc:sldMk cId="3309652199" sldId="372"/>
            <ac:spMk id="3" creationId="{C1D7E6A0-3B96-8065-191A-51FF5D5BA3DD}"/>
          </ac:spMkLst>
        </pc:spChg>
        <pc:spChg chg="mod">
          <ac:chgData name="Bee B" userId="8940502075193e3a" providerId="LiveId" clId="{2B321F08-B569-4AA7-B3E0-1CA61ABEBC9B}" dt="2023-11-27T18:34:15.836" v="750" actId="207"/>
          <ac:spMkLst>
            <pc:docMk/>
            <pc:sldMk cId="3309652199" sldId="372"/>
            <ac:spMk id="5122" creationId="{00000000-0000-0000-0000-000000000000}"/>
          </ac:spMkLst>
        </pc:spChg>
        <pc:spChg chg="del">
          <ac:chgData name="Bee B" userId="8940502075193e3a" providerId="LiveId" clId="{2B321F08-B569-4AA7-B3E0-1CA61ABEBC9B}" dt="2023-11-27T18:34:18.895" v="751" actId="478"/>
          <ac:spMkLst>
            <pc:docMk/>
            <pc:sldMk cId="3309652199" sldId="372"/>
            <ac:spMk id="5123" creationId="{00000000-0000-0000-0000-000000000000}"/>
          </ac:spMkLst>
        </pc:spChg>
        <pc:spChg chg="mod">
          <ac:chgData name="Bee B" userId="8940502075193e3a" providerId="LiveId" clId="{2B321F08-B569-4AA7-B3E0-1CA61ABEBC9B}" dt="2023-11-27T18:34:58.543" v="759" actId="207"/>
          <ac:spMkLst>
            <pc:docMk/>
            <pc:sldMk cId="3309652199" sldId="372"/>
            <ac:spMk id="5124" creationId="{00000000-0000-0000-0000-000000000000}"/>
          </ac:spMkLst>
        </pc:spChg>
        <pc:picChg chg="mod">
          <ac:chgData name="Bee B" userId="8940502075193e3a" providerId="LiveId" clId="{2B321F08-B569-4AA7-B3E0-1CA61ABEBC9B}" dt="2023-11-27T18:34:27.099" v="754" actId="27636"/>
          <ac:picMkLst>
            <pc:docMk/>
            <pc:sldMk cId="3309652199" sldId="372"/>
            <ac:picMk id="5" creationId="{DF63F1A4-4098-69AB-674F-A927CD63DCCA}"/>
          </ac:picMkLst>
        </pc:picChg>
      </pc:sldChg>
      <pc:sldChg chg="addSp delSp modSp mod">
        <pc:chgData name="Bee B" userId="8940502075193e3a" providerId="LiveId" clId="{2B321F08-B569-4AA7-B3E0-1CA61ABEBC9B}" dt="2023-11-27T18:36:28.949" v="782" actId="113"/>
        <pc:sldMkLst>
          <pc:docMk/>
          <pc:sldMk cId="2301190509" sldId="385"/>
        </pc:sldMkLst>
        <pc:spChg chg="mod">
          <ac:chgData name="Bee B" userId="8940502075193e3a" providerId="LiveId" clId="{2B321F08-B569-4AA7-B3E0-1CA61ABEBC9B}" dt="2023-11-27T18:36:24.744" v="780" actId="2710"/>
          <ac:spMkLst>
            <pc:docMk/>
            <pc:sldMk cId="2301190509" sldId="385"/>
            <ac:spMk id="3" creationId="{D60667B7-BA35-42D4-85F6-A376A56D8204}"/>
          </ac:spMkLst>
        </pc:spChg>
        <pc:spChg chg="add del mod">
          <ac:chgData name="Bee B" userId="8940502075193e3a" providerId="LiveId" clId="{2B321F08-B569-4AA7-B3E0-1CA61ABEBC9B}" dt="2023-11-27T18:36:05.698" v="770" actId="478"/>
          <ac:spMkLst>
            <pc:docMk/>
            <pc:sldMk cId="2301190509" sldId="385"/>
            <ac:spMk id="4" creationId="{39B4D580-497E-1E4E-4D8D-093024043C04}"/>
          </ac:spMkLst>
        </pc:spChg>
        <pc:spChg chg="mod">
          <ac:chgData name="Bee B" userId="8940502075193e3a" providerId="LiveId" clId="{2B321F08-B569-4AA7-B3E0-1CA61ABEBC9B}" dt="2023-11-27T18:36:28.949" v="782" actId="113"/>
          <ac:spMkLst>
            <pc:docMk/>
            <pc:sldMk cId="2301190509" sldId="385"/>
            <ac:spMk id="5122" creationId="{00000000-0000-0000-0000-000000000000}"/>
          </ac:spMkLst>
        </pc:spChg>
        <pc:spChg chg="del">
          <ac:chgData name="Bee B" userId="8940502075193e3a" providerId="LiveId" clId="{2B321F08-B569-4AA7-B3E0-1CA61ABEBC9B}" dt="2023-11-27T18:36:00.167" v="768" actId="478"/>
          <ac:spMkLst>
            <pc:docMk/>
            <pc:sldMk cId="2301190509" sldId="385"/>
            <ac:spMk id="5123" creationId="{00000000-0000-0000-0000-000000000000}"/>
          </ac:spMkLst>
        </pc:spChg>
        <pc:picChg chg="mod">
          <ac:chgData name="Bee B" userId="8940502075193e3a" providerId="LiveId" clId="{2B321F08-B569-4AA7-B3E0-1CA61ABEBC9B}" dt="2023-11-27T18:36:03.205" v="769" actId="1076"/>
          <ac:picMkLst>
            <pc:docMk/>
            <pc:sldMk cId="2301190509" sldId="385"/>
            <ac:picMk id="5" creationId="{C7706004-F7CE-2D97-4EA6-E00AF66198C7}"/>
          </ac:picMkLst>
        </pc:picChg>
      </pc:sldChg>
      <pc:sldChg chg="modSp mod">
        <pc:chgData name="Bee B" userId="8940502075193e3a" providerId="LiveId" clId="{2B321F08-B569-4AA7-B3E0-1CA61ABEBC9B}" dt="2023-11-27T18:50:02.246" v="1501" actId="2710"/>
        <pc:sldMkLst>
          <pc:docMk/>
          <pc:sldMk cId="1849868130" sldId="386"/>
        </pc:sldMkLst>
        <pc:spChg chg="mod">
          <ac:chgData name="Bee B" userId="8940502075193e3a" providerId="LiveId" clId="{2B321F08-B569-4AA7-B3E0-1CA61ABEBC9B}" dt="2023-11-27T18:49:54.879" v="1499" actId="113"/>
          <ac:spMkLst>
            <pc:docMk/>
            <pc:sldMk cId="1849868130" sldId="386"/>
            <ac:spMk id="2" creationId="{427335F7-4E7A-6696-1FC6-FC67CD21ADFD}"/>
          </ac:spMkLst>
        </pc:spChg>
        <pc:spChg chg="mod">
          <ac:chgData name="Bee B" userId="8940502075193e3a" providerId="LiveId" clId="{2B321F08-B569-4AA7-B3E0-1CA61ABEBC9B}" dt="2023-11-27T18:50:02.246" v="1501" actId="2710"/>
          <ac:spMkLst>
            <pc:docMk/>
            <pc:sldMk cId="1849868130" sldId="386"/>
            <ac:spMk id="4" creationId="{47AFF988-A3E3-A9A8-DCE5-677AD2211733}"/>
          </ac:spMkLst>
        </pc:spChg>
      </pc:sldChg>
      <pc:sldChg chg="addSp delSp modSp mod">
        <pc:chgData name="Bee B" userId="8940502075193e3a" providerId="LiveId" clId="{2B321F08-B569-4AA7-B3E0-1CA61ABEBC9B}" dt="2023-11-27T18:49:15.771" v="1492" actId="207"/>
        <pc:sldMkLst>
          <pc:docMk/>
          <pc:sldMk cId="1101634812" sldId="387"/>
        </pc:sldMkLst>
        <pc:spChg chg="mod">
          <ac:chgData name="Bee B" userId="8940502075193e3a" providerId="LiveId" clId="{2B321F08-B569-4AA7-B3E0-1CA61ABEBC9B}" dt="2023-11-27T18:49:15.771" v="1492" actId="207"/>
          <ac:spMkLst>
            <pc:docMk/>
            <pc:sldMk cId="1101634812" sldId="387"/>
            <ac:spMk id="2" creationId="{261EC528-62E2-DB00-7A77-858CC71F1A9F}"/>
          </ac:spMkLst>
        </pc:spChg>
        <pc:spChg chg="del">
          <ac:chgData name="Bee B" userId="8940502075193e3a" providerId="LiveId" clId="{2B321F08-B569-4AA7-B3E0-1CA61ABEBC9B}" dt="2023-11-27T18:38:12.781" v="805" actId="478"/>
          <ac:spMkLst>
            <pc:docMk/>
            <pc:sldMk cId="1101634812" sldId="387"/>
            <ac:spMk id="3" creationId="{F3F6899A-46DF-8DA8-16A5-5870BF62946A}"/>
          </ac:spMkLst>
        </pc:spChg>
        <pc:spChg chg="mod">
          <ac:chgData name="Bee B" userId="8940502075193e3a" providerId="LiveId" clId="{2B321F08-B569-4AA7-B3E0-1CA61ABEBC9B}" dt="2023-11-27T18:49:13.605" v="1491" actId="207"/>
          <ac:spMkLst>
            <pc:docMk/>
            <pc:sldMk cId="1101634812" sldId="387"/>
            <ac:spMk id="4" creationId="{4806C9D5-9DC5-C441-824E-EA5B733D4835}"/>
          </ac:spMkLst>
        </pc:spChg>
        <pc:spChg chg="add del mod">
          <ac:chgData name="Bee B" userId="8940502075193e3a" providerId="LiveId" clId="{2B321F08-B569-4AA7-B3E0-1CA61ABEBC9B}" dt="2023-11-27T18:38:13.963" v="806" actId="478"/>
          <ac:spMkLst>
            <pc:docMk/>
            <pc:sldMk cId="1101634812" sldId="387"/>
            <ac:spMk id="6" creationId="{3B67A367-A92F-281A-EBCA-FD430EBE0CF1}"/>
          </ac:spMkLst>
        </pc:spChg>
        <pc:spChg chg="add del">
          <ac:chgData name="Bee B" userId="8940502075193e3a" providerId="LiveId" clId="{2B321F08-B569-4AA7-B3E0-1CA61ABEBC9B}" dt="2023-11-27T18:38:45.787" v="813"/>
          <ac:spMkLst>
            <pc:docMk/>
            <pc:sldMk cId="1101634812" sldId="387"/>
            <ac:spMk id="7" creationId="{CC9E9BED-75B4-68FA-F3C6-53C1B355D3F3}"/>
          </ac:spMkLst>
        </pc:spChg>
        <pc:spChg chg="add del">
          <ac:chgData name="Bee B" userId="8940502075193e3a" providerId="LiveId" clId="{2B321F08-B569-4AA7-B3E0-1CA61ABEBC9B}" dt="2023-11-27T18:38:50.153" v="815"/>
          <ac:spMkLst>
            <pc:docMk/>
            <pc:sldMk cId="1101634812" sldId="387"/>
            <ac:spMk id="8" creationId="{EA4ED9E6-320E-411F-5196-0EC784409C2D}"/>
          </ac:spMkLst>
        </pc:spChg>
        <pc:spChg chg="add del">
          <ac:chgData name="Bee B" userId="8940502075193e3a" providerId="LiveId" clId="{2B321F08-B569-4AA7-B3E0-1CA61ABEBC9B}" dt="2023-11-27T18:38:51.956" v="817"/>
          <ac:spMkLst>
            <pc:docMk/>
            <pc:sldMk cId="1101634812" sldId="387"/>
            <ac:spMk id="9" creationId="{B6506799-98EF-1D98-219C-18818E0FDB8F}"/>
          </ac:spMkLst>
        </pc:spChg>
        <pc:picChg chg="add mod">
          <ac:chgData name="Bee B" userId="8940502075193e3a" providerId="LiveId" clId="{2B321F08-B569-4AA7-B3E0-1CA61ABEBC9B}" dt="2023-11-27T18:38:56.457" v="820" actId="1076"/>
          <ac:picMkLst>
            <pc:docMk/>
            <pc:sldMk cId="1101634812" sldId="387"/>
            <ac:picMk id="10" creationId="{3819A628-BCCD-CA71-28A2-55932CC3184C}"/>
          </ac:picMkLst>
        </pc:picChg>
      </pc:sldChg>
      <pc:sldChg chg="addSp delSp modSp mod">
        <pc:chgData name="Bee B" userId="8940502075193e3a" providerId="LiveId" clId="{2B321F08-B569-4AA7-B3E0-1CA61ABEBC9B}" dt="2023-11-27T18:39:43.963" v="845" actId="20577"/>
        <pc:sldMkLst>
          <pc:docMk/>
          <pc:sldMk cId="1985986115" sldId="388"/>
        </pc:sldMkLst>
        <pc:spChg chg="add del mod">
          <ac:chgData name="Bee B" userId="8940502075193e3a" providerId="LiveId" clId="{2B321F08-B569-4AA7-B3E0-1CA61ABEBC9B}" dt="2023-11-27T18:39:15.862" v="822" actId="478"/>
          <ac:spMkLst>
            <pc:docMk/>
            <pc:sldMk cId="1985986115" sldId="388"/>
            <ac:spMk id="3" creationId="{3B585E47-600A-86C5-BB09-AB3FD1C0C667}"/>
          </ac:spMkLst>
        </pc:spChg>
        <pc:spChg chg="mod">
          <ac:chgData name="Bee B" userId="8940502075193e3a" providerId="LiveId" clId="{2B321F08-B569-4AA7-B3E0-1CA61ABEBC9B}" dt="2023-11-27T18:39:37.029" v="830" actId="207"/>
          <ac:spMkLst>
            <pc:docMk/>
            <pc:sldMk cId="1985986115" sldId="388"/>
            <ac:spMk id="4" creationId="{21743C8A-FCE9-4BDD-92EF-368529C6889F}"/>
          </ac:spMkLst>
        </pc:spChg>
        <pc:spChg chg="del">
          <ac:chgData name="Bee B" userId="8940502075193e3a" providerId="LiveId" clId="{2B321F08-B569-4AA7-B3E0-1CA61ABEBC9B}" dt="2023-11-27T18:39:13.214" v="821" actId="478"/>
          <ac:spMkLst>
            <pc:docMk/>
            <pc:sldMk cId="1985986115" sldId="388"/>
            <ac:spMk id="5" creationId="{618D0DBD-A325-497D-93C0-FEE8B938081F}"/>
          </ac:spMkLst>
        </pc:spChg>
        <pc:spChg chg="mod">
          <ac:chgData name="Bee B" userId="8940502075193e3a" providerId="LiveId" clId="{2B321F08-B569-4AA7-B3E0-1CA61ABEBC9B}" dt="2023-11-27T18:39:43.963" v="845" actId="20577"/>
          <ac:spMkLst>
            <pc:docMk/>
            <pc:sldMk cId="1985986115" sldId="388"/>
            <ac:spMk id="6" creationId="{1601ABF2-49A2-4F8F-837A-568D50DB1D88}"/>
          </ac:spMkLst>
        </pc:spChg>
      </pc:sldChg>
      <pc:sldChg chg="del">
        <pc:chgData name="Bee B" userId="8940502075193e3a" providerId="LiveId" clId="{2B321F08-B569-4AA7-B3E0-1CA61ABEBC9B}" dt="2023-11-27T18:39:57.076" v="846" actId="47"/>
        <pc:sldMkLst>
          <pc:docMk/>
          <pc:sldMk cId="2377238443" sldId="389"/>
        </pc:sldMkLst>
      </pc:sldChg>
      <pc:sldChg chg="modSp add mod">
        <pc:chgData name="Bee B" userId="8940502075193e3a" providerId="LiveId" clId="{2B321F08-B569-4AA7-B3E0-1CA61ABEBC9B}" dt="2023-11-27T18:32:20.140" v="736" actId="207"/>
        <pc:sldMkLst>
          <pc:docMk/>
          <pc:sldMk cId="35559623" sldId="390"/>
        </pc:sldMkLst>
        <pc:spChg chg="mod">
          <ac:chgData name="Bee B" userId="8940502075193e3a" providerId="LiveId" clId="{2B321F08-B569-4AA7-B3E0-1CA61ABEBC9B}" dt="2023-11-27T18:32:20.140" v="736" actId="207"/>
          <ac:spMkLst>
            <pc:docMk/>
            <pc:sldMk cId="35559623" sldId="390"/>
            <ac:spMk id="4" creationId="{00000000-0000-0000-0000-000000000000}"/>
          </ac:spMkLst>
        </pc:spChg>
      </pc:sldChg>
      <pc:sldChg chg="delSp modSp add mod modNotesTx">
        <pc:chgData name="Bee B" userId="8940502075193e3a" providerId="LiveId" clId="{2B321F08-B569-4AA7-B3E0-1CA61ABEBC9B}" dt="2023-11-27T18:49:09.743" v="1490" actId="207"/>
        <pc:sldMkLst>
          <pc:docMk/>
          <pc:sldMk cId="2848431458" sldId="391"/>
        </pc:sldMkLst>
        <pc:spChg chg="mod">
          <ac:chgData name="Bee B" userId="8940502075193e3a" providerId="LiveId" clId="{2B321F08-B569-4AA7-B3E0-1CA61ABEBC9B}" dt="2023-11-27T18:49:09.743" v="1490" actId="207"/>
          <ac:spMkLst>
            <pc:docMk/>
            <pc:sldMk cId="2848431458" sldId="391"/>
            <ac:spMk id="2" creationId="{261EC528-62E2-DB00-7A77-858CC71F1A9F}"/>
          </ac:spMkLst>
        </pc:spChg>
        <pc:spChg chg="mod">
          <ac:chgData name="Bee B" userId="8940502075193e3a" providerId="LiveId" clId="{2B321F08-B569-4AA7-B3E0-1CA61ABEBC9B}" dt="2023-11-27T18:49:07.438" v="1489" actId="207"/>
          <ac:spMkLst>
            <pc:docMk/>
            <pc:sldMk cId="2848431458" sldId="391"/>
            <ac:spMk id="4" creationId="{4806C9D5-9DC5-C441-824E-EA5B733D4835}"/>
          </ac:spMkLst>
        </pc:spChg>
        <pc:picChg chg="del">
          <ac:chgData name="Bee B" userId="8940502075193e3a" providerId="LiveId" clId="{2B321F08-B569-4AA7-B3E0-1CA61ABEBC9B}" dt="2023-11-27T18:40:05.325" v="848" actId="478"/>
          <ac:picMkLst>
            <pc:docMk/>
            <pc:sldMk cId="2848431458" sldId="391"/>
            <ac:picMk id="10" creationId="{3819A628-BCCD-CA71-28A2-55932CC3184C}"/>
          </ac:picMkLst>
        </pc:picChg>
      </pc:sldChg>
    </pc:docChg>
  </pc:docChgLst>
  <pc:docChgLst>
    <pc:chgData name="Rachel Iles" userId="80abbc71-045e-409a-a317-7d3641ca40a2" providerId="ADAL" clId="{F953C47D-8B49-4B3B-A361-350495C4D8D1}"/>
    <pc:docChg chg="custSel modSld">
      <pc:chgData name="Rachel Iles" userId="80abbc71-045e-409a-a317-7d3641ca40a2" providerId="ADAL" clId="{F953C47D-8B49-4B3B-A361-350495C4D8D1}" dt="2023-08-17T09:06:03.801" v="37" actId="1076"/>
      <pc:docMkLst>
        <pc:docMk/>
      </pc:docMkLst>
      <pc:sldChg chg="modSp mod">
        <pc:chgData name="Rachel Iles" userId="80abbc71-045e-409a-a317-7d3641ca40a2" providerId="ADAL" clId="{F953C47D-8B49-4B3B-A361-350495C4D8D1}" dt="2023-08-17T09:04:22.966" v="10" actId="255"/>
        <pc:sldMkLst>
          <pc:docMk/>
          <pc:sldMk cId="1101634812" sldId="387"/>
        </pc:sldMkLst>
        <pc:spChg chg="mod">
          <ac:chgData name="Rachel Iles" userId="80abbc71-045e-409a-a317-7d3641ca40a2" providerId="ADAL" clId="{F953C47D-8B49-4B3B-A361-350495C4D8D1}" dt="2023-08-17T09:04:13.893" v="7" actId="27636"/>
          <ac:spMkLst>
            <pc:docMk/>
            <pc:sldMk cId="1101634812" sldId="387"/>
            <ac:spMk id="3" creationId="{F3F6899A-46DF-8DA8-16A5-5870BF62946A}"/>
          </ac:spMkLst>
        </pc:spChg>
        <pc:spChg chg="mod">
          <ac:chgData name="Rachel Iles" userId="80abbc71-045e-409a-a317-7d3641ca40a2" providerId="ADAL" clId="{F953C47D-8B49-4B3B-A361-350495C4D8D1}" dt="2023-08-17T09:04:22.966" v="10" actId="255"/>
          <ac:spMkLst>
            <pc:docMk/>
            <pc:sldMk cId="1101634812" sldId="387"/>
            <ac:spMk id="4" creationId="{4806C9D5-9DC5-C441-824E-EA5B733D4835}"/>
          </ac:spMkLst>
        </pc:spChg>
      </pc:sldChg>
      <pc:sldChg chg="modSp mod">
        <pc:chgData name="Rachel Iles" userId="80abbc71-045e-409a-a317-7d3641ca40a2" providerId="ADAL" clId="{F953C47D-8B49-4B3B-A361-350495C4D8D1}" dt="2023-08-17T09:06:03.801" v="37" actId="1076"/>
        <pc:sldMkLst>
          <pc:docMk/>
          <pc:sldMk cId="1985986115" sldId="388"/>
        </pc:sldMkLst>
        <pc:spChg chg="mod">
          <ac:chgData name="Rachel Iles" userId="80abbc71-045e-409a-a317-7d3641ca40a2" providerId="ADAL" clId="{F953C47D-8B49-4B3B-A361-350495C4D8D1}" dt="2023-08-17T09:06:03.801" v="37" actId="1076"/>
          <ac:spMkLst>
            <pc:docMk/>
            <pc:sldMk cId="1985986115" sldId="388"/>
            <ac:spMk id="4" creationId="{21743C8A-FCE9-4BDD-92EF-368529C6889F}"/>
          </ac:spMkLst>
        </pc:spChg>
        <pc:spChg chg="mod">
          <ac:chgData name="Rachel Iles" userId="80abbc71-045e-409a-a317-7d3641ca40a2" providerId="ADAL" clId="{F953C47D-8B49-4B3B-A361-350495C4D8D1}" dt="2023-08-17T09:05:54.720" v="36" actId="948"/>
          <ac:spMkLst>
            <pc:docMk/>
            <pc:sldMk cId="1985986115" sldId="388"/>
            <ac:spMk id="5" creationId="{618D0DBD-A325-497D-93C0-FEE8B938081F}"/>
          </ac:spMkLst>
        </pc:spChg>
        <pc:spChg chg="mod">
          <ac:chgData name="Rachel Iles" userId="80abbc71-045e-409a-a317-7d3641ca40a2" providerId="ADAL" clId="{F953C47D-8B49-4B3B-A361-350495C4D8D1}" dt="2023-08-17T09:05:41.663" v="35" actId="14100"/>
          <ac:spMkLst>
            <pc:docMk/>
            <pc:sldMk cId="1985986115" sldId="388"/>
            <ac:spMk id="6" creationId="{1601ABF2-49A2-4F8F-837A-568D50DB1D8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11/27/2023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learningjournals.co.uk/reggio-emilia-emmi-pikler-rudolf-stein-different-approaches-learning/"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Babie are completely dependant on adults! We need to ensure that all of their basic needs are met including:…..</a:t>
            </a:r>
          </a:p>
        </p:txBody>
      </p:sp>
      <p:sp>
        <p:nvSpPr>
          <p:cNvPr id="4" name="Slide Number Placeholder 3"/>
          <p:cNvSpPr>
            <a:spLocks noGrp="1"/>
          </p:cNvSpPr>
          <p:nvPr>
            <p:ph type="sldNum" sz="quarter" idx="5"/>
          </p:nvPr>
        </p:nvSpPr>
        <p:spPr/>
        <p:txBody>
          <a:bodyPr/>
          <a:lstStyle/>
          <a:p>
            <a:fld id="{8A83A06D-66CB-42CB-A295-BE4F74E0D1BD}" type="slidenum">
              <a:rPr lang="en-GB" smtClean="0"/>
              <a:t>4</a:t>
            </a:fld>
            <a:endParaRPr lang="en-GB"/>
          </a:p>
        </p:txBody>
      </p:sp>
    </p:spTree>
    <p:extLst>
      <p:ext uri="{BB962C8B-B14F-4D97-AF65-F5344CB8AC3E}">
        <p14:creationId xmlns:p14="http://schemas.microsoft.com/office/powerpoint/2010/main" val="3698443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8EC1ED0-35A1-4E09-B69B-152A7792BD06}" type="slidenum">
              <a:rPr lang="en-GB" smtClean="0"/>
              <a:t>5</a:t>
            </a:fld>
            <a:endParaRPr lang="en-GB"/>
          </a:p>
        </p:txBody>
      </p:sp>
    </p:spTree>
    <p:extLst>
      <p:ext uri="{BB962C8B-B14F-4D97-AF65-F5344CB8AC3E}">
        <p14:creationId xmlns:p14="http://schemas.microsoft.com/office/powerpoint/2010/main" val="1284174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it does not matter who, as long as the child has developed a bond where they feel that their basic needs (food, drink, warmth, shelter, love, attention. Refer to Maslow) can be met. When working with young children,</a:t>
            </a:r>
            <a:r>
              <a:rPr lang="en-GB" baseline="0" dirty="0"/>
              <a:t> consider not just the ‘now’ but that </a:t>
            </a:r>
            <a:r>
              <a:rPr lang="en-GB" b="1" baseline="0" dirty="0"/>
              <a:t>how you work with them can affect them for the rest of their lives  </a:t>
            </a:r>
            <a:r>
              <a:rPr lang="en-GB" baseline="0" dirty="0"/>
              <a:t>(early relationships are crucial, for example, in babyhood if needs are consistently not met, </a:t>
            </a:r>
            <a:r>
              <a:rPr lang="en-GB" b="1" baseline="0" dirty="0"/>
              <a:t>it does not just affect them as babies </a:t>
            </a:r>
            <a:r>
              <a:rPr lang="en-GB" baseline="0" dirty="0"/>
              <a:t>but can come back to ’haunt them’ later in life, usually during adolescence.)</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38EC1ED0-35A1-4E09-B69B-152A7792BD06}" type="slidenum">
              <a:rPr lang="en-GB" smtClean="0"/>
              <a:t>6</a:t>
            </a:fld>
            <a:endParaRPr lang="en-GB"/>
          </a:p>
        </p:txBody>
      </p:sp>
    </p:spTree>
    <p:extLst>
      <p:ext uri="{BB962C8B-B14F-4D97-AF65-F5344CB8AC3E}">
        <p14:creationId xmlns:p14="http://schemas.microsoft.com/office/powerpoint/2010/main" val="24369542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17575" y="744538"/>
            <a:ext cx="4962525" cy="3722687"/>
          </a:xfrm>
          <a:ln/>
        </p:spPr>
      </p:sp>
      <p:sp>
        <p:nvSpPr>
          <p:cNvPr id="29699" name="Notes Placeholder 2"/>
          <p:cNvSpPr>
            <a:spLocks noGrp="1"/>
          </p:cNvSpPr>
          <p:nvPr>
            <p:ph type="body" idx="1"/>
          </p:nvPr>
        </p:nvSpPr>
        <p:spPr>
          <a:noFill/>
        </p:spPr>
        <p:txBody>
          <a:bodyPr/>
          <a:lstStyle/>
          <a:p>
            <a:r>
              <a:rPr lang="en-GB" altLang="en-US" dirty="0">
                <a:latin typeface="Arial" pitchFamily="34" charset="0"/>
                <a:ea typeface="ＭＳ Ｐゴシック" pitchFamily="34" charset="-128"/>
              </a:rPr>
              <a:t>the “facilitating environment” in the healthy formation of identity. The infant's relationship with the mother dominates this early environment. Winnicott's famous remark that “there is no such thing as a baby” (1958: 99) stems from his observation that in the early stages of human development, before an autonomous identity is created, the infant exists solely through its various relationships with his or her mother. Because of the infants dependency on it’s mother the developing infant subconsciously acquires the traits and emotional traits of the mother. He put forward the idea that if a mother that was of sound physical and emotional health and was in tune with the baby, it would support the baby to adapt to change and transition without trauma, this included the realisation that they were in face separate from their mother.</a:t>
            </a:r>
          </a:p>
          <a:p>
            <a:r>
              <a:rPr lang="en-GB" altLang="en-US" dirty="0">
                <a:latin typeface="Arial" pitchFamily="34" charset="0"/>
                <a:ea typeface="ＭＳ Ｐゴシック" pitchFamily="34" charset="-128"/>
              </a:rPr>
              <a:t>Reference to mothers ability to cope with motherhood, vulnerability, impetus for supportive measures.  Requires knowledgeable professionals who can respond to need.</a:t>
            </a:r>
          </a:p>
          <a:p>
            <a:r>
              <a:rPr lang="en-GB" altLang="en-US" dirty="0">
                <a:latin typeface="Arial" pitchFamily="34" charset="0"/>
                <a:ea typeface="ＭＳ Ｐゴシック" pitchFamily="34" charset="-128"/>
              </a:rPr>
              <a:t>Developed the concept of the Transitional object - ‘comforter’. </a:t>
            </a:r>
          </a:p>
          <a:p>
            <a:r>
              <a:rPr lang="en-GB" altLang="en-US" dirty="0">
                <a:latin typeface="Arial" pitchFamily="34" charset="0"/>
                <a:ea typeface="ＭＳ Ｐゴシック" pitchFamily="34" charset="-128"/>
              </a:rPr>
              <a:t>Winnicott </a:t>
            </a:r>
          </a:p>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7</a:t>
            </a:fld>
            <a:endParaRPr lang="en-GB" altLang="en-US">
              <a:solidFill>
                <a:srgbClr val="000000"/>
              </a:solidFill>
            </a:endParaRPr>
          </a:p>
        </p:txBody>
      </p:sp>
    </p:spTree>
    <p:extLst>
      <p:ext uri="{BB962C8B-B14F-4D97-AF65-F5344CB8AC3E}">
        <p14:creationId xmlns:p14="http://schemas.microsoft.com/office/powerpoint/2010/main" val="25195707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microsystem contains all the people who have the biggest/direct impact or influence on the development of young children. The mesosystem is how the people within the microsystem work together to support children. </a:t>
            </a:r>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42291720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17575" y="744538"/>
            <a:ext cx="4962525" cy="3722687"/>
          </a:xfrm>
          <a:ln/>
        </p:spPr>
      </p:sp>
      <p:sp>
        <p:nvSpPr>
          <p:cNvPr id="29699" name="Notes Placeholder 2"/>
          <p:cNvSpPr>
            <a:spLocks noGrp="1"/>
          </p:cNvSpPr>
          <p:nvPr>
            <p:ph type="body" idx="1"/>
          </p:nvPr>
        </p:nvSpPr>
        <p:spPr>
          <a:noFill/>
        </p:spPr>
        <p:txBody>
          <a:bodyPr/>
          <a:lstStyle/>
          <a:p>
            <a:r>
              <a:rPr lang="en-GB" altLang="en-US" dirty="0">
                <a:latin typeface="Arial" pitchFamily="34" charset="0"/>
              </a:rPr>
              <a:t>Child at the centre, unique and individual</a:t>
            </a:r>
          </a:p>
          <a:p>
            <a:r>
              <a:rPr lang="en-GB" altLang="en-US" dirty="0">
                <a:latin typeface="Arial" pitchFamily="34" charset="0"/>
              </a:rPr>
              <a:t>Pioneering in understanding the importance of the first few years of life.</a:t>
            </a:r>
          </a:p>
          <a:p>
            <a:r>
              <a:rPr lang="en-GB" altLang="en-US" dirty="0">
                <a:latin typeface="Arial" pitchFamily="34" charset="0"/>
              </a:rPr>
              <a:t>Environment is more that the space, furnishings and materials.  It includes the adults and children who share days with each other.  Children learn language and life sills without conscious effort by interacting with this environment.</a:t>
            </a:r>
          </a:p>
          <a:p>
            <a:r>
              <a:rPr lang="en-GB" altLang="en-US" dirty="0">
                <a:latin typeface="Arial" pitchFamily="34" charset="0"/>
              </a:rPr>
              <a:t>Children needed real tools that worked if they were to do the things that interested them.  E.g. blunt butter knifes to chop vegetables makes task more difficult and can undermine a child's confidence.</a:t>
            </a:r>
          </a:p>
          <a:p>
            <a:endParaRPr lang="cy-GB" altLang="en-US" dirty="0">
              <a:latin typeface="Arial" panose="020B0604020202020204" pitchFamily="34" charset="0"/>
            </a:endParaRPr>
          </a:p>
          <a:p>
            <a:endParaRPr lang="cy-GB" altLang="en-US" dirty="0">
              <a:latin typeface="Arial" panose="020B0604020202020204" pitchFamily="34" charset="0"/>
            </a:endParaRPr>
          </a:p>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9</a:t>
            </a:fld>
            <a:endParaRPr lang="en-GB" altLang="en-US">
              <a:solidFill>
                <a:srgbClr val="000000"/>
              </a:solidFill>
            </a:endParaRPr>
          </a:p>
        </p:txBody>
      </p:sp>
    </p:spTree>
    <p:extLst>
      <p:ext uri="{BB962C8B-B14F-4D97-AF65-F5344CB8AC3E}">
        <p14:creationId xmlns:p14="http://schemas.microsoft.com/office/powerpoint/2010/main" val="25305338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latin typeface="Roboto" panose="02000000000000000000" pitchFamily="2" charset="0"/>
              </a:rPr>
              <a:t>Holistic education places an emphasis on the </a:t>
            </a:r>
            <a:r>
              <a:rPr lang="en-GB" b="1" i="0" dirty="0">
                <a:solidFill>
                  <a:srgbClr val="444444"/>
                </a:solidFill>
                <a:effectLst/>
                <a:latin typeface="Roboto" panose="02000000000000000000" pitchFamily="2" charset="0"/>
              </a:rPr>
              <a:t>whole growth of a learner</a:t>
            </a:r>
            <a:r>
              <a:rPr lang="en-GB" b="0" i="0" dirty="0">
                <a:solidFill>
                  <a:srgbClr val="444444"/>
                </a:solidFill>
                <a:effectLst/>
                <a:latin typeface="Roboto" panose="02000000000000000000" pitchFamily="2" charset="0"/>
              </a:rPr>
              <a:t> instead of emphasizing only specific parts of the human experience. Holistic education is concerned with the development of a person’s </a:t>
            </a:r>
            <a:r>
              <a:rPr lang="en-GB" b="1" i="0" dirty="0">
                <a:solidFill>
                  <a:srgbClr val="444444"/>
                </a:solidFill>
                <a:effectLst/>
                <a:latin typeface="Roboto" panose="02000000000000000000" pitchFamily="2" charset="0"/>
              </a:rPr>
              <a:t>intellectual, emotional, social, physical, artistic, creative and spiritual potentials</a:t>
            </a:r>
            <a:r>
              <a:rPr lang="en-GB" b="0" i="0" dirty="0">
                <a:solidFill>
                  <a:srgbClr val="444444"/>
                </a:solidFill>
                <a:effectLst/>
                <a:latin typeface="Roboto" panose="02000000000000000000" pitchFamily="2" charset="0"/>
              </a:rPr>
              <a:t>. </a:t>
            </a:r>
          </a:p>
          <a:p>
            <a:endParaRPr lang="en-GB" b="0" i="0" dirty="0">
              <a:solidFill>
                <a:srgbClr val="444444"/>
              </a:solidFill>
              <a:effectLst/>
              <a:latin typeface="Roboto" panose="02000000000000000000" pitchFamily="2" charset="0"/>
            </a:endParaRPr>
          </a:p>
          <a:p>
            <a:r>
              <a:rPr lang="en-GB" b="0" i="0" dirty="0">
                <a:solidFill>
                  <a:srgbClr val="444444"/>
                </a:solidFill>
                <a:effectLst/>
                <a:latin typeface="Roboto" panose="02000000000000000000" pitchFamily="2" charset="0"/>
              </a:rPr>
              <a:t>Some examples of curriculums that focus heavily on using a holistic approach are NZ, Norway, Sweden, Germany and the Reggio Emilia approach which is used in many countries but originated in Italy – we will look at a few of these in the next couple of slides </a:t>
            </a:r>
            <a:endParaRPr lang="en-GB" dirty="0"/>
          </a:p>
        </p:txBody>
      </p:sp>
      <p:sp>
        <p:nvSpPr>
          <p:cNvPr id="4" name="Slide Number Placeholder 3"/>
          <p:cNvSpPr>
            <a:spLocks noGrp="1"/>
          </p:cNvSpPr>
          <p:nvPr>
            <p:ph type="sldNum" sz="quarter" idx="5"/>
          </p:nvPr>
        </p:nvSpPr>
        <p:spPr/>
        <p:txBody>
          <a:bodyPr/>
          <a:lstStyle/>
          <a:p>
            <a:fld id="{C2BF1C18-DD98-4A90-979D-487143830D93}" type="slidenum">
              <a:rPr lang="en-GB" smtClean="0"/>
              <a:t>10</a:t>
            </a:fld>
            <a:endParaRPr lang="en-GB"/>
          </a:p>
        </p:txBody>
      </p:sp>
    </p:spTree>
    <p:extLst>
      <p:ext uri="{BB962C8B-B14F-4D97-AF65-F5344CB8AC3E}">
        <p14:creationId xmlns:p14="http://schemas.microsoft.com/office/powerpoint/2010/main" val="12672856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A171B"/>
                </a:solidFill>
                <a:effectLst/>
                <a:latin typeface="canada-type-gibson"/>
              </a:rPr>
              <a:t>In Denmark and other Nordic countries, Forest Schooling has become an integral part of the curriculum for pre-school children (defined as children up to the age of seven in Denmark). It has been well documented that most children attending Forest Schools in Denmark start school with stronger social skills, the ability to work more effectively in groups, have higher self-esteem and greater confidence in their own capabilities, than children arriving from other types of Nursery. Children start in forest schools as babies.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Forest schooling is based upon a number of value based principles such as: promoting learner led exploration, risk taking, learning in and from nature, supporting the holistic development of children, encouraging long term learning, and having appropriately trained and professional pedagogues.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11435949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whāriki</a:t>
            </a:r>
            <a:r>
              <a:rPr lang="en-GB" dirty="0"/>
              <a:t> or woven mat is used in this document as a metaphor for the ECE curriculum, in which four curriculum principles are interwoven with five curriculum strands. Together, these principles and strands give expression to the vision for children.</a:t>
            </a:r>
          </a:p>
          <a:p>
            <a:endParaRPr lang="en-GB" dirty="0"/>
          </a:p>
          <a:p>
            <a:r>
              <a:rPr lang="en-GB" dirty="0"/>
              <a:t>Again some common themes: relationships, family partnerships, holistic development and empowerment – I love that empowerment is a central principle. These are interwoven with: well-being, belonging, contribution, communication and exploration. The </a:t>
            </a:r>
            <a:r>
              <a:rPr lang="en-GB" dirty="0" err="1"/>
              <a:t>Te</a:t>
            </a:r>
            <a:r>
              <a:rPr lang="en-GB" dirty="0"/>
              <a:t> </a:t>
            </a:r>
            <a:r>
              <a:rPr lang="en-GB" dirty="0" err="1"/>
              <a:t>Whariki</a:t>
            </a:r>
            <a:r>
              <a:rPr lang="en-GB" dirty="0"/>
              <a:t> is very much a holistic based approach in which </a:t>
            </a:r>
            <a:r>
              <a:rPr lang="en-GB" dirty="0" err="1"/>
              <a:t>hthey</a:t>
            </a:r>
            <a:r>
              <a:rPr lang="en-GB" dirty="0"/>
              <a:t> value the importance of the communities, care and learning together.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30760297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Source Sans Pro" panose="020B0503030403020204" pitchFamily="34" charset="0"/>
              </a:rPr>
              <a:t>Children as human beings, possess a hundred languages: a hundred ways of thinking, expressing, understanding, of encountering otherness through a way of thinking that weaves together and does not separate the various dimensions of experience. The hundred languages are a metaphor for the extraordinary potentials of children, their knowledge-building and creative processes, </a:t>
            </a:r>
          </a:p>
          <a:p>
            <a:pPr algn="l"/>
            <a:r>
              <a:rPr lang="en-GB" b="0" i="0" dirty="0">
                <a:effectLst/>
                <a:latin typeface="Source Sans Pro" panose="020B0503030403020204" pitchFamily="34" charset="0"/>
              </a:rPr>
              <a:t>It is the responsibility of the infant-toddler centre and the preschool to valorise all verbal and non-verbal languages with equal dignity.</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29728365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33D4D"/>
                </a:solidFill>
                <a:effectLst/>
                <a:latin typeface="Roboto" panose="02000000000000000000" pitchFamily="2" charset="0"/>
              </a:rPr>
              <a:t>to ignite a child’s natural curiosity to explore the world around them.</a:t>
            </a:r>
          </a:p>
          <a:p>
            <a:pPr algn="l"/>
            <a:r>
              <a:rPr lang="en-GB" b="0" i="0" dirty="0">
                <a:solidFill>
                  <a:srgbClr val="233D4D"/>
                </a:solidFill>
                <a:effectLst/>
                <a:latin typeface="Roboto" panose="02000000000000000000" pitchFamily="2" charset="0"/>
              </a:rPr>
              <a:t>Instead of directing children, and telling them what to do, the curiosity approach is based on child-led learning. Therefore, children make their own choices, and figure things out for themselves which leads to enhanced confidence, critical thinking, and problem solving skills.</a:t>
            </a:r>
          </a:p>
          <a:p>
            <a:pPr algn="l"/>
            <a:r>
              <a:rPr lang="en-GB" b="0" i="0" dirty="0">
                <a:solidFill>
                  <a:srgbClr val="233D4D"/>
                </a:solidFill>
                <a:effectLst/>
                <a:latin typeface="Roboto" panose="02000000000000000000" pitchFamily="2" charset="0"/>
              </a:rPr>
              <a:t>The approach draws ideas from other philosophies of early education including </a:t>
            </a:r>
            <a:r>
              <a:rPr lang="en-GB" b="1" i="0" u="sng" dirty="0">
                <a:solidFill>
                  <a:srgbClr val="0692DB"/>
                </a:solidFill>
                <a:effectLst/>
                <a:latin typeface="Roboto" panose="02000000000000000000" pitchFamily="2" charset="0"/>
                <a:hlinkClick r:id="rId3"/>
              </a:rPr>
              <a:t>Reggio Emilia, Montessori, Pikler, and Steiner.</a:t>
            </a:r>
            <a:r>
              <a:rPr lang="en-GB" b="0" i="0" dirty="0">
                <a:solidFill>
                  <a:srgbClr val="233D4D"/>
                </a:solidFill>
                <a:effectLst/>
                <a:latin typeface="Roboto" panose="02000000000000000000" pitchFamily="2" charset="0"/>
              </a:rPr>
              <a:t> It aims to create children who are ‘thinkers and doers’ instead of passive learners who simply follow the direction of an adult.</a:t>
            </a:r>
          </a:p>
          <a:p>
            <a:pPr algn="l"/>
            <a:r>
              <a:rPr lang="en-GB" b="0" i="0" dirty="0">
                <a:solidFill>
                  <a:srgbClr val="233D4D"/>
                </a:solidFill>
                <a:effectLst/>
                <a:latin typeface="Roboto" panose="02000000000000000000" pitchFamily="2" charset="0"/>
              </a:rPr>
              <a:t>By creating active learners, children are more engaged in their environment and have a lot more fun. They are in charge of their own development and choose activities which play to their own interests.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34837337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1502854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solidFill>
                  <a:srgbClr val="42403E"/>
                </a:solidFill>
                <a:effectLst/>
                <a:latin typeface="Arial" panose="020B0604020202020204" pitchFamily="34" charset="0"/>
                <a:ea typeface="Times New Roman" panose="02020603050405020304" pitchFamily="18" charset="0"/>
                <a:cs typeface="Arial" panose="020B0604020202020204" pitchFamily="34" charset="0"/>
              </a:rPr>
              <a:t>Dr Emilie “Emmi” Pikler (1902-1984) was a paediatrician who was born in Austria but spent most of her lifetime living and working in Budapest, Hungary.</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42403E"/>
                </a:solidFill>
                <a:effectLst/>
                <a:latin typeface="Arial" panose="020B0604020202020204" pitchFamily="34" charset="0"/>
                <a:ea typeface="Times New Roman" panose="02020603050405020304" pitchFamily="18" charset="0"/>
                <a:cs typeface="Arial" panose="020B0604020202020204" pitchFamily="34" charset="0"/>
              </a:rPr>
              <a:t>Emmi got interested in childhood development while studying medicine. She compared the development of children of different socioeconomic statuses and was also influenced by two of her first lecturers and how they treated children as a person rather than a patient. While analysing accident statistics Emmi noticed that children from lower class families hurt themselves less than children from well-off families who were brought up in a (over-)protected environment.</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42403E"/>
                </a:solidFill>
                <a:effectLst/>
                <a:latin typeface="Arial" panose="020B0604020202020204" pitchFamily="34" charset="0"/>
                <a:ea typeface="Times New Roman" panose="02020603050405020304" pitchFamily="18" charset="0"/>
                <a:cs typeface="Arial" panose="020B0604020202020204" pitchFamily="34" charset="0"/>
              </a:rPr>
              <a:t>Emmi’s husband </a:t>
            </a:r>
            <a:r>
              <a:rPr lang="en-GB" sz="1800" dirty="0" err="1">
                <a:solidFill>
                  <a:srgbClr val="42403E"/>
                </a:solidFill>
                <a:effectLst/>
                <a:latin typeface="Arial" panose="020B0604020202020204" pitchFamily="34" charset="0"/>
                <a:ea typeface="Times New Roman" panose="02020603050405020304" pitchFamily="18" charset="0"/>
                <a:cs typeface="Arial" panose="020B0604020202020204" pitchFamily="34" charset="0"/>
              </a:rPr>
              <a:t>György</a:t>
            </a:r>
            <a:r>
              <a:rPr lang="en-GB" sz="1800" dirty="0">
                <a:solidFill>
                  <a:srgbClr val="42403E"/>
                </a:solidFill>
                <a:effectLst/>
                <a:latin typeface="Arial" panose="020B0604020202020204" pitchFamily="34" charset="0"/>
                <a:ea typeface="Times New Roman" panose="02020603050405020304" pitchFamily="18" charset="0"/>
                <a:cs typeface="Arial" panose="020B0604020202020204" pitchFamily="34" charset="0"/>
              </a:rPr>
              <a:t>, a high school mathematics teacher, also held progressive pedagogical views and supported the view that children should study at their own pace of development. When their daughter Anna was born in 1931, Emmi and </a:t>
            </a:r>
            <a:r>
              <a:rPr lang="en-GB" sz="1800" dirty="0" err="1">
                <a:solidFill>
                  <a:srgbClr val="42403E"/>
                </a:solidFill>
                <a:effectLst/>
                <a:latin typeface="Arial" panose="020B0604020202020204" pitchFamily="34" charset="0"/>
                <a:ea typeface="Times New Roman" panose="02020603050405020304" pitchFamily="18" charset="0"/>
                <a:cs typeface="Arial" panose="020B0604020202020204" pitchFamily="34" charset="0"/>
              </a:rPr>
              <a:t>György</a:t>
            </a:r>
            <a:r>
              <a:rPr lang="en-GB" sz="1800" dirty="0">
                <a:solidFill>
                  <a:srgbClr val="42403E"/>
                </a:solidFill>
                <a:effectLst/>
                <a:latin typeface="Arial" panose="020B0604020202020204" pitchFamily="34" charset="0"/>
                <a:ea typeface="Times New Roman" panose="02020603050405020304" pitchFamily="18" charset="0"/>
                <a:cs typeface="Arial" panose="020B0604020202020204" pitchFamily="34" charset="0"/>
              </a:rPr>
              <a:t> decided to not force Anna’s development by propping her up and instead supported her by allowing her to move around freely and independently in a safe environment and in a kind and respectful relationship.</a:t>
            </a:r>
          </a:p>
          <a:p>
            <a:pPr>
              <a:lnSpc>
                <a:spcPct val="107000"/>
              </a:lnSpc>
              <a:spcAft>
                <a:spcPts val="800"/>
              </a:spcAft>
            </a:pPr>
            <a:r>
              <a:rPr lang="en-GB" sz="1800" dirty="0">
                <a:solidFill>
                  <a:srgbClr val="42403E"/>
                </a:solidFill>
                <a:effectLst/>
                <a:latin typeface="Arial" panose="020B0604020202020204" pitchFamily="34" charset="0"/>
                <a:ea typeface="Times New Roman" panose="02020603050405020304" pitchFamily="18" charset="0"/>
                <a:cs typeface="Arial" panose="020B0604020202020204" pitchFamily="34" charset="0"/>
              </a:rPr>
              <a:t>In 1935 Dr Emmi Pikler opened her own private practice and took care of children from over 100 families. During weekly visits she observed the relationships between the children and parents as well as the development of the children. Emmi guided and supported the parents and promoted the upbringing of the children in an active and peaceful environment.</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42403E"/>
                </a:solidFill>
                <a:effectLst/>
                <a:latin typeface="Arial" panose="020B0604020202020204" pitchFamily="34" charset="0"/>
                <a:ea typeface="Times New Roman" panose="02020603050405020304" pitchFamily="18" charset="0"/>
                <a:cs typeface="Arial" panose="020B0604020202020204" pitchFamily="34" charset="0"/>
              </a:rPr>
              <a:t>In 1946, shortly after the end of the World War II, Emmi Pikler was asked to run an orphanage for infants, babies and toddlers who had lost their parents during the war. She created a safe place for the children and trained her staff to respect each baby as a person and provide individual support according to the needs of each child without interfering with the developmental stage of the child. Caring for the children in the orphanage gave Emmi the chance to conduct more research and also execute her findings on a larger scale. Amongst other research topics, Emmi’s research included mental development, motor development and the </a:t>
            </a:r>
            <a:r>
              <a:rPr lang="en-GB" sz="1800" dirty="0" err="1">
                <a:solidFill>
                  <a:srgbClr val="42403E"/>
                </a:solidFill>
                <a:effectLst/>
                <a:latin typeface="Arial" panose="020B0604020202020204" pitchFamily="34" charset="0"/>
                <a:ea typeface="Times New Roman" panose="02020603050405020304" pitchFamily="18" charset="0"/>
                <a:cs typeface="Arial" panose="020B0604020202020204" pitchFamily="34" charset="0"/>
              </a:rPr>
              <a:t>importantance</a:t>
            </a:r>
            <a:r>
              <a:rPr lang="en-GB" sz="1800" dirty="0">
                <a:solidFill>
                  <a:srgbClr val="42403E"/>
                </a:solidFill>
                <a:effectLst/>
                <a:latin typeface="Arial" panose="020B0604020202020204" pitchFamily="34" charset="0"/>
                <a:ea typeface="Times New Roman" panose="02020603050405020304" pitchFamily="18" charset="0"/>
                <a:cs typeface="Arial" panose="020B0604020202020204" pitchFamily="34" charset="0"/>
              </a:rPr>
              <a:t> of play during development.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C5B92CE7-B5B3-4D92-A60E-100B794D4872}" type="slidenum">
              <a:rPr lang="en-GB" smtClean="0"/>
              <a:t>16</a:t>
            </a:fld>
            <a:endParaRPr lang="en-GB"/>
          </a:p>
        </p:txBody>
      </p:sp>
    </p:spTree>
    <p:extLst>
      <p:ext uri="{BB962C8B-B14F-4D97-AF65-F5344CB8AC3E}">
        <p14:creationId xmlns:p14="http://schemas.microsoft.com/office/powerpoint/2010/main" val="20039741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42403E"/>
                </a:solidFill>
                <a:effectLst/>
                <a:latin typeface="Arial" panose="020B0604020202020204" pitchFamily="34" charset="0"/>
                <a:ea typeface="Times New Roman" panose="02020603050405020304" pitchFamily="18" charset="0"/>
                <a:cs typeface="Arial" panose="020B0604020202020204" pitchFamily="34" charset="0"/>
              </a:rPr>
              <a:t>Emmi Pikler summarised her research findings in 7 Key Principles that are based on two main ideas: A) The importance of a peaceful and respectful relationship with young children and B) The allowance of complete freedom of movement according to the child’s developmental stage</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a:p>
            <a:r>
              <a:rPr lang="en-GB" dirty="0"/>
              <a:t>We will look at these on more depth on the next slide </a:t>
            </a:r>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41548839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https://books.google.co.uk/books?hl=en&amp;lr=&amp;id=vnVjEAAAQBAJ&amp;oi=fnd&amp;pg=PA1&amp;dq=info:_rUBw4yp6rwJ:scholar.google.com/&amp;ots=jpNOgDxnSA&amp;sig=r2SZMb7JAPS-NcFEKDPm9ocVUTI#v=onepage&amp;q&amp;f=false</a:t>
            </a:r>
          </a:p>
          <a:p>
            <a:endParaRPr lang="en-GB" dirty="0"/>
          </a:p>
          <a:p>
            <a:pPr>
              <a:lnSpc>
                <a:spcPct val="107000"/>
              </a:lnSpc>
              <a:spcAft>
                <a:spcPts val="800"/>
              </a:spcAft>
            </a:pPr>
            <a:r>
              <a:rPr lang="en-GB" sz="1800" b="1" dirty="0">
                <a:solidFill>
                  <a:srgbClr val="42403E"/>
                </a:solidFill>
                <a:effectLst/>
                <a:latin typeface="Arial" panose="020B0604020202020204" pitchFamily="34" charset="0"/>
                <a:ea typeface="Times New Roman" panose="02020603050405020304" pitchFamily="18" charset="0"/>
                <a:cs typeface="Arial" panose="020B0604020202020204" pitchFamily="34" charset="0"/>
              </a:rPr>
              <a:t>1. Full and undivided attention during caring activity times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42403E"/>
                </a:solidFill>
                <a:effectLst/>
                <a:latin typeface="Arial" panose="020B0604020202020204" pitchFamily="34" charset="0"/>
                <a:ea typeface="Times New Roman" panose="02020603050405020304" pitchFamily="18" charset="0"/>
                <a:cs typeface="Arial" panose="020B0604020202020204" pitchFamily="34" charset="0"/>
              </a:rPr>
              <a:t>While multi-tasking is a great skill to have, according to Dr Emmi Pikler parents should avoid multi-tasking while spending time with their children and babies in particular. Babies interpret full attention as love which brings stillness to their lives and allows them to be in the moment with their caregivers. Babies and children are able to learn to focus and are taught to be engaged in one activity without being overwhelmed by the speed and productivity of multiple actions going on at the same time.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b="1" dirty="0">
                <a:solidFill>
                  <a:srgbClr val="42403E"/>
                </a:solidFill>
                <a:effectLst/>
                <a:latin typeface="Arial" panose="020B0604020202020204" pitchFamily="34" charset="0"/>
                <a:ea typeface="Times New Roman" panose="02020603050405020304" pitchFamily="18" charset="0"/>
                <a:cs typeface="Arial" panose="020B0604020202020204" pitchFamily="34" charset="0"/>
              </a:rPr>
              <a:t>2. Slow down</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42403E"/>
                </a:solidFill>
                <a:effectLst/>
                <a:latin typeface="Arial" panose="020B0604020202020204" pitchFamily="34" charset="0"/>
                <a:ea typeface="Times New Roman" panose="02020603050405020304" pitchFamily="18" charset="0"/>
                <a:cs typeface="Arial" panose="020B0604020202020204" pitchFamily="34" charset="0"/>
              </a:rPr>
              <a:t>Dr Emmi Pikler observed that creating a calm, slow and peaceful atmosphere allows the child to relax and gives them the chance to focus. Overstimulation caused by jumping from one activity to the next or sensory overload doesn’t only cause stress for the baby but consequently also for their parents or other caregivers.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b="1" dirty="0">
                <a:solidFill>
                  <a:srgbClr val="42403E"/>
                </a:solidFill>
                <a:effectLst/>
                <a:latin typeface="Arial" panose="020B0604020202020204" pitchFamily="34" charset="0"/>
                <a:ea typeface="Times New Roman" panose="02020603050405020304" pitchFamily="18" charset="0"/>
                <a:cs typeface="Arial" panose="020B0604020202020204" pitchFamily="34" charset="0"/>
              </a:rPr>
              <a:t>3. Build trust and work on your relationship during caring activities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42403E"/>
                </a:solidFill>
                <a:effectLst/>
                <a:latin typeface="Arial" panose="020B0604020202020204" pitchFamily="34" charset="0"/>
                <a:ea typeface="Times New Roman" panose="02020603050405020304" pitchFamily="18" charset="0"/>
                <a:cs typeface="Arial" panose="020B0604020202020204" pitchFamily="34" charset="0"/>
              </a:rPr>
              <a:t>Further to the principles of undivided attention and slowing down, Dr Pikler believes that turning caring activities such as nappy changes, feeding, bathing and dressing into quality time will offer a valuable opportunity for a baby to bond with their carer and allows a baby to become an active partner in these activities. When given security and freedom during caring activities, babies learn what they need to do and will eventually become competent and active partners.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b="1" dirty="0">
                <a:solidFill>
                  <a:srgbClr val="42403E"/>
                </a:solidFill>
                <a:effectLst/>
                <a:latin typeface="Arial" panose="020B0604020202020204" pitchFamily="34" charset="0"/>
                <a:ea typeface="Times New Roman" panose="02020603050405020304" pitchFamily="18" charset="0"/>
                <a:cs typeface="Arial" panose="020B0604020202020204" pitchFamily="34" charset="0"/>
              </a:rPr>
              <a:t>4. “With” and not “To”</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42403E"/>
                </a:solidFill>
                <a:effectLst/>
                <a:latin typeface="Arial" panose="020B0604020202020204" pitchFamily="34" charset="0"/>
                <a:ea typeface="Times New Roman" panose="02020603050405020304" pitchFamily="18" charset="0"/>
                <a:cs typeface="Arial" panose="020B0604020202020204" pitchFamily="34" charset="0"/>
              </a:rPr>
              <a:t>When it comes to doing activities with a baby, Dr Emmi Pikler saw a baby as an active participant rather than a passive recipient of care. Telling a baby what is about to happen and talking through every step of the different actions will give a baby the chance to understand and cooperate. Being patient and allowing the baby to respond are two important aspects that are required from the carer’s side.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b="1" dirty="0">
                <a:solidFill>
                  <a:srgbClr val="42403E"/>
                </a:solidFill>
                <a:effectLst/>
                <a:latin typeface="Arial" panose="020B0604020202020204" pitchFamily="34" charset="0"/>
                <a:ea typeface="Times New Roman" panose="02020603050405020304" pitchFamily="18" charset="0"/>
                <a:cs typeface="Arial" panose="020B0604020202020204" pitchFamily="34" charset="0"/>
              </a:rPr>
              <a:t>5. Babies should never be put into a position which they cannot get into by themselves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42403E"/>
                </a:solidFill>
                <a:effectLst/>
                <a:latin typeface="Arial" panose="020B0604020202020204" pitchFamily="34" charset="0"/>
                <a:ea typeface="Times New Roman" panose="02020603050405020304" pitchFamily="18" charset="0"/>
                <a:cs typeface="Arial" panose="020B0604020202020204" pitchFamily="34" charset="0"/>
              </a:rPr>
              <a:t>Children love to explore but they hardly ever put themselves in a position they cannot get out of. For this reason Dr Emmi Pikler was a strong advocate of the free movement of babies and pointed out the benefits of allowing a baby to move freely: “</a:t>
            </a:r>
            <a:r>
              <a:rPr lang="en-GB" sz="1800" i="1" dirty="0">
                <a:solidFill>
                  <a:srgbClr val="42403E"/>
                </a:solidFill>
                <a:effectLst/>
                <a:latin typeface="Arial" panose="020B0604020202020204" pitchFamily="34" charset="0"/>
                <a:ea typeface="Times New Roman" panose="02020603050405020304" pitchFamily="18" charset="0"/>
                <a:cs typeface="Arial" panose="020B0604020202020204" pitchFamily="34" charset="0"/>
              </a:rPr>
              <a:t>While learning to turn on the belly, to roll, creep, sit, stand and walk, (the baby) is not only learning those movements but also how to learn. He learns to do something on his own, to be interested, to try out, to experiment. He learns to overcome difficulties. He comes to know the joy and satisfaction which is derived from this success, the result of his patience and persistence.</a:t>
            </a:r>
            <a:r>
              <a:rPr lang="en-GB" sz="1800" dirty="0">
                <a:solidFill>
                  <a:srgbClr val="42403E"/>
                </a:solidFill>
                <a:effectLst/>
                <a:latin typeface="Arial" panose="020B0604020202020204" pitchFamily="34" charset="0"/>
                <a:ea typeface="Times New Roman" panose="02020603050405020304" pitchFamily="18" charset="0"/>
                <a:cs typeface="Arial" panose="020B0604020202020204" pitchFamily="34" charset="0"/>
              </a:rPr>
              <a:t>” Furthermore, Dr Pikler was opposed to baby equipment and baby propping apparatus such as walkers, hammocks, high chairs or swings which restrict babies in their natural movements and are more about the convenience for the parent or carer.</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b="1" dirty="0">
                <a:solidFill>
                  <a:srgbClr val="42403E"/>
                </a:solidFill>
                <a:effectLst/>
                <a:latin typeface="Arial" panose="020B0604020202020204" pitchFamily="34" charset="0"/>
                <a:ea typeface="Times New Roman" panose="02020603050405020304" pitchFamily="18" charset="0"/>
                <a:cs typeface="Arial" panose="020B0604020202020204" pitchFamily="34" charset="0"/>
              </a:rPr>
              <a:t>6. Allow babies uninterrupted playtime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42403E"/>
                </a:solidFill>
                <a:effectLst/>
                <a:latin typeface="Arial" panose="020B0604020202020204" pitchFamily="34" charset="0"/>
                <a:ea typeface="Times New Roman" panose="02020603050405020304" pitchFamily="18" charset="0"/>
                <a:cs typeface="Arial" panose="020B0604020202020204" pitchFamily="34" charset="0"/>
              </a:rPr>
              <a:t>Dr Emmi Pikler believed that babies are quite capable of entertaining themselves. Allowing them the space and time to explore different parts of their environment, including toys, gives babies the opportunity to develop confidence and self esteem. Babies as well as children learn from trial and error and may interact with an item in a way that adults think is “incorrect” because it’s not used in the intended way. Even though it is with good intentions, stepping in interrupts the babies learning process and takes away from experiencing independence and mastering their own world of play. In Emmi's words: "</a:t>
            </a:r>
            <a:r>
              <a:rPr lang="en-GB" sz="1800" i="1" dirty="0">
                <a:solidFill>
                  <a:srgbClr val="42403E"/>
                </a:solidFill>
                <a:effectLst/>
                <a:latin typeface="Arial" panose="020B0604020202020204" pitchFamily="34" charset="0"/>
                <a:ea typeface="Times New Roman" panose="02020603050405020304" pitchFamily="18" charset="0"/>
                <a:cs typeface="Arial" panose="020B0604020202020204" pitchFamily="34" charset="0"/>
              </a:rPr>
              <a:t>It is important that the child finds out as much as possible. If we help with everything in solving the tasks, we will take away from him exactly what would have been the most important for his intellectual development. A completely different kind of knowledge is acquired by the child who comes to something through independent experiments than the one who gets the solution ready.</a:t>
            </a:r>
            <a:r>
              <a:rPr lang="en-GB" sz="1800" dirty="0">
                <a:solidFill>
                  <a:srgbClr val="42403E"/>
                </a:solidFill>
                <a:effectLst/>
                <a:latin typeface="Arial" panose="020B0604020202020204" pitchFamily="34" charset="0"/>
                <a:ea typeface="Times New Roman" panose="02020603050405020304" pitchFamily="18" charset="0"/>
                <a:cs typeface="Arial" panose="020B0604020202020204" pitchFamily="34" charset="0"/>
              </a:rPr>
              <a:t>"</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b="1" dirty="0">
                <a:solidFill>
                  <a:srgbClr val="42403E"/>
                </a:solidFill>
                <a:effectLst/>
                <a:latin typeface="Arial" panose="020B0604020202020204" pitchFamily="34" charset="0"/>
                <a:ea typeface="Times New Roman" panose="02020603050405020304" pitchFamily="18" charset="0"/>
                <a:cs typeface="Arial" panose="020B0604020202020204" pitchFamily="34" charset="0"/>
              </a:rPr>
              <a:t>7. Recognise babies cues and tune in respectfully</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42403E"/>
                </a:solidFill>
                <a:effectLst/>
                <a:latin typeface="Arial" panose="020B0604020202020204" pitchFamily="34" charset="0"/>
                <a:ea typeface="Times New Roman" panose="02020603050405020304" pitchFamily="18" charset="0"/>
                <a:cs typeface="Arial" panose="020B0604020202020204" pitchFamily="34" charset="0"/>
              </a:rPr>
              <a:t>Respecting a baby as a person and responding to a child’s physical and verbal cues has a profound influence on their sense of self-worth and the development of their identity. Children learn from the parent’s behaviour and ignoring children’s messages increases the likelihood that later in life children will ignore requests and messages made to them by parents or carers.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C5B92CE7-B5B3-4D92-A60E-100B794D4872}" type="slidenum">
              <a:rPr lang="en-GB" smtClean="0"/>
              <a:t>19</a:t>
            </a:fld>
            <a:endParaRPr lang="en-GB"/>
          </a:p>
        </p:txBody>
      </p:sp>
    </p:spTree>
    <p:extLst>
      <p:ext uri="{BB962C8B-B14F-4D97-AF65-F5344CB8AC3E}">
        <p14:creationId xmlns:p14="http://schemas.microsoft.com/office/powerpoint/2010/main" val="36334417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https://theeducationhub.org.nz/the-pikler-resources-for-infant-educarers-approach/ - useful website can show to students </a:t>
            </a:r>
          </a:p>
          <a:p>
            <a:endParaRPr lang="en-GB" dirty="0"/>
          </a:p>
          <a:p>
            <a:pPr algn="l"/>
            <a:r>
              <a:rPr lang="en-GB" b="0" i="0" dirty="0">
                <a:solidFill>
                  <a:srgbClr val="222222"/>
                </a:solidFill>
                <a:effectLst/>
                <a:latin typeface="Roboto" panose="02000000000000000000" pitchFamily="2" charset="0"/>
              </a:rPr>
              <a:t>Caregiving (feeding, nappy-changing, dressing) is a necessary and frequent feature of infant and toddler care, and thus represents a valuable opportunity for children to learn through responsive and unhurried one-to-one interactions, sustained shared attention and rich language exchanges with their caregiver. Caregiving times are thought to be prime opportunities for cooperation, intimacy and shared enjoyment between caregivers and children, and these routines are also highly structured and predictable, which supports children’s feelings of security. Children and their caregivers develop a shared understanding of the objective of the care routine (getting dressed after sleep) and coordinate their respective roles and actions (for example, the caregiver might hold a garment while the child puts their leg into it). Children learn language, self-help and manipulative skills, and develop capacities for independence and self-regulation.</a:t>
            </a:r>
          </a:p>
          <a:p>
            <a:br>
              <a:rPr lang="en-GB" dirty="0"/>
            </a:br>
            <a:endParaRPr lang="en-GB" dirty="0"/>
          </a:p>
        </p:txBody>
      </p:sp>
      <p:sp>
        <p:nvSpPr>
          <p:cNvPr id="4" name="Slide Number Placeholder 3"/>
          <p:cNvSpPr>
            <a:spLocks noGrp="1"/>
          </p:cNvSpPr>
          <p:nvPr>
            <p:ph type="sldNum" sz="quarter" idx="5"/>
          </p:nvPr>
        </p:nvSpPr>
        <p:spPr/>
        <p:txBody>
          <a:bodyPr/>
          <a:lstStyle/>
          <a:p>
            <a:fld id="{C5B92CE7-B5B3-4D92-A60E-100B794D4872}" type="slidenum">
              <a:rPr lang="en-GB" smtClean="0"/>
              <a:t>20</a:t>
            </a:fld>
            <a:endParaRPr lang="en-GB"/>
          </a:p>
        </p:txBody>
      </p:sp>
    </p:spTree>
    <p:extLst>
      <p:ext uri="{BB962C8B-B14F-4D97-AF65-F5344CB8AC3E}">
        <p14:creationId xmlns:p14="http://schemas.microsoft.com/office/powerpoint/2010/main" val="15327890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2403E"/>
                </a:solidFill>
                <a:effectLst/>
                <a:latin typeface="Roboto Condensed" panose="020B0604020202020204" pitchFamily="2" charset="0"/>
              </a:rPr>
              <a:t>The </a:t>
            </a:r>
            <a:r>
              <a:rPr lang="en-GB" b="0" i="0" dirty="0" err="1">
                <a:solidFill>
                  <a:srgbClr val="42403E"/>
                </a:solidFill>
                <a:effectLst/>
                <a:latin typeface="Roboto Condensed" panose="020B0604020202020204" pitchFamily="2" charset="0"/>
              </a:rPr>
              <a:t>Pikler</a:t>
            </a:r>
            <a:r>
              <a:rPr lang="en-GB" b="0" i="0" dirty="0">
                <a:solidFill>
                  <a:srgbClr val="42403E"/>
                </a:solidFill>
                <a:effectLst/>
                <a:latin typeface="Roboto Condensed" panose="020B0604020202020204" pitchFamily="2" charset="0"/>
              </a:rPr>
              <a:t> Triangle poses a challenge for babies and toddlers and lets your child discover what its body is capable of. Children love to explore and exploring on their own terms. As Emmi </a:t>
            </a:r>
            <a:r>
              <a:rPr lang="en-GB" b="0" i="0" dirty="0" err="1">
                <a:solidFill>
                  <a:srgbClr val="42403E"/>
                </a:solidFill>
                <a:effectLst/>
                <a:latin typeface="Roboto Condensed" panose="020B0604020202020204" pitchFamily="2" charset="0"/>
              </a:rPr>
              <a:t>Pikler</a:t>
            </a:r>
            <a:r>
              <a:rPr lang="en-GB" b="0" i="0" dirty="0">
                <a:solidFill>
                  <a:srgbClr val="42403E"/>
                </a:solidFill>
                <a:effectLst/>
                <a:latin typeface="Roboto Condensed" panose="020B0604020202020204" pitchFamily="2" charset="0"/>
              </a:rPr>
              <a:t> noticed, hardly any children ever put themselves in a position that they can’t get out of. Children may not climb on the triangle straight away and will check it out first. Depending on their age they may use it to pull themselves up into a standing position or crawl underneath. Older children might carefully climb to the top and back down again before they master to climb over it. Watch your children and they will surprise you how they develop different skills over time. Don’t force your children, let them decide when they are ready and remember each child is different.⁣ Supervise your children and offer support when they ask. </a:t>
            </a:r>
          </a:p>
          <a:p>
            <a:endParaRPr lang="en-GB" b="0" i="0" dirty="0">
              <a:solidFill>
                <a:srgbClr val="42403E"/>
              </a:solidFill>
              <a:effectLst/>
              <a:latin typeface="Roboto Condensed" panose="020B0604020202020204" pitchFamily="2" charset="0"/>
            </a:endParaRPr>
          </a:p>
          <a:p>
            <a:r>
              <a:rPr lang="en-GB" b="0" i="0" dirty="0">
                <a:solidFill>
                  <a:srgbClr val="42403E"/>
                </a:solidFill>
                <a:effectLst/>
                <a:latin typeface="Roboto Condensed" panose="020B0604020202020204" pitchFamily="2" charset="0"/>
              </a:rPr>
              <a:t>Montessori = environment and independence </a:t>
            </a:r>
          </a:p>
          <a:p>
            <a:r>
              <a:rPr lang="en-GB" b="0" i="0" dirty="0">
                <a:solidFill>
                  <a:srgbClr val="42403E"/>
                </a:solidFill>
                <a:effectLst/>
                <a:latin typeface="Roboto Condensed" panose="020B0604020202020204" pitchFamily="2" charset="0"/>
              </a:rPr>
              <a:t>Vygotsky – scaffolding </a:t>
            </a:r>
          </a:p>
          <a:p>
            <a:r>
              <a:rPr lang="en-GB" b="0" i="0" dirty="0">
                <a:solidFill>
                  <a:srgbClr val="42403E"/>
                </a:solidFill>
                <a:effectLst/>
                <a:latin typeface="Roboto Condensed" panose="020B0604020202020204" pitchFamily="2" charset="0"/>
              </a:rPr>
              <a:t>Pestalozzi – children should follow own interests through active experiences </a:t>
            </a:r>
          </a:p>
          <a:p>
            <a:r>
              <a:rPr lang="en-GB" b="0" i="0" dirty="0">
                <a:solidFill>
                  <a:srgbClr val="42403E"/>
                </a:solidFill>
                <a:effectLst/>
                <a:latin typeface="Roboto Condensed" panose="020B0604020202020204" pitchFamily="2" charset="0"/>
              </a:rPr>
              <a:t>Steiner- adults should refrain from rushing natural speed of progression </a:t>
            </a:r>
          </a:p>
          <a:p>
            <a:endParaRPr lang="en-GB" dirty="0"/>
          </a:p>
        </p:txBody>
      </p:sp>
      <p:sp>
        <p:nvSpPr>
          <p:cNvPr id="4" name="Slide Number Placeholder 3"/>
          <p:cNvSpPr>
            <a:spLocks noGrp="1"/>
          </p:cNvSpPr>
          <p:nvPr>
            <p:ph type="sldNum" sz="quarter" idx="5"/>
          </p:nvPr>
        </p:nvSpPr>
        <p:spPr/>
        <p:txBody>
          <a:bodyPr/>
          <a:lstStyle/>
          <a:p>
            <a:fld id="{C5B92CE7-B5B3-4D92-A60E-100B794D4872}" type="slidenum">
              <a:rPr lang="en-GB" smtClean="0"/>
              <a:t>21</a:t>
            </a:fld>
            <a:endParaRPr lang="en-GB"/>
          </a:p>
        </p:txBody>
      </p:sp>
    </p:spTree>
    <p:extLst>
      <p:ext uri="{BB962C8B-B14F-4D97-AF65-F5344CB8AC3E}">
        <p14:creationId xmlns:p14="http://schemas.microsoft.com/office/powerpoint/2010/main" val="33453026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Exploring appropriate theoretical frameworks is 30 marks so ensure you link to a number of the theories, pedagogies and international perspectives discussed to support your scrapbook. </a:t>
            </a:r>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21829406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fld id="{BC8E3CB2-1CF2-4995-A5FE-D409EFFC65D6}" type="datetimeFigureOut">
              <a:rPr lang="en-GB" smtClean="0"/>
              <a:pPr>
                <a:defRPr/>
              </a:pPr>
              <a:t>27/11/2023</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491408-BBF5-4FE7-9F09-3C9DF13A05F9}" type="slidenum">
              <a:rPr lang="en-GB" altLang="en-US" smtClean="0"/>
              <a:pPr/>
              <a:t>‹#›</a:t>
            </a:fld>
            <a:endParaRPr lang="en-GB" altLang="en-US"/>
          </a:p>
        </p:txBody>
      </p:sp>
    </p:spTree>
    <p:extLst>
      <p:ext uri="{BB962C8B-B14F-4D97-AF65-F5344CB8AC3E}">
        <p14:creationId xmlns:p14="http://schemas.microsoft.com/office/powerpoint/2010/main" val="17938182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27/11/2023</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177353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10" Type="http://schemas.openxmlformats.org/officeDocument/2006/relationships/image" Target="../media/image8.png"/><Relationship Id="rId4" Type="http://schemas.openxmlformats.org/officeDocument/2006/relationships/slideLayout" Target="../slideLayouts/slideLayout11.xml"/><Relationship Id="rId9"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9.png"/><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theme" Target="../theme/theme9.xml"/><Relationship Id="rId5" Type="http://schemas.openxmlformats.org/officeDocument/2006/relationships/slideLayout" Target="../slideLayouts/slideLayout20.xml"/><Relationship Id="rId4" Type="http://schemas.openxmlformats.org/officeDocument/2006/relationships/slideLayout" Target="../slideLayouts/slideLayout19.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5.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6.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7.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8.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9.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0.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1.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2.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0.xml"/><Relationship Id="rId3" Type="http://schemas.openxmlformats.org/officeDocument/2006/relationships/slideLayout" Target="../slideLayouts/slideLayout35.xml"/><Relationship Id="rId7" Type="http://schemas.openxmlformats.org/officeDocument/2006/relationships/slideLayout" Target="../slideLayouts/slideLayout39.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5" Type="http://schemas.openxmlformats.org/officeDocument/2006/relationships/slideLayout" Target="../slideLayouts/slideLayout37.xml"/><Relationship Id="rId4" Type="http://schemas.openxmlformats.org/officeDocument/2006/relationships/slideLayout" Target="../slideLayouts/slideLayout36.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11/27/2023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11/27/2023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811" r:id="rId7"/>
    <p:sldLayoutId id="214748381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11/27/2023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11/27/2023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34.jpeg"/></Relationships>
</file>

<file path=ppt/slides/_rels/slide1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hyperlink" Target="https://www.education.govt.nz/assets/Documents/Early-Childhood/ELS-Te-Whariki-Early-Childhood-Curriculum-ENG-Web.pdf"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ECEY4005: The First 1000 Days </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F87DD536-7772-9115-D1FF-17213712072C}"/>
              </a:ext>
            </a:extLst>
          </p:cNvPr>
          <p:cNvSpPr>
            <a:spLocks noGrp="1"/>
          </p:cNvSpPr>
          <p:nvPr>
            <p:ph sz="half" idx="2"/>
          </p:nvPr>
        </p:nvSpPr>
        <p:spPr>
          <a:xfrm>
            <a:off x="119743" y="380999"/>
            <a:ext cx="4452257" cy="5178287"/>
          </a:xfrm>
        </p:spPr>
        <p:txBody>
          <a:bodyPr>
            <a:normAutofit fontScale="85000" lnSpcReduction="20000"/>
          </a:bodyPr>
          <a:lstStyle/>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ECEY4005 </a:t>
            </a: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Lecture 6: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Theory and Pedagogy </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Coordinator: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Natasha Jones</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team: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Colin Barr</a:t>
            </a:r>
          </a:p>
          <a:p>
            <a:pPr marL="0" indent="0">
              <a:lnSpc>
                <a:spcPct val="120000"/>
              </a:lnSpc>
              <a:spcBef>
                <a:spcPts val="700"/>
              </a:spcBef>
              <a:buNone/>
              <a:defRPr/>
            </a:pPr>
            <a:r>
              <a:rPr lang="en-GB" altLang="en-US" dirty="0" err="1">
                <a:solidFill>
                  <a:schemeClr val="accent1">
                    <a:lumMod val="75000"/>
                  </a:schemeClr>
                </a:solidFill>
                <a:latin typeface="Arial" panose="020B0604020202020204" pitchFamily="34" charset="0"/>
                <a:cs typeface="Arial" panose="020B0604020202020204" pitchFamily="34" charset="0"/>
              </a:rPr>
              <a:t>Bhavisha</a:t>
            </a:r>
            <a:r>
              <a:rPr lang="en-GB" altLang="en-US" dirty="0">
                <a:solidFill>
                  <a:schemeClr val="accent1">
                    <a:lumMod val="75000"/>
                  </a:schemeClr>
                </a:solidFill>
                <a:latin typeface="Arial" panose="020B0604020202020204" pitchFamily="34" charset="0"/>
                <a:cs typeface="Arial" panose="020B0604020202020204" pitchFamily="34" charset="0"/>
              </a:rPr>
              <a:t> </a:t>
            </a:r>
            <a:r>
              <a:rPr lang="en-GB" altLang="en-US" dirty="0" err="1">
                <a:solidFill>
                  <a:schemeClr val="accent1">
                    <a:lumMod val="75000"/>
                  </a:schemeClr>
                </a:solidFill>
                <a:latin typeface="Arial" panose="020B0604020202020204" pitchFamily="34" charset="0"/>
                <a:cs typeface="Arial" panose="020B0604020202020204" pitchFamily="34" charset="0"/>
              </a:rPr>
              <a:t>Bhanderi</a:t>
            </a:r>
            <a:endParaRPr lang="en-GB" altLang="en-US"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Debra Odeh</a:t>
            </a:r>
          </a:p>
        </p:txBody>
      </p:sp>
      <p:pic>
        <p:nvPicPr>
          <p:cNvPr id="1026" name="Picture 2" descr="10,301 Pedagogy Images, Stock Photos, 3D objects, &amp; Vectors | Shutterstock">
            <a:extLst>
              <a:ext uri="{FF2B5EF4-FFF2-40B4-BE49-F238E27FC236}">
                <a16:creationId xmlns:a16="http://schemas.microsoft.com/office/drawing/2014/main" id="{94B74312-7239-7D1C-22DF-469759DEF7F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7572"/>
          <a:stretch/>
        </p:blipFill>
        <p:spPr bwMode="auto">
          <a:xfrm>
            <a:off x="3306783" y="1691640"/>
            <a:ext cx="5717474" cy="29832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247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BC288-F3BA-4B59-9217-76D136A9D23E}"/>
              </a:ext>
            </a:extLst>
          </p:cNvPr>
          <p:cNvSpPr>
            <a:spLocks noGrp="1"/>
          </p:cNvSpPr>
          <p:nvPr>
            <p:ph type="title"/>
          </p:nvPr>
        </p:nvSpPr>
        <p:spPr>
          <a:xfrm>
            <a:off x="113512" y="1319445"/>
            <a:ext cx="3166261" cy="3385892"/>
          </a:xfrm>
        </p:spPr>
        <p:txBody>
          <a:bodyPr>
            <a:noAutofit/>
          </a:bodyPr>
          <a:lstStyle/>
          <a:p>
            <a:pPr>
              <a:lnSpc>
                <a:spcPct val="150000"/>
              </a:lnSpc>
            </a:pPr>
            <a:r>
              <a:rPr lang="en-GB" sz="4000" dirty="0">
                <a:solidFill>
                  <a:schemeClr val="accent1">
                    <a:lumMod val="75000"/>
                  </a:schemeClr>
                </a:solidFill>
                <a:latin typeface="Arial" panose="020B0604020202020204" pitchFamily="34" charset="0"/>
                <a:cs typeface="Arial" panose="020B0604020202020204" pitchFamily="34" charset="0"/>
              </a:rPr>
              <a:t>Maslow’s Hierarchy of Needs (1943)</a:t>
            </a:r>
          </a:p>
        </p:txBody>
      </p:sp>
      <p:pic>
        <p:nvPicPr>
          <p:cNvPr id="2050" name="Picture 2" descr="Maslow's Hierarchy of Needs | Simply Psychology">
            <a:extLst>
              <a:ext uri="{FF2B5EF4-FFF2-40B4-BE49-F238E27FC236}">
                <a16:creationId xmlns:a16="http://schemas.microsoft.com/office/drawing/2014/main" id="{2F3B9968-5A11-4C8D-AA83-6544E0838A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52147" y="1164730"/>
            <a:ext cx="5878341" cy="4373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0701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53634"/>
            <a:ext cx="7886700" cy="871977"/>
          </a:xfrm>
        </p:spPr>
        <p:txBody>
          <a:bodyPr>
            <a:normAutofit fontScale="90000"/>
          </a:bodyPr>
          <a:lstStyle/>
          <a:p>
            <a:pPr algn="ctr"/>
            <a:r>
              <a:rPr lang="en-GB" b="1" dirty="0">
                <a:solidFill>
                  <a:schemeClr val="accent1"/>
                </a:solidFill>
                <a:latin typeface="Arial" panose="020B0604020202020204" pitchFamily="34" charset="0"/>
                <a:cs typeface="Arial" panose="020B0604020202020204" pitchFamily="34" charset="0"/>
              </a:rPr>
              <a:t>John Bowlby</a:t>
            </a:r>
            <a:br>
              <a:rPr lang="en-GB" b="1" dirty="0">
                <a:solidFill>
                  <a:schemeClr val="accent1"/>
                </a:solidFill>
                <a:latin typeface="Arial" panose="020B0604020202020204" pitchFamily="34" charset="0"/>
                <a:cs typeface="Arial" panose="020B0604020202020204" pitchFamily="34" charset="0"/>
              </a:rPr>
            </a:br>
            <a:r>
              <a:rPr lang="en-GB" b="1" dirty="0">
                <a:solidFill>
                  <a:schemeClr val="accent1"/>
                </a:solidFill>
                <a:latin typeface="Arial" panose="020B0604020202020204" pitchFamily="34" charset="0"/>
                <a:cs typeface="Arial" panose="020B0604020202020204" pitchFamily="34" charset="0"/>
              </a:rPr>
              <a:t>Psychologist</a:t>
            </a:r>
          </a:p>
        </p:txBody>
      </p:sp>
      <p:sp>
        <p:nvSpPr>
          <p:cNvPr id="4" name="Content Placeholder 3"/>
          <p:cNvSpPr>
            <a:spLocks noGrp="1"/>
          </p:cNvSpPr>
          <p:nvPr>
            <p:ph sz="half" idx="2"/>
          </p:nvPr>
        </p:nvSpPr>
        <p:spPr>
          <a:xfrm>
            <a:off x="205740" y="1597118"/>
            <a:ext cx="3822563" cy="4012850"/>
          </a:xfrm>
        </p:spPr>
        <p:txBody>
          <a:bodyPr>
            <a:normAutofit fontScale="92500" lnSpcReduction="10000"/>
          </a:bodyPr>
          <a:lstStyle/>
          <a:p>
            <a:pPr>
              <a:lnSpc>
                <a:spcPct val="170000"/>
              </a:lnSpc>
            </a:pPr>
            <a:r>
              <a:rPr lang="en-GB" dirty="0">
                <a:solidFill>
                  <a:schemeClr val="accent1"/>
                </a:solidFill>
                <a:latin typeface="Arial" panose="020B0604020202020204" pitchFamily="34" charset="0"/>
                <a:cs typeface="Arial" panose="020B0604020202020204" pitchFamily="34" charset="0"/>
              </a:rPr>
              <a:t>Developed a model of the relationship between children and their </a:t>
            </a:r>
            <a:r>
              <a:rPr lang="en-GB" i="1" dirty="0">
                <a:solidFill>
                  <a:schemeClr val="accent1"/>
                </a:solidFill>
                <a:latin typeface="Arial" panose="020B0604020202020204" pitchFamily="34" charset="0"/>
                <a:cs typeface="Arial" panose="020B0604020202020204" pitchFamily="34" charset="0"/>
              </a:rPr>
              <a:t>prime carer </a:t>
            </a:r>
            <a:r>
              <a:rPr lang="en-GB" dirty="0">
                <a:solidFill>
                  <a:schemeClr val="accent1"/>
                </a:solidFill>
                <a:latin typeface="Arial" panose="020B0604020202020204" pitchFamily="34" charset="0"/>
                <a:cs typeface="Arial" panose="020B0604020202020204" pitchFamily="34" charset="0"/>
              </a:rPr>
              <a:t>(known as attachment theory)</a:t>
            </a:r>
          </a:p>
          <a:p>
            <a:pPr>
              <a:lnSpc>
                <a:spcPct val="170000"/>
              </a:lnSpc>
            </a:pPr>
            <a:endParaRPr lang="en-GB" dirty="0">
              <a:solidFill>
                <a:schemeClr val="accent1">
                  <a:lumMod val="75000"/>
                </a:schemeClr>
              </a:solidFill>
              <a:latin typeface="Arial" panose="020B0604020202020204" pitchFamily="34" charset="0"/>
              <a:cs typeface="Arial" panose="020B0604020202020204" pitchFamily="34" charset="0"/>
            </a:endParaRPr>
          </a:p>
        </p:txBody>
      </p:sp>
      <p:pic>
        <p:nvPicPr>
          <p:cNvPr id="2050" name="Picture 2" descr="Bowlby's Attachment Theory">
            <a:extLst>
              <a:ext uri="{FF2B5EF4-FFF2-40B4-BE49-F238E27FC236}">
                <a16:creationId xmlns:a16="http://schemas.microsoft.com/office/drawing/2014/main" id="{E13A467D-74CC-2831-F426-C575F39FD3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0975" y="1260388"/>
            <a:ext cx="4727285" cy="47272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37654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53634"/>
            <a:ext cx="7886700" cy="1325563"/>
          </a:xfrm>
        </p:spPr>
        <p:txBody>
          <a:bodyPr>
            <a:normAutofit/>
          </a:bodyPr>
          <a:lstStyle/>
          <a:p>
            <a:pPr algn="ctr"/>
            <a:r>
              <a:rPr lang="en-GB" b="1" dirty="0">
                <a:solidFill>
                  <a:schemeClr val="accent1"/>
                </a:solidFill>
                <a:latin typeface="Arial" panose="020B0604020202020204" pitchFamily="34" charset="0"/>
                <a:cs typeface="Arial" panose="020B0604020202020204" pitchFamily="34" charset="0"/>
              </a:rPr>
              <a:t>John Bowlby</a:t>
            </a:r>
            <a:br>
              <a:rPr lang="en-GB" b="1" dirty="0">
                <a:solidFill>
                  <a:schemeClr val="accent1"/>
                </a:solidFill>
                <a:latin typeface="Arial" panose="020B0604020202020204" pitchFamily="34" charset="0"/>
                <a:cs typeface="Arial" panose="020B0604020202020204" pitchFamily="34" charset="0"/>
              </a:rPr>
            </a:br>
            <a:r>
              <a:rPr lang="en-GB" b="1" dirty="0">
                <a:solidFill>
                  <a:schemeClr val="accent1"/>
                </a:solidFill>
                <a:latin typeface="Arial" panose="020B0604020202020204" pitchFamily="34" charset="0"/>
                <a:cs typeface="Arial" panose="020B0604020202020204" pitchFamily="34" charset="0"/>
              </a:rPr>
              <a:t>Psychologist</a:t>
            </a:r>
          </a:p>
        </p:txBody>
      </p:sp>
      <p:sp>
        <p:nvSpPr>
          <p:cNvPr id="4" name="Content Placeholder 3"/>
          <p:cNvSpPr>
            <a:spLocks noGrp="1"/>
          </p:cNvSpPr>
          <p:nvPr>
            <p:ph sz="half" idx="2"/>
          </p:nvPr>
        </p:nvSpPr>
        <p:spPr>
          <a:xfrm>
            <a:off x="205740" y="1479197"/>
            <a:ext cx="8823960" cy="4529717"/>
          </a:xfrm>
        </p:spPr>
        <p:txBody>
          <a:bodyPr>
            <a:normAutofit fontScale="92500" lnSpcReduction="10000"/>
          </a:bodyPr>
          <a:lstStyle/>
          <a:p>
            <a:pPr>
              <a:lnSpc>
                <a:spcPct val="170000"/>
              </a:lnSpc>
            </a:pPr>
            <a:r>
              <a:rPr lang="en-GB" sz="2000" dirty="0">
                <a:solidFill>
                  <a:schemeClr val="accent1"/>
                </a:solidFill>
                <a:latin typeface="Arial" panose="020B0604020202020204" pitchFamily="34" charset="0"/>
                <a:cs typeface="Arial" panose="020B0604020202020204" pitchFamily="34" charset="0"/>
              </a:rPr>
              <a:t>It does not matter who, as long as the child has development a bond where they feel that their basic needs (food, drink, warmth, shelter, love, attention – refer to Maslow) can be met.</a:t>
            </a:r>
          </a:p>
          <a:p>
            <a:pPr>
              <a:lnSpc>
                <a:spcPct val="170000"/>
              </a:lnSpc>
            </a:pPr>
            <a:endParaRPr lang="en-GB" sz="2000" dirty="0">
              <a:solidFill>
                <a:schemeClr val="accent1"/>
              </a:solidFill>
              <a:latin typeface="Arial" panose="020B0604020202020204" pitchFamily="34" charset="0"/>
              <a:cs typeface="Arial" panose="020B0604020202020204" pitchFamily="34" charset="0"/>
            </a:endParaRPr>
          </a:p>
          <a:p>
            <a:pPr>
              <a:lnSpc>
                <a:spcPct val="170000"/>
              </a:lnSpc>
            </a:pPr>
            <a:r>
              <a:rPr lang="en-GB" sz="2000" dirty="0">
                <a:solidFill>
                  <a:schemeClr val="accent1"/>
                </a:solidFill>
                <a:latin typeface="Arial" panose="020B0604020202020204" pitchFamily="34" charset="0"/>
                <a:cs typeface="Arial" panose="020B0604020202020204" pitchFamily="34" charset="0"/>
              </a:rPr>
              <a:t>When working with young children, consider not just the ‘now’ but that </a:t>
            </a:r>
            <a:r>
              <a:rPr lang="en-GB" sz="2000" b="1" dirty="0">
                <a:solidFill>
                  <a:schemeClr val="accent1"/>
                </a:solidFill>
                <a:latin typeface="Arial" panose="020B0604020202020204" pitchFamily="34" charset="0"/>
                <a:cs typeface="Arial" panose="020B0604020202020204" pitchFamily="34" charset="0"/>
              </a:rPr>
              <a:t>how you work with them can affect them for the rest of their lives </a:t>
            </a:r>
            <a:r>
              <a:rPr lang="en-GB" sz="2000" dirty="0">
                <a:solidFill>
                  <a:schemeClr val="accent1"/>
                </a:solidFill>
                <a:latin typeface="Arial" panose="020B0604020202020204" pitchFamily="34" charset="0"/>
                <a:cs typeface="Arial" panose="020B0604020202020204" pitchFamily="34" charset="0"/>
              </a:rPr>
              <a:t>(early relationships are crucial, for example, in babyhood if needs are consistently not met, </a:t>
            </a:r>
            <a:r>
              <a:rPr lang="en-GB" sz="2000" b="1" dirty="0">
                <a:solidFill>
                  <a:schemeClr val="accent1"/>
                </a:solidFill>
                <a:latin typeface="Arial" panose="020B0604020202020204" pitchFamily="34" charset="0"/>
                <a:cs typeface="Arial" panose="020B0604020202020204" pitchFamily="34" charset="0"/>
              </a:rPr>
              <a:t>it does not affect them as babies </a:t>
            </a:r>
            <a:r>
              <a:rPr lang="en-GB" sz="2000" dirty="0">
                <a:solidFill>
                  <a:schemeClr val="accent1"/>
                </a:solidFill>
                <a:latin typeface="Arial" panose="020B0604020202020204" pitchFamily="34" charset="0"/>
                <a:cs typeface="Arial" panose="020B0604020202020204" pitchFamily="34" charset="0"/>
              </a:rPr>
              <a:t>but can come back to ‘haunt them’ later in life, usually during adolescence.</a:t>
            </a:r>
          </a:p>
        </p:txBody>
      </p:sp>
    </p:spTree>
    <p:extLst>
      <p:ext uri="{BB962C8B-B14F-4D97-AF65-F5344CB8AC3E}">
        <p14:creationId xmlns:p14="http://schemas.microsoft.com/office/powerpoint/2010/main" val="35559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648608" y="292435"/>
            <a:ext cx="3953991" cy="857250"/>
          </a:xfrm>
        </p:spPr>
        <p:txBody>
          <a:bodyPr rtlCol="0">
            <a:noAutofit/>
          </a:bodyPr>
          <a:lstStyle/>
          <a:p>
            <a:pPr algn="ctr">
              <a:defRPr/>
            </a:pPr>
            <a:r>
              <a:rPr lang="cy-GB" altLang="en-US" b="1" kern="0" dirty="0" err="1">
                <a:solidFill>
                  <a:schemeClr val="accent1"/>
                </a:solidFill>
                <a:latin typeface="Arial" panose="020B0604020202020204" pitchFamily="34" charset="0"/>
                <a:ea typeface="ＭＳ Ｐゴシック" panose="020B0600070205080204" pitchFamily="34" charset="-128"/>
                <a:cs typeface="Arial" panose="020B0604020202020204" pitchFamily="34" charset="0"/>
              </a:rPr>
              <a:t>D.W.Winnicot</a:t>
            </a:r>
            <a:endParaRPr lang="en-GB" altLang="cy-GB" b="1" dirty="0">
              <a:solidFill>
                <a:schemeClr val="accent1"/>
              </a:solidFill>
              <a:latin typeface="Arial" panose="020B0604020202020204" pitchFamily="34" charset="0"/>
              <a:cs typeface="Arial" panose="020B0604020202020204" pitchFamily="34" charset="0"/>
            </a:endParaRPr>
          </a:p>
        </p:txBody>
      </p:sp>
      <p:sp>
        <p:nvSpPr>
          <p:cNvPr id="5124" name="Rectangle 6"/>
          <p:cNvSpPr>
            <a:spLocks noGrp="1" noChangeArrowheads="1"/>
          </p:cNvSpPr>
          <p:nvPr>
            <p:ph sz="half" idx="2"/>
          </p:nvPr>
        </p:nvSpPr>
        <p:spPr>
          <a:xfrm>
            <a:off x="362272" y="2580986"/>
            <a:ext cx="8419456" cy="3086100"/>
          </a:xfrm>
        </p:spPr>
        <p:txBody>
          <a:bodyPr rtlCol="0">
            <a:normAutofit/>
          </a:bodyPr>
          <a:lstStyle/>
          <a:p>
            <a:pPr marL="0" indent="0">
              <a:lnSpc>
                <a:spcPct val="150000"/>
              </a:lnSpc>
              <a:buNone/>
              <a:defRPr/>
            </a:pPr>
            <a:r>
              <a:rPr lang="en-GB" altLang="en-US" sz="3100" dirty="0">
                <a:solidFill>
                  <a:schemeClr val="accent1"/>
                </a:solidFill>
                <a:latin typeface="Arial" panose="020B0604020202020204" pitchFamily="34" charset="0"/>
                <a:cs typeface="Arial" panose="020B0604020202020204" pitchFamily="34" charset="0"/>
              </a:rPr>
              <a:t>"There is no such thing as a baby ... if you set out to describe a baby, you will find you are describing a baby and someone.'' (</a:t>
            </a:r>
            <a:r>
              <a:rPr lang="en-GB" altLang="en-US" sz="3100" noProof="1">
                <a:solidFill>
                  <a:schemeClr val="accent1"/>
                </a:solidFill>
                <a:latin typeface="Arial" panose="020B0604020202020204" pitchFamily="34" charset="0"/>
                <a:cs typeface="Arial" panose="020B0604020202020204" pitchFamily="34" charset="0"/>
              </a:rPr>
              <a:t>Winnicott, </a:t>
            </a:r>
            <a:r>
              <a:rPr lang="en-GB" altLang="en-US" sz="3100" dirty="0">
                <a:solidFill>
                  <a:schemeClr val="accent1"/>
                </a:solidFill>
                <a:latin typeface="Arial" panose="020B0604020202020204" pitchFamily="34" charset="0"/>
                <a:cs typeface="Arial" panose="020B0604020202020204" pitchFamily="34" charset="0"/>
              </a:rPr>
              <a:t>1964)</a:t>
            </a:r>
          </a:p>
          <a:p>
            <a:pPr marL="0" indent="0">
              <a:buNone/>
              <a:defRPr/>
            </a:pPr>
            <a:endParaRPr lang="en-GB" altLang="en-US" sz="2700" kern="0" dirty="0">
              <a:solidFill>
                <a:srgbClr val="002060"/>
              </a:solidFill>
              <a:latin typeface="Lucida Sans" panose="020B0602030504020204" pitchFamily="34" charset="0"/>
              <a:ea typeface="ＭＳ Ｐゴシック" panose="020B0600070205080204" pitchFamily="34" charset="-128"/>
            </a:endParaRPr>
          </a:p>
        </p:txBody>
      </p:sp>
      <p:pic>
        <p:nvPicPr>
          <p:cNvPr id="5" name="Picture 2" descr="Donald Woods Winnicott | Institute of Psychoanalysis">
            <a:extLst>
              <a:ext uri="{FF2B5EF4-FFF2-40B4-BE49-F238E27FC236}">
                <a16:creationId xmlns:a16="http://schemas.microsoft.com/office/drawing/2014/main" id="{DF63F1A4-4098-69AB-674F-A927CD63DCC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254" r="1" b="17005"/>
          <a:stretch/>
        </p:blipFill>
        <p:spPr bwMode="auto">
          <a:xfrm>
            <a:off x="362272" y="111519"/>
            <a:ext cx="2105129" cy="2076332"/>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96521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4D9CD-D0BE-74FE-9527-D259BDE23DE4}"/>
              </a:ext>
            </a:extLst>
          </p:cNvPr>
          <p:cNvSpPr>
            <a:spLocks noGrp="1"/>
          </p:cNvSpPr>
          <p:nvPr>
            <p:ph type="title"/>
          </p:nvPr>
        </p:nvSpPr>
        <p:spPr>
          <a:xfrm>
            <a:off x="0" y="471108"/>
            <a:ext cx="9144000" cy="994172"/>
          </a:xfrm>
        </p:spPr>
        <p:txBody>
          <a:bodyPr>
            <a:noAutofit/>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Bronfenbrenner’s Ecological Theory</a:t>
            </a:r>
          </a:p>
        </p:txBody>
      </p:sp>
      <p:sp>
        <p:nvSpPr>
          <p:cNvPr id="4" name="Content Placeholder 3">
            <a:extLst>
              <a:ext uri="{FF2B5EF4-FFF2-40B4-BE49-F238E27FC236}">
                <a16:creationId xmlns:a16="http://schemas.microsoft.com/office/drawing/2014/main" id="{5EB58022-25D5-B52A-94C4-F0CA6C2EF516}"/>
              </a:ext>
            </a:extLst>
          </p:cNvPr>
          <p:cNvSpPr>
            <a:spLocks noGrp="1"/>
          </p:cNvSpPr>
          <p:nvPr>
            <p:ph sz="half" idx="2"/>
          </p:nvPr>
        </p:nvSpPr>
        <p:spPr>
          <a:xfrm>
            <a:off x="7163852" y="5521384"/>
            <a:ext cx="1702698" cy="368422"/>
          </a:xfrm>
        </p:spPr>
        <p:txBody>
          <a:bodyPr>
            <a:normAutofit lnSpcReduction="10000"/>
          </a:bodyPr>
          <a:lstStyle/>
          <a:p>
            <a:pPr marL="0" indent="0">
              <a:buNone/>
            </a:pPr>
            <a:r>
              <a:rPr lang="en-GB" sz="1050" dirty="0"/>
              <a:t>(Source: </a:t>
            </a:r>
            <a:r>
              <a:rPr lang="en-GB" sz="1050" dirty="0" err="1"/>
              <a:t>Simplypsychology</a:t>
            </a:r>
            <a:r>
              <a:rPr lang="en-GB" sz="1050" dirty="0"/>
              <a:t>, 2022)</a:t>
            </a:r>
          </a:p>
        </p:txBody>
      </p:sp>
      <p:pic>
        <p:nvPicPr>
          <p:cNvPr id="6146" name="Picture 2" descr="Bronfenbrenner's Ecological Systems Theory | Simply Psychology">
            <a:extLst>
              <a:ext uri="{FF2B5EF4-FFF2-40B4-BE49-F238E27FC236}">
                <a16:creationId xmlns:a16="http://schemas.microsoft.com/office/drawing/2014/main" id="{B4CD7958-D242-0F76-D366-EE112D814D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60162" y="1720083"/>
            <a:ext cx="5003689" cy="50748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6497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156723" y="321755"/>
            <a:ext cx="5235083" cy="857250"/>
          </a:xfrm>
        </p:spPr>
        <p:txBody>
          <a:bodyPr rtlCol="0">
            <a:noAutofit/>
          </a:bodyPr>
          <a:lstStyle/>
          <a:p>
            <a:pPr algn="ctr">
              <a:defRPr/>
            </a:pPr>
            <a:r>
              <a:rPr lang="en-GB" altLang="en-US" b="1" dirty="0">
                <a:solidFill>
                  <a:schemeClr val="accent1"/>
                </a:solidFill>
                <a:latin typeface="Arial" panose="020B0604020202020204" pitchFamily="34" charset="0"/>
                <a:cs typeface="Arial" panose="020B0604020202020204" pitchFamily="34" charset="0"/>
              </a:rPr>
              <a:t>Maria Montessori</a:t>
            </a:r>
            <a:endParaRPr lang="en-GB" altLang="cy-GB" b="1" dirty="0">
              <a:solidFill>
                <a:schemeClr val="accent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60667B7-BA35-42D4-85F6-A376A56D8204}"/>
              </a:ext>
            </a:extLst>
          </p:cNvPr>
          <p:cNvSpPr>
            <a:spLocks noGrp="1"/>
          </p:cNvSpPr>
          <p:nvPr>
            <p:ph sz="half" idx="1"/>
          </p:nvPr>
        </p:nvSpPr>
        <p:spPr>
          <a:xfrm>
            <a:off x="2199681" y="1709676"/>
            <a:ext cx="6521238" cy="4213452"/>
          </a:xfrm>
        </p:spPr>
        <p:txBody>
          <a:bodyPr>
            <a:normAutofit/>
          </a:bodyPr>
          <a:lstStyle/>
          <a:p>
            <a:pPr>
              <a:lnSpc>
                <a:spcPct val="150000"/>
              </a:lnSpc>
            </a:pPr>
            <a:r>
              <a:rPr lang="en-GB" altLang="en-US" dirty="0">
                <a:solidFill>
                  <a:schemeClr val="accent1"/>
                </a:solidFill>
                <a:latin typeface="Arial" panose="020B0604020202020204" pitchFamily="34" charset="0"/>
                <a:cs typeface="Arial" panose="020B0604020202020204" pitchFamily="34" charset="0"/>
              </a:rPr>
              <a:t>Child centred environments</a:t>
            </a:r>
          </a:p>
          <a:p>
            <a:pPr>
              <a:lnSpc>
                <a:spcPct val="150000"/>
              </a:lnSpc>
            </a:pPr>
            <a:r>
              <a:rPr lang="en-GB" altLang="en-US" dirty="0">
                <a:solidFill>
                  <a:schemeClr val="accent1"/>
                </a:solidFill>
                <a:latin typeface="Arial" panose="020B0604020202020204" pitchFamily="34" charset="0"/>
                <a:cs typeface="Arial" panose="020B0604020202020204" pitchFamily="34" charset="0"/>
              </a:rPr>
              <a:t>Provide real tools that work</a:t>
            </a:r>
          </a:p>
          <a:p>
            <a:pPr>
              <a:lnSpc>
                <a:spcPct val="150000"/>
              </a:lnSpc>
            </a:pPr>
            <a:r>
              <a:rPr lang="en-GB" altLang="en-US" dirty="0">
                <a:solidFill>
                  <a:schemeClr val="accent1"/>
                </a:solidFill>
                <a:latin typeface="Arial" panose="020B0604020202020204" pitchFamily="34" charset="0"/>
                <a:cs typeface="Arial" panose="020B0604020202020204" pitchFamily="34" charset="0"/>
              </a:rPr>
              <a:t>Keep materials and equipment accessible to children</a:t>
            </a:r>
          </a:p>
          <a:p>
            <a:pPr>
              <a:lnSpc>
                <a:spcPct val="150000"/>
              </a:lnSpc>
            </a:pPr>
            <a:r>
              <a:rPr lang="en-GB" altLang="en-US" dirty="0">
                <a:solidFill>
                  <a:schemeClr val="accent1"/>
                </a:solidFill>
                <a:latin typeface="Arial" panose="020B0604020202020204" pitchFamily="34" charset="0"/>
                <a:cs typeface="Arial" panose="020B0604020202020204" pitchFamily="34" charset="0"/>
              </a:rPr>
              <a:t>Create beauty and order</a:t>
            </a:r>
          </a:p>
          <a:p>
            <a:pPr marL="0" indent="0">
              <a:buNone/>
            </a:pPr>
            <a:endParaRPr lang="en-GB" dirty="0"/>
          </a:p>
        </p:txBody>
      </p:sp>
      <p:pic>
        <p:nvPicPr>
          <p:cNvPr id="5" name="Picture 2" descr="Maria Montessori | Biography &amp;amp; Facts | Britannica">
            <a:extLst>
              <a:ext uri="{FF2B5EF4-FFF2-40B4-BE49-F238E27FC236}">
                <a16:creationId xmlns:a16="http://schemas.microsoft.com/office/drawing/2014/main" id="{C7706004-F7CE-2D97-4EA6-E00AF66198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721" y="321755"/>
            <a:ext cx="2015961" cy="26760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11905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0C59A-C903-4314-BE1E-FE5A0315F104}"/>
              </a:ext>
            </a:extLst>
          </p:cNvPr>
          <p:cNvSpPr>
            <a:spLocks noGrp="1"/>
          </p:cNvSpPr>
          <p:nvPr>
            <p:ph type="title"/>
          </p:nvPr>
        </p:nvSpPr>
        <p:spPr>
          <a:xfrm>
            <a:off x="0" y="-110105"/>
            <a:ext cx="9478229" cy="1144323"/>
          </a:xfrm>
        </p:spPr>
        <p:txBody>
          <a:bodyPr>
            <a:normAutofit/>
          </a:bodyPr>
          <a:lstStyle/>
          <a:p>
            <a:pPr algn="ctr"/>
            <a:r>
              <a:rPr lang="en-GB" sz="3600" b="1" dirty="0">
                <a:solidFill>
                  <a:schemeClr val="accent1"/>
                </a:solidFill>
                <a:latin typeface="Arial" panose="020B0604020202020204" pitchFamily="34" charset="0"/>
                <a:cs typeface="Arial" panose="020B0604020202020204" pitchFamily="34" charset="0"/>
              </a:rPr>
              <a:t>Holistic development </a:t>
            </a:r>
          </a:p>
        </p:txBody>
      </p:sp>
      <p:pic>
        <p:nvPicPr>
          <p:cNvPr id="5" name="Picture 4">
            <a:extLst>
              <a:ext uri="{FF2B5EF4-FFF2-40B4-BE49-F238E27FC236}">
                <a16:creationId xmlns:a16="http://schemas.microsoft.com/office/drawing/2014/main" id="{AE0EBB97-17EF-8451-2186-CC49F99F9B7E}"/>
              </a:ext>
            </a:extLst>
          </p:cNvPr>
          <p:cNvPicPr>
            <a:picLocks noChangeAspect="1"/>
          </p:cNvPicPr>
          <p:nvPr/>
        </p:nvPicPr>
        <p:blipFill rotWithShape="1">
          <a:blip r:embed="rId3"/>
          <a:srcRect l="44721" t="11027" r="22065" b="9540"/>
          <a:stretch/>
        </p:blipFill>
        <p:spPr>
          <a:xfrm>
            <a:off x="4333106" y="911247"/>
            <a:ext cx="4739546" cy="4202867"/>
          </a:xfrm>
          <a:prstGeom prst="rect">
            <a:avLst/>
          </a:prstGeom>
        </p:spPr>
      </p:pic>
      <p:sp>
        <p:nvSpPr>
          <p:cNvPr id="8" name="Content Placeholder 2">
            <a:extLst>
              <a:ext uri="{FF2B5EF4-FFF2-40B4-BE49-F238E27FC236}">
                <a16:creationId xmlns:a16="http://schemas.microsoft.com/office/drawing/2014/main" id="{5A98A072-1663-736B-DD19-6448F44F4F7D}"/>
              </a:ext>
            </a:extLst>
          </p:cNvPr>
          <p:cNvSpPr txBox="1">
            <a:spLocks/>
          </p:cNvSpPr>
          <p:nvPr/>
        </p:nvSpPr>
        <p:spPr>
          <a:xfrm>
            <a:off x="0" y="1034218"/>
            <a:ext cx="4450201" cy="4912535"/>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50000"/>
              </a:lnSpc>
            </a:pPr>
            <a:r>
              <a:rPr lang="en-GB" sz="2300" dirty="0" err="1">
                <a:solidFill>
                  <a:schemeClr val="accent1"/>
                </a:solidFill>
                <a:latin typeface="Arial" panose="020B0604020202020204" pitchFamily="34" charset="0"/>
                <a:cs typeface="Arial" panose="020B0604020202020204" pitchFamily="34" charset="0"/>
              </a:rPr>
              <a:t>Te</a:t>
            </a:r>
            <a:r>
              <a:rPr lang="en-GB" sz="2300" dirty="0">
                <a:solidFill>
                  <a:schemeClr val="accent1"/>
                </a:solidFill>
                <a:latin typeface="Arial" panose="020B0604020202020204" pitchFamily="34" charset="0"/>
                <a:cs typeface="Arial" panose="020B0604020202020204" pitchFamily="34" charset="0"/>
              </a:rPr>
              <a:t> </a:t>
            </a:r>
            <a:r>
              <a:rPr lang="en-GB" sz="2300" dirty="0" err="1">
                <a:solidFill>
                  <a:schemeClr val="accent1"/>
                </a:solidFill>
                <a:latin typeface="Arial" panose="020B0604020202020204" pitchFamily="34" charset="0"/>
                <a:cs typeface="Arial" panose="020B0604020202020204" pitchFamily="34" charset="0"/>
              </a:rPr>
              <a:t>Whariki</a:t>
            </a:r>
            <a:r>
              <a:rPr lang="en-GB" sz="2300" dirty="0">
                <a:solidFill>
                  <a:schemeClr val="accent1"/>
                </a:solidFill>
                <a:latin typeface="Arial" panose="020B0604020202020204" pitchFamily="34" charset="0"/>
                <a:cs typeface="Arial" panose="020B0604020202020204" pitchFamily="34" charset="0"/>
              </a:rPr>
              <a:t> 'Woven mat'</a:t>
            </a:r>
          </a:p>
          <a:p>
            <a:pPr>
              <a:lnSpc>
                <a:spcPct val="150000"/>
              </a:lnSpc>
            </a:pPr>
            <a:r>
              <a:rPr lang="en-GB" sz="2300" dirty="0">
                <a:solidFill>
                  <a:schemeClr val="accent1"/>
                </a:solidFill>
                <a:latin typeface="Arial" panose="020B0604020202020204" pitchFamily="34" charset="0"/>
                <a:cs typeface="Arial" panose="020B0604020202020204" pitchFamily="34" charset="0"/>
              </a:rPr>
              <a:t>Nordic Countries focus on socioemotional development</a:t>
            </a:r>
          </a:p>
          <a:p>
            <a:pPr>
              <a:lnSpc>
                <a:spcPct val="150000"/>
              </a:lnSpc>
            </a:pPr>
            <a:r>
              <a:rPr lang="en-GB" sz="2300" dirty="0">
                <a:solidFill>
                  <a:schemeClr val="accent1"/>
                </a:solidFill>
                <a:latin typeface="Arial" panose="020B0604020202020204" pitchFamily="34" charset="0"/>
                <a:cs typeface="Arial" panose="020B0604020202020204" pitchFamily="34" charset="0"/>
              </a:rPr>
              <a:t>Reggio Emilia Curiosity in the potential of children</a:t>
            </a:r>
          </a:p>
          <a:p>
            <a:pPr>
              <a:lnSpc>
                <a:spcPct val="150000"/>
              </a:lnSpc>
            </a:pPr>
            <a:r>
              <a:rPr lang="en-GB" sz="2300" dirty="0">
                <a:solidFill>
                  <a:schemeClr val="accent1"/>
                </a:solidFill>
                <a:latin typeface="Arial" panose="020B0604020202020204" pitchFamily="34" charset="0"/>
                <a:cs typeface="Arial" panose="020B0604020202020204" pitchFamily="34" charset="0"/>
              </a:rPr>
              <a:t>(Wall, </a:t>
            </a:r>
            <a:r>
              <a:rPr lang="en-GB" sz="2300" dirty="0" err="1">
                <a:solidFill>
                  <a:schemeClr val="accent1"/>
                </a:solidFill>
                <a:latin typeface="Arial" panose="020B0604020202020204" pitchFamily="34" charset="0"/>
                <a:cs typeface="Arial" panose="020B0604020202020204" pitchFamily="34" charset="0"/>
              </a:rPr>
              <a:t>Litjens</a:t>
            </a:r>
            <a:r>
              <a:rPr lang="en-GB" sz="2300" dirty="0">
                <a:solidFill>
                  <a:schemeClr val="accent1"/>
                </a:solidFill>
                <a:latin typeface="Arial" panose="020B0604020202020204" pitchFamily="34" charset="0"/>
                <a:cs typeface="Arial" panose="020B0604020202020204" pitchFamily="34" charset="0"/>
              </a:rPr>
              <a:t> and </a:t>
            </a:r>
            <a:r>
              <a:rPr lang="en-GB" sz="2300" dirty="0" err="1">
                <a:solidFill>
                  <a:schemeClr val="accent1"/>
                </a:solidFill>
                <a:latin typeface="Arial" panose="020B0604020202020204" pitchFamily="34" charset="0"/>
                <a:cs typeface="Arial" panose="020B0604020202020204" pitchFamily="34" charset="0"/>
              </a:rPr>
              <a:t>Taguma</a:t>
            </a:r>
            <a:r>
              <a:rPr lang="en-GB" sz="2300" dirty="0">
                <a:solidFill>
                  <a:schemeClr val="accent1"/>
                </a:solidFill>
                <a:latin typeface="Arial" panose="020B0604020202020204" pitchFamily="34" charset="0"/>
                <a:cs typeface="Arial" panose="020B0604020202020204" pitchFamily="34" charset="0"/>
              </a:rPr>
              <a:t>, 2015: 41).</a:t>
            </a:r>
          </a:p>
          <a:p>
            <a:endParaRPr lang="en-GB" sz="1800" dirty="0"/>
          </a:p>
          <a:p>
            <a:endParaRPr lang="en-GB" sz="2400" dirty="0"/>
          </a:p>
        </p:txBody>
      </p:sp>
    </p:spTree>
    <p:extLst>
      <p:ext uri="{BB962C8B-B14F-4D97-AF65-F5344CB8AC3E}">
        <p14:creationId xmlns:p14="http://schemas.microsoft.com/office/powerpoint/2010/main" val="3934300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63D599-80CE-8504-F1D5-D55C630A2952}"/>
              </a:ext>
            </a:extLst>
          </p:cNvPr>
          <p:cNvSpPr txBox="1"/>
          <p:nvPr/>
        </p:nvSpPr>
        <p:spPr>
          <a:xfrm>
            <a:off x="50450" y="211311"/>
            <a:ext cx="8614103" cy="707886"/>
          </a:xfrm>
          <a:prstGeom prst="rect">
            <a:avLst/>
          </a:prstGeom>
          <a:noFill/>
        </p:spPr>
        <p:txBody>
          <a:bodyPr wrap="square">
            <a:spAutoFit/>
          </a:bodyPr>
          <a:lstStyle/>
          <a:p>
            <a:pPr algn="ctr"/>
            <a:r>
              <a:rPr lang="en-US" sz="4000" b="1" dirty="0">
                <a:solidFill>
                  <a:schemeClr val="accent1"/>
                </a:solidFill>
                <a:latin typeface="Arial" panose="020B0604020202020204" pitchFamily="34" charset="0"/>
                <a:cs typeface="Arial" panose="020B0604020202020204" pitchFamily="34" charset="0"/>
              </a:rPr>
              <a:t>Forest School (Scandinavia)</a:t>
            </a:r>
            <a:endParaRPr lang="en-GB" sz="4000" b="1" dirty="0">
              <a:solidFill>
                <a:schemeClr val="accent1"/>
              </a:solidFill>
            </a:endParaRPr>
          </a:p>
        </p:txBody>
      </p:sp>
      <p:pic>
        <p:nvPicPr>
          <p:cNvPr id="3" name="Picture 6" descr="See the source image">
            <a:extLst>
              <a:ext uri="{FF2B5EF4-FFF2-40B4-BE49-F238E27FC236}">
                <a16:creationId xmlns:a16="http://schemas.microsoft.com/office/drawing/2014/main" id="{8CD99E7F-5DCE-C6F9-B696-15D0F37B8A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937"/>
          <a:stretch/>
        </p:blipFill>
        <p:spPr bwMode="auto">
          <a:xfrm>
            <a:off x="540987" y="1543917"/>
            <a:ext cx="3413005" cy="425208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8" descr="See the source image">
            <a:extLst>
              <a:ext uri="{FF2B5EF4-FFF2-40B4-BE49-F238E27FC236}">
                <a16:creationId xmlns:a16="http://schemas.microsoft.com/office/drawing/2014/main" id="{EE47DEF1-D04C-18A6-59DB-3F01ECC330C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315" t="7269" r="13001" b="7363"/>
          <a:stretch/>
        </p:blipFill>
        <p:spPr bwMode="auto">
          <a:xfrm>
            <a:off x="4708801" y="1536258"/>
            <a:ext cx="3640617" cy="42179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37801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51D243F-BF3A-AD4C-C128-756EFAF01CBF}"/>
              </a:ext>
            </a:extLst>
          </p:cNvPr>
          <p:cNvPicPr>
            <a:picLocks noChangeAspect="1"/>
          </p:cNvPicPr>
          <p:nvPr/>
        </p:nvPicPr>
        <p:blipFill rotWithShape="1">
          <a:blip r:embed="rId3"/>
          <a:srcRect l="15484" t="20409" r="56936" b="9188"/>
          <a:stretch/>
        </p:blipFill>
        <p:spPr>
          <a:xfrm>
            <a:off x="83802" y="727176"/>
            <a:ext cx="5287541" cy="4890975"/>
          </a:xfrm>
          <a:prstGeom prst="rect">
            <a:avLst/>
          </a:prstGeom>
        </p:spPr>
      </p:pic>
      <p:sp>
        <p:nvSpPr>
          <p:cNvPr id="6" name="TextBox 5">
            <a:extLst>
              <a:ext uri="{FF2B5EF4-FFF2-40B4-BE49-F238E27FC236}">
                <a16:creationId xmlns:a16="http://schemas.microsoft.com/office/drawing/2014/main" id="{DF6E5231-B7D2-6ACE-1D50-684823A64C85}"/>
              </a:ext>
            </a:extLst>
          </p:cNvPr>
          <p:cNvSpPr txBox="1"/>
          <p:nvPr/>
        </p:nvSpPr>
        <p:spPr>
          <a:xfrm>
            <a:off x="5522733" y="320953"/>
            <a:ext cx="3466847" cy="415498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4400" b="1" i="0" u="none" strike="noStrike" kern="1200" cap="none" spc="0" normalizeH="0" baseline="0" noProof="0" dirty="0" err="1">
                <a:ln>
                  <a:noFill/>
                </a:ln>
                <a:solidFill>
                  <a:schemeClr val="accent1"/>
                </a:solidFill>
                <a:effectLst/>
                <a:uLnTx/>
                <a:uFillTx/>
                <a:latin typeface="Arial" panose="020B0604020202020204" pitchFamily="34" charset="0"/>
                <a:ea typeface="ＭＳ Ｐゴシック" panose="020B0600070205080204" pitchFamily="34" charset="-128"/>
                <a:cs typeface="Arial" panose="020B0604020202020204" pitchFamily="34" charset="0"/>
              </a:rPr>
              <a:t>Te</a:t>
            </a:r>
            <a:r>
              <a:rPr kumimoji="0" lang="en-GB" sz="4400" b="1" i="0" u="none" strike="noStrike" kern="1200" cap="none" spc="0" normalizeH="0" baseline="0" noProof="0" dirty="0">
                <a:ln>
                  <a:noFill/>
                </a:ln>
                <a:solidFill>
                  <a:schemeClr val="accent1"/>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4400" b="1" i="0" u="none" strike="noStrike" kern="1200" cap="none" spc="0" normalizeH="0" baseline="0" noProof="0" dirty="0" err="1">
                <a:ln>
                  <a:noFill/>
                </a:ln>
                <a:solidFill>
                  <a:schemeClr val="accent1"/>
                </a:solidFill>
                <a:effectLst/>
                <a:uLnTx/>
                <a:uFillTx/>
                <a:latin typeface="Arial" panose="020B0604020202020204" pitchFamily="34" charset="0"/>
                <a:ea typeface="ＭＳ Ｐゴシック" panose="020B0600070205080204" pitchFamily="34" charset="-128"/>
                <a:cs typeface="Arial" panose="020B0604020202020204" pitchFamily="34" charset="0"/>
              </a:rPr>
              <a:t>Whāriki</a:t>
            </a:r>
            <a:r>
              <a:rPr kumimoji="0" lang="en-GB" sz="4400" b="1" i="0" u="none" strike="noStrike" kern="1200" cap="none" spc="0" normalizeH="0" baseline="0" noProof="0" dirty="0">
                <a:ln>
                  <a:noFill/>
                </a:ln>
                <a:solidFill>
                  <a:schemeClr val="accent1"/>
                </a:solidFill>
                <a:effectLst/>
                <a:uLnTx/>
                <a:uFillTx/>
                <a:latin typeface="Arial" panose="020B0604020202020204" pitchFamily="34" charset="0"/>
                <a:ea typeface="ＭＳ Ｐゴシック" panose="020B0600070205080204" pitchFamily="34" charset="-128"/>
                <a:cs typeface="Arial" panose="020B0604020202020204" pitchFamily="34" charset="0"/>
              </a:rPr>
              <a:t> – Early childhood curriculum</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4400" b="1" i="0" u="none" strike="noStrike" kern="1200" cap="none" spc="0" normalizeH="0" baseline="0" noProof="0" dirty="0">
                <a:ln>
                  <a:noFill/>
                </a:ln>
                <a:solidFill>
                  <a:schemeClr val="accent1"/>
                </a:solidFill>
                <a:effectLst/>
                <a:uLnTx/>
                <a:uFillTx/>
                <a:latin typeface="Arial" panose="020B0604020202020204" pitchFamily="34" charset="0"/>
                <a:ea typeface="ＭＳ Ｐゴシック" panose="020B0600070205080204" pitchFamily="34" charset="-128"/>
                <a:cs typeface="Arial" panose="020B0604020202020204" pitchFamily="34" charset="0"/>
              </a:rPr>
              <a:t>(New Zealand) </a:t>
            </a:r>
          </a:p>
        </p:txBody>
      </p:sp>
      <p:sp>
        <p:nvSpPr>
          <p:cNvPr id="7" name="TextBox 6">
            <a:extLst>
              <a:ext uri="{FF2B5EF4-FFF2-40B4-BE49-F238E27FC236}">
                <a16:creationId xmlns:a16="http://schemas.microsoft.com/office/drawing/2014/main" id="{2B24A7AD-B2B8-AACF-9F85-83DDFC91EC4C}"/>
              </a:ext>
            </a:extLst>
          </p:cNvPr>
          <p:cNvSpPr txBox="1"/>
          <p:nvPr/>
        </p:nvSpPr>
        <p:spPr>
          <a:xfrm>
            <a:off x="5614312" y="4706378"/>
            <a:ext cx="3706761" cy="1569660"/>
          </a:xfrm>
          <a:prstGeom prst="rect">
            <a:avLst/>
          </a:prstGeom>
          <a:noFill/>
        </p:spPr>
        <p:txBody>
          <a:bodyPr wrap="square">
            <a:spAutoFit/>
          </a:bodyPr>
          <a:lstStyle/>
          <a:p>
            <a:r>
              <a:rPr lang="en-GB" dirty="0">
                <a:hlinkClick r:id="rId4"/>
              </a:rPr>
              <a:t>ELS-Te-Whariki-Early-Childhood-Curriculum-ENG-Web.pdf (education.govt.nz)</a:t>
            </a:r>
            <a:endParaRPr lang="en-GB" dirty="0"/>
          </a:p>
        </p:txBody>
      </p:sp>
    </p:spTree>
    <p:extLst>
      <p:ext uri="{BB962C8B-B14F-4D97-AF65-F5344CB8AC3E}">
        <p14:creationId xmlns:p14="http://schemas.microsoft.com/office/powerpoint/2010/main" val="26571919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58971F-0D27-042C-AD16-B7FB83AFA212}"/>
              </a:ext>
            </a:extLst>
          </p:cNvPr>
          <p:cNvSpPr txBox="1"/>
          <p:nvPr/>
        </p:nvSpPr>
        <p:spPr>
          <a:xfrm>
            <a:off x="5142743" y="182898"/>
            <a:ext cx="3627241" cy="1569660"/>
          </a:xfrm>
          <a:prstGeom prst="rect">
            <a:avLst/>
          </a:prstGeom>
          <a:noFill/>
        </p:spPr>
        <p:txBody>
          <a:bodyPr wrap="square">
            <a:spAutoFit/>
          </a:bodyPr>
          <a:lstStyle/>
          <a:p>
            <a:pPr algn="ctr"/>
            <a:r>
              <a:rPr lang="en-GB" sz="4800" dirty="0">
                <a:solidFill>
                  <a:schemeClr val="accent1"/>
                </a:solidFill>
                <a:latin typeface="Arial" panose="020B0604020202020204" pitchFamily="34" charset="0"/>
                <a:cs typeface="Arial" panose="020B0604020202020204" pitchFamily="34" charset="0"/>
              </a:rPr>
              <a:t>Reggio Emilia (Italy)</a:t>
            </a:r>
          </a:p>
        </p:txBody>
      </p:sp>
      <p:pic>
        <p:nvPicPr>
          <p:cNvPr id="3" name="Content Placeholder 3">
            <a:extLst>
              <a:ext uri="{FF2B5EF4-FFF2-40B4-BE49-F238E27FC236}">
                <a16:creationId xmlns:a16="http://schemas.microsoft.com/office/drawing/2014/main" id="{E2DEB9DB-F532-9B0E-C674-45D74D6C25FA}"/>
              </a:ext>
            </a:extLst>
          </p:cNvPr>
          <p:cNvPicPr>
            <a:picLocks noChangeAspect="1"/>
          </p:cNvPicPr>
          <p:nvPr/>
        </p:nvPicPr>
        <p:blipFill>
          <a:blip r:embed="rId3"/>
          <a:stretch>
            <a:fillRect/>
          </a:stretch>
        </p:blipFill>
        <p:spPr>
          <a:xfrm>
            <a:off x="167669" y="320947"/>
            <a:ext cx="4610303" cy="5280471"/>
          </a:xfrm>
          <a:prstGeom prst="rect">
            <a:avLst/>
          </a:prstGeom>
        </p:spPr>
      </p:pic>
      <p:sp>
        <p:nvSpPr>
          <p:cNvPr id="5" name="TextBox 4">
            <a:extLst>
              <a:ext uri="{FF2B5EF4-FFF2-40B4-BE49-F238E27FC236}">
                <a16:creationId xmlns:a16="http://schemas.microsoft.com/office/drawing/2014/main" id="{28FF2A0B-EBB4-92E1-2571-7C314C533761}"/>
              </a:ext>
            </a:extLst>
          </p:cNvPr>
          <p:cNvSpPr txBox="1"/>
          <p:nvPr/>
        </p:nvSpPr>
        <p:spPr>
          <a:xfrm>
            <a:off x="4841477" y="1883301"/>
            <a:ext cx="4229775" cy="3785652"/>
          </a:xfrm>
          <a:prstGeom prst="rect">
            <a:avLst/>
          </a:prstGeom>
          <a:noFill/>
        </p:spPr>
        <p:txBody>
          <a:bodyPr wrap="square">
            <a:spAutoFit/>
          </a:bodyPr>
          <a:lstStyle/>
          <a:p>
            <a:pPr algn="ctr"/>
            <a:r>
              <a:rPr lang="en-GB" sz="2400" i="0" dirty="0">
                <a:solidFill>
                  <a:schemeClr val="accent1"/>
                </a:solidFill>
                <a:effectLst/>
                <a:latin typeface="Arial" panose="020B0604020202020204" pitchFamily="34" charset="0"/>
                <a:cs typeface="Arial" panose="020B0604020202020204" pitchFamily="34" charset="0"/>
              </a:rPr>
              <a:t>“To make a lovable school, industrious, inventive, liveable, documentable and communicable, a place of research, learning, re-cognition and reflection, where children, teachers and families feel well - is our point of arrival.” </a:t>
            </a:r>
            <a:br>
              <a:rPr lang="en-GB" sz="2400" dirty="0">
                <a:solidFill>
                  <a:schemeClr val="accent1"/>
                </a:solidFill>
                <a:latin typeface="Arial" panose="020B0604020202020204" pitchFamily="34" charset="0"/>
                <a:cs typeface="Arial" panose="020B0604020202020204" pitchFamily="34" charset="0"/>
              </a:rPr>
            </a:br>
            <a:r>
              <a:rPr lang="en-GB" sz="2400" i="0" dirty="0">
                <a:solidFill>
                  <a:schemeClr val="accent1"/>
                </a:solidFill>
                <a:effectLst/>
                <a:latin typeface="Arial" panose="020B0604020202020204" pitchFamily="34" charset="0"/>
                <a:cs typeface="Arial" panose="020B0604020202020204" pitchFamily="34" charset="0"/>
              </a:rPr>
              <a:t>Loris Malaguzzi</a:t>
            </a:r>
            <a:endParaRPr lang="en-GB" sz="2400"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62479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EC528-62E2-DB00-7A77-858CC71F1A9F}"/>
              </a:ext>
            </a:extLst>
          </p:cNvPr>
          <p:cNvSpPr>
            <a:spLocks noGrp="1"/>
          </p:cNvSpPr>
          <p:nvPr>
            <p:ph type="title"/>
          </p:nvPr>
        </p:nvSpPr>
        <p:spPr>
          <a:xfrm>
            <a:off x="552450" y="100266"/>
            <a:ext cx="7886700" cy="1006474"/>
          </a:xfrm>
        </p:spPr>
        <p:txBody>
          <a:bodyPr/>
          <a:lstStyle/>
          <a:p>
            <a:pPr algn="ctr"/>
            <a:r>
              <a:rPr lang="en-GB" b="1" dirty="0">
                <a:solidFill>
                  <a:schemeClr val="accent1"/>
                </a:solidFill>
                <a:latin typeface="Arial" panose="020B0604020202020204" pitchFamily="34" charset="0"/>
                <a:cs typeface="Arial" panose="020B0604020202020204" pitchFamily="34" charset="0"/>
              </a:rPr>
              <a:t>The Curiosity Approach </a:t>
            </a:r>
          </a:p>
        </p:txBody>
      </p:sp>
      <p:sp>
        <p:nvSpPr>
          <p:cNvPr id="4" name="Content Placeholder 3">
            <a:extLst>
              <a:ext uri="{FF2B5EF4-FFF2-40B4-BE49-F238E27FC236}">
                <a16:creationId xmlns:a16="http://schemas.microsoft.com/office/drawing/2014/main" id="{4806C9D5-9DC5-C441-824E-EA5B733D4835}"/>
              </a:ext>
            </a:extLst>
          </p:cNvPr>
          <p:cNvSpPr>
            <a:spLocks noGrp="1"/>
          </p:cNvSpPr>
          <p:nvPr>
            <p:ph sz="half" idx="2"/>
          </p:nvPr>
        </p:nvSpPr>
        <p:spPr>
          <a:xfrm>
            <a:off x="552451" y="955343"/>
            <a:ext cx="5261495" cy="4795918"/>
          </a:xfrm>
        </p:spPr>
        <p:txBody>
          <a:bodyPr>
            <a:normAutofit/>
          </a:bodyPr>
          <a:lstStyle/>
          <a:p>
            <a:pPr>
              <a:lnSpc>
                <a:spcPct val="150000"/>
              </a:lnSpc>
            </a:pPr>
            <a:r>
              <a:rPr lang="en-GB" dirty="0">
                <a:solidFill>
                  <a:schemeClr val="accent1"/>
                </a:solidFill>
                <a:latin typeface="Arial" panose="020B0604020202020204" pitchFamily="34" charset="0"/>
                <a:cs typeface="Arial" panose="020B0604020202020204" pitchFamily="34" charset="0"/>
              </a:rPr>
              <a:t>I</a:t>
            </a:r>
            <a:r>
              <a:rPr lang="en-GB" b="0" i="0" dirty="0">
                <a:solidFill>
                  <a:schemeClr val="accent1"/>
                </a:solidFill>
                <a:effectLst/>
                <a:latin typeface="Arial" panose="020B0604020202020204" pitchFamily="34" charset="0"/>
                <a:cs typeface="Arial" panose="020B0604020202020204" pitchFamily="34" charset="0"/>
              </a:rPr>
              <a:t>gnite a child’s natural curiosity to explore the world around them</a:t>
            </a:r>
          </a:p>
          <a:p>
            <a:pPr>
              <a:lnSpc>
                <a:spcPct val="150000"/>
              </a:lnSpc>
            </a:pPr>
            <a:r>
              <a:rPr lang="en-GB" dirty="0">
                <a:solidFill>
                  <a:schemeClr val="accent1"/>
                </a:solidFill>
                <a:latin typeface="Arial" panose="020B0604020202020204" pitchFamily="34" charset="0"/>
                <a:cs typeface="Arial" panose="020B0604020202020204" pitchFamily="34" charset="0"/>
              </a:rPr>
              <a:t>Loose parts play </a:t>
            </a:r>
          </a:p>
          <a:p>
            <a:pPr>
              <a:lnSpc>
                <a:spcPct val="150000"/>
              </a:lnSpc>
            </a:pPr>
            <a:r>
              <a:rPr lang="en-GB" dirty="0">
                <a:solidFill>
                  <a:schemeClr val="accent1"/>
                </a:solidFill>
                <a:latin typeface="Arial" panose="020B0604020202020204" pitchFamily="34" charset="0"/>
                <a:cs typeface="Arial" panose="020B0604020202020204" pitchFamily="34" charset="0"/>
              </a:rPr>
              <a:t>Inspired by Reggio, Montessori, Steiner and Pikler. </a:t>
            </a:r>
          </a:p>
        </p:txBody>
      </p:sp>
      <p:pic>
        <p:nvPicPr>
          <p:cNvPr id="10" name="Picture 9">
            <a:extLst>
              <a:ext uri="{FF2B5EF4-FFF2-40B4-BE49-F238E27FC236}">
                <a16:creationId xmlns:a16="http://schemas.microsoft.com/office/drawing/2014/main" id="{3819A628-BCCD-CA71-28A2-55932CC3184C}"/>
              </a:ext>
            </a:extLst>
          </p:cNvPr>
          <p:cNvPicPr>
            <a:picLocks noChangeAspect="1"/>
          </p:cNvPicPr>
          <p:nvPr/>
        </p:nvPicPr>
        <p:blipFill>
          <a:blip r:embed="rId3"/>
          <a:stretch>
            <a:fillRect/>
          </a:stretch>
        </p:blipFill>
        <p:spPr>
          <a:xfrm>
            <a:off x="5929810" y="1788074"/>
            <a:ext cx="2857500" cy="2857500"/>
          </a:xfrm>
          <a:prstGeom prst="rect">
            <a:avLst/>
          </a:prstGeom>
        </p:spPr>
      </p:pic>
    </p:spTree>
    <p:extLst>
      <p:ext uri="{BB962C8B-B14F-4D97-AF65-F5344CB8AC3E}">
        <p14:creationId xmlns:p14="http://schemas.microsoft.com/office/powerpoint/2010/main" val="11016348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EC528-62E2-DB00-7A77-858CC71F1A9F}"/>
              </a:ext>
            </a:extLst>
          </p:cNvPr>
          <p:cNvSpPr>
            <a:spLocks noGrp="1"/>
          </p:cNvSpPr>
          <p:nvPr>
            <p:ph type="title"/>
          </p:nvPr>
        </p:nvSpPr>
        <p:spPr>
          <a:xfrm>
            <a:off x="552450" y="100266"/>
            <a:ext cx="7886700" cy="1006474"/>
          </a:xfrm>
        </p:spPr>
        <p:txBody>
          <a:bodyPr/>
          <a:lstStyle/>
          <a:p>
            <a:pPr algn="ctr"/>
            <a:r>
              <a:rPr lang="en-GB" b="1" dirty="0">
                <a:solidFill>
                  <a:schemeClr val="accent1"/>
                </a:solidFill>
                <a:latin typeface="Arial" panose="020B0604020202020204" pitchFamily="34" charset="0"/>
                <a:cs typeface="Arial" panose="020B0604020202020204" pitchFamily="34" charset="0"/>
              </a:rPr>
              <a:t>Activity</a:t>
            </a:r>
          </a:p>
        </p:txBody>
      </p:sp>
      <p:sp>
        <p:nvSpPr>
          <p:cNvPr id="4" name="Content Placeholder 3">
            <a:extLst>
              <a:ext uri="{FF2B5EF4-FFF2-40B4-BE49-F238E27FC236}">
                <a16:creationId xmlns:a16="http://schemas.microsoft.com/office/drawing/2014/main" id="{4806C9D5-9DC5-C441-824E-EA5B733D4835}"/>
              </a:ext>
            </a:extLst>
          </p:cNvPr>
          <p:cNvSpPr>
            <a:spLocks noGrp="1"/>
          </p:cNvSpPr>
          <p:nvPr>
            <p:ph sz="half" idx="2"/>
          </p:nvPr>
        </p:nvSpPr>
        <p:spPr>
          <a:xfrm>
            <a:off x="218364" y="955343"/>
            <a:ext cx="8925635" cy="4795918"/>
          </a:xfrm>
        </p:spPr>
        <p:txBody>
          <a:bodyPr>
            <a:normAutofit/>
          </a:bodyPr>
          <a:lstStyle/>
          <a:p>
            <a:pPr>
              <a:lnSpc>
                <a:spcPct val="150000"/>
              </a:lnSpc>
            </a:pPr>
            <a:r>
              <a:rPr lang="en-GB" dirty="0">
                <a:solidFill>
                  <a:schemeClr val="accent1"/>
                </a:solidFill>
                <a:latin typeface="Arial" panose="020B0604020202020204" pitchFamily="34" charset="0"/>
                <a:cs typeface="Arial" panose="020B0604020202020204" pitchFamily="34" charset="0"/>
              </a:rPr>
              <a:t>Spilt into two groups and do some research about:</a:t>
            </a:r>
          </a:p>
          <a:p>
            <a:pPr marL="0" indent="0">
              <a:lnSpc>
                <a:spcPct val="150000"/>
              </a:lnSpc>
              <a:buNone/>
            </a:pPr>
            <a:r>
              <a:rPr lang="en-GB" dirty="0">
                <a:solidFill>
                  <a:schemeClr val="accent1"/>
                </a:solidFill>
                <a:latin typeface="Arial" panose="020B0604020202020204" pitchFamily="34" charset="0"/>
                <a:cs typeface="Arial" panose="020B0604020202020204" pitchFamily="34" charset="0"/>
              </a:rPr>
              <a:t>1. Emmi </a:t>
            </a:r>
            <a:r>
              <a:rPr lang="en-GB" dirty="0" err="1">
                <a:solidFill>
                  <a:schemeClr val="accent1"/>
                </a:solidFill>
                <a:latin typeface="Arial" panose="020B0604020202020204" pitchFamily="34" charset="0"/>
                <a:cs typeface="Arial" panose="020B0604020202020204" pitchFamily="34" charset="0"/>
              </a:rPr>
              <a:t>Pikler</a:t>
            </a:r>
            <a:r>
              <a:rPr lang="en-GB" dirty="0">
                <a:solidFill>
                  <a:schemeClr val="accent1"/>
                </a:solidFill>
                <a:latin typeface="Arial" panose="020B0604020202020204" pitchFamily="34" charset="0"/>
                <a:cs typeface="Arial" panose="020B0604020202020204" pitchFamily="34" charset="0"/>
              </a:rPr>
              <a:t> - </a:t>
            </a:r>
            <a:r>
              <a:rPr lang="en-GB" dirty="0" err="1">
                <a:solidFill>
                  <a:schemeClr val="accent1"/>
                </a:solidFill>
                <a:latin typeface="Arial" panose="020B0604020202020204" pitchFamily="34" charset="0"/>
                <a:cs typeface="Arial" panose="020B0604020202020204" pitchFamily="34" charset="0"/>
              </a:rPr>
              <a:t>Pedatrician</a:t>
            </a:r>
            <a:endParaRPr lang="en-GB" dirty="0">
              <a:solidFill>
                <a:schemeClr val="accent1"/>
              </a:solidFill>
              <a:latin typeface="Arial" panose="020B0604020202020204" pitchFamily="34" charset="0"/>
              <a:cs typeface="Arial" panose="020B0604020202020204" pitchFamily="34" charset="0"/>
            </a:endParaRPr>
          </a:p>
          <a:p>
            <a:pPr marL="0" indent="0">
              <a:lnSpc>
                <a:spcPct val="150000"/>
              </a:lnSpc>
              <a:buNone/>
            </a:pPr>
            <a:r>
              <a:rPr lang="en-GB" dirty="0">
                <a:solidFill>
                  <a:schemeClr val="accent1"/>
                </a:solidFill>
                <a:latin typeface="Arial" panose="020B0604020202020204" pitchFamily="34" charset="0"/>
                <a:cs typeface="Arial" panose="020B0604020202020204" pitchFamily="34" charset="0"/>
              </a:rPr>
              <a:t>2. Steiner Waldorf - Philosopher</a:t>
            </a:r>
          </a:p>
          <a:p>
            <a:pPr marL="0" indent="0">
              <a:lnSpc>
                <a:spcPct val="150000"/>
              </a:lnSpc>
              <a:buNone/>
            </a:pPr>
            <a:r>
              <a:rPr lang="en-GB" dirty="0">
                <a:solidFill>
                  <a:schemeClr val="accent1"/>
                </a:solidFill>
                <a:latin typeface="Arial" panose="020B0604020202020204" pitchFamily="34" charset="0"/>
                <a:cs typeface="Arial" panose="020B0604020202020204" pitchFamily="34" charset="0"/>
              </a:rPr>
              <a:t>Create a poster about your key figure;</a:t>
            </a:r>
          </a:p>
          <a:p>
            <a:pPr>
              <a:lnSpc>
                <a:spcPct val="150000"/>
              </a:lnSpc>
            </a:pPr>
            <a:r>
              <a:rPr lang="en-GB" dirty="0">
                <a:solidFill>
                  <a:schemeClr val="accent1"/>
                </a:solidFill>
                <a:latin typeface="Arial" panose="020B0604020202020204" pitchFamily="34" charset="0"/>
                <a:cs typeface="Arial" panose="020B0604020202020204" pitchFamily="34" charset="0"/>
              </a:rPr>
              <a:t>What do they say about Child Development?</a:t>
            </a:r>
          </a:p>
          <a:p>
            <a:pPr marL="0" indent="0">
              <a:lnSpc>
                <a:spcPct val="150000"/>
              </a:lnSpc>
              <a:buNone/>
            </a:pPr>
            <a:r>
              <a:rPr lang="en-GB" dirty="0">
                <a:solidFill>
                  <a:schemeClr val="accent1"/>
                </a:solidFill>
                <a:latin typeface="Arial" panose="020B0604020202020204" pitchFamily="34" charset="0"/>
                <a:cs typeface="Arial" panose="020B0604020202020204" pitchFamily="34" charset="0"/>
              </a:rPr>
              <a:t>Share your posters with the group!</a:t>
            </a:r>
          </a:p>
        </p:txBody>
      </p:sp>
    </p:spTree>
    <p:extLst>
      <p:ext uri="{BB962C8B-B14F-4D97-AF65-F5344CB8AC3E}">
        <p14:creationId xmlns:p14="http://schemas.microsoft.com/office/powerpoint/2010/main" val="28484314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1743C8A-FCE9-4BDD-92EF-368529C6889F}"/>
              </a:ext>
            </a:extLst>
          </p:cNvPr>
          <p:cNvSpPr>
            <a:spLocks noGrp="1"/>
          </p:cNvSpPr>
          <p:nvPr>
            <p:ph type="title"/>
          </p:nvPr>
        </p:nvSpPr>
        <p:spPr>
          <a:xfrm>
            <a:off x="410823" y="65581"/>
            <a:ext cx="7886700" cy="807829"/>
          </a:xfrm>
        </p:spPr>
        <p:txBody>
          <a:bodyPr/>
          <a:lstStyle/>
          <a:p>
            <a:pPr algn="ctr"/>
            <a:r>
              <a:rPr lang="en-GB" b="1" dirty="0">
                <a:solidFill>
                  <a:schemeClr val="accent1"/>
                </a:solidFill>
                <a:latin typeface="Arial" panose="020B0604020202020204" pitchFamily="34" charset="0"/>
                <a:cs typeface="Arial" panose="020B0604020202020204" pitchFamily="34" charset="0"/>
              </a:rPr>
              <a:t>Emmi </a:t>
            </a:r>
            <a:r>
              <a:rPr lang="en-GB" b="1" dirty="0" err="1">
                <a:solidFill>
                  <a:schemeClr val="accent1"/>
                </a:solidFill>
                <a:latin typeface="Arial" panose="020B0604020202020204" pitchFamily="34" charset="0"/>
                <a:cs typeface="Arial" panose="020B0604020202020204" pitchFamily="34" charset="0"/>
              </a:rPr>
              <a:t>Pikler</a:t>
            </a:r>
            <a:endParaRPr lang="en-GB" b="1" dirty="0">
              <a:solidFill>
                <a:schemeClr val="accent1"/>
              </a:solidFill>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1601ABF2-49A2-4F8F-837A-568D50DB1D88}"/>
              </a:ext>
            </a:extLst>
          </p:cNvPr>
          <p:cNvSpPr>
            <a:spLocks noGrp="1"/>
          </p:cNvSpPr>
          <p:nvPr>
            <p:ph sz="half" idx="2"/>
          </p:nvPr>
        </p:nvSpPr>
        <p:spPr>
          <a:xfrm>
            <a:off x="0" y="1215593"/>
            <a:ext cx="9144000" cy="5164782"/>
          </a:xfrm>
        </p:spPr>
        <p:txBody>
          <a:bodyPr>
            <a:noAutofit/>
          </a:bodyPr>
          <a:lstStyle/>
          <a:p>
            <a:pPr>
              <a:lnSpc>
                <a:spcPct val="150000"/>
              </a:lnSpc>
              <a:spcBef>
                <a:spcPts val="0"/>
              </a:spcBef>
            </a:pPr>
            <a:r>
              <a:rPr lang="en-GB" sz="2000" i="0" dirty="0">
                <a:solidFill>
                  <a:schemeClr val="accent1">
                    <a:lumMod val="75000"/>
                  </a:schemeClr>
                </a:solidFill>
                <a:effectLst/>
                <a:latin typeface="Arial" panose="020B0604020202020204" pitchFamily="34" charset="0"/>
                <a:cs typeface="Arial" panose="020B0604020202020204" pitchFamily="34" charset="0"/>
              </a:rPr>
              <a:t>Emmi </a:t>
            </a:r>
            <a:r>
              <a:rPr lang="en-GB" sz="2000" i="0" dirty="0" err="1">
                <a:solidFill>
                  <a:schemeClr val="accent1">
                    <a:lumMod val="75000"/>
                  </a:schemeClr>
                </a:solidFill>
                <a:effectLst/>
                <a:latin typeface="Arial" panose="020B0604020202020204" pitchFamily="34" charset="0"/>
                <a:cs typeface="Arial" panose="020B0604020202020204" pitchFamily="34" charset="0"/>
              </a:rPr>
              <a:t>Pikler</a:t>
            </a:r>
            <a:r>
              <a:rPr lang="en-GB" sz="2000" i="0" dirty="0">
                <a:solidFill>
                  <a:schemeClr val="accent1">
                    <a:lumMod val="75000"/>
                  </a:schemeClr>
                </a:solidFill>
                <a:effectLst/>
                <a:latin typeface="Arial" panose="020B0604020202020204" pitchFamily="34" charset="0"/>
                <a:cs typeface="Arial" panose="020B0604020202020204" pitchFamily="34" charset="0"/>
              </a:rPr>
              <a:t>, early in her career, spent a year with her husband at </a:t>
            </a:r>
            <a:r>
              <a:rPr lang="en-GB" sz="2000" i="0" dirty="0" err="1">
                <a:solidFill>
                  <a:schemeClr val="accent1">
                    <a:lumMod val="75000"/>
                  </a:schemeClr>
                </a:solidFill>
                <a:effectLst/>
                <a:latin typeface="Arial" panose="020B0604020202020204" pitchFamily="34" charset="0"/>
                <a:cs typeface="Arial" panose="020B0604020202020204" pitchFamily="34" charset="0"/>
              </a:rPr>
              <a:t>Triest</a:t>
            </a:r>
            <a:r>
              <a:rPr lang="en-GB" sz="2000" i="0" dirty="0">
                <a:solidFill>
                  <a:schemeClr val="accent1">
                    <a:lumMod val="75000"/>
                  </a:schemeClr>
                </a:solidFill>
                <a:effectLst/>
                <a:latin typeface="Arial" panose="020B0604020202020204" pitchFamily="34" charset="0"/>
                <a:cs typeface="Arial" panose="020B0604020202020204" pitchFamily="34" charset="0"/>
              </a:rPr>
              <a:t>, Italy.</a:t>
            </a:r>
          </a:p>
          <a:p>
            <a:pPr>
              <a:lnSpc>
                <a:spcPct val="150000"/>
              </a:lnSpc>
              <a:spcBef>
                <a:spcPts val="0"/>
              </a:spcBef>
            </a:pPr>
            <a:r>
              <a:rPr lang="en-GB" sz="2000" i="0" dirty="0">
                <a:solidFill>
                  <a:schemeClr val="accent1">
                    <a:lumMod val="75000"/>
                  </a:schemeClr>
                </a:solidFill>
                <a:effectLst/>
                <a:latin typeface="Arial" panose="020B0604020202020204" pitchFamily="34" charset="0"/>
                <a:cs typeface="Arial" panose="020B0604020202020204" pitchFamily="34" charset="0"/>
              </a:rPr>
              <a:t>At the beach she would watch parents with their children, observing how infants and young children were frequently put in positions that they were not naturally ready to find themselves – like being sat up or being held upright and ‘walked’.</a:t>
            </a:r>
          </a:p>
          <a:p>
            <a:pPr>
              <a:lnSpc>
                <a:spcPct val="150000"/>
              </a:lnSpc>
              <a:spcBef>
                <a:spcPts val="0"/>
              </a:spcBef>
            </a:pPr>
            <a:r>
              <a:rPr lang="en-GB" sz="2000" i="0" dirty="0" err="1">
                <a:solidFill>
                  <a:schemeClr val="accent1">
                    <a:lumMod val="75000"/>
                  </a:schemeClr>
                </a:solidFill>
                <a:effectLst/>
                <a:latin typeface="Arial" panose="020B0604020202020204" pitchFamily="34" charset="0"/>
                <a:cs typeface="Arial" panose="020B0604020202020204" pitchFamily="34" charset="0"/>
              </a:rPr>
              <a:t>Pikler</a:t>
            </a:r>
            <a:r>
              <a:rPr lang="en-GB" sz="2000" i="0" dirty="0">
                <a:solidFill>
                  <a:schemeClr val="accent1">
                    <a:lumMod val="75000"/>
                  </a:schemeClr>
                </a:solidFill>
                <a:effectLst/>
                <a:latin typeface="Arial" panose="020B0604020202020204" pitchFamily="34" charset="0"/>
                <a:cs typeface="Arial" panose="020B0604020202020204" pitchFamily="34" charset="0"/>
              </a:rPr>
              <a:t> saw this near-universal practice as a deep mistrust of the natural capabilities of children to find these abilities themselves.</a:t>
            </a:r>
          </a:p>
          <a:p>
            <a:pPr>
              <a:lnSpc>
                <a:spcPct val="150000"/>
              </a:lnSpc>
              <a:spcBef>
                <a:spcPts val="0"/>
              </a:spcBef>
            </a:pPr>
            <a:r>
              <a:rPr lang="en-GB" sz="2000" i="0" dirty="0">
                <a:solidFill>
                  <a:schemeClr val="accent1">
                    <a:lumMod val="75000"/>
                  </a:schemeClr>
                </a:solidFill>
                <a:effectLst/>
                <a:latin typeface="Arial" panose="020B0604020202020204" pitchFamily="34" charset="0"/>
                <a:cs typeface="Arial" panose="020B0604020202020204" pitchFamily="34" charset="0"/>
              </a:rPr>
              <a:t>She believed that all children have an innate body wisdom that naturally directs the unfolding of motor capacities.</a:t>
            </a:r>
            <a:endParaRPr lang="en-GB" sz="200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59861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FFE6787-BD34-466F-8AA1-E0785CF19643}"/>
              </a:ext>
            </a:extLst>
          </p:cNvPr>
          <p:cNvSpPr>
            <a:spLocks noGrp="1"/>
          </p:cNvSpPr>
          <p:nvPr>
            <p:ph type="title"/>
          </p:nvPr>
        </p:nvSpPr>
        <p:spPr>
          <a:xfrm>
            <a:off x="552449" y="-322252"/>
            <a:ext cx="7886700" cy="1325563"/>
          </a:xfrm>
        </p:spPr>
        <p:txBody>
          <a:bodyPr/>
          <a:lstStyle/>
          <a:p>
            <a:pPr algn="ctr"/>
            <a:r>
              <a:rPr lang="en-GB" b="1" dirty="0" err="1">
                <a:solidFill>
                  <a:schemeClr val="accent1"/>
                </a:solidFill>
                <a:latin typeface="Arial" panose="020B0604020202020204" pitchFamily="34" charset="0"/>
                <a:cs typeface="Arial" panose="020B0604020202020204" pitchFamily="34" charset="0"/>
              </a:rPr>
              <a:t>Pikler</a:t>
            </a:r>
            <a:r>
              <a:rPr lang="en-GB" b="1" dirty="0">
                <a:solidFill>
                  <a:schemeClr val="accent1"/>
                </a:solidFill>
                <a:latin typeface="Arial" panose="020B0604020202020204" pitchFamily="34" charset="0"/>
                <a:cs typeface="Arial" panose="020B0604020202020204" pitchFamily="34" charset="0"/>
              </a:rPr>
              <a:t> Babies</a:t>
            </a:r>
          </a:p>
        </p:txBody>
      </p:sp>
      <p:sp>
        <p:nvSpPr>
          <p:cNvPr id="6" name="Content Placeholder 5">
            <a:extLst>
              <a:ext uri="{FF2B5EF4-FFF2-40B4-BE49-F238E27FC236}">
                <a16:creationId xmlns:a16="http://schemas.microsoft.com/office/drawing/2014/main" id="{E0931DF1-AE81-472C-B051-B37038F50A08}"/>
              </a:ext>
            </a:extLst>
          </p:cNvPr>
          <p:cNvSpPr>
            <a:spLocks noGrp="1"/>
          </p:cNvSpPr>
          <p:nvPr>
            <p:ph sz="half" idx="2"/>
          </p:nvPr>
        </p:nvSpPr>
        <p:spPr>
          <a:xfrm>
            <a:off x="141232" y="796157"/>
            <a:ext cx="8939705" cy="5265685"/>
          </a:xfrm>
        </p:spPr>
        <p:txBody>
          <a:bodyPr>
            <a:noAutofit/>
          </a:bodyPr>
          <a:lstStyle/>
          <a:p>
            <a:pPr marL="0" indent="0" algn="l">
              <a:lnSpc>
                <a:spcPct val="170000"/>
              </a:lnSpc>
              <a:spcBef>
                <a:spcPts val="600"/>
              </a:spcBef>
              <a:buNone/>
            </a:pPr>
            <a:r>
              <a:rPr lang="en-GB" sz="1500" dirty="0">
                <a:solidFill>
                  <a:schemeClr val="accent1"/>
                </a:solidFill>
                <a:latin typeface="Arial" panose="020B0604020202020204" pitchFamily="34" charset="0"/>
                <a:cs typeface="Arial" panose="020B0604020202020204" pitchFamily="34" charset="0"/>
              </a:rPr>
              <a:t>A</a:t>
            </a:r>
            <a:r>
              <a:rPr lang="en-GB" sz="1500" b="0" i="0" dirty="0">
                <a:solidFill>
                  <a:schemeClr val="accent1"/>
                </a:solidFill>
                <a:effectLst/>
                <a:latin typeface="Arial" panose="020B0604020202020204" pitchFamily="34" charset="0"/>
                <a:cs typeface="Arial" panose="020B0604020202020204" pitchFamily="34" charset="0"/>
              </a:rPr>
              <a:t>n infant, who is free to move:</a:t>
            </a:r>
          </a:p>
          <a:p>
            <a:pPr algn="l">
              <a:lnSpc>
                <a:spcPct val="170000"/>
              </a:lnSpc>
              <a:spcBef>
                <a:spcPts val="600"/>
              </a:spcBef>
            </a:pPr>
            <a:r>
              <a:rPr lang="en-GB" sz="1500" b="0" i="0" dirty="0">
                <a:solidFill>
                  <a:schemeClr val="accent1"/>
                </a:solidFill>
                <a:effectLst/>
                <a:latin typeface="Arial" panose="020B0604020202020204" pitchFamily="34" charset="0"/>
                <a:cs typeface="Arial" panose="020B0604020202020204" pitchFamily="34" charset="0"/>
              </a:rPr>
              <a:t>can have all the time he needs to repeat any acquisition, at his own pace (not urged and pressed);</a:t>
            </a:r>
          </a:p>
          <a:p>
            <a:pPr algn="l">
              <a:lnSpc>
                <a:spcPct val="170000"/>
              </a:lnSpc>
              <a:spcBef>
                <a:spcPts val="600"/>
              </a:spcBef>
            </a:pPr>
            <a:r>
              <a:rPr lang="en-GB" sz="1500" b="0" i="0" dirty="0">
                <a:solidFill>
                  <a:schemeClr val="accent1"/>
                </a:solidFill>
                <a:effectLst/>
                <a:latin typeface="Arial" panose="020B0604020202020204" pitchFamily="34" charset="0"/>
                <a:cs typeface="Arial" panose="020B0604020202020204" pitchFamily="34" charset="0"/>
              </a:rPr>
              <a:t>is elaborating intermediate positions for his continuity in postures;</a:t>
            </a:r>
          </a:p>
          <a:p>
            <a:pPr algn="l">
              <a:lnSpc>
                <a:spcPct val="170000"/>
              </a:lnSpc>
              <a:spcBef>
                <a:spcPts val="600"/>
              </a:spcBef>
            </a:pPr>
            <a:r>
              <a:rPr lang="en-GB" sz="1500" b="0" i="0" dirty="0">
                <a:solidFill>
                  <a:schemeClr val="accent1"/>
                </a:solidFill>
                <a:effectLst/>
                <a:latin typeface="Arial" panose="020B0604020202020204" pitchFamily="34" charset="0"/>
                <a:cs typeface="Arial" panose="020B0604020202020204" pitchFamily="34" charset="0"/>
              </a:rPr>
              <a:t>takes a little risk, deals with a few frustrations, gets to know his limits;</a:t>
            </a:r>
          </a:p>
          <a:p>
            <a:pPr algn="l">
              <a:lnSpc>
                <a:spcPct val="170000"/>
              </a:lnSpc>
              <a:spcBef>
                <a:spcPts val="600"/>
              </a:spcBef>
            </a:pPr>
            <a:r>
              <a:rPr lang="en-GB" sz="1500" b="0" i="0" dirty="0">
                <a:solidFill>
                  <a:schemeClr val="accent1"/>
                </a:solidFill>
                <a:effectLst/>
                <a:latin typeface="Arial" panose="020B0604020202020204" pitchFamily="34" charset="0"/>
                <a:cs typeface="Arial" panose="020B0604020202020204" pitchFamily="34" charset="0"/>
              </a:rPr>
              <a:t>is constructing his concentration. He is attentive to his activity, to its results: he is learning to learn;</a:t>
            </a:r>
          </a:p>
          <a:p>
            <a:pPr algn="l">
              <a:lnSpc>
                <a:spcPct val="170000"/>
              </a:lnSpc>
              <a:spcBef>
                <a:spcPts val="600"/>
              </a:spcBef>
            </a:pPr>
            <a:r>
              <a:rPr lang="en-GB" sz="1500" b="0" i="0" dirty="0">
                <a:solidFill>
                  <a:schemeClr val="accent1"/>
                </a:solidFill>
                <a:effectLst/>
                <a:latin typeface="Arial" panose="020B0604020202020204" pitchFamily="34" charset="0"/>
                <a:cs typeface="Arial" panose="020B0604020202020204" pitchFamily="34" charset="0"/>
              </a:rPr>
              <a:t>is exercising his autonomy at his level of maturity (the pleasure to do it by himself--true autonomy), and can organize his whole body any time he needs;</a:t>
            </a:r>
          </a:p>
          <a:p>
            <a:pPr algn="l">
              <a:lnSpc>
                <a:spcPct val="170000"/>
              </a:lnSpc>
              <a:spcBef>
                <a:spcPts val="600"/>
              </a:spcBef>
            </a:pPr>
            <a:r>
              <a:rPr lang="en-GB" sz="1500" b="0" i="0" dirty="0">
                <a:solidFill>
                  <a:schemeClr val="accent1"/>
                </a:solidFill>
                <a:effectLst/>
                <a:latin typeface="Arial" panose="020B0604020202020204" pitchFamily="34" charset="0"/>
                <a:cs typeface="Arial" panose="020B0604020202020204" pitchFamily="34" charset="0"/>
              </a:rPr>
              <a:t>is learning from experience.</a:t>
            </a:r>
          </a:p>
          <a:p>
            <a:pPr algn="l">
              <a:lnSpc>
                <a:spcPct val="170000"/>
              </a:lnSpc>
              <a:spcBef>
                <a:spcPts val="600"/>
              </a:spcBef>
            </a:pPr>
            <a:r>
              <a:rPr lang="en-GB" sz="1500" b="0" i="0" dirty="0">
                <a:solidFill>
                  <a:schemeClr val="accent1"/>
                </a:solidFill>
                <a:effectLst/>
                <a:latin typeface="Arial" panose="020B0604020202020204" pitchFamily="34" charset="0"/>
                <a:cs typeface="Arial" panose="020B0604020202020204" pitchFamily="34" charset="0"/>
              </a:rPr>
              <a:t>Infants unhindered in movement show a constant appetite for actively discovering the world around them, following their desire, and displaying their spontaneity. This has a significant impact on their later learning abilities at school.</a:t>
            </a:r>
          </a:p>
          <a:p>
            <a:endParaRPr lang="en-GB" sz="500" dirty="0"/>
          </a:p>
        </p:txBody>
      </p:sp>
      <p:sp>
        <p:nvSpPr>
          <p:cNvPr id="3" name="TextBox 2">
            <a:extLst>
              <a:ext uri="{FF2B5EF4-FFF2-40B4-BE49-F238E27FC236}">
                <a16:creationId xmlns:a16="http://schemas.microsoft.com/office/drawing/2014/main" id="{8FA5BDB6-66A1-7824-2219-F760253B0FBE}"/>
              </a:ext>
            </a:extLst>
          </p:cNvPr>
          <p:cNvSpPr txBox="1"/>
          <p:nvPr/>
        </p:nvSpPr>
        <p:spPr>
          <a:xfrm>
            <a:off x="6713876" y="5598120"/>
            <a:ext cx="1725273" cy="369332"/>
          </a:xfrm>
          <a:prstGeom prst="rect">
            <a:avLst/>
          </a:prstGeom>
          <a:noFill/>
        </p:spPr>
        <p:txBody>
          <a:bodyPr wrap="square">
            <a:spAutoFit/>
          </a:bodyPr>
          <a:lstStyle/>
          <a:p>
            <a:pPr algn="l"/>
            <a:r>
              <a:rPr lang="en-GB" sz="1800" dirty="0">
                <a:solidFill>
                  <a:schemeClr val="accent1"/>
                </a:solidFill>
                <a:latin typeface="Arial" panose="020B0604020202020204" pitchFamily="34" charset="0"/>
                <a:cs typeface="Arial" panose="020B0604020202020204" pitchFamily="34" charset="0"/>
              </a:rPr>
              <a:t>(Vamos, 2015)</a:t>
            </a:r>
            <a:endParaRPr lang="en-GB" sz="1800" b="0" i="0" dirty="0">
              <a:solidFill>
                <a:schemeClr val="accent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901183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layroomstories Emmi Pikler's 7 key principles Oskar's Wooden Ark Blogpost">
            <a:extLst>
              <a:ext uri="{FF2B5EF4-FFF2-40B4-BE49-F238E27FC236}">
                <a16:creationId xmlns:a16="http://schemas.microsoft.com/office/drawing/2014/main" id="{DED629A2-4D25-5491-0ACD-B09C5BCA57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41040"/>
            <a:ext cx="9144000" cy="5143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09310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820E4-95C8-492D-B558-F9F69EB9164F}"/>
              </a:ext>
            </a:extLst>
          </p:cNvPr>
          <p:cNvSpPr>
            <a:spLocks noGrp="1"/>
          </p:cNvSpPr>
          <p:nvPr>
            <p:ph type="title"/>
          </p:nvPr>
        </p:nvSpPr>
        <p:spPr>
          <a:xfrm>
            <a:off x="0" y="151973"/>
            <a:ext cx="8948508" cy="1325563"/>
          </a:xfrm>
        </p:spPr>
        <p:txBody>
          <a:bodyPr>
            <a:normAutofit/>
          </a:bodyPr>
          <a:lstStyle/>
          <a:p>
            <a:pPr algn="ctr"/>
            <a:r>
              <a:rPr lang="en-GB" b="1" dirty="0" err="1">
                <a:solidFill>
                  <a:schemeClr val="accent1">
                    <a:lumMod val="75000"/>
                  </a:schemeClr>
                </a:solidFill>
                <a:latin typeface="Arial" panose="020B0604020202020204" pitchFamily="34" charset="0"/>
                <a:cs typeface="Arial" panose="020B0604020202020204" pitchFamily="34" charset="0"/>
              </a:rPr>
              <a:t>Pikler</a:t>
            </a:r>
            <a:r>
              <a:rPr lang="en-GB" b="1" dirty="0">
                <a:solidFill>
                  <a:schemeClr val="accent1">
                    <a:lumMod val="75000"/>
                  </a:schemeClr>
                </a:solidFill>
                <a:latin typeface="Arial" panose="020B0604020202020204" pitchFamily="34" charset="0"/>
                <a:cs typeface="Arial" panose="020B0604020202020204" pitchFamily="34" charset="0"/>
              </a:rPr>
              <a:t> Principles </a:t>
            </a:r>
            <a:r>
              <a:rPr lang="en-GB" dirty="0"/>
              <a:t>
</a:t>
            </a:r>
          </a:p>
        </p:txBody>
      </p:sp>
      <p:sp>
        <p:nvSpPr>
          <p:cNvPr id="4" name="Content Placeholder 3">
            <a:extLst>
              <a:ext uri="{FF2B5EF4-FFF2-40B4-BE49-F238E27FC236}">
                <a16:creationId xmlns:a16="http://schemas.microsoft.com/office/drawing/2014/main" id="{B267D70D-FACE-4755-8BDF-393F7534A759}"/>
              </a:ext>
            </a:extLst>
          </p:cNvPr>
          <p:cNvSpPr>
            <a:spLocks noGrp="1"/>
          </p:cNvSpPr>
          <p:nvPr>
            <p:ph sz="half" idx="2"/>
          </p:nvPr>
        </p:nvSpPr>
        <p:spPr>
          <a:xfrm>
            <a:off x="170268" y="1053137"/>
            <a:ext cx="8948508" cy="4912535"/>
          </a:xfrm>
        </p:spPr>
        <p:txBody>
          <a:bodyPr>
            <a:normAutofit fontScale="25000" lnSpcReduction="20000"/>
          </a:bodyPr>
          <a:lstStyle/>
          <a:p>
            <a:pPr>
              <a:lnSpc>
                <a:spcPct val="170000"/>
              </a:lnSpc>
            </a:pPr>
            <a:r>
              <a:rPr lang="en-GB" sz="8000" dirty="0">
                <a:solidFill>
                  <a:schemeClr val="accent1"/>
                </a:solidFill>
                <a:latin typeface="Arial" panose="020B0604020202020204" pitchFamily="34" charset="0"/>
                <a:cs typeface="Arial" panose="020B0604020202020204" pitchFamily="34" charset="0"/>
              </a:rPr>
              <a:t>Full Attention – especially when involved in the Caring activity times.</a:t>
            </a:r>
          </a:p>
          <a:p>
            <a:pPr>
              <a:lnSpc>
                <a:spcPct val="170000"/>
              </a:lnSpc>
            </a:pPr>
            <a:r>
              <a:rPr lang="en-GB" sz="8000" dirty="0">
                <a:solidFill>
                  <a:schemeClr val="accent1"/>
                </a:solidFill>
                <a:latin typeface="Arial" panose="020B0604020202020204" pitchFamily="34" charset="0"/>
                <a:cs typeface="Arial" panose="020B0604020202020204" pitchFamily="34" charset="0"/>
              </a:rPr>
              <a:t>Slow Down.</a:t>
            </a:r>
          </a:p>
          <a:p>
            <a:pPr>
              <a:lnSpc>
                <a:spcPct val="170000"/>
              </a:lnSpc>
            </a:pPr>
            <a:r>
              <a:rPr lang="en-GB" sz="8000" dirty="0">
                <a:solidFill>
                  <a:schemeClr val="accent1"/>
                </a:solidFill>
                <a:latin typeface="Arial" panose="020B0604020202020204" pitchFamily="34" charset="0"/>
                <a:cs typeface="Arial" panose="020B0604020202020204" pitchFamily="34" charset="0"/>
              </a:rPr>
              <a:t>Build Trust, and your Relationship, during the Caring activity times.</a:t>
            </a:r>
          </a:p>
          <a:p>
            <a:pPr>
              <a:lnSpc>
                <a:spcPct val="170000"/>
              </a:lnSpc>
            </a:pPr>
            <a:r>
              <a:rPr lang="en-GB" sz="8000" dirty="0">
                <a:solidFill>
                  <a:schemeClr val="accent1"/>
                </a:solidFill>
                <a:latin typeface="Arial" panose="020B0604020202020204" pitchFamily="34" charset="0"/>
                <a:cs typeface="Arial" panose="020B0604020202020204" pitchFamily="34" charset="0"/>
              </a:rPr>
              <a:t>‘With’ – and not ‘To’.</a:t>
            </a:r>
          </a:p>
          <a:p>
            <a:pPr>
              <a:lnSpc>
                <a:spcPct val="170000"/>
              </a:lnSpc>
            </a:pPr>
            <a:r>
              <a:rPr lang="en-GB" sz="8000" dirty="0">
                <a:solidFill>
                  <a:schemeClr val="accent1"/>
                </a:solidFill>
                <a:latin typeface="Arial" panose="020B0604020202020204" pitchFamily="34" charset="0"/>
                <a:cs typeface="Arial" panose="020B0604020202020204" pitchFamily="34" charset="0"/>
              </a:rPr>
              <a:t>Babies are never put into a position which they cannot get into by themselves.</a:t>
            </a:r>
          </a:p>
          <a:p>
            <a:pPr>
              <a:lnSpc>
                <a:spcPct val="170000"/>
              </a:lnSpc>
            </a:pPr>
            <a:r>
              <a:rPr lang="en-GB" sz="8000" dirty="0">
                <a:solidFill>
                  <a:schemeClr val="accent1"/>
                </a:solidFill>
                <a:latin typeface="Arial" panose="020B0604020202020204" pitchFamily="34" charset="0"/>
                <a:cs typeface="Arial" panose="020B0604020202020204" pitchFamily="34" charset="0"/>
              </a:rPr>
              <a:t>Allow babies uninterrupted time for play.</a:t>
            </a:r>
          </a:p>
          <a:p>
            <a:pPr>
              <a:lnSpc>
                <a:spcPct val="170000"/>
              </a:lnSpc>
            </a:pPr>
            <a:r>
              <a:rPr lang="en-GB" sz="8000" dirty="0">
                <a:solidFill>
                  <a:schemeClr val="accent1"/>
                </a:solidFill>
                <a:latin typeface="Arial" panose="020B0604020202020204" pitchFamily="34" charset="0"/>
                <a:cs typeface="Arial" panose="020B0604020202020204" pitchFamily="34" charset="0"/>
              </a:rPr>
              <a:t>Babies send us cues all the time. Tune in respectfully.</a:t>
            </a:r>
          </a:p>
          <a:p>
            <a:endParaRPr lang="en-GB" dirty="0"/>
          </a:p>
        </p:txBody>
      </p:sp>
      <p:sp>
        <p:nvSpPr>
          <p:cNvPr id="5" name="TextBox 4">
            <a:extLst>
              <a:ext uri="{FF2B5EF4-FFF2-40B4-BE49-F238E27FC236}">
                <a16:creationId xmlns:a16="http://schemas.microsoft.com/office/drawing/2014/main" id="{3C89AA91-A455-6946-175E-8B158E18829F}"/>
              </a:ext>
            </a:extLst>
          </p:cNvPr>
          <p:cNvSpPr txBox="1"/>
          <p:nvPr/>
        </p:nvSpPr>
        <p:spPr>
          <a:xfrm>
            <a:off x="6703592" y="5641309"/>
            <a:ext cx="2333297" cy="369332"/>
          </a:xfrm>
          <a:prstGeom prst="rect">
            <a:avLst/>
          </a:prstGeom>
          <a:noFill/>
        </p:spPr>
        <p:txBody>
          <a:bodyPr wrap="square" rtlCol="0">
            <a:spAutoFit/>
          </a:bodyPr>
          <a:lstStyle/>
          <a:p>
            <a:r>
              <a:rPr lang="en-GB" dirty="0">
                <a:solidFill>
                  <a:schemeClr val="accent1"/>
                </a:solidFill>
                <a:latin typeface="Arial" panose="020B0604020202020204" pitchFamily="34" charset="0"/>
                <a:cs typeface="Arial" panose="020B0604020202020204" pitchFamily="34" charset="0"/>
              </a:rPr>
              <a:t>(</a:t>
            </a:r>
            <a:r>
              <a:rPr lang="en-GB" dirty="0" err="1">
                <a:solidFill>
                  <a:schemeClr val="accent1"/>
                </a:solidFill>
                <a:latin typeface="Arial" panose="020B0604020202020204" pitchFamily="34" charset="0"/>
                <a:cs typeface="Arial" panose="020B0604020202020204" pitchFamily="34" charset="0"/>
              </a:rPr>
              <a:t>Kayir</a:t>
            </a:r>
            <a:r>
              <a:rPr lang="en-GB" dirty="0">
                <a:solidFill>
                  <a:schemeClr val="accent1"/>
                </a:solidFill>
                <a:latin typeface="Arial" panose="020B0604020202020204" pitchFamily="34" charset="0"/>
                <a:cs typeface="Arial" panose="020B0604020202020204" pitchFamily="34" charset="0"/>
              </a:rPr>
              <a:t>, in Ari 2022)</a:t>
            </a:r>
          </a:p>
        </p:txBody>
      </p:sp>
    </p:spTree>
    <p:extLst>
      <p:ext uri="{BB962C8B-B14F-4D97-AF65-F5344CB8AC3E}">
        <p14:creationId xmlns:p14="http://schemas.microsoft.com/office/powerpoint/2010/main" val="41101888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FC2258-21DB-42B7-8C19-5001F16E4A37}"/>
              </a:ext>
            </a:extLst>
          </p:cNvPr>
          <p:cNvSpPr>
            <a:spLocks noGrp="1"/>
          </p:cNvSpPr>
          <p:nvPr>
            <p:ph type="title"/>
          </p:nvPr>
        </p:nvSpPr>
        <p:spPr>
          <a:xfrm>
            <a:off x="704850" y="-4988"/>
            <a:ext cx="7886700" cy="1325563"/>
          </a:xfrm>
        </p:spPr>
        <p:txBody>
          <a:bodyPr/>
          <a:lstStyle/>
          <a:p>
            <a:pPr algn="ctr"/>
            <a:r>
              <a:rPr lang="en-GB" b="1" dirty="0" err="1">
                <a:solidFill>
                  <a:schemeClr val="accent1"/>
                </a:solidFill>
                <a:latin typeface="Arial" panose="020B0604020202020204" pitchFamily="34" charset="0"/>
                <a:cs typeface="Arial" panose="020B0604020202020204" pitchFamily="34" charset="0"/>
              </a:rPr>
              <a:t>Pikler</a:t>
            </a:r>
            <a:endParaRPr lang="en-GB" b="1" dirty="0">
              <a:solidFill>
                <a:schemeClr val="accent1"/>
              </a:solidFill>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58683269-F34E-4787-A142-4DDAC2D00333}"/>
              </a:ext>
            </a:extLst>
          </p:cNvPr>
          <p:cNvSpPr>
            <a:spLocks noGrp="1"/>
          </p:cNvSpPr>
          <p:nvPr>
            <p:ph sz="half" idx="2"/>
          </p:nvPr>
        </p:nvSpPr>
        <p:spPr>
          <a:xfrm>
            <a:off x="368490" y="1064525"/>
            <a:ext cx="8775510" cy="4570962"/>
          </a:xfrm>
        </p:spPr>
        <p:txBody>
          <a:bodyPr>
            <a:normAutofit fontScale="92500"/>
          </a:bodyPr>
          <a:lstStyle/>
          <a:p>
            <a:pPr>
              <a:lnSpc>
                <a:spcPct val="150000"/>
              </a:lnSpc>
            </a:pPr>
            <a:r>
              <a:rPr lang="en-GB" dirty="0">
                <a:solidFill>
                  <a:schemeClr val="accent1"/>
                </a:solidFill>
                <a:latin typeface="Arial" panose="020B0604020202020204" pitchFamily="34" charset="0"/>
                <a:cs typeface="Arial" panose="020B0604020202020204" pitchFamily="34" charset="0"/>
              </a:rPr>
              <a:t>Complete freedom of movement.  </a:t>
            </a:r>
          </a:p>
          <a:p>
            <a:pPr>
              <a:lnSpc>
                <a:spcPct val="150000"/>
              </a:lnSpc>
            </a:pPr>
            <a:r>
              <a:rPr lang="en-GB" dirty="0">
                <a:solidFill>
                  <a:schemeClr val="accent1"/>
                </a:solidFill>
                <a:latin typeface="Arial" panose="020B0604020202020204" pitchFamily="34" charset="0"/>
                <a:cs typeface="Arial" panose="020B0604020202020204" pitchFamily="34" charset="0"/>
              </a:rPr>
              <a:t>The outstanding importance of tactful and respectful care in the relationship of the infant and the adult caring for him. </a:t>
            </a:r>
          </a:p>
          <a:p>
            <a:pPr marL="0" indent="0">
              <a:lnSpc>
                <a:spcPct val="150000"/>
              </a:lnSpc>
              <a:buNone/>
            </a:pPr>
            <a:r>
              <a:rPr lang="en-GB" dirty="0">
                <a:solidFill>
                  <a:schemeClr val="accent1"/>
                </a:solidFill>
                <a:latin typeface="Arial" panose="020B0604020202020204" pitchFamily="34" charset="0"/>
                <a:cs typeface="Arial" panose="020B0604020202020204" pitchFamily="34" charset="0"/>
              </a:rPr>
              <a:t>Interesting website:</a:t>
            </a:r>
          </a:p>
          <a:p>
            <a:pPr marL="0" indent="0">
              <a:lnSpc>
                <a:spcPct val="150000"/>
              </a:lnSpc>
              <a:buNone/>
            </a:pPr>
            <a:r>
              <a:rPr lang="en-GB" dirty="0">
                <a:solidFill>
                  <a:schemeClr val="accent1"/>
                </a:solidFill>
              </a:rPr>
              <a:t>https://theeducationhub.org.nz/the-pikler-resources-for-infant-educarers-approach/ </a:t>
            </a:r>
            <a:endParaRPr lang="en-GB"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49652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E5263C07-F339-4451-9BB4-98797BE89F26}"/>
              </a:ext>
            </a:extLst>
          </p:cNvPr>
          <p:cNvSpPr>
            <a:spLocks noGrp="1"/>
          </p:cNvSpPr>
          <p:nvPr>
            <p:ph type="title"/>
          </p:nvPr>
        </p:nvSpPr>
        <p:spPr>
          <a:xfrm>
            <a:off x="204953" y="190499"/>
            <a:ext cx="8743277" cy="742820"/>
          </a:xfrm>
        </p:spPr>
        <p:txBody>
          <a:bodyPr>
            <a:normAutofit/>
          </a:bodyPr>
          <a:lstStyle/>
          <a:p>
            <a:pPr algn="ctr"/>
            <a:r>
              <a:rPr lang="en-US" sz="4400" b="1" dirty="0">
                <a:solidFill>
                  <a:schemeClr val="accent1"/>
                </a:solidFill>
                <a:latin typeface="Arial" panose="020B0604020202020204" pitchFamily="34" charset="0"/>
                <a:cs typeface="Arial" panose="020B0604020202020204" pitchFamily="34" charset="0"/>
              </a:rPr>
              <a:t>A </a:t>
            </a:r>
            <a:r>
              <a:rPr lang="en-US" sz="4400" b="1" dirty="0" err="1">
                <a:solidFill>
                  <a:schemeClr val="accent1"/>
                </a:solidFill>
                <a:latin typeface="Arial" panose="020B0604020202020204" pitchFamily="34" charset="0"/>
                <a:cs typeface="Arial" panose="020B0604020202020204" pitchFamily="34" charset="0"/>
              </a:rPr>
              <a:t>Pikler</a:t>
            </a:r>
            <a:r>
              <a:rPr lang="en-US" sz="4400" b="1" dirty="0">
                <a:solidFill>
                  <a:schemeClr val="accent1"/>
                </a:solidFill>
                <a:latin typeface="Arial" panose="020B0604020202020204" pitchFamily="34" charset="0"/>
                <a:cs typeface="Arial" panose="020B0604020202020204" pitchFamily="34" charset="0"/>
              </a:rPr>
              <a:t> climbing Arch</a:t>
            </a:r>
          </a:p>
        </p:txBody>
      </p:sp>
      <p:pic>
        <p:nvPicPr>
          <p:cNvPr id="2050" name="Picture 2" descr="See the source image">
            <a:extLst>
              <a:ext uri="{FF2B5EF4-FFF2-40B4-BE49-F238E27FC236}">
                <a16:creationId xmlns:a16="http://schemas.microsoft.com/office/drawing/2014/main" id="{620EFAE1-C3A8-4599-ADE5-5789E8D357E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335" r="-1" b="3777"/>
          <a:stretch/>
        </p:blipFill>
        <p:spPr bwMode="auto">
          <a:xfrm>
            <a:off x="3575050" y="1185567"/>
            <a:ext cx="5373180" cy="4336074"/>
          </a:xfrm>
          <a:prstGeom prst="rect">
            <a:avLst/>
          </a:prstGeom>
          <a:solidFill>
            <a:srgbClr val="FFFFFF"/>
          </a:solidFill>
        </p:spPr>
      </p:pic>
      <p:sp>
        <p:nvSpPr>
          <p:cNvPr id="73" name="Text Placeholder 3">
            <a:extLst>
              <a:ext uri="{FF2B5EF4-FFF2-40B4-BE49-F238E27FC236}">
                <a16:creationId xmlns:a16="http://schemas.microsoft.com/office/drawing/2014/main" id="{C4F6EEE4-95F1-4C32-BE64-989B79EDB985}"/>
              </a:ext>
            </a:extLst>
          </p:cNvPr>
          <p:cNvSpPr>
            <a:spLocks noGrp="1"/>
          </p:cNvSpPr>
          <p:nvPr>
            <p:ph type="body" sz="half" idx="2"/>
          </p:nvPr>
        </p:nvSpPr>
        <p:spPr>
          <a:xfrm>
            <a:off x="126125" y="1185567"/>
            <a:ext cx="3339390" cy="4527856"/>
          </a:xfrm>
        </p:spPr>
        <p:txBody>
          <a:bodyPr>
            <a:normAutofit/>
          </a:bodyPr>
          <a:lstStyle/>
          <a:p>
            <a:pPr>
              <a:lnSpc>
                <a:spcPct val="150000"/>
              </a:lnSpc>
            </a:pPr>
            <a:r>
              <a:rPr lang="en-US" sz="2600" dirty="0">
                <a:solidFill>
                  <a:schemeClr val="accent1"/>
                </a:solidFill>
                <a:latin typeface="Arial" panose="020B0604020202020204" pitchFamily="34" charset="0"/>
                <a:cs typeface="Arial" panose="020B0604020202020204" pitchFamily="34" charset="0"/>
              </a:rPr>
              <a:t>Can you describe links to theories here.  </a:t>
            </a:r>
          </a:p>
          <a:p>
            <a:pPr>
              <a:lnSpc>
                <a:spcPct val="150000"/>
              </a:lnSpc>
            </a:pPr>
            <a:r>
              <a:rPr lang="en-US" sz="2600" dirty="0">
                <a:solidFill>
                  <a:schemeClr val="accent1"/>
                </a:solidFill>
                <a:latin typeface="Arial" panose="020B0604020202020204" pitchFamily="34" charset="0"/>
                <a:cs typeface="Arial" panose="020B0604020202020204" pitchFamily="34" charset="0"/>
              </a:rPr>
              <a:t>How can this arch facilitate development?</a:t>
            </a:r>
          </a:p>
          <a:p>
            <a:endParaRPr lang="en-US" sz="2600" dirty="0">
              <a:latin typeface="Arial" panose="020B0604020202020204" pitchFamily="34" charset="0"/>
              <a:cs typeface="Arial" panose="020B0604020202020204" pitchFamily="34" charset="0"/>
            </a:endParaRPr>
          </a:p>
          <a:p>
            <a:endParaRPr lang="en-US" sz="1500" dirty="0"/>
          </a:p>
        </p:txBody>
      </p:sp>
    </p:spTree>
    <p:extLst>
      <p:ext uri="{BB962C8B-B14F-4D97-AF65-F5344CB8AC3E}">
        <p14:creationId xmlns:p14="http://schemas.microsoft.com/office/powerpoint/2010/main" val="7630016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8478760" cy="1325563"/>
          </a:xfrm>
        </p:spPr>
        <p:txBody>
          <a:bodyPr>
            <a:normAutofit/>
          </a:bodyPr>
          <a:lstStyle/>
          <a:p>
            <a:pPr algn="ct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 Assessment Criteria </a:t>
            </a:r>
            <a:endParaRPr lang="en-GB" sz="8000" dirty="0">
              <a:solidFill>
                <a:srgbClr val="0070C0"/>
              </a:solidFill>
            </a:endParaRPr>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315839" y="1463976"/>
            <a:ext cx="8577059" cy="3930047"/>
          </a:xfrm>
        </p:spPr>
        <p:txBody>
          <a:bodyPr>
            <a:normAutofit fontScale="85000" lnSpcReduction="20000"/>
          </a:bodyPr>
          <a:lstStyle/>
          <a:p>
            <a:pPr marL="0" indent="0">
              <a:lnSpc>
                <a:spcPct val="150000"/>
              </a:lnSpc>
              <a:buNone/>
            </a:pPr>
            <a:r>
              <a:rPr lang="en-GB" b="1" dirty="0">
                <a:solidFill>
                  <a:schemeClr val="accent1"/>
                </a:solidFill>
                <a:latin typeface="Arial" panose="020B0604020202020204" pitchFamily="34" charset="0"/>
                <a:cs typeface="Arial" panose="020B0604020202020204" pitchFamily="34" charset="0"/>
              </a:rPr>
              <a:t>2. </a:t>
            </a:r>
          </a:p>
          <a:p>
            <a:pPr marL="0" indent="0">
              <a:lnSpc>
                <a:spcPct val="150000"/>
              </a:lnSpc>
              <a:buNone/>
            </a:pPr>
            <a:r>
              <a:rPr lang="en-GB" dirty="0">
                <a:solidFill>
                  <a:schemeClr val="accent1"/>
                </a:solidFill>
                <a:latin typeface="Arial" panose="020B0604020202020204" pitchFamily="34" charset="0"/>
                <a:cs typeface="Arial" panose="020B0604020202020204" pitchFamily="34" charset="0"/>
              </a:rPr>
              <a:t>Convey your understanding of theoretical frameworks to support the content of the scrapbook.</a:t>
            </a:r>
          </a:p>
          <a:p>
            <a:pPr marL="0" indent="0">
              <a:lnSpc>
                <a:spcPct val="150000"/>
              </a:lnSpc>
              <a:buNone/>
            </a:pPr>
            <a:r>
              <a:rPr lang="en-GB" b="1" dirty="0">
                <a:solidFill>
                  <a:schemeClr val="accent1"/>
                </a:solidFill>
                <a:latin typeface="Arial" panose="020B0604020202020204" pitchFamily="34" charset="0"/>
                <a:cs typeface="Arial" panose="020B0604020202020204" pitchFamily="34" charset="0"/>
              </a:rPr>
              <a:t>30 Marks </a:t>
            </a:r>
          </a:p>
          <a:p>
            <a:pPr marL="0" indent="0">
              <a:lnSpc>
                <a:spcPct val="150000"/>
              </a:lnSpc>
              <a:buNone/>
            </a:pPr>
            <a:r>
              <a:rPr lang="en-GB" dirty="0">
                <a:solidFill>
                  <a:schemeClr val="accent1"/>
                </a:solidFill>
                <a:latin typeface="Arial" panose="020B0604020202020204" pitchFamily="34" charset="0"/>
                <a:cs typeface="Arial" panose="020B0604020202020204" pitchFamily="34" charset="0"/>
              </a:rPr>
              <a:t>Be sure to link back to a number of the theories, pedagogies and international perspectives discussed to support your scrapbook!</a:t>
            </a:r>
          </a:p>
          <a:p>
            <a:endParaRPr lang="en-GB" dirty="0"/>
          </a:p>
        </p:txBody>
      </p:sp>
    </p:spTree>
    <p:extLst>
      <p:ext uri="{BB962C8B-B14F-4D97-AF65-F5344CB8AC3E}">
        <p14:creationId xmlns:p14="http://schemas.microsoft.com/office/powerpoint/2010/main" val="12004684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335F7-4E7A-6696-1FC6-FC67CD21ADFD}"/>
              </a:ext>
            </a:extLst>
          </p:cNvPr>
          <p:cNvSpPr>
            <a:spLocks noGrp="1"/>
          </p:cNvSpPr>
          <p:nvPr>
            <p:ph type="title"/>
          </p:nvPr>
        </p:nvSpPr>
        <p:spPr/>
        <p:txBody>
          <a:bodyPr/>
          <a:lstStyle/>
          <a:p>
            <a:pPr algn="ctr"/>
            <a:r>
              <a:rPr lang="en-GB" b="1" dirty="0">
                <a:solidFill>
                  <a:srgbClr val="0070C0"/>
                </a:solidFill>
                <a:latin typeface="Arial" panose="020B0604020202020204" pitchFamily="34" charset="0"/>
                <a:cs typeface="Arial" panose="020B0604020202020204" pitchFamily="34" charset="0"/>
              </a:rPr>
              <a:t>References</a:t>
            </a:r>
            <a:endParaRPr lang="en-GB" b="1" dirty="0"/>
          </a:p>
        </p:txBody>
      </p:sp>
      <p:sp>
        <p:nvSpPr>
          <p:cNvPr id="4" name="TextBox 3">
            <a:extLst>
              <a:ext uri="{FF2B5EF4-FFF2-40B4-BE49-F238E27FC236}">
                <a16:creationId xmlns:a16="http://schemas.microsoft.com/office/drawing/2014/main" id="{47AFF988-A3E3-A9A8-DCE5-677AD2211733}"/>
              </a:ext>
            </a:extLst>
          </p:cNvPr>
          <p:cNvSpPr txBox="1"/>
          <p:nvPr/>
        </p:nvSpPr>
        <p:spPr>
          <a:xfrm>
            <a:off x="245942" y="1814749"/>
            <a:ext cx="8727790" cy="3788858"/>
          </a:xfrm>
          <a:prstGeom prst="rect">
            <a:avLst/>
          </a:prstGeom>
          <a:noFill/>
        </p:spPr>
        <p:txBody>
          <a:bodyPr wrap="square">
            <a:spAutoFit/>
          </a:bodyPr>
          <a:lstStyle/>
          <a:p>
            <a:pPr marL="0" indent="0">
              <a:lnSpc>
                <a:spcPct val="150000"/>
              </a:lnSpc>
              <a:buNone/>
            </a:pPr>
            <a:r>
              <a:rPr lang="en-GB" sz="1800" dirty="0" err="1">
                <a:solidFill>
                  <a:schemeClr val="accent1"/>
                </a:solidFill>
              </a:rPr>
              <a:t>Kayir</a:t>
            </a:r>
            <a:r>
              <a:rPr lang="en-GB" sz="1800" dirty="0">
                <a:solidFill>
                  <a:schemeClr val="accent1"/>
                </a:solidFill>
              </a:rPr>
              <a:t>, G. (2022) ‘Emmi Pikler’s approach to early childhood education’ in Ari, A. (2022) </a:t>
            </a:r>
            <a:r>
              <a:rPr lang="en-GB" sz="1800" i="1" dirty="0">
                <a:solidFill>
                  <a:schemeClr val="accent1"/>
                </a:solidFill>
              </a:rPr>
              <a:t>Student friendly teaching approaches</a:t>
            </a:r>
            <a:r>
              <a:rPr lang="en-GB" sz="1800" dirty="0">
                <a:solidFill>
                  <a:schemeClr val="accent1"/>
                </a:solidFill>
              </a:rPr>
              <a:t>. New Castle Upon Tyne: Cambridge Scholars Publishing. </a:t>
            </a:r>
          </a:p>
          <a:p>
            <a:pPr marL="0" indent="0">
              <a:lnSpc>
                <a:spcPct val="150000"/>
              </a:lnSpc>
              <a:buNone/>
            </a:pPr>
            <a:endParaRPr lang="en-GB" dirty="0">
              <a:solidFill>
                <a:schemeClr val="accent1"/>
              </a:solidFill>
            </a:endParaRPr>
          </a:p>
          <a:p>
            <a:pPr marL="0" indent="0">
              <a:lnSpc>
                <a:spcPct val="150000"/>
              </a:lnSpc>
              <a:buNone/>
            </a:pPr>
            <a:r>
              <a:rPr lang="en-GB" dirty="0">
                <a:solidFill>
                  <a:schemeClr val="accent1"/>
                </a:solidFill>
              </a:rPr>
              <a:t>Vamos, J. (2015) ‘FREE TO MOVE, FREE TO BE’, </a:t>
            </a:r>
            <a:r>
              <a:rPr lang="en-GB" i="1" dirty="0">
                <a:solidFill>
                  <a:schemeClr val="accent1"/>
                </a:solidFill>
              </a:rPr>
              <a:t>The American journal of psychoanalysis</a:t>
            </a:r>
            <a:r>
              <a:rPr lang="en-GB" dirty="0">
                <a:solidFill>
                  <a:schemeClr val="accent1"/>
                </a:solidFill>
              </a:rPr>
              <a:t>, 75(1), pp. 65–75</a:t>
            </a:r>
            <a:endParaRPr lang="en-GB" sz="1800" dirty="0">
              <a:solidFill>
                <a:schemeClr val="accent1"/>
              </a:solidFill>
            </a:endParaRPr>
          </a:p>
          <a:p>
            <a:pPr marL="0" indent="0">
              <a:lnSpc>
                <a:spcPct val="150000"/>
              </a:lnSpc>
              <a:buNone/>
            </a:pPr>
            <a:endParaRPr lang="en-GB" dirty="0">
              <a:solidFill>
                <a:schemeClr val="accent1"/>
              </a:solidFill>
            </a:endParaRPr>
          </a:p>
          <a:p>
            <a:pPr marL="0" indent="0">
              <a:lnSpc>
                <a:spcPct val="150000"/>
              </a:lnSpc>
              <a:buNone/>
            </a:pPr>
            <a:r>
              <a:rPr lang="en-GB" sz="1800" dirty="0">
                <a:solidFill>
                  <a:schemeClr val="accent1"/>
                </a:solidFill>
              </a:rPr>
              <a:t>Wall, S., </a:t>
            </a:r>
            <a:r>
              <a:rPr lang="en-GB" sz="1800" dirty="0" err="1">
                <a:solidFill>
                  <a:schemeClr val="accent1"/>
                </a:solidFill>
              </a:rPr>
              <a:t>Litjens</a:t>
            </a:r>
            <a:r>
              <a:rPr lang="en-GB" sz="1800" dirty="0">
                <a:solidFill>
                  <a:schemeClr val="accent1"/>
                </a:solidFill>
              </a:rPr>
              <a:t>, I. and </a:t>
            </a:r>
            <a:r>
              <a:rPr lang="en-GB" sz="1800" dirty="0" err="1">
                <a:solidFill>
                  <a:schemeClr val="accent1"/>
                </a:solidFill>
              </a:rPr>
              <a:t>Taguma</a:t>
            </a:r>
            <a:r>
              <a:rPr lang="en-GB" sz="1800" dirty="0">
                <a:solidFill>
                  <a:schemeClr val="accent1"/>
                </a:solidFill>
              </a:rPr>
              <a:t>, M. (2015) </a:t>
            </a:r>
            <a:r>
              <a:rPr lang="en-GB" sz="1800" i="1" dirty="0">
                <a:solidFill>
                  <a:schemeClr val="accent1"/>
                </a:solidFill>
              </a:rPr>
              <a:t>Pedagogy in Early Childhood Education and Care (ECEC): An International Comparative Study of Approaches and Policies</a:t>
            </a:r>
            <a:r>
              <a:rPr lang="en-GB" sz="1800" dirty="0">
                <a:solidFill>
                  <a:schemeClr val="accent1"/>
                </a:solidFill>
              </a:rPr>
              <a:t>. London: DfE</a:t>
            </a:r>
          </a:p>
        </p:txBody>
      </p:sp>
    </p:spTree>
    <p:extLst>
      <p:ext uri="{BB962C8B-B14F-4D97-AF65-F5344CB8AC3E}">
        <p14:creationId xmlns:p14="http://schemas.microsoft.com/office/powerpoint/2010/main" val="1849868130"/>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24</TotalTime>
  <Words>3682</Words>
  <Application>Microsoft Office PowerPoint</Application>
  <PresentationFormat>On-screen Show (4:3)</PresentationFormat>
  <Paragraphs>174</Paragraphs>
  <Slides>23</Slides>
  <Notes>18</Notes>
  <HiddenSlides>0</HiddenSlides>
  <MMClips>0</MMClips>
  <ScaleCrop>false</ScaleCrop>
  <HeadingPairs>
    <vt:vector size="6" baseType="variant">
      <vt:variant>
        <vt:lpstr>Fonts Used</vt:lpstr>
      </vt:variant>
      <vt:variant>
        <vt:i4>8</vt:i4>
      </vt:variant>
      <vt:variant>
        <vt:lpstr>Theme</vt:lpstr>
      </vt:variant>
      <vt:variant>
        <vt:i4>19</vt:i4>
      </vt:variant>
      <vt:variant>
        <vt:lpstr>Slide Titles</vt:lpstr>
      </vt:variant>
      <vt:variant>
        <vt:i4>23</vt:i4>
      </vt:variant>
    </vt:vector>
  </HeadingPairs>
  <TitlesOfParts>
    <vt:vector size="50" baseType="lpstr">
      <vt:lpstr>Arial</vt:lpstr>
      <vt:lpstr>Calibri</vt:lpstr>
      <vt:lpstr>Calibri Light</vt:lpstr>
      <vt:lpstr>canada-type-gibson</vt:lpstr>
      <vt:lpstr>Lucida Sans</vt:lpstr>
      <vt:lpstr>Roboto</vt:lpstr>
      <vt:lpstr>Roboto Condensed</vt:lpstr>
      <vt:lpstr>Source Sans Pro</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  ECEY4005: The First 1000 Days   </vt:lpstr>
      <vt:lpstr>PowerPoint Presentation</vt:lpstr>
      <vt:lpstr>Maslow’s Hierarchy of Needs (1943)</vt:lpstr>
      <vt:lpstr>John Bowlby Psychologist</vt:lpstr>
      <vt:lpstr>John Bowlby Psychologist</vt:lpstr>
      <vt:lpstr>D.W.Winnicot</vt:lpstr>
      <vt:lpstr>Bronfenbrenner’s Ecological Theory</vt:lpstr>
      <vt:lpstr>Maria Montessori</vt:lpstr>
      <vt:lpstr>Holistic development </vt:lpstr>
      <vt:lpstr>PowerPoint Presentation</vt:lpstr>
      <vt:lpstr>PowerPoint Presentation</vt:lpstr>
      <vt:lpstr>PowerPoint Presentation</vt:lpstr>
      <vt:lpstr>The Curiosity Approach </vt:lpstr>
      <vt:lpstr>Activity</vt:lpstr>
      <vt:lpstr>Emmi Pikler</vt:lpstr>
      <vt:lpstr>Pikler Babies</vt:lpstr>
      <vt:lpstr>PowerPoint Presentation</vt:lpstr>
      <vt:lpstr>Pikler Principles 
</vt:lpstr>
      <vt:lpstr>Pikler</vt:lpstr>
      <vt:lpstr>A Pikler climbing Arch</vt:lpstr>
      <vt:lpstr>Generic Assessment Criteria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Bee B</cp:lastModifiedBy>
  <cp:revision>8</cp:revision>
  <dcterms:created xsi:type="dcterms:W3CDTF">2021-03-10T12:10:47Z</dcterms:created>
  <dcterms:modified xsi:type="dcterms:W3CDTF">2023-11-27T18:50:08Z</dcterms:modified>
</cp:coreProperties>
</file>