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2.xml" ContentType="application/vnd.openxmlformats-officedocument.theme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5" r:id="rId3"/>
  </p:sldMasterIdLst>
  <p:notesMasterIdLst>
    <p:notesMasterId r:id="rId34"/>
  </p:notesMasterIdLst>
  <p:sldIdLst>
    <p:sldId id="256" r:id="rId4"/>
    <p:sldId id="282" r:id="rId5"/>
    <p:sldId id="283" r:id="rId6"/>
    <p:sldId id="284" r:id="rId7"/>
    <p:sldId id="285" r:id="rId8"/>
    <p:sldId id="257" r:id="rId9"/>
    <p:sldId id="258" r:id="rId10"/>
    <p:sldId id="259" r:id="rId11"/>
    <p:sldId id="260" r:id="rId12"/>
    <p:sldId id="261" r:id="rId13"/>
    <p:sldId id="262" r:id="rId14"/>
    <p:sldId id="263" r:id="rId15"/>
    <p:sldId id="264" r:id="rId16"/>
    <p:sldId id="265" r:id="rId17"/>
    <p:sldId id="266" r:id="rId18"/>
    <p:sldId id="267" r:id="rId19"/>
    <p:sldId id="268" r:id="rId20"/>
    <p:sldId id="269" r:id="rId21"/>
    <p:sldId id="270" r:id="rId22"/>
    <p:sldId id="271" r:id="rId23"/>
    <p:sldId id="272" r:id="rId24"/>
    <p:sldId id="273" r:id="rId25"/>
    <p:sldId id="274" r:id="rId26"/>
    <p:sldId id="275" r:id="rId27"/>
    <p:sldId id="276" r:id="rId28"/>
    <p:sldId id="277" r:id="rId29"/>
    <p:sldId id="278" r:id="rId30"/>
    <p:sldId id="279" r:id="rId31"/>
    <p:sldId id="280" r:id="rId32"/>
    <p:sldId id="281" r:id="rId3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 showGuides="1">
      <p:cViewPr varScale="1">
        <p:scale>
          <a:sx n="116" d="100"/>
          <a:sy n="116" d="100"/>
        </p:scale>
        <p:origin x="336" y="10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theme" Target="theme/theme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viewProps" Target="view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6EFB09B-051D-49D3-B263-41D13DAC386B}" type="datetimeFigureOut">
              <a:rPr lang="en-GB" smtClean="0"/>
              <a:t>19/09/2016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1B5EA8-942A-4593-9E23-BFB64700AF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7335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6E7CBFBA-ACA2-4174-BF4D-E5EA62699398}" type="slidenum">
              <a:rPr lang="en-GB" altLang="en-US">
                <a:solidFill>
                  <a:srgbClr val="000000"/>
                </a:solidFill>
              </a:rPr>
              <a:pPr eaLnBrk="1" hangingPunct="1">
                <a:spcBef>
                  <a:spcPct val="0"/>
                </a:spcBef>
              </a:pPr>
              <a:t>11</a:t>
            </a:fld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52227" name="Rectangle 7"/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r" eaLnBrk="1" fontAlgn="base" hangingPunct="1">
              <a:spcBef>
                <a:spcPct val="0"/>
              </a:spcBef>
              <a:spcAft>
                <a:spcPct val="0"/>
              </a:spcAft>
            </a:pPr>
            <a:fld id="{5F18B531-8141-46EA-A3DA-A8A62617FC21}" type="slidenum">
              <a:rPr lang="en-US" altLang="en-US">
                <a:solidFill>
                  <a:srgbClr val="000000"/>
                </a:solidFill>
              </a:rPr>
              <a:pPr algn="r" eaLnBrk="1" fontAlgn="base" hangingPunct="1">
                <a:spcBef>
                  <a:spcPct val="0"/>
                </a:spcBef>
                <a:spcAft>
                  <a:spcPct val="0"/>
                </a:spcAft>
              </a:pPr>
              <a:t>11</a:t>
            </a:fld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52228" name="Rectangle 2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52229" name="Rectangle 3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9050" tIns="0" rIns="19050" bIns="0" anchor="b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r" fontAlgn="base">
              <a:spcBef>
                <a:spcPct val="0"/>
              </a:spcBef>
              <a:spcAft>
                <a:spcPct val="0"/>
              </a:spcAft>
            </a:pPr>
            <a:r>
              <a:rPr lang="en-US" altLang="en-US" sz="1000" i="1">
                <a:solidFill>
                  <a:srgbClr val="000000"/>
                </a:solidFill>
                <a:latin typeface="Times New Roman" panose="02020603050405020304" pitchFamily="18" charset="0"/>
              </a:rPr>
              <a:t>18</a:t>
            </a:r>
          </a:p>
        </p:txBody>
      </p:sp>
      <p:sp>
        <p:nvSpPr>
          <p:cNvPr id="52230" name="Rectangle 4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52231" name="Rectangle 5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52232" name="Rectangle 6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52233" name="Rectangle 7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9050" tIns="0" rIns="19050" bIns="0" anchor="b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r" fontAlgn="base">
              <a:spcBef>
                <a:spcPct val="0"/>
              </a:spcBef>
              <a:spcAft>
                <a:spcPct val="0"/>
              </a:spcAft>
            </a:pPr>
            <a:r>
              <a:rPr lang="en-US" altLang="en-US" sz="1000" i="1">
                <a:solidFill>
                  <a:srgbClr val="000000"/>
                </a:solidFill>
                <a:latin typeface="Times New Roman" panose="02020603050405020304" pitchFamily="18" charset="0"/>
              </a:rPr>
              <a:t>18</a:t>
            </a:r>
          </a:p>
        </p:txBody>
      </p:sp>
      <p:sp>
        <p:nvSpPr>
          <p:cNvPr id="52234" name="Rectangle 8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52235" name="Rectangle 9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52236" name="Rectangle 10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52237" name="Rectangle 11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9050" tIns="0" rIns="19050" bIns="0" anchor="b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r" fontAlgn="base">
              <a:spcBef>
                <a:spcPct val="0"/>
              </a:spcBef>
              <a:spcAft>
                <a:spcPct val="0"/>
              </a:spcAft>
            </a:pPr>
            <a:r>
              <a:rPr lang="en-US" altLang="en-US" sz="1000" i="1">
                <a:solidFill>
                  <a:srgbClr val="000000"/>
                </a:solidFill>
                <a:latin typeface="Times New Roman" panose="02020603050405020304" pitchFamily="18" charset="0"/>
              </a:rPr>
              <a:t>18</a:t>
            </a:r>
          </a:p>
        </p:txBody>
      </p:sp>
      <p:sp>
        <p:nvSpPr>
          <p:cNvPr id="52238" name="Rectangle 12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52239" name="Rectangle 13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52240" name="Rectangle 14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52241" name="Rectangle 15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9050" tIns="0" rIns="19050" bIns="0" anchor="b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r" fontAlgn="base">
              <a:spcBef>
                <a:spcPct val="0"/>
              </a:spcBef>
              <a:spcAft>
                <a:spcPct val="0"/>
              </a:spcAft>
            </a:pPr>
            <a:r>
              <a:rPr lang="en-US" altLang="en-US" sz="1000" i="1">
                <a:solidFill>
                  <a:srgbClr val="000000"/>
                </a:solidFill>
                <a:latin typeface="Times New Roman" panose="02020603050405020304" pitchFamily="18" charset="0"/>
              </a:rPr>
              <a:t>18</a:t>
            </a:r>
          </a:p>
        </p:txBody>
      </p:sp>
      <p:sp>
        <p:nvSpPr>
          <p:cNvPr id="52242" name="Rectangle 16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52243" name="Rectangle 17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52244" name="Rectangle 18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52245" name="Rectangle 19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9050" tIns="0" rIns="19050" bIns="0" anchor="b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r" fontAlgn="base">
              <a:spcBef>
                <a:spcPct val="0"/>
              </a:spcBef>
              <a:spcAft>
                <a:spcPct val="0"/>
              </a:spcAft>
            </a:pPr>
            <a:r>
              <a:rPr lang="en-US" altLang="en-US" sz="1000" i="1">
                <a:solidFill>
                  <a:srgbClr val="000000"/>
                </a:solidFill>
                <a:latin typeface="Times New Roman" panose="02020603050405020304" pitchFamily="18" charset="0"/>
              </a:rPr>
              <a:t>18</a:t>
            </a:r>
          </a:p>
        </p:txBody>
      </p:sp>
      <p:sp>
        <p:nvSpPr>
          <p:cNvPr id="52246" name="Rectangle 20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52247" name="Rectangle 21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52248" name="Rectangle 2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93700" y="692150"/>
            <a:ext cx="6070600" cy="3416300"/>
          </a:xfrm>
          <a:ln w="12700" cap="flat">
            <a:solidFill>
              <a:schemeClr val="tx1"/>
            </a:solidFill>
          </a:ln>
        </p:spPr>
      </p:sp>
      <p:sp>
        <p:nvSpPr>
          <p:cNvPr id="52249" name="Rectangle 2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</p:spPr>
        <p:txBody>
          <a:bodyPr lIns="92075" tIns="46038" rIns="92075" bIns="46038"/>
          <a:lstStyle/>
          <a:p>
            <a:pPr eaLnBrk="1" hangingPunct="1"/>
            <a:endParaRPr lang="en-GB" altLang="en-US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3276084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A86777E2-7999-4748-8D9C-0148C9E1CD75}" type="slidenum">
              <a:rPr lang="en-GB" altLang="en-US">
                <a:solidFill>
                  <a:srgbClr val="000000"/>
                </a:solidFill>
              </a:rPr>
              <a:pPr eaLnBrk="1" hangingPunct="1">
                <a:spcBef>
                  <a:spcPct val="0"/>
                </a:spcBef>
              </a:pPr>
              <a:t>12</a:t>
            </a:fld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53251" name="Rectangle 7"/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r" eaLnBrk="1" fontAlgn="base" hangingPunct="1">
              <a:spcBef>
                <a:spcPct val="0"/>
              </a:spcBef>
              <a:spcAft>
                <a:spcPct val="0"/>
              </a:spcAft>
            </a:pPr>
            <a:fld id="{4A3E4615-89A9-43F5-A354-A57359EF5730}" type="slidenum">
              <a:rPr lang="en-US" altLang="en-US">
                <a:solidFill>
                  <a:srgbClr val="000000"/>
                </a:solidFill>
              </a:rPr>
              <a:pPr algn="r" eaLnBrk="1" fontAlgn="base" hangingPunct="1">
                <a:spcBef>
                  <a:spcPct val="0"/>
                </a:spcBef>
                <a:spcAft>
                  <a:spcPct val="0"/>
                </a:spcAft>
              </a:pPr>
              <a:t>12</a:t>
            </a:fld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53252" name="Rectangle 2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53253" name="Rectangle 3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9050" tIns="0" rIns="19050" bIns="0" anchor="b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r" fontAlgn="base">
              <a:spcBef>
                <a:spcPct val="0"/>
              </a:spcBef>
              <a:spcAft>
                <a:spcPct val="0"/>
              </a:spcAft>
            </a:pPr>
            <a:r>
              <a:rPr lang="en-US" altLang="en-US" sz="1000" i="1">
                <a:solidFill>
                  <a:srgbClr val="000000"/>
                </a:solidFill>
                <a:latin typeface="Times New Roman" panose="02020603050405020304" pitchFamily="18" charset="0"/>
              </a:rPr>
              <a:t>25</a:t>
            </a:r>
          </a:p>
        </p:txBody>
      </p:sp>
      <p:sp>
        <p:nvSpPr>
          <p:cNvPr id="53254" name="Rectangle 4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53255" name="Rectangle 5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53256" name="Rectangle 6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53257" name="Rectangle 7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9050" tIns="0" rIns="19050" bIns="0" anchor="b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r" fontAlgn="base">
              <a:spcBef>
                <a:spcPct val="0"/>
              </a:spcBef>
              <a:spcAft>
                <a:spcPct val="0"/>
              </a:spcAft>
            </a:pPr>
            <a:r>
              <a:rPr lang="en-US" altLang="en-US" sz="1000" i="1">
                <a:solidFill>
                  <a:srgbClr val="000000"/>
                </a:solidFill>
                <a:latin typeface="Times New Roman" panose="02020603050405020304" pitchFamily="18" charset="0"/>
              </a:rPr>
              <a:t>25</a:t>
            </a:r>
          </a:p>
        </p:txBody>
      </p:sp>
      <p:sp>
        <p:nvSpPr>
          <p:cNvPr id="53258" name="Rectangle 8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53259" name="Rectangle 9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53260" name="Rectangle 10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53261" name="Rectangle 11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9050" tIns="0" rIns="19050" bIns="0" anchor="b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r" fontAlgn="base">
              <a:spcBef>
                <a:spcPct val="0"/>
              </a:spcBef>
              <a:spcAft>
                <a:spcPct val="0"/>
              </a:spcAft>
            </a:pPr>
            <a:r>
              <a:rPr lang="en-US" altLang="en-US" sz="1000" i="1">
                <a:solidFill>
                  <a:srgbClr val="000000"/>
                </a:solidFill>
                <a:latin typeface="Times New Roman" panose="02020603050405020304" pitchFamily="18" charset="0"/>
              </a:rPr>
              <a:t>25</a:t>
            </a:r>
          </a:p>
        </p:txBody>
      </p:sp>
      <p:sp>
        <p:nvSpPr>
          <p:cNvPr id="53262" name="Rectangle 12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53263" name="Rectangle 13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53264" name="Rectangle 14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53265" name="Rectangle 15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9050" tIns="0" rIns="19050" bIns="0" anchor="b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r" fontAlgn="base">
              <a:spcBef>
                <a:spcPct val="0"/>
              </a:spcBef>
              <a:spcAft>
                <a:spcPct val="0"/>
              </a:spcAft>
            </a:pPr>
            <a:r>
              <a:rPr lang="en-US" altLang="en-US" sz="1000" i="1">
                <a:solidFill>
                  <a:srgbClr val="000000"/>
                </a:solidFill>
                <a:latin typeface="Times New Roman" panose="02020603050405020304" pitchFamily="18" charset="0"/>
              </a:rPr>
              <a:t>25</a:t>
            </a:r>
          </a:p>
        </p:txBody>
      </p:sp>
      <p:sp>
        <p:nvSpPr>
          <p:cNvPr id="53266" name="Rectangle 16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53267" name="Rectangle 17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53268" name="Rectangle 18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53269" name="Rectangle 19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9050" tIns="0" rIns="19050" bIns="0" anchor="b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r" fontAlgn="base">
              <a:spcBef>
                <a:spcPct val="0"/>
              </a:spcBef>
              <a:spcAft>
                <a:spcPct val="0"/>
              </a:spcAft>
            </a:pPr>
            <a:r>
              <a:rPr lang="en-US" altLang="en-US" sz="1000" i="1">
                <a:solidFill>
                  <a:srgbClr val="000000"/>
                </a:solidFill>
                <a:latin typeface="Times New Roman" panose="02020603050405020304" pitchFamily="18" charset="0"/>
              </a:rPr>
              <a:t>25</a:t>
            </a:r>
          </a:p>
        </p:txBody>
      </p:sp>
      <p:sp>
        <p:nvSpPr>
          <p:cNvPr id="53270" name="Rectangle 20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53271" name="Rectangle 21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53272" name="Rectangle 2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93700" y="692150"/>
            <a:ext cx="6070600" cy="3416300"/>
          </a:xfrm>
          <a:ln w="12700" cap="flat">
            <a:solidFill>
              <a:schemeClr val="tx1"/>
            </a:solidFill>
          </a:ln>
        </p:spPr>
      </p:sp>
      <p:sp>
        <p:nvSpPr>
          <p:cNvPr id="53273" name="Rectangle 2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</p:spPr>
        <p:txBody>
          <a:bodyPr lIns="92075" tIns="46038" rIns="92075" bIns="46038"/>
          <a:lstStyle/>
          <a:p>
            <a:pPr eaLnBrk="1" hangingPunct="1"/>
            <a:endParaRPr lang="en-GB" altLang="en-US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2884035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10BAA2DA-7A50-42EB-A9B2-BF8C37A12BE2}" type="slidenum">
              <a:rPr lang="en-GB" altLang="en-US">
                <a:solidFill>
                  <a:srgbClr val="000000"/>
                </a:solidFill>
              </a:rPr>
              <a:pPr eaLnBrk="1" hangingPunct="1">
                <a:spcBef>
                  <a:spcPct val="0"/>
                </a:spcBef>
              </a:pPr>
              <a:t>17</a:t>
            </a:fld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54275" name="Rectangle 7"/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r" eaLnBrk="1" fontAlgn="base" hangingPunct="1">
              <a:spcBef>
                <a:spcPct val="0"/>
              </a:spcBef>
              <a:spcAft>
                <a:spcPct val="0"/>
              </a:spcAft>
            </a:pPr>
            <a:fld id="{F41C89EB-DA11-471E-973D-D2BB5E38F116}" type="slidenum">
              <a:rPr lang="en-US" altLang="en-US">
                <a:solidFill>
                  <a:srgbClr val="000000"/>
                </a:solidFill>
              </a:rPr>
              <a:pPr algn="r" eaLnBrk="1" fontAlgn="base" hangingPunct="1">
                <a:spcBef>
                  <a:spcPct val="0"/>
                </a:spcBef>
                <a:spcAft>
                  <a:spcPct val="0"/>
                </a:spcAft>
              </a:pPr>
              <a:t>17</a:t>
            </a:fld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54276" name="Rectangle 2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54277" name="Rectangle 3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9050" tIns="0" rIns="19050" bIns="0" anchor="b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r" fontAlgn="base">
              <a:spcBef>
                <a:spcPct val="0"/>
              </a:spcBef>
              <a:spcAft>
                <a:spcPct val="0"/>
              </a:spcAft>
            </a:pPr>
            <a:r>
              <a:rPr lang="en-US" altLang="en-US" sz="1000" i="1">
                <a:solidFill>
                  <a:srgbClr val="000000"/>
                </a:solidFill>
                <a:latin typeface="Times New Roman" panose="02020603050405020304" pitchFamily="18" charset="0"/>
              </a:rPr>
              <a:t>25</a:t>
            </a:r>
          </a:p>
        </p:txBody>
      </p:sp>
      <p:sp>
        <p:nvSpPr>
          <p:cNvPr id="54278" name="Rectangle 4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54279" name="Rectangle 5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54280" name="Rectangle 6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54281" name="Rectangle 7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9050" tIns="0" rIns="19050" bIns="0" anchor="b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r" fontAlgn="base">
              <a:spcBef>
                <a:spcPct val="0"/>
              </a:spcBef>
              <a:spcAft>
                <a:spcPct val="0"/>
              </a:spcAft>
            </a:pPr>
            <a:r>
              <a:rPr lang="en-US" altLang="en-US" sz="1000" i="1">
                <a:solidFill>
                  <a:srgbClr val="000000"/>
                </a:solidFill>
                <a:latin typeface="Times New Roman" panose="02020603050405020304" pitchFamily="18" charset="0"/>
              </a:rPr>
              <a:t>25</a:t>
            </a:r>
          </a:p>
        </p:txBody>
      </p:sp>
      <p:sp>
        <p:nvSpPr>
          <p:cNvPr id="54282" name="Rectangle 8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54283" name="Rectangle 9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54284" name="Rectangle 10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54285" name="Rectangle 11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9050" tIns="0" rIns="19050" bIns="0" anchor="b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r" fontAlgn="base">
              <a:spcBef>
                <a:spcPct val="0"/>
              </a:spcBef>
              <a:spcAft>
                <a:spcPct val="0"/>
              </a:spcAft>
            </a:pPr>
            <a:r>
              <a:rPr lang="en-US" altLang="en-US" sz="1000" i="1">
                <a:solidFill>
                  <a:srgbClr val="000000"/>
                </a:solidFill>
                <a:latin typeface="Times New Roman" panose="02020603050405020304" pitchFamily="18" charset="0"/>
              </a:rPr>
              <a:t>25</a:t>
            </a:r>
          </a:p>
        </p:txBody>
      </p:sp>
      <p:sp>
        <p:nvSpPr>
          <p:cNvPr id="54286" name="Rectangle 12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54287" name="Rectangle 13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54288" name="Rectangle 14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54289" name="Rectangle 15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9050" tIns="0" rIns="19050" bIns="0" anchor="b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r" fontAlgn="base">
              <a:spcBef>
                <a:spcPct val="0"/>
              </a:spcBef>
              <a:spcAft>
                <a:spcPct val="0"/>
              </a:spcAft>
            </a:pPr>
            <a:r>
              <a:rPr lang="en-US" altLang="en-US" sz="1000" i="1">
                <a:solidFill>
                  <a:srgbClr val="000000"/>
                </a:solidFill>
                <a:latin typeface="Times New Roman" panose="02020603050405020304" pitchFamily="18" charset="0"/>
              </a:rPr>
              <a:t>25</a:t>
            </a:r>
          </a:p>
        </p:txBody>
      </p:sp>
      <p:sp>
        <p:nvSpPr>
          <p:cNvPr id="54290" name="Rectangle 16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54291" name="Rectangle 17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54292" name="Rectangle 18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54293" name="Rectangle 19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9050" tIns="0" rIns="19050" bIns="0" anchor="b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r" fontAlgn="base">
              <a:spcBef>
                <a:spcPct val="0"/>
              </a:spcBef>
              <a:spcAft>
                <a:spcPct val="0"/>
              </a:spcAft>
            </a:pPr>
            <a:r>
              <a:rPr lang="en-US" altLang="en-US" sz="1000" i="1">
                <a:solidFill>
                  <a:srgbClr val="000000"/>
                </a:solidFill>
                <a:latin typeface="Times New Roman" panose="02020603050405020304" pitchFamily="18" charset="0"/>
              </a:rPr>
              <a:t>25</a:t>
            </a:r>
          </a:p>
        </p:txBody>
      </p:sp>
      <p:sp>
        <p:nvSpPr>
          <p:cNvPr id="54294" name="Rectangle 20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54295" name="Rectangle 21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54296" name="Rectangle 2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93700" y="692150"/>
            <a:ext cx="6070600" cy="3416300"/>
          </a:xfrm>
          <a:ln w="12700" cap="flat">
            <a:solidFill>
              <a:schemeClr val="tx1"/>
            </a:solidFill>
          </a:ln>
        </p:spPr>
      </p:sp>
      <p:sp>
        <p:nvSpPr>
          <p:cNvPr id="54297" name="Rectangle 2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</p:spPr>
        <p:txBody>
          <a:bodyPr lIns="92075" tIns="46038" rIns="92075" bIns="46038"/>
          <a:lstStyle/>
          <a:p>
            <a:pPr eaLnBrk="1" hangingPunct="1"/>
            <a:endParaRPr lang="en-GB" altLang="en-US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352597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68ECB8FE-4417-4D32-9601-C8FD564526DF}" type="slidenum">
              <a:rPr lang="en-GB" altLang="en-US">
                <a:solidFill>
                  <a:srgbClr val="000000"/>
                </a:solidFill>
              </a:rPr>
              <a:pPr eaLnBrk="1" hangingPunct="1">
                <a:spcBef>
                  <a:spcPct val="0"/>
                </a:spcBef>
              </a:pPr>
              <a:t>19</a:t>
            </a:fld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55299" name="Rectangle 7"/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r" eaLnBrk="1" fontAlgn="base" hangingPunct="1">
              <a:spcBef>
                <a:spcPct val="0"/>
              </a:spcBef>
              <a:spcAft>
                <a:spcPct val="0"/>
              </a:spcAft>
            </a:pPr>
            <a:fld id="{E6E70F29-72F1-4591-A096-236924EF81A3}" type="slidenum">
              <a:rPr lang="en-US" altLang="en-US">
                <a:solidFill>
                  <a:srgbClr val="000000"/>
                </a:solidFill>
              </a:rPr>
              <a:pPr algn="r" eaLnBrk="1" fontAlgn="base" hangingPunct="1">
                <a:spcBef>
                  <a:spcPct val="0"/>
                </a:spcBef>
                <a:spcAft>
                  <a:spcPct val="0"/>
                </a:spcAft>
              </a:pPr>
              <a:t>19</a:t>
            </a:fld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55300" name="Rectangle 2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55301" name="Rectangle 3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9050" tIns="0" rIns="19050" bIns="0" anchor="b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r" fontAlgn="base">
              <a:spcBef>
                <a:spcPct val="0"/>
              </a:spcBef>
              <a:spcAft>
                <a:spcPct val="0"/>
              </a:spcAft>
            </a:pPr>
            <a:r>
              <a:rPr lang="en-US" altLang="en-US" sz="1000" i="1">
                <a:solidFill>
                  <a:srgbClr val="000000"/>
                </a:solidFill>
                <a:latin typeface="Times New Roman" panose="02020603050405020304" pitchFamily="18" charset="0"/>
              </a:rPr>
              <a:t>28</a:t>
            </a:r>
          </a:p>
        </p:txBody>
      </p:sp>
      <p:sp>
        <p:nvSpPr>
          <p:cNvPr id="55302" name="Rectangle 4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55303" name="Rectangle 5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55304" name="Rectangle 6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55305" name="Rectangle 7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9050" tIns="0" rIns="19050" bIns="0" anchor="b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r" fontAlgn="base">
              <a:spcBef>
                <a:spcPct val="0"/>
              </a:spcBef>
              <a:spcAft>
                <a:spcPct val="0"/>
              </a:spcAft>
            </a:pPr>
            <a:r>
              <a:rPr lang="en-US" altLang="en-US" sz="1000" i="1">
                <a:solidFill>
                  <a:srgbClr val="000000"/>
                </a:solidFill>
                <a:latin typeface="Times New Roman" panose="02020603050405020304" pitchFamily="18" charset="0"/>
              </a:rPr>
              <a:t>28</a:t>
            </a:r>
          </a:p>
        </p:txBody>
      </p:sp>
      <p:sp>
        <p:nvSpPr>
          <p:cNvPr id="55306" name="Rectangle 8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55307" name="Rectangle 9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55308" name="Rectangle 10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55309" name="Rectangle 11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9050" tIns="0" rIns="19050" bIns="0" anchor="b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r" fontAlgn="base">
              <a:spcBef>
                <a:spcPct val="0"/>
              </a:spcBef>
              <a:spcAft>
                <a:spcPct val="0"/>
              </a:spcAft>
            </a:pPr>
            <a:r>
              <a:rPr lang="en-US" altLang="en-US" sz="1000" i="1">
                <a:solidFill>
                  <a:srgbClr val="000000"/>
                </a:solidFill>
                <a:latin typeface="Times New Roman" panose="02020603050405020304" pitchFamily="18" charset="0"/>
              </a:rPr>
              <a:t>28</a:t>
            </a:r>
          </a:p>
        </p:txBody>
      </p:sp>
      <p:sp>
        <p:nvSpPr>
          <p:cNvPr id="55310" name="Rectangle 12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55311" name="Rectangle 13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55312" name="Rectangle 14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55313" name="Rectangle 15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9050" tIns="0" rIns="19050" bIns="0" anchor="b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r" fontAlgn="base">
              <a:spcBef>
                <a:spcPct val="0"/>
              </a:spcBef>
              <a:spcAft>
                <a:spcPct val="0"/>
              </a:spcAft>
            </a:pPr>
            <a:r>
              <a:rPr lang="en-US" altLang="en-US" sz="1000" i="1">
                <a:solidFill>
                  <a:srgbClr val="000000"/>
                </a:solidFill>
                <a:latin typeface="Times New Roman" panose="02020603050405020304" pitchFamily="18" charset="0"/>
              </a:rPr>
              <a:t>28</a:t>
            </a:r>
          </a:p>
        </p:txBody>
      </p:sp>
      <p:sp>
        <p:nvSpPr>
          <p:cNvPr id="55314" name="Rectangle 16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55315" name="Rectangle 17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55316" name="Rectangle 18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55317" name="Rectangle 19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9050" tIns="0" rIns="19050" bIns="0" anchor="b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r" fontAlgn="base">
              <a:spcBef>
                <a:spcPct val="0"/>
              </a:spcBef>
              <a:spcAft>
                <a:spcPct val="0"/>
              </a:spcAft>
            </a:pPr>
            <a:r>
              <a:rPr lang="en-US" altLang="en-US" sz="1000" i="1">
                <a:solidFill>
                  <a:srgbClr val="000000"/>
                </a:solidFill>
                <a:latin typeface="Times New Roman" panose="02020603050405020304" pitchFamily="18" charset="0"/>
              </a:rPr>
              <a:t>28</a:t>
            </a:r>
          </a:p>
        </p:txBody>
      </p:sp>
      <p:sp>
        <p:nvSpPr>
          <p:cNvPr id="55318" name="Rectangle 20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55319" name="Rectangle 21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55320" name="Rectangle 2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93700" y="692150"/>
            <a:ext cx="6070600" cy="3416300"/>
          </a:xfrm>
          <a:ln w="12700" cap="flat">
            <a:solidFill>
              <a:schemeClr val="tx1"/>
            </a:solidFill>
          </a:ln>
        </p:spPr>
      </p:sp>
      <p:sp>
        <p:nvSpPr>
          <p:cNvPr id="55321" name="Rectangle 2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</p:spPr>
        <p:txBody>
          <a:bodyPr lIns="92075" tIns="46038" rIns="92075" bIns="46038"/>
          <a:lstStyle/>
          <a:p>
            <a:pPr eaLnBrk="1" hangingPunct="1"/>
            <a:endParaRPr lang="en-GB" altLang="en-US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9432519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C942BCA1-9B19-4CEB-81E5-DD8C0EC69488}" type="slidenum">
              <a:rPr lang="en-GB" altLang="en-US">
                <a:solidFill>
                  <a:srgbClr val="000000"/>
                </a:solidFill>
              </a:rPr>
              <a:pPr eaLnBrk="1" hangingPunct="1">
                <a:spcBef>
                  <a:spcPct val="0"/>
                </a:spcBef>
              </a:pPr>
              <a:t>20</a:t>
            </a:fld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56323" name="Rectangle 7"/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r" eaLnBrk="1" fontAlgn="base" hangingPunct="1">
              <a:spcBef>
                <a:spcPct val="0"/>
              </a:spcBef>
              <a:spcAft>
                <a:spcPct val="0"/>
              </a:spcAft>
            </a:pPr>
            <a:fld id="{50D3296F-2A3E-4740-A764-866D734DFC00}" type="slidenum">
              <a:rPr lang="en-US" altLang="en-US">
                <a:solidFill>
                  <a:srgbClr val="000000"/>
                </a:solidFill>
              </a:rPr>
              <a:pPr algn="r" eaLnBrk="1" fontAlgn="base" hangingPunct="1">
                <a:spcBef>
                  <a:spcPct val="0"/>
                </a:spcBef>
                <a:spcAft>
                  <a:spcPct val="0"/>
                </a:spcAft>
              </a:pPr>
              <a:t>20</a:t>
            </a:fld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56324" name="Rectangle 2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56325" name="Rectangle 3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9050" tIns="0" rIns="19050" bIns="0" anchor="b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r" fontAlgn="base">
              <a:spcBef>
                <a:spcPct val="0"/>
              </a:spcBef>
              <a:spcAft>
                <a:spcPct val="0"/>
              </a:spcAft>
            </a:pPr>
            <a:r>
              <a:rPr lang="en-US" altLang="en-US" sz="1000" i="1">
                <a:solidFill>
                  <a:srgbClr val="000000"/>
                </a:solidFill>
                <a:latin typeface="Times New Roman" panose="02020603050405020304" pitchFamily="18" charset="0"/>
              </a:rPr>
              <a:t>29</a:t>
            </a:r>
          </a:p>
        </p:txBody>
      </p:sp>
      <p:sp>
        <p:nvSpPr>
          <p:cNvPr id="56326" name="Rectangle 4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56327" name="Rectangle 5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56328" name="Rectangle 6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56329" name="Rectangle 7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9050" tIns="0" rIns="19050" bIns="0" anchor="b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r" fontAlgn="base">
              <a:spcBef>
                <a:spcPct val="0"/>
              </a:spcBef>
              <a:spcAft>
                <a:spcPct val="0"/>
              </a:spcAft>
            </a:pPr>
            <a:r>
              <a:rPr lang="en-US" altLang="en-US" sz="1000" i="1">
                <a:solidFill>
                  <a:srgbClr val="000000"/>
                </a:solidFill>
                <a:latin typeface="Times New Roman" panose="02020603050405020304" pitchFamily="18" charset="0"/>
              </a:rPr>
              <a:t>29</a:t>
            </a:r>
          </a:p>
        </p:txBody>
      </p:sp>
      <p:sp>
        <p:nvSpPr>
          <p:cNvPr id="56330" name="Rectangle 8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56331" name="Rectangle 9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56332" name="Rectangle 10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56333" name="Rectangle 11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9050" tIns="0" rIns="19050" bIns="0" anchor="b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r" fontAlgn="base">
              <a:spcBef>
                <a:spcPct val="0"/>
              </a:spcBef>
              <a:spcAft>
                <a:spcPct val="0"/>
              </a:spcAft>
            </a:pPr>
            <a:r>
              <a:rPr lang="en-US" altLang="en-US" sz="1000" i="1">
                <a:solidFill>
                  <a:srgbClr val="000000"/>
                </a:solidFill>
                <a:latin typeface="Times New Roman" panose="02020603050405020304" pitchFamily="18" charset="0"/>
              </a:rPr>
              <a:t>29</a:t>
            </a:r>
          </a:p>
        </p:txBody>
      </p:sp>
      <p:sp>
        <p:nvSpPr>
          <p:cNvPr id="56334" name="Rectangle 12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56335" name="Rectangle 13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56336" name="Rectangle 14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56337" name="Rectangle 15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9050" tIns="0" rIns="19050" bIns="0" anchor="b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r" fontAlgn="base">
              <a:spcBef>
                <a:spcPct val="0"/>
              </a:spcBef>
              <a:spcAft>
                <a:spcPct val="0"/>
              </a:spcAft>
            </a:pPr>
            <a:r>
              <a:rPr lang="en-US" altLang="en-US" sz="1000" i="1">
                <a:solidFill>
                  <a:srgbClr val="000000"/>
                </a:solidFill>
                <a:latin typeface="Times New Roman" panose="02020603050405020304" pitchFamily="18" charset="0"/>
              </a:rPr>
              <a:t>29</a:t>
            </a:r>
          </a:p>
        </p:txBody>
      </p:sp>
      <p:sp>
        <p:nvSpPr>
          <p:cNvPr id="56338" name="Rectangle 16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56339" name="Rectangle 17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56340" name="Rectangle 18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56341" name="Rectangle 19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9050" tIns="0" rIns="19050" bIns="0" anchor="b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r" fontAlgn="base">
              <a:spcBef>
                <a:spcPct val="0"/>
              </a:spcBef>
              <a:spcAft>
                <a:spcPct val="0"/>
              </a:spcAft>
            </a:pPr>
            <a:r>
              <a:rPr lang="en-US" altLang="en-US" sz="1000" i="1">
                <a:solidFill>
                  <a:srgbClr val="000000"/>
                </a:solidFill>
                <a:latin typeface="Times New Roman" panose="02020603050405020304" pitchFamily="18" charset="0"/>
              </a:rPr>
              <a:t>29</a:t>
            </a:r>
          </a:p>
        </p:txBody>
      </p:sp>
      <p:sp>
        <p:nvSpPr>
          <p:cNvPr id="56342" name="Rectangle 20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56343" name="Rectangle 21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56344" name="Rectangle 2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93700" y="692150"/>
            <a:ext cx="6070600" cy="3416300"/>
          </a:xfrm>
          <a:ln w="12700" cap="flat">
            <a:solidFill>
              <a:schemeClr val="tx1"/>
            </a:solidFill>
          </a:ln>
        </p:spPr>
      </p:sp>
      <p:sp>
        <p:nvSpPr>
          <p:cNvPr id="56345" name="Rectangle 2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</p:spPr>
        <p:txBody>
          <a:bodyPr lIns="92075" tIns="46038" rIns="92075" bIns="46038"/>
          <a:lstStyle/>
          <a:p>
            <a:pPr eaLnBrk="1" hangingPunct="1"/>
            <a:endParaRPr lang="en-GB" altLang="en-US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5274523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6CFB1D72-69BD-4E85-877D-9B433B8C56EA}" type="slidenum">
              <a:rPr lang="en-GB" altLang="en-US">
                <a:solidFill>
                  <a:srgbClr val="000000"/>
                </a:solidFill>
              </a:rPr>
              <a:pPr eaLnBrk="1" hangingPunct="1">
                <a:spcBef>
                  <a:spcPct val="0"/>
                </a:spcBef>
              </a:pPr>
              <a:t>21</a:t>
            </a:fld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57347" name="Rectangle 7"/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r" eaLnBrk="1" fontAlgn="base" hangingPunct="1">
              <a:spcBef>
                <a:spcPct val="0"/>
              </a:spcBef>
              <a:spcAft>
                <a:spcPct val="0"/>
              </a:spcAft>
            </a:pPr>
            <a:fld id="{6B82A973-519C-4472-8EBB-CD2B21E0BCBF}" type="slidenum">
              <a:rPr lang="en-US" altLang="en-US">
                <a:solidFill>
                  <a:srgbClr val="000000"/>
                </a:solidFill>
              </a:rPr>
              <a:pPr algn="r" eaLnBrk="1" fontAlgn="base" hangingPunct="1">
                <a:spcBef>
                  <a:spcPct val="0"/>
                </a:spcBef>
                <a:spcAft>
                  <a:spcPct val="0"/>
                </a:spcAft>
              </a:pPr>
              <a:t>21</a:t>
            </a:fld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57348" name="Rectangle 2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57349" name="Rectangle 3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9050" tIns="0" rIns="19050" bIns="0" anchor="b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r" fontAlgn="base">
              <a:spcBef>
                <a:spcPct val="0"/>
              </a:spcBef>
              <a:spcAft>
                <a:spcPct val="0"/>
              </a:spcAft>
            </a:pPr>
            <a:r>
              <a:rPr lang="en-US" altLang="en-US" sz="1000" i="1">
                <a:solidFill>
                  <a:srgbClr val="000000"/>
                </a:solidFill>
                <a:latin typeface="Times New Roman" panose="02020603050405020304" pitchFamily="18" charset="0"/>
              </a:rPr>
              <a:t>30</a:t>
            </a:r>
          </a:p>
        </p:txBody>
      </p:sp>
      <p:sp>
        <p:nvSpPr>
          <p:cNvPr id="57350" name="Rectangle 4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57351" name="Rectangle 5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57352" name="Rectangle 6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57353" name="Rectangle 7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9050" tIns="0" rIns="19050" bIns="0" anchor="b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r" fontAlgn="base">
              <a:spcBef>
                <a:spcPct val="0"/>
              </a:spcBef>
              <a:spcAft>
                <a:spcPct val="0"/>
              </a:spcAft>
            </a:pPr>
            <a:r>
              <a:rPr lang="en-US" altLang="en-US" sz="1000" i="1">
                <a:solidFill>
                  <a:srgbClr val="000000"/>
                </a:solidFill>
                <a:latin typeface="Times New Roman" panose="02020603050405020304" pitchFamily="18" charset="0"/>
              </a:rPr>
              <a:t>30</a:t>
            </a:r>
          </a:p>
        </p:txBody>
      </p:sp>
      <p:sp>
        <p:nvSpPr>
          <p:cNvPr id="57354" name="Rectangle 8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57355" name="Rectangle 9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57356" name="Rectangle 10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57357" name="Rectangle 11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9050" tIns="0" rIns="19050" bIns="0" anchor="b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r" fontAlgn="base">
              <a:spcBef>
                <a:spcPct val="0"/>
              </a:spcBef>
              <a:spcAft>
                <a:spcPct val="0"/>
              </a:spcAft>
            </a:pPr>
            <a:r>
              <a:rPr lang="en-US" altLang="en-US" sz="1000" i="1">
                <a:solidFill>
                  <a:srgbClr val="000000"/>
                </a:solidFill>
                <a:latin typeface="Times New Roman" panose="02020603050405020304" pitchFamily="18" charset="0"/>
              </a:rPr>
              <a:t>30</a:t>
            </a:r>
          </a:p>
        </p:txBody>
      </p:sp>
      <p:sp>
        <p:nvSpPr>
          <p:cNvPr id="57358" name="Rectangle 12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57359" name="Rectangle 13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57360" name="Rectangle 14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57361" name="Rectangle 15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9050" tIns="0" rIns="19050" bIns="0" anchor="b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r" fontAlgn="base">
              <a:spcBef>
                <a:spcPct val="0"/>
              </a:spcBef>
              <a:spcAft>
                <a:spcPct val="0"/>
              </a:spcAft>
            </a:pPr>
            <a:r>
              <a:rPr lang="en-US" altLang="en-US" sz="1000" i="1">
                <a:solidFill>
                  <a:srgbClr val="000000"/>
                </a:solidFill>
                <a:latin typeface="Times New Roman" panose="02020603050405020304" pitchFamily="18" charset="0"/>
              </a:rPr>
              <a:t>30</a:t>
            </a:r>
          </a:p>
        </p:txBody>
      </p:sp>
      <p:sp>
        <p:nvSpPr>
          <p:cNvPr id="57362" name="Rectangle 16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57363" name="Rectangle 17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57364" name="Rectangle 18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57365" name="Rectangle 19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9050" tIns="0" rIns="19050" bIns="0" anchor="b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r" fontAlgn="base">
              <a:spcBef>
                <a:spcPct val="0"/>
              </a:spcBef>
              <a:spcAft>
                <a:spcPct val="0"/>
              </a:spcAft>
            </a:pPr>
            <a:r>
              <a:rPr lang="en-US" altLang="en-US" sz="1000" i="1">
                <a:solidFill>
                  <a:srgbClr val="000000"/>
                </a:solidFill>
                <a:latin typeface="Times New Roman" panose="02020603050405020304" pitchFamily="18" charset="0"/>
              </a:rPr>
              <a:t>30</a:t>
            </a:r>
          </a:p>
        </p:txBody>
      </p:sp>
      <p:sp>
        <p:nvSpPr>
          <p:cNvPr id="57366" name="Rectangle 20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57367" name="Rectangle 21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57368" name="Rectangle 2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93700" y="692150"/>
            <a:ext cx="6070600" cy="3416300"/>
          </a:xfrm>
          <a:ln w="12700" cap="flat">
            <a:solidFill>
              <a:schemeClr val="tx1"/>
            </a:solidFill>
          </a:ln>
        </p:spPr>
      </p:sp>
      <p:sp>
        <p:nvSpPr>
          <p:cNvPr id="57369" name="Rectangle 2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</p:spPr>
        <p:txBody>
          <a:bodyPr lIns="92075" tIns="46038" rIns="92075" bIns="46038"/>
          <a:lstStyle/>
          <a:p>
            <a:pPr eaLnBrk="1" hangingPunct="1"/>
            <a:endParaRPr lang="en-GB" altLang="en-US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0390856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5721865D-8447-464F-9A56-37FD4CE87202}" type="slidenum">
              <a:rPr lang="en-GB" altLang="en-US">
                <a:solidFill>
                  <a:srgbClr val="000000"/>
                </a:solidFill>
              </a:rPr>
              <a:pPr eaLnBrk="1" hangingPunct="1">
                <a:spcBef>
                  <a:spcPct val="0"/>
                </a:spcBef>
              </a:pPr>
              <a:t>22</a:t>
            </a:fld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58371" name="Rectangle 7"/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r" eaLnBrk="1" fontAlgn="base" hangingPunct="1">
              <a:spcBef>
                <a:spcPct val="0"/>
              </a:spcBef>
              <a:spcAft>
                <a:spcPct val="0"/>
              </a:spcAft>
            </a:pPr>
            <a:fld id="{0EF2128F-109A-46D6-AE4B-8672F54C2DF0}" type="slidenum">
              <a:rPr lang="en-US" altLang="en-US">
                <a:solidFill>
                  <a:srgbClr val="000000"/>
                </a:solidFill>
              </a:rPr>
              <a:pPr algn="r" eaLnBrk="1" fontAlgn="base" hangingPunct="1">
                <a:spcBef>
                  <a:spcPct val="0"/>
                </a:spcBef>
                <a:spcAft>
                  <a:spcPct val="0"/>
                </a:spcAft>
              </a:pPr>
              <a:t>22</a:t>
            </a:fld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58372" name="Rectangle 2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58373" name="Rectangle 3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9050" tIns="0" rIns="19050" bIns="0" anchor="b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r" fontAlgn="base">
              <a:spcBef>
                <a:spcPct val="0"/>
              </a:spcBef>
              <a:spcAft>
                <a:spcPct val="0"/>
              </a:spcAft>
            </a:pPr>
            <a:r>
              <a:rPr lang="en-US" altLang="en-US" sz="1000" i="1">
                <a:solidFill>
                  <a:srgbClr val="000000"/>
                </a:solidFill>
                <a:latin typeface="Times New Roman" panose="02020603050405020304" pitchFamily="18" charset="0"/>
              </a:rPr>
              <a:t>31</a:t>
            </a:r>
          </a:p>
        </p:txBody>
      </p:sp>
      <p:sp>
        <p:nvSpPr>
          <p:cNvPr id="58374" name="Rectangle 4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58375" name="Rectangle 5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58376" name="Rectangle 6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58377" name="Rectangle 7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9050" tIns="0" rIns="19050" bIns="0" anchor="b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r" fontAlgn="base">
              <a:spcBef>
                <a:spcPct val="0"/>
              </a:spcBef>
              <a:spcAft>
                <a:spcPct val="0"/>
              </a:spcAft>
            </a:pPr>
            <a:r>
              <a:rPr lang="en-US" altLang="en-US" sz="1000" i="1">
                <a:solidFill>
                  <a:srgbClr val="000000"/>
                </a:solidFill>
                <a:latin typeface="Times New Roman" panose="02020603050405020304" pitchFamily="18" charset="0"/>
              </a:rPr>
              <a:t>31</a:t>
            </a:r>
          </a:p>
        </p:txBody>
      </p:sp>
      <p:sp>
        <p:nvSpPr>
          <p:cNvPr id="58378" name="Rectangle 8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58379" name="Rectangle 9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58380" name="Rectangle 10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58381" name="Rectangle 11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9050" tIns="0" rIns="19050" bIns="0" anchor="b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r" fontAlgn="base">
              <a:spcBef>
                <a:spcPct val="0"/>
              </a:spcBef>
              <a:spcAft>
                <a:spcPct val="0"/>
              </a:spcAft>
            </a:pPr>
            <a:r>
              <a:rPr lang="en-US" altLang="en-US" sz="1000" i="1">
                <a:solidFill>
                  <a:srgbClr val="000000"/>
                </a:solidFill>
                <a:latin typeface="Times New Roman" panose="02020603050405020304" pitchFamily="18" charset="0"/>
              </a:rPr>
              <a:t>31</a:t>
            </a:r>
          </a:p>
        </p:txBody>
      </p:sp>
      <p:sp>
        <p:nvSpPr>
          <p:cNvPr id="58382" name="Rectangle 12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58383" name="Rectangle 13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58384" name="Rectangle 14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58385" name="Rectangle 15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9050" tIns="0" rIns="19050" bIns="0" anchor="b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r" fontAlgn="base">
              <a:spcBef>
                <a:spcPct val="0"/>
              </a:spcBef>
              <a:spcAft>
                <a:spcPct val="0"/>
              </a:spcAft>
            </a:pPr>
            <a:r>
              <a:rPr lang="en-US" altLang="en-US" sz="1000" i="1">
                <a:solidFill>
                  <a:srgbClr val="000000"/>
                </a:solidFill>
                <a:latin typeface="Times New Roman" panose="02020603050405020304" pitchFamily="18" charset="0"/>
              </a:rPr>
              <a:t>31</a:t>
            </a:r>
          </a:p>
        </p:txBody>
      </p:sp>
      <p:sp>
        <p:nvSpPr>
          <p:cNvPr id="58386" name="Rectangle 16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58387" name="Rectangle 17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58388" name="Rectangle 18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58389" name="Rectangle 19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9050" tIns="0" rIns="19050" bIns="0" anchor="b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r" fontAlgn="base">
              <a:spcBef>
                <a:spcPct val="0"/>
              </a:spcBef>
              <a:spcAft>
                <a:spcPct val="0"/>
              </a:spcAft>
            </a:pPr>
            <a:r>
              <a:rPr lang="en-US" altLang="en-US" sz="1000" i="1">
                <a:solidFill>
                  <a:srgbClr val="000000"/>
                </a:solidFill>
                <a:latin typeface="Times New Roman" panose="02020603050405020304" pitchFamily="18" charset="0"/>
              </a:rPr>
              <a:t>31</a:t>
            </a:r>
          </a:p>
        </p:txBody>
      </p:sp>
      <p:sp>
        <p:nvSpPr>
          <p:cNvPr id="58390" name="Rectangle 20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58391" name="Rectangle 21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58392" name="Rectangle 2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93700" y="692150"/>
            <a:ext cx="6070600" cy="3416300"/>
          </a:xfrm>
          <a:ln w="12700" cap="flat">
            <a:solidFill>
              <a:schemeClr val="tx1"/>
            </a:solidFill>
          </a:ln>
        </p:spPr>
      </p:sp>
      <p:sp>
        <p:nvSpPr>
          <p:cNvPr id="58393" name="Rectangle 2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</p:spPr>
        <p:txBody>
          <a:bodyPr lIns="92075" tIns="46038" rIns="92075" bIns="46038"/>
          <a:lstStyle/>
          <a:p>
            <a:pPr eaLnBrk="1" hangingPunct="1"/>
            <a:endParaRPr lang="en-GB" altLang="en-US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9581927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BBD2E293-5A03-4DD5-9E70-6787B6458B32}" type="slidenum">
              <a:rPr lang="en-GB" altLang="en-US">
                <a:solidFill>
                  <a:srgbClr val="000000"/>
                </a:solidFill>
              </a:rPr>
              <a:pPr eaLnBrk="1" hangingPunct="1">
                <a:spcBef>
                  <a:spcPct val="0"/>
                </a:spcBef>
              </a:pPr>
              <a:t>23</a:t>
            </a:fld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59395" name="Rectangle 7"/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r" eaLnBrk="1" fontAlgn="base" hangingPunct="1">
              <a:spcBef>
                <a:spcPct val="0"/>
              </a:spcBef>
              <a:spcAft>
                <a:spcPct val="0"/>
              </a:spcAft>
            </a:pPr>
            <a:fld id="{FCCC8E00-909D-4C8A-A982-DEA564897E68}" type="slidenum">
              <a:rPr lang="en-US" altLang="en-US">
                <a:solidFill>
                  <a:srgbClr val="000000"/>
                </a:solidFill>
              </a:rPr>
              <a:pPr algn="r" eaLnBrk="1" fontAlgn="base" hangingPunct="1">
                <a:spcBef>
                  <a:spcPct val="0"/>
                </a:spcBef>
                <a:spcAft>
                  <a:spcPct val="0"/>
                </a:spcAft>
              </a:pPr>
              <a:t>23</a:t>
            </a:fld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59396" name="Rectangle 2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59397" name="Rectangle 3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9050" tIns="0" rIns="19050" bIns="0" anchor="b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r" fontAlgn="base">
              <a:spcBef>
                <a:spcPct val="0"/>
              </a:spcBef>
              <a:spcAft>
                <a:spcPct val="0"/>
              </a:spcAft>
            </a:pPr>
            <a:r>
              <a:rPr lang="en-US" altLang="en-US" sz="1000" i="1">
                <a:solidFill>
                  <a:srgbClr val="000000"/>
                </a:solidFill>
                <a:latin typeface="Times New Roman" panose="02020603050405020304" pitchFamily="18" charset="0"/>
              </a:rPr>
              <a:t>32</a:t>
            </a:r>
          </a:p>
        </p:txBody>
      </p:sp>
      <p:sp>
        <p:nvSpPr>
          <p:cNvPr id="59398" name="Rectangle 4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59399" name="Rectangle 5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59400" name="Rectangle 6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59401" name="Rectangle 7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9050" tIns="0" rIns="19050" bIns="0" anchor="b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r" fontAlgn="base">
              <a:spcBef>
                <a:spcPct val="0"/>
              </a:spcBef>
              <a:spcAft>
                <a:spcPct val="0"/>
              </a:spcAft>
            </a:pPr>
            <a:r>
              <a:rPr lang="en-US" altLang="en-US" sz="1000" i="1">
                <a:solidFill>
                  <a:srgbClr val="000000"/>
                </a:solidFill>
                <a:latin typeface="Times New Roman" panose="02020603050405020304" pitchFamily="18" charset="0"/>
              </a:rPr>
              <a:t>32</a:t>
            </a:r>
          </a:p>
        </p:txBody>
      </p:sp>
      <p:sp>
        <p:nvSpPr>
          <p:cNvPr id="59402" name="Rectangle 8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59403" name="Rectangle 9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59404" name="Rectangle 10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59405" name="Rectangle 11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9050" tIns="0" rIns="19050" bIns="0" anchor="b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r" fontAlgn="base">
              <a:spcBef>
                <a:spcPct val="0"/>
              </a:spcBef>
              <a:spcAft>
                <a:spcPct val="0"/>
              </a:spcAft>
            </a:pPr>
            <a:r>
              <a:rPr lang="en-US" altLang="en-US" sz="1000" i="1">
                <a:solidFill>
                  <a:srgbClr val="000000"/>
                </a:solidFill>
                <a:latin typeface="Times New Roman" panose="02020603050405020304" pitchFamily="18" charset="0"/>
              </a:rPr>
              <a:t>32</a:t>
            </a:r>
          </a:p>
        </p:txBody>
      </p:sp>
      <p:sp>
        <p:nvSpPr>
          <p:cNvPr id="59406" name="Rectangle 12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59407" name="Rectangle 13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59408" name="Rectangle 14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59409" name="Rectangle 15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9050" tIns="0" rIns="19050" bIns="0" anchor="b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r" fontAlgn="base">
              <a:spcBef>
                <a:spcPct val="0"/>
              </a:spcBef>
              <a:spcAft>
                <a:spcPct val="0"/>
              </a:spcAft>
            </a:pPr>
            <a:r>
              <a:rPr lang="en-US" altLang="en-US" sz="1000" i="1">
                <a:solidFill>
                  <a:srgbClr val="000000"/>
                </a:solidFill>
                <a:latin typeface="Times New Roman" panose="02020603050405020304" pitchFamily="18" charset="0"/>
              </a:rPr>
              <a:t>32</a:t>
            </a:r>
          </a:p>
        </p:txBody>
      </p:sp>
      <p:sp>
        <p:nvSpPr>
          <p:cNvPr id="59410" name="Rectangle 16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59411" name="Rectangle 17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59412" name="Rectangle 18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59413" name="Rectangle 19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9050" tIns="0" rIns="19050" bIns="0" anchor="b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r" fontAlgn="base">
              <a:spcBef>
                <a:spcPct val="0"/>
              </a:spcBef>
              <a:spcAft>
                <a:spcPct val="0"/>
              </a:spcAft>
            </a:pPr>
            <a:r>
              <a:rPr lang="en-US" altLang="en-US" sz="1000" i="1">
                <a:solidFill>
                  <a:srgbClr val="000000"/>
                </a:solidFill>
                <a:latin typeface="Times New Roman" panose="02020603050405020304" pitchFamily="18" charset="0"/>
              </a:rPr>
              <a:t>32</a:t>
            </a:r>
          </a:p>
        </p:txBody>
      </p:sp>
      <p:sp>
        <p:nvSpPr>
          <p:cNvPr id="59414" name="Rectangle 20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59415" name="Rectangle 21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59416" name="Rectangle 2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93700" y="692150"/>
            <a:ext cx="6070600" cy="3416300"/>
          </a:xfrm>
          <a:ln w="12700" cap="flat">
            <a:solidFill>
              <a:schemeClr val="tx1"/>
            </a:solidFill>
          </a:ln>
        </p:spPr>
      </p:sp>
      <p:sp>
        <p:nvSpPr>
          <p:cNvPr id="59417" name="Rectangle 2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</p:spPr>
        <p:txBody>
          <a:bodyPr lIns="92075" tIns="46038" rIns="92075" bIns="46038"/>
          <a:lstStyle/>
          <a:p>
            <a:pPr eaLnBrk="1" hangingPunct="1"/>
            <a:endParaRPr lang="en-GB" altLang="en-US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8751250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C4684FA7-6800-426E-95AB-20A54F360C78}" type="slidenum">
              <a:rPr lang="en-GB" altLang="en-US">
                <a:solidFill>
                  <a:srgbClr val="000000"/>
                </a:solidFill>
              </a:rPr>
              <a:pPr eaLnBrk="1" hangingPunct="1">
                <a:spcBef>
                  <a:spcPct val="0"/>
                </a:spcBef>
              </a:pPr>
              <a:t>24</a:t>
            </a:fld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60419" name="Rectangle 7"/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r" eaLnBrk="1" fontAlgn="base" hangingPunct="1">
              <a:spcBef>
                <a:spcPct val="0"/>
              </a:spcBef>
              <a:spcAft>
                <a:spcPct val="0"/>
              </a:spcAft>
            </a:pPr>
            <a:fld id="{DFED7BCA-2930-4B44-8A3F-D20F809A884A}" type="slidenum">
              <a:rPr lang="en-US" altLang="en-US">
                <a:solidFill>
                  <a:srgbClr val="000000"/>
                </a:solidFill>
              </a:rPr>
              <a:pPr algn="r" eaLnBrk="1" fontAlgn="base" hangingPunct="1">
                <a:spcBef>
                  <a:spcPct val="0"/>
                </a:spcBef>
                <a:spcAft>
                  <a:spcPct val="0"/>
                </a:spcAft>
              </a:pPr>
              <a:t>24</a:t>
            </a:fld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60420" name="Rectangle 2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60421" name="Rectangle 3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9050" tIns="0" rIns="19050" bIns="0" anchor="b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r" fontAlgn="base">
              <a:spcBef>
                <a:spcPct val="0"/>
              </a:spcBef>
              <a:spcAft>
                <a:spcPct val="0"/>
              </a:spcAft>
            </a:pPr>
            <a:r>
              <a:rPr lang="en-US" altLang="en-US" sz="1000" i="1">
                <a:solidFill>
                  <a:srgbClr val="000000"/>
                </a:solidFill>
                <a:latin typeface="Times New Roman" panose="02020603050405020304" pitchFamily="18" charset="0"/>
              </a:rPr>
              <a:t>33</a:t>
            </a:r>
          </a:p>
        </p:txBody>
      </p:sp>
      <p:sp>
        <p:nvSpPr>
          <p:cNvPr id="60422" name="Rectangle 4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60423" name="Rectangle 5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60424" name="Rectangle 6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60425" name="Rectangle 7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9050" tIns="0" rIns="19050" bIns="0" anchor="b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r" fontAlgn="base">
              <a:spcBef>
                <a:spcPct val="0"/>
              </a:spcBef>
              <a:spcAft>
                <a:spcPct val="0"/>
              </a:spcAft>
            </a:pPr>
            <a:r>
              <a:rPr lang="en-US" altLang="en-US" sz="1000" i="1">
                <a:solidFill>
                  <a:srgbClr val="000000"/>
                </a:solidFill>
                <a:latin typeface="Times New Roman" panose="02020603050405020304" pitchFamily="18" charset="0"/>
              </a:rPr>
              <a:t>33</a:t>
            </a:r>
          </a:p>
        </p:txBody>
      </p:sp>
      <p:sp>
        <p:nvSpPr>
          <p:cNvPr id="60426" name="Rectangle 8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60427" name="Rectangle 9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60428" name="Rectangle 10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60429" name="Rectangle 11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9050" tIns="0" rIns="19050" bIns="0" anchor="b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r" fontAlgn="base">
              <a:spcBef>
                <a:spcPct val="0"/>
              </a:spcBef>
              <a:spcAft>
                <a:spcPct val="0"/>
              </a:spcAft>
            </a:pPr>
            <a:r>
              <a:rPr lang="en-US" altLang="en-US" sz="1000" i="1">
                <a:solidFill>
                  <a:srgbClr val="000000"/>
                </a:solidFill>
                <a:latin typeface="Times New Roman" panose="02020603050405020304" pitchFamily="18" charset="0"/>
              </a:rPr>
              <a:t>33</a:t>
            </a:r>
          </a:p>
        </p:txBody>
      </p:sp>
      <p:sp>
        <p:nvSpPr>
          <p:cNvPr id="60430" name="Rectangle 12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60431" name="Rectangle 13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60432" name="Rectangle 14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60433" name="Rectangle 15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9050" tIns="0" rIns="19050" bIns="0" anchor="b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r" fontAlgn="base">
              <a:spcBef>
                <a:spcPct val="0"/>
              </a:spcBef>
              <a:spcAft>
                <a:spcPct val="0"/>
              </a:spcAft>
            </a:pPr>
            <a:r>
              <a:rPr lang="en-US" altLang="en-US" sz="1000" i="1">
                <a:solidFill>
                  <a:srgbClr val="000000"/>
                </a:solidFill>
                <a:latin typeface="Times New Roman" panose="02020603050405020304" pitchFamily="18" charset="0"/>
              </a:rPr>
              <a:t>33</a:t>
            </a:r>
          </a:p>
        </p:txBody>
      </p:sp>
      <p:sp>
        <p:nvSpPr>
          <p:cNvPr id="60434" name="Rectangle 16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60435" name="Rectangle 17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60436" name="Rectangle 18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60437" name="Rectangle 19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9050" tIns="0" rIns="19050" bIns="0" anchor="b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r" fontAlgn="base">
              <a:spcBef>
                <a:spcPct val="0"/>
              </a:spcBef>
              <a:spcAft>
                <a:spcPct val="0"/>
              </a:spcAft>
            </a:pPr>
            <a:r>
              <a:rPr lang="en-US" altLang="en-US" sz="1000" i="1">
                <a:solidFill>
                  <a:srgbClr val="000000"/>
                </a:solidFill>
                <a:latin typeface="Times New Roman" panose="02020603050405020304" pitchFamily="18" charset="0"/>
              </a:rPr>
              <a:t>33</a:t>
            </a:r>
          </a:p>
        </p:txBody>
      </p:sp>
      <p:sp>
        <p:nvSpPr>
          <p:cNvPr id="60438" name="Rectangle 20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60439" name="Rectangle 21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60440" name="Rectangle 2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93700" y="692150"/>
            <a:ext cx="6070600" cy="3416300"/>
          </a:xfrm>
          <a:ln w="12700" cap="flat">
            <a:solidFill>
              <a:schemeClr val="tx1"/>
            </a:solidFill>
          </a:ln>
        </p:spPr>
      </p:sp>
      <p:sp>
        <p:nvSpPr>
          <p:cNvPr id="60441" name="Rectangle 2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</p:spPr>
        <p:txBody>
          <a:bodyPr lIns="92075" tIns="46038" rIns="92075" bIns="46038"/>
          <a:lstStyle/>
          <a:p>
            <a:pPr eaLnBrk="1" hangingPunct="1"/>
            <a:endParaRPr lang="en-GB" altLang="en-US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0531353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395A18B3-F6E2-42F4-AFF6-708F02E36EA8}" type="slidenum">
              <a:rPr lang="en-GB" altLang="en-US">
                <a:solidFill>
                  <a:srgbClr val="000000"/>
                </a:solidFill>
              </a:rPr>
              <a:pPr eaLnBrk="1" hangingPunct="1">
                <a:spcBef>
                  <a:spcPct val="0"/>
                </a:spcBef>
              </a:pPr>
              <a:t>25</a:t>
            </a:fld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61443" name="Rectangle 7"/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r" eaLnBrk="1" fontAlgn="base" hangingPunct="1">
              <a:spcBef>
                <a:spcPct val="0"/>
              </a:spcBef>
              <a:spcAft>
                <a:spcPct val="0"/>
              </a:spcAft>
            </a:pPr>
            <a:fld id="{C6788102-C578-4AB9-AED3-E694AD0DD134}" type="slidenum">
              <a:rPr lang="en-US" altLang="en-US">
                <a:solidFill>
                  <a:srgbClr val="000000"/>
                </a:solidFill>
              </a:rPr>
              <a:pPr algn="r" eaLnBrk="1" fontAlgn="base" hangingPunct="1">
                <a:spcBef>
                  <a:spcPct val="0"/>
                </a:spcBef>
                <a:spcAft>
                  <a:spcPct val="0"/>
                </a:spcAft>
              </a:pPr>
              <a:t>25</a:t>
            </a:fld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61444" name="Rectangle 2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61445" name="Rectangle 3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9050" tIns="0" rIns="19050" bIns="0" anchor="b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r" fontAlgn="base">
              <a:spcBef>
                <a:spcPct val="0"/>
              </a:spcBef>
              <a:spcAft>
                <a:spcPct val="0"/>
              </a:spcAft>
            </a:pPr>
            <a:r>
              <a:rPr lang="en-US" altLang="en-US" sz="1000" i="1">
                <a:solidFill>
                  <a:srgbClr val="000000"/>
                </a:solidFill>
                <a:latin typeface="Times New Roman" panose="02020603050405020304" pitchFamily="18" charset="0"/>
              </a:rPr>
              <a:t>34</a:t>
            </a:r>
          </a:p>
        </p:txBody>
      </p:sp>
      <p:sp>
        <p:nvSpPr>
          <p:cNvPr id="61446" name="Rectangle 4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61447" name="Rectangle 5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61448" name="Rectangle 6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61449" name="Rectangle 7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9050" tIns="0" rIns="19050" bIns="0" anchor="b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r" fontAlgn="base">
              <a:spcBef>
                <a:spcPct val="0"/>
              </a:spcBef>
              <a:spcAft>
                <a:spcPct val="0"/>
              </a:spcAft>
            </a:pPr>
            <a:r>
              <a:rPr lang="en-US" altLang="en-US" sz="1000" i="1">
                <a:solidFill>
                  <a:srgbClr val="000000"/>
                </a:solidFill>
                <a:latin typeface="Times New Roman" panose="02020603050405020304" pitchFamily="18" charset="0"/>
              </a:rPr>
              <a:t>34</a:t>
            </a:r>
          </a:p>
        </p:txBody>
      </p:sp>
      <p:sp>
        <p:nvSpPr>
          <p:cNvPr id="61450" name="Rectangle 8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61451" name="Rectangle 9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61452" name="Rectangle 10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61453" name="Rectangle 11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9050" tIns="0" rIns="19050" bIns="0" anchor="b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r" fontAlgn="base">
              <a:spcBef>
                <a:spcPct val="0"/>
              </a:spcBef>
              <a:spcAft>
                <a:spcPct val="0"/>
              </a:spcAft>
            </a:pPr>
            <a:r>
              <a:rPr lang="en-US" altLang="en-US" sz="1000" i="1">
                <a:solidFill>
                  <a:srgbClr val="000000"/>
                </a:solidFill>
                <a:latin typeface="Times New Roman" panose="02020603050405020304" pitchFamily="18" charset="0"/>
              </a:rPr>
              <a:t>34</a:t>
            </a:r>
          </a:p>
        </p:txBody>
      </p:sp>
      <p:sp>
        <p:nvSpPr>
          <p:cNvPr id="61454" name="Rectangle 12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61455" name="Rectangle 13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61456" name="Rectangle 14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61457" name="Rectangle 15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9050" tIns="0" rIns="19050" bIns="0" anchor="b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r" fontAlgn="base">
              <a:spcBef>
                <a:spcPct val="0"/>
              </a:spcBef>
              <a:spcAft>
                <a:spcPct val="0"/>
              </a:spcAft>
            </a:pPr>
            <a:r>
              <a:rPr lang="en-US" altLang="en-US" sz="1000" i="1">
                <a:solidFill>
                  <a:srgbClr val="000000"/>
                </a:solidFill>
                <a:latin typeface="Times New Roman" panose="02020603050405020304" pitchFamily="18" charset="0"/>
              </a:rPr>
              <a:t>34</a:t>
            </a:r>
          </a:p>
        </p:txBody>
      </p:sp>
      <p:sp>
        <p:nvSpPr>
          <p:cNvPr id="61458" name="Rectangle 16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61459" name="Rectangle 17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61460" name="Rectangle 18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61461" name="Rectangle 19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9050" tIns="0" rIns="19050" bIns="0" anchor="b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r" fontAlgn="base">
              <a:spcBef>
                <a:spcPct val="0"/>
              </a:spcBef>
              <a:spcAft>
                <a:spcPct val="0"/>
              </a:spcAft>
            </a:pPr>
            <a:r>
              <a:rPr lang="en-US" altLang="en-US" sz="1000" i="1">
                <a:solidFill>
                  <a:srgbClr val="000000"/>
                </a:solidFill>
                <a:latin typeface="Times New Roman" panose="02020603050405020304" pitchFamily="18" charset="0"/>
              </a:rPr>
              <a:t>34</a:t>
            </a:r>
          </a:p>
        </p:txBody>
      </p:sp>
      <p:sp>
        <p:nvSpPr>
          <p:cNvPr id="61462" name="Rectangle 20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61463" name="Rectangle 21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61464" name="Rectangle 2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93700" y="692150"/>
            <a:ext cx="6070600" cy="3416300"/>
          </a:xfrm>
          <a:ln w="12700" cap="flat">
            <a:solidFill>
              <a:schemeClr val="tx1"/>
            </a:solidFill>
          </a:ln>
        </p:spPr>
      </p:sp>
      <p:sp>
        <p:nvSpPr>
          <p:cNvPr id="61465" name="Rectangle 2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</p:spPr>
        <p:txBody>
          <a:bodyPr lIns="92075" tIns="46038" rIns="92075" bIns="46038"/>
          <a:lstStyle/>
          <a:p>
            <a:pPr eaLnBrk="1" hangingPunct="1"/>
            <a:endParaRPr lang="en-GB" altLang="en-US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6521484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14169FD7-0C16-42D1-B673-10951DFCAEB7}" type="slidenum">
              <a:rPr lang="en-GB" altLang="en-US">
                <a:solidFill>
                  <a:srgbClr val="000000"/>
                </a:solidFill>
              </a:rPr>
              <a:pPr eaLnBrk="1" hangingPunct="1">
                <a:spcBef>
                  <a:spcPct val="0"/>
                </a:spcBef>
              </a:pPr>
              <a:t>26</a:t>
            </a:fld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62467" name="Rectangle 7"/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r" eaLnBrk="1" fontAlgn="base" hangingPunct="1">
              <a:spcBef>
                <a:spcPct val="0"/>
              </a:spcBef>
              <a:spcAft>
                <a:spcPct val="0"/>
              </a:spcAft>
            </a:pPr>
            <a:fld id="{FCFAA7E9-A8EB-4606-AEC5-87EF7DC2C929}" type="slidenum">
              <a:rPr lang="en-US" altLang="en-US">
                <a:solidFill>
                  <a:srgbClr val="000000"/>
                </a:solidFill>
              </a:rPr>
              <a:pPr algn="r" eaLnBrk="1" fontAlgn="base" hangingPunct="1">
                <a:spcBef>
                  <a:spcPct val="0"/>
                </a:spcBef>
                <a:spcAft>
                  <a:spcPct val="0"/>
                </a:spcAft>
              </a:pPr>
              <a:t>26</a:t>
            </a:fld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62468" name="Rectangle 2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62469" name="Rectangle 3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9050" tIns="0" rIns="19050" bIns="0" anchor="b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r" fontAlgn="base">
              <a:spcBef>
                <a:spcPct val="0"/>
              </a:spcBef>
              <a:spcAft>
                <a:spcPct val="0"/>
              </a:spcAft>
            </a:pPr>
            <a:r>
              <a:rPr lang="en-US" altLang="en-US" sz="1000" i="1">
                <a:solidFill>
                  <a:srgbClr val="000000"/>
                </a:solidFill>
                <a:latin typeface="Times New Roman" panose="02020603050405020304" pitchFamily="18" charset="0"/>
              </a:rPr>
              <a:t>35</a:t>
            </a:r>
          </a:p>
        </p:txBody>
      </p:sp>
      <p:sp>
        <p:nvSpPr>
          <p:cNvPr id="62470" name="Rectangle 4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62471" name="Rectangle 5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62472" name="Rectangle 6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62473" name="Rectangle 7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9050" tIns="0" rIns="19050" bIns="0" anchor="b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r" fontAlgn="base">
              <a:spcBef>
                <a:spcPct val="0"/>
              </a:spcBef>
              <a:spcAft>
                <a:spcPct val="0"/>
              </a:spcAft>
            </a:pPr>
            <a:r>
              <a:rPr lang="en-US" altLang="en-US" sz="1000" i="1">
                <a:solidFill>
                  <a:srgbClr val="000000"/>
                </a:solidFill>
                <a:latin typeface="Times New Roman" panose="02020603050405020304" pitchFamily="18" charset="0"/>
              </a:rPr>
              <a:t>35</a:t>
            </a:r>
          </a:p>
        </p:txBody>
      </p:sp>
      <p:sp>
        <p:nvSpPr>
          <p:cNvPr id="62474" name="Rectangle 8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62475" name="Rectangle 9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62476" name="Rectangle 10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62477" name="Rectangle 11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9050" tIns="0" rIns="19050" bIns="0" anchor="b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r" fontAlgn="base">
              <a:spcBef>
                <a:spcPct val="0"/>
              </a:spcBef>
              <a:spcAft>
                <a:spcPct val="0"/>
              </a:spcAft>
            </a:pPr>
            <a:r>
              <a:rPr lang="en-US" altLang="en-US" sz="1000" i="1">
                <a:solidFill>
                  <a:srgbClr val="000000"/>
                </a:solidFill>
                <a:latin typeface="Times New Roman" panose="02020603050405020304" pitchFamily="18" charset="0"/>
              </a:rPr>
              <a:t>35</a:t>
            </a:r>
          </a:p>
        </p:txBody>
      </p:sp>
      <p:sp>
        <p:nvSpPr>
          <p:cNvPr id="62478" name="Rectangle 12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62479" name="Rectangle 13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62480" name="Rectangle 14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62481" name="Rectangle 15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9050" tIns="0" rIns="19050" bIns="0" anchor="b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r" fontAlgn="base">
              <a:spcBef>
                <a:spcPct val="0"/>
              </a:spcBef>
              <a:spcAft>
                <a:spcPct val="0"/>
              </a:spcAft>
            </a:pPr>
            <a:r>
              <a:rPr lang="en-US" altLang="en-US" sz="1000" i="1">
                <a:solidFill>
                  <a:srgbClr val="000000"/>
                </a:solidFill>
                <a:latin typeface="Times New Roman" panose="02020603050405020304" pitchFamily="18" charset="0"/>
              </a:rPr>
              <a:t>35</a:t>
            </a:r>
          </a:p>
        </p:txBody>
      </p:sp>
      <p:sp>
        <p:nvSpPr>
          <p:cNvPr id="62482" name="Rectangle 16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62483" name="Rectangle 17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62484" name="Rectangle 18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62485" name="Rectangle 19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9050" tIns="0" rIns="19050" bIns="0" anchor="b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r" fontAlgn="base">
              <a:spcBef>
                <a:spcPct val="0"/>
              </a:spcBef>
              <a:spcAft>
                <a:spcPct val="0"/>
              </a:spcAft>
            </a:pPr>
            <a:r>
              <a:rPr lang="en-US" altLang="en-US" sz="1000" i="1">
                <a:solidFill>
                  <a:srgbClr val="000000"/>
                </a:solidFill>
                <a:latin typeface="Times New Roman" panose="02020603050405020304" pitchFamily="18" charset="0"/>
              </a:rPr>
              <a:t>35</a:t>
            </a:r>
          </a:p>
        </p:txBody>
      </p:sp>
      <p:sp>
        <p:nvSpPr>
          <p:cNvPr id="62486" name="Rectangle 20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62487" name="Rectangle 21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62488" name="Rectangle 2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93700" y="692150"/>
            <a:ext cx="6070600" cy="3416300"/>
          </a:xfrm>
          <a:ln w="12700" cap="flat">
            <a:solidFill>
              <a:schemeClr val="tx1"/>
            </a:solidFill>
          </a:ln>
        </p:spPr>
      </p:sp>
      <p:sp>
        <p:nvSpPr>
          <p:cNvPr id="62489" name="Rectangle 2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</p:spPr>
        <p:txBody>
          <a:bodyPr lIns="92075" tIns="46038" rIns="92075" bIns="46038"/>
          <a:lstStyle/>
          <a:p>
            <a:pPr eaLnBrk="1" hangingPunct="1"/>
            <a:endParaRPr lang="en-GB" altLang="en-US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980862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4629B1-D3E2-4D53-85B9-E8062691098F}" type="datetimeFigureOut">
              <a:rPr lang="en-GB" smtClean="0"/>
              <a:t>19/09/2016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3F5C11-E042-4693-8276-8AFBAA956E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77570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4629B1-D3E2-4D53-85B9-E8062691098F}" type="datetimeFigureOut">
              <a:rPr lang="en-GB" smtClean="0"/>
              <a:t>19/09/2016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3F5C11-E042-4693-8276-8AFBAA956E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07489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4629B1-D3E2-4D53-85B9-E8062691098F}" type="datetimeFigureOut">
              <a:rPr lang="en-GB" smtClean="0"/>
              <a:t>19/09/2016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3F5C11-E042-4693-8276-8AFBAA956E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16995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4629B1-D3E2-4D53-85B9-E8062691098F}" type="datetimeFigureOut">
              <a:rPr lang="en-GB" smtClean="0"/>
              <a:t>19/09/2016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3F5C11-E042-4693-8276-8AFBAA956E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05493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4629B1-D3E2-4D53-85B9-E8062691098F}" type="datetimeFigureOut">
              <a:rPr lang="en-GB" smtClean="0"/>
              <a:t>19/09/2016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3F5C11-E042-4693-8276-8AFBAA956E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42615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4629B1-D3E2-4D53-85B9-E8062691098F}" type="datetimeFigureOut">
              <a:rPr lang="en-GB" smtClean="0"/>
              <a:t>19/09/2016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3F5C11-E042-4693-8276-8AFBAA956E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09126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4629B1-D3E2-4D53-85B9-E8062691098F}" type="datetimeFigureOut">
              <a:rPr lang="en-GB" smtClean="0"/>
              <a:t>19/09/2016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3F5C11-E042-4693-8276-8AFBAA956E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29384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4629B1-D3E2-4D53-85B9-E8062691098F}" type="datetimeFigureOut">
              <a:rPr lang="en-GB" smtClean="0"/>
              <a:t>19/09/2016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3F5C11-E042-4693-8276-8AFBAA956E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29746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4629B1-D3E2-4D53-85B9-E8062691098F}" type="datetimeFigureOut">
              <a:rPr lang="en-GB" smtClean="0"/>
              <a:t>19/09/2016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3F5C11-E042-4693-8276-8AFBAA956E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10629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4629B1-D3E2-4D53-85B9-E8062691098F}" type="datetimeFigureOut">
              <a:rPr lang="en-GB" smtClean="0"/>
              <a:t>19/09/2016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3F5C11-E042-4693-8276-8AFBAA956E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55789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4629B1-D3E2-4D53-85B9-E8062691098F}" type="datetimeFigureOut">
              <a:rPr lang="en-GB" smtClean="0"/>
              <a:t>19/09/2016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3F5C11-E042-4693-8276-8AFBAA956E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597472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0F1D5A9-4EE6-41CC-9CEF-FD5637348171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714987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3800BCB-478B-4161-834E-3A94FA307372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86254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A67ECC5D-843D-4A7F-AB8D-BA58F04939F0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896950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F854A09-2B5E-40C8-92E3-F626C6630F23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855602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38EEDA2-3F4B-4E62-9097-9EA6A9F000DA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240844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2864309-6B99-48B8-B1AE-5DAD80D06286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884368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B254DF0-2577-4D66-8B37-01C2A1F5991A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299458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4FF45ED-C1AA-4534-8F69-3EC4D509DBFB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21191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9C26675-B359-4344-83E3-E13D87A8EFB6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268667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45539BA-5C61-4016-A5AA-10B4330A32BF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954644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F881F51-2518-4930-8300-C44F51DF72F0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274937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8CECA38-A75E-4940-9C37-1A4F9F52896D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75210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609600" y="274639"/>
            <a:ext cx="109728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DA0636D-6F97-458F-A183-56B9F03C74FC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153812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dgm" preserve="1">
  <p:cSld name="Title and Diagram or Organization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martArt Placeholder 2"/>
          <p:cNvSpPr>
            <a:spLocks noGrp="1"/>
          </p:cNvSpPr>
          <p:nvPr>
            <p:ph type="dgm" idx="1"/>
          </p:nvPr>
        </p:nvSpPr>
        <p:spPr>
          <a:xfrm>
            <a:off x="609600" y="1600201"/>
            <a:ext cx="10972800" cy="4525963"/>
          </a:xfrm>
        </p:spPr>
        <p:txBody>
          <a:bodyPr/>
          <a:lstStyle/>
          <a:p>
            <a:pPr lvl="0"/>
            <a:endParaRPr lang="en-GB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71110D5-AF23-430B-B5DC-601B21BD4AB9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356124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0F1D5A9-4EE6-41CC-9CEF-FD5637348171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258650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3800BCB-478B-4161-834E-3A94FA307372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9654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A67ECC5D-843D-4A7F-AB8D-BA58F04939F0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383188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F854A09-2B5E-40C8-92E3-F626C6630F23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4796574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38EEDA2-3F4B-4E62-9097-9EA6A9F000DA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876730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2864309-6B99-48B8-B1AE-5DAD80D06286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5643008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B254DF0-2577-4D66-8B37-01C2A1F5991A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543063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4FF45ED-C1AA-4534-8F69-3EC4D509DBFB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894094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9C26675-B359-4344-83E3-E13D87A8EFB6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8801095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45539BA-5C61-4016-A5AA-10B4330A32BF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9481739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F881F51-2518-4930-8300-C44F51DF72F0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6151954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8CECA38-A75E-4940-9C37-1A4F9F52896D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350295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609600" y="274639"/>
            <a:ext cx="109728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DA0636D-6F97-458F-A183-56B9F03C74FC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1609073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dgm" preserve="1">
  <p:cSld name="Title and Diagram or Organization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martArt Placeholder 2"/>
          <p:cNvSpPr>
            <a:spLocks noGrp="1"/>
          </p:cNvSpPr>
          <p:nvPr>
            <p:ph type="dgm" idx="1"/>
          </p:nvPr>
        </p:nvSpPr>
        <p:spPr>
          <a:xfrm>
            <a:off x="609600" y="1600201"/>
            <a:ext cx="10972800" cy="4525963"/>
          </a:xfrm>
        </p:spPr>
        <p:txBody>
          <a:bodyPr/>
          <a:lstStyle/>
          <a:p>
            <a:pPr lvl="0"/>
            <a:endParaRPr lang="en-GB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71110D5-AF23-430B-B5DC-601B21BD4AB9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39658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theme" Target="../theme/theme2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3.xml"/><Relationship Id="rId13" Type="http://schemas.openxmlformats.org/officeDocument/2006/relationships/slideLayout" Target="../slideLayouts/slideLayout38.xml"/><Relationship Id="rId3" Type="http://schemas.openxmlformats.org/officeDocument/2006/relationships/slideLayout" Target="../slideLayouts/slideLayout28.xml"/><Relationship Id="rId7" Type="http://schemas.openxmlformats.org/officeDocument/2006/relationships/slideLayout" Target="../slideLayouts/slideLayout32.xml"/><Relationship Id="rId12" Type="http://schemas.openxmlformats.org/officeDocument/2006/relationships/slideLayout" Target="../slideLayouts/slideLayout37.xml"/><Relationship Id="rId2" Type="http://schemas.openxmlformats.org/officeDocument/2006/relationships/slideLayout" Target="../slideLayouts/slideLayout27.xml"/><Relationship Id="rId1" Type="http://schemas.openxmlformats.org/officeDocument/2006/relationships/slideLayout" Target="../slideLayouts/slideLayout26.xml"/><Relationship Id="rId6" Type="http://schemas.openxmlformats.org/officeDocument/2006/relationships/slideLayout" Target="../slideLayouts/slideLayout31.xml"/><Relationship Id="rId11" Type="http://schemas.openxmlformats.org/officeDocument/2006/relationships/slideLayout" Target="../slideLayouts/slideLayout36.xml"/><Relationship Id="rId5" Type="http://schemas.openxmlformats.org/officeDocument/2006/relationships/slideLayout" Target="../slideLayouts/slideLayout30.xml"/><Relationship Id="rId15" Type="http://schemas.openxmlformats.org/officeDocument/2006/relationships/theme" Target="../theme/theme3.xml"/><Relationship Id="rId10" Type="http://schemas.openxmlformats.org/officeDocument/2006/relationships/slideLayout" Target="../slideLayouts/slideLayout35.xml"/><Relationship Id="rId4" Type="http://schemas.openxmlformats.org/officeDocument/2006/relationships/slideLayout" Target="../slideLayouts/slideLayout29.xml"/><Relationship Id="rId9" Type="http://schemas.openxmlformats.org/officeDocument/2006/relationships/slideLayout" Target="../slideLayouts/slideLayout34.xml"/><Relationship Id="rId14" Type="http://schemas.openxmlformats.org/officeDocument/2006/relationships/slideLayout" Target="../slideLayouts/slideLayout3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4629B1-D3E2-4D53-85B9-E8062691098F}" type="datetimeFigureOut">
              <a:rPr lang="en-GB" smtClean="0"/>
              <a:t>19/09/2016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3F5C11-E042-4693-8276-8AFBAA956E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58894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Arial" charset="0"/>
                <a:cs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Arial" charset="0"/>
                <a:cs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F1B42BCC-0C9B-499E-9D9E-FB07A0655FD8}" type="slidenum">
              <a:rPr lang="en-US" altLang="en-US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66461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Arial" charset="0"/>
                <a:cs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Arial" charset="0"/>
                <a:cs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F1B42BCC-0C9B-499E-9D9E-FB07A0655FD8}" type="slidenum">
              <a:rPr lang="en-US" altLang="en-US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10441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77" r:id="rId2"/>
    <p:sldLayoutId id="2147483678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4" r:id="rId9"/>
    <p:sldLayoutId id="2147483685" r:id="rId10"/>
    <p:sldLayoutId id="2147483686" r:id="rId11"/>
    <p:sldLayoutId id="2147483687" r:id="rId12"/>
    <p:sldLayoutId id="2147483688" r:id="rId13"/>
    <p:sldLayoutId id="2147483689" r:id="rId14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8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8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18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18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8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7.pn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8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8.pn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8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9.pn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8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1.pn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8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Managing Performance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Dr John Rees,</a:t>
            </a:r>
          </a:p>
          <a:p>
            <a:r>
              <a:rPr lang="en-GB" dirty="0" smtClean="0"/>
              <a:t>16</a:t>
            </a:r>
            <a:r>
              <a:rPr lang="en-GB" baseline="30000" dirty="0" smtClean="0"/>
              <a:t>th</a:t>
            </a:r>
            <a:r>
              <a:rPr lang="en-GB" dirty="0" smtClean="0"/>
              <a:t> September, 2016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1686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Agenda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/>
              <a:t>Session 1hr</a:t>
            </a:r>
          </a:p>
          <a:p>
            <a:pPr lvl="1" eaLnBrk="1" hangingPunct="1"/>
            <a:r>
              <a:rPr lang="en-GB" altLang="en-US" dirty="0" smtClean="0"/>
              <a:t>Management creates change</a:t>
            </a:r>
          </a:p>
          <a:p>
            <a:pPr lvl="1" eaLnBrk="1" hangingPunct="1"/>
            <a:r>
              <a:rPr lang="en-GB" altLang="en-US" dirty="0" smtClean="0"/>
              <a:t>Managing performance</a:t>
            </a:r>
          </a:p>
          <a:p>
            <a:pPr lvl="1" eaLnBrk="1" hangingPunct="1"/>
            <a:r>
              <a:rPr lang="en-GB" altLang="en-US" dirty="0"/>
              <a:t>S</a:t>
            </a:r>
            <a:r>
              <a:rPr lang="en-GB" altLang="en-US" dirty="0" smtClean="0"/>
              <a:t>ituational leadership</a:t>
            </a:r>
          </a:p>
        </p:txBody>
      </p:sp>
    </p:spTree>
    <p:extLst>
      <p:ext uri="{BB962C8B-B14F-4D97-AF65-F5344CB8AC3E}">
        <p14:creationId xmlns:p14="http://schemas.microsoft.com/office/powerpoint/2010/main" val="3087391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I Want My Department to Change to/from … </a:t>
            </a:r>
            <a:r>
              <a:rPr lang="en-GB" altLang="en-US" smtClean="0">
                <a:solidFill>
                  <a:srgbClr val="FF0000"/>
                </a:solidFill>
              </a:rPr>
              <a:t>(</a:t>
            </a:r>
            <a:r>
              <a:rPr lang="en-GB" altLang="en-US" i="1" smtClean="0">
                <a:solidFill>
                  <a:srgbClr val="FF0000"/>
                </a:solidFill>
              </a:rPr>
              <a:t>LIST</a:t>
            </a:r>
            <a:r>
              <a:rPr lang="en-GB" altLang="en-US" smtClean="0">
                <a:solidFill>
                  <a:srgbClr val="FF0000"/>
                </a:solidFill>
              </a:rPr>
              <a:t>)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r>
              <a:rPr lang="en-GB" altLang="en-US" b="1" smtClean="0">
                <a:solidFill>
                  <a:schemeClr val="accent2"/>
                </a:solidFill>
              </a:rPr>
              <a:t>If you want your department to change, make it happen</a:t>
            </a:r>
          </a:p>
        </p:txBody>
      </p:sp>
    </p:spTree>
    <p:extLst>
      <p:ext uri="{BB962C8B-B14F-4D97-AF65-F5344CB8AC3E}">
        <p14:creationId xmlns:p14="http://schemas.microsoft.com/office/powerpoint/2010/main" val="4896616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1847851" y="274638"/>
            <a:ext cx="8640763" cy="1143000"/>
          </a:xfrm>
        </p:spPr>
        <p:txBody>
          <a:bodyPr/>
          <a:lstStyle/>
          <a:p>
            <a:pPr eaLnBrk="1" hangingPunct="1"/>
            <a:r>
              <a:rPr lang="en-GB" altLang="en-US" smtClean="0"/>
              <a:t>I Want My Department to Change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en-US" sz="2800"/>
              <a:t>Mobilise commitment to change through joint diagnosis</a:t>
            </a:r>
          </a:p>
          <a:p>
            <a:pPr eaLnBrk="1" hangingPunct="1"/>
            <a:r>
              <a:rPr lang="en-US" altLang="en-US" sz="2800"/>
              <a:t>Develop a shared vision of how to organise</a:t>
            </a:r>
          </a:p>
          <a:p>
            <a:pPr eaLnBrk="1" hangingPunct="1"/>
            <a:r>
              <a:rPr lang="en-US" altLang="en-US" sz="2800"/>
              <a:t>Foster consensus, competence and commitment to shared vision</a:t>
            </a:r>
          </a:p>
          <a:p>
            <a:pPr eaLnBrk="1" hangingPunct="1"/>
            <a:r>
              <a:rPr lang="en-US" altLang="en-US" sz="2800"/>
              <a:t>Spread the word about the change</a:t>
            </a:r>
          </a:p>
          <a:p>
            <a:pPr eaLnBrk="1" hangingPunct="1"/>
            <a:r>
              <a:rPr lang="en-US" altLang="en-US" sz="2800"/>
              <a:t>Institutionalise the change through formal policies</a:t>
            </a:r>
          </a:p>
          <a:p>
            <a:pPr eaLnBrk="1" hangingPunct="1"/>
            <a:r>
              <a:rPr lang="en-US" altLang="en-US" sz="2800"/>
              <a:t>Monitor and adjust as needed</a:t>
            </a:r>
            <a:endParaRPr lang="en-GB" altLang="en-US" sz="2800"/>
          </a:p>
        </p:txBody>
      </p:sp>
    </p:spTree>
    <p:extLst>
      <p:ext uri="{BB962C8B-B14F-4D97-AF65-F5344CB8AC3E}">
        <p14:creationId xmlns:p14="http://schemas.microsoft.com/office/powerpoint/2010/main" val="19184326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Business – Change How?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 sz="2800">
                <a:solidFill>
                  <a:srgbClr val="FF0000"/>
                </a:solidFill>
              </a:rPr>
              <a:t>The portfolio – too risk averse, too aggressive?</a:t>
            </a:r>
          </a:p>
          <a:p>
            <a:pPr eaLnBrk="1" hangingPunct="1"/>
            <a:r>
              <a:rPr lang="en-GB" altLang="en-US" sz="2800"/>
              <a:t>Increase volume of work (more of the same)</a:t>
            </a:r>
          </a:p>
          <a:p>
            <a:pPr eaLnBrk="1" hangingPunct="1"/>
            <a:r>
              <a:rPr lang="en-GB" altLang="en-US" sz="2800"/>
              <a:t>Increase margins (different areas of work)</a:t>
            </a:r>
          </a:p>
          <a:p>
            <a:pPr eaLnBrk="1" hangingPunct="1"/>
            <a:r>
              <a:rPr lang="en-GB" altLang="en-US" sz="2800"/>
              <a:t>Introduce new areas/apply focus e.g. AC</a:t>
            </a:r>
          </a:p>
          <a:p>
            <a:pPr lvl="1" eaLnBrk="1" hangingPunct="1"/>
            <a:r>
              <a:rPr lang="en-GB" altLang="en-US" sz="2400"/>
              <a:t>Media related</a:t>
            </a:r>
          </a:p>
          <a:p>
            <a:pPr lvl="1" eaLnBrk="1" hangingPunct="1"/>
            <a:r>
              <a:rPr lang="en-GB" altLang="en-US" sz="2400"/>
              <a:t>Knowledge management</a:t>
            </a:r>
          </a:p>
          <a:p>
            <a:pPr lvl="1" eaLnBrk="1" hangingPunct="1"/>
            <a:r>
              <a:rPr lang="en-GB" altLang="en-US" sz="2400"/>
              <a:t>Short courses</a:t>
            </a:r>
          </a:p>
          <a:p>
            <a:pPr lvl="1" eaLnBrk="1" hangingPunct="1"/>
            <a:r>
              <a:rPr lang="en-GB" altLang="en-US" sz="2400"/>
              <a:t>In-company delivery</a:t>
            </a:r>
          </a:p>
          <a:p>
            <a:pPr eaLnBrk="1" hangingPunct="1"/>
            <a:r>
              <a:rPr lang="en-GB" altLang="en-US" sz="2800"/>
              <a:t>Maintain/increase resilience through diversity</a:t>
            </a:r>
          </a:p>
        </p:txBody>
      </p:sp>
    </p:spTree>
    <p:extLst>
      <p:ext uri="{BB962C8B-B14F-4D97-AF65-F5344CB8AC3E}">
        <p14:creationId xmlns:p14="http://schemas.microsoft.com/office/powerpoint/2010/main" val="36355177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4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Managing Performance</a:t>
            </a:r>
          </a:p>
        </p:txBody>
      </p:sp>
    </p:spTree>
    <p:extLst>
      <p:ext uri="{BB962C8B-B14F-4D97-AF65-F5344CB8AC3E}">
        <p14:creationId xmlns:p14="http://schemas.microsoft.com/office/powerpoint/2010/main" val="28299696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Creating a Performance Culture</a:t>
            </a:r>
            <a:endParaRPr lang="en-GB" altLang="en-US" smtClean="0"/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altLang="en-US" sz="2800"/>
              <a:t>Critical to achieving success in research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800"/>
              <a:t>Constant high performance requires the support of every person within the team 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800"/>
              <a:t>Performance culture aspires to ensure that the individual is truly engaged in the workings of the team, and readily strives towards its success</a:t>
            </a:r>
            <a:r>
              <a:rPr lang="en-GB" altLang="en-US" sz="2800"/>
              <a:t>.</a:t>
            </a:r>
            <a:r>
              <a:rPr lang="en-US" altLang="en-US" sz="2800"/>
              <a:t> 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800"/>
              <a:t>Expectations must be made clear and </a:t>
            </a:r>
            <a:r>
              <a:rPr lang="en-GB" altLang="en-US" sz="2800"/>
              <a:t>the </a:t>
            </a:r>
            <a:r>
              <a:rPr lang="en-US" altLang="en-US" sz="2800"/>
              <a:t>goals</a:t>
            </a:r>
            <a:r>
              <a:rPr lang="en-GB" altLang="en-US" sz="2800"/>
              <a:t> set are</a:t>
            </a:r>
            <a:r>
              <a:rPr lang="en-US" altLang="en-US" sz="2800"/>
              <a:t> achievable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800"/>
              <a:t>Shared belief in capabilities and the desire to </a:t>
            </a:r>
            <a:r>
              <a:rPr lang="en-GB" altLang="en-US" sz="2800"/>
              <a:t>succeed</a:t>
            </a:r>
            <a:r>
              <a:rPr lang="en-US" altLang="en-US" sz="2800"/>
              <a:t> allows researchers to be involved in the success of the team </a:t>
            </a:r>
            <a:endParaRPr lang="en-GB" altLang="en-US" sz="2800"/>
          </a:p>
        </p:txBody>
      </p:sp>
    </p:spTree>
    <p:extLst>
      <p:ext uri="{BB962C8B-B14F-4D97-AF65-F5344CB8AC3E}">
        <p14:creationId xmlns:p14="http://schemas.microsoft.com/office/powerpoint/2010/main" val="7073706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Expectations Are Everything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Set the right expectations</a:t>
            </a:r>
          </a:p>
          <a:p>
            <a:pPr lvl="1" eaLnBrk="1" hangingPunct="1"/>
            <a:r>
              <a:rPr lang="en-GB" altLang="en-US" smtClean="0"/>
              <a:t>Activity volume, quality</a:t>
            </a:r>
          </a:p>
          <a:p>
            <a:pPr lvl="1" eaLnBrk="1" hangingPunct="1"/>
            <a:r>
              <a:rPr lang="en-GB" altLang="en-US" smtClean="0"/>
              <a:t>Degree of direction</a:t>
            </a:r>
          </a:p>
          <a:p>
            <a:pPr lvl="1" eaLnBrk="1" hangingPunct="1"/>
            <a:r>
              <a:rPr lang="en-GB" altLang="en-US" smtClean="0"/>
              <a:t>Degree of collegiality and support</a:t>
            </a:r>
          </a:p>
          <a:p>
            <a:pPr eaLnBrk="1" hangingPunct="1"/>
            <a:r>
              <a:rPr lang="en-GB" altLang="en-US" smtClean="0"/>
              <a:t>Always follow up on tasks you set</a:t>
            </a:r>
          </a:p>
          <a:p>
            <a:pPr eaLnBrk="1" hangingPunct="1"/>
            <a:r>
              <a:rPr lang="en-GB" altLang="en-US" smtClean="0"/>
              <a:t>If you aren’t serious, don’t ask for it</a:t>
            </a:r>
          </a:p>
          <a:p>
            <a:pPr eaLnBrk="1" hangingPunct="1"/>
            <a:r>
              <a:rPr lang="en-GB" altLang="en-US" smtClean="0"/>
              <a:t>Don’t let the agenda be set by outside priorities</a:t>
            </a:r>
          </a:p>
        </p:txBody>
      </p:sp>
    </p:spTree>
    <p:extLst>
      <p:ext uri="{BB962C8B-B14F-4D97-AF65-F5344CB8AC3E}">
        <p14:creationId xmlns:p14="http://schemas.microsoft.com/office/powerpoint/2010/main" val="10538422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What is Performance Culture?</a:t>
            </a:r>
          </a:p>
        </p:txBody>
      </p:sp>
      <p:sp>
        <p:nvSpPr>
          <p:cNvPr id="286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mtClean="0"/>
              <a:t>Leadership 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mtClean="0"/>
              <a:t>Change management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mtClean="0"/>
              <a:t>Tools 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mtClean="0"/>
              <a:t>Data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mtClean="0"/>
              <a:t>Empowerment to act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smtClean="0"/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mtClean="0">
                <a:solidFill>
                  <a:srgbClr val="FF0000"/>
                </a:solidFill>
              </a:rPr>
              <a:t>Make no mistake – if you miss one of these and you miss the lot!</a:t>
            </a:r>
          </a:p>
        </p:txBody>
      </p:sp>
    </p:spTree>
    <p:extLst>
      <p:ext uri="{BB962C8B-B14F-4D97-AF65-F5344CB8AC3E}">
        <p14:creationId xmlns:p14="http://schemas.microsoft.com/office/powerpoint/2010/main" val="369479705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4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It’s all about </a:t>
            </a:r>
            <a:r>
              <a:rPr lang="en-GB" altLang="en-US" smtClean="0">
                <a:solidFill>
                  <a:srgbClr val="FF0000"/>
                </a:solidFill>
              </a:rPr>
              <a:t>LEADERSHIP</a:t>
            </a:r>
          </a:p>
        </p:txBody>
      </p:sp>
    </p:spTree>
    <p:extLst>
      <p:ext uri="{BB962C8B-B14F-4D97-AF65-F5344CB8AC3E}">
        <p14:creationId xmlns:p14="http://schemas.microsoft.com/office/powerpoint/2010/main" val="121931011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ChangeArrowheads="1"/>
          </p:cNvSpPr>
          <p:nvPr/>
        </p:nvSpPr>
        <p:spPr bwMode="auto">
          <a:xfrm>
            <a:off x="2209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30723" name="Rectangle 3"/>
          <p:cNvSpPr>
            <a:spLocks noChangeArrowheads="1"/>
          </p:cNvSpPr>
          <p:nvPr/>
        </p:nvSpPr>
        <p:spPr bwMode="auto">
          <a:xfrm>
            <a:off x="4648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30724" name="Rectangle 4"/>
          <p:cNvSpPr>
            <a:spLocks noChangeArrowheads="1"/>
          </p:cNvSpPr>
          <p:nvPr/>
        </p:nvSpPr>
        <p:spPr bwMode="auto">
          <a:xfrm>
            <a:off x="2209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30725" name="Rectangle 5"/>
          <p:cNvSpPr>
            <a:spLocks noChangeArrowheads="1"/>
          </p:cNvSpPr>
          <p:nvPr/>
        </p:nvSpPr>
        <p:spPr bwMode="auto">
          <a:xfrm>
            <a:off x="4648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30726" name="Rectangle 6"/>
          <p:cNvSpPr>
            <a:spLocks noChangeArrowheads="1"/>
          </p:cNvSpPr>
          <p:nvPr/>
        </p:nvSpPr>
        <p:spPr bwMode="auto">
          <a:xfrm>
            <a:off x="2209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30727" name="Rectangle 7"/>
          <p:cNvSpPr>
            <a:spLocks noChangeArrowheads="1"/>
          </p:cNvSpPr>
          <p:nvPr/>
        </p:nvSpPr>
        <p:spPr bwMode="auto">
          <a:xfrm>
            <a:off x="4648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30728" name="Rectangle 8"/>
          <p:cNvSpPr>
            <a:spLocks noChangeArrowheads="1"/>
          </p:cNvSpPr>
          <p:nvPr/>
        </p:nvSpPr>
        <p:spPr bwMode="auto">
          <a:xfrm>
            <a:off x="80772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r" fontAlgn="base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en-US" altLang="en-US" sz="1400">
                <a:solidFill>
                  <a:srgbClr val="000000"/>
                </a:solidFill>
                <a:latin typeface="Times New Roman" panose="02020603050405020304" pitchFamily="18" charset="0"/>
              </a:rPr>
              <a:t>8</a:t>
            </a:r>
          </a:p>
        </p:txBody>
      </p:sp>
      <p:sp>
        <p:nvSpPr>
          <p:cNvPr id="30729" name="Rectangle 9"/>
          <p:cNvSpPr>
            <a:spLocks noChangeArrowheads="1"/>
          </p:cNvSpPr>
          <p:nvPr/>
        </p:nvSpPr>
        <p:spPr bwMode="auto">
          <a:xfrm>
            <a:off x="2209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30730" name="Rectangle 10"/>
          <p:cNvSpPr>
            <a:spLocks noChangeArrowheads="1"/>
          </p:cNvSpPr>
          <p:nvPr/>
        </p:nvSpPr>
        <p:spPr bwMode="auto">
          <a:xfrm>
            <a:off x="4648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GB" altLang="en-US" sz="1800">
              <a:solidFill>
                <a:srgbClr val="000000"/>
              </a:solidFill>
            </a:endParaRPr>
          </a:p>
        </p:txBody>
      </p:sp>
      <p:pic>
        <p:nvPicPr>
          <p:cNvPr id="30731" name="Picture 11" descr="Leadership mode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35413" y="1773238"/>
            <a:ext cx="4724400" cy="4621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32" name="Rectangle 12"/>
          <p:cNvSpPr>
            <a:spLocks noGrp="1" noChangeArrowheads="1"/>
          </p:cNvSpPr>
          <p:nvPr>
            <p:ph type="title" idx="4294967295"/>
          </p:nvPr>
        </p:nvSpPr>
        <p:spPr>
          <a:xfrm>
            <a:off x="4419600" y="253039"/>
            <a:ext cx="6019800" cy="1446550"/>
          </a:xfrm>
          <a:noFill/>
        </p:spPr>
        <p:txBody>
          <a:bodyPr>
            <a:spAutoFit/>
          </a:bodyPr>
          <a:lstStyle/>
          <a:p>
            <a:pPr eaLnBrk="1" hangingPunct="1"/>
            <a:r>
              <a:rPr lang="en-US" altLang="en-US" dirty="0" smtClean="0"/>
              <a:t>Situational Leadership </a:t>
            </a:r>
            <a:r>
              <a:rPr lang="en-US" altLang="en-US" dirty="0" smtClean="0"/>
              <a:t>Model</a:t>
            </a:r>
            <a:endParaRPr lang="en-US" altLang="en-US" dirty="0" smtClean="0"/>
          </a:p>
        </p:txBody>
      </p:sp>
      <p:sp>
        <p:nvSpPr>
          <p:cNvPr id="2" name="TextBox 1"/>
          <p:cNvSpPr txBox="1"/>
          <p:nvPr/>
        </p:nvSpPr>
        <p:spPr>
          <a:xfrm>
            <a:off x="477796" y="2199503"/>
            <a:ext cx="252901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Situational leadership is an example of a leadership style</a:t>
            </a:r>
          </a:p>
        </p:txBody>
      </p:sp>
    </p:spTree>
    <p:extLst>
      <p:ext uri="{BB962C8B-B14F-4D97-AF65-F5344CB8AC3E}">
        <p14:creationId xmlns:p14="http://schemas.microsoft.com/office/powerpoint/2010/main" val="878501493"/>
      </p:ext>
    </p:extLst>
  </p:cSld>
  <p:clrMapOvr>
    <a:masterClrMapping/>
  </p:clrMapOvr>
  <p:transition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ChangeArrowheads="1"/>
          </p:cNvSpPr>
          <p:nvPr/>
        </p:nvSpPr>
        <p:spPr bwMode="auto">
          <a:xfrm>
            <a:off x="2209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31747" name="Rectangle 3"/>
          <p:cNvSpPr>
            <a:spLocks noChangeArrowheads="1"/>
          </p:cNvSpPr>
          <p:nvPr/>
        </p:nvSpPr>
        <p:spPr bwMode="auto">
          <a:xfrm>
            <a:off x="4648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31748" name="Rectangle 4"/>
          <p:cNvSpPr>
            <a:spLocks noChangeArrowheads="1"/>
          </p:cNvSpPr>
          <p:nvPr/>
        </p:nvSpPr>
        <p:spPr bwMode="auto">
          <a:xfrm>
            <a:off x="2209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31749" name="Rectangle 5"/>
          <p:cNvSpPr>
            <a:spLocks noChangeArrowheads="1"/>
          </p:cNvSpPr>
          <p:nvPr/>
        </p:nvSpPr>
        <p:spPr bwMode="auto">
          <a:xfrm>
            <a:off x="4648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31750" name="Rectangle 6"/>
          <p:cNvSpPr>
            <a:spLocks noChangeArrowheads="1"/>
          </p:cNvSpPr>
          <p:nvPr/>
        </p:nvSpPr>
        <p:spPr bwMode="auto">
          <a:xfrm>
            <a:off x="2209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31751" name="Rectangle 7"/>
          <p:cNvSpPr>
            <a:spLocks noChangeArrowheads="1"/>
          </p:cNvSpPr>
          <p:nvPr/>
        </p:nvSpPr>
        <p:spPr bwMode="auto">
          <a:xfrm>
            <a:off x="4648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31752" name="Rectangle 8"/>
          <p:cNvSpPr>
            <a:spLocks noChangeArrowheads="1"/>
          </p:cNvSpPr>
          <p:nvPr/>
        </p:nvSpPr>
        <p:spPr bwMode="auto">
          <a:xfrm>
            <a:off x="80772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r" fontAlgn="base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en-US" altLang="en-US" sz="1400">
                <a:solidFill>
                  <a:srgbClr val="000000"/>
                </a:solidFill>
                <a:latin typeface="Times New Roman" panose="02020603050405020304" pitchFamily="18" charset="0"/>
              </a:rPr>
              <a:t>15</a:t>
            </a:r>
          </a:p>
        </p:txBody>
      </p:sp>
      <p:sp>
        <p:nvSpPr>
          <p:cNvPr id="31753" name="Rectangle 9"/>
          <p:cNvSpPr>
            <a:spLocks noChangeArrowheads="1"/>
          </p:cNvSpPr>
          <p:nvPr/>
        </p:nvSpPr>
        <p:spPr bwMode="auto">
          <a:xfrm>
            <a:off x="2209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31754" name="Rectangle 10"/>
          <p:cNvSpPr>
            <a:spLocks noChangeArrowheads="1"/>
          </p:cNvSpPr>
          <p:nvPr/>
        </p:nvSpPr>
        <p:spPr bwMode="auto">
          <a:xfrm>
            <a:off x="4648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31755" name="Rectangle 11"/>
          <p:cNvSpPr>
            <a:spLocks noGrp="1" noChangeArrowheads="1"/>
          </p:cNvSpPr>
          <p:nvPr>
            <p:ph type="title" idx="4294967295"/>
          </p:nvPr>
        </p:nvSpPr>
        <p:spPr>
          <a:xfrm>
            <a:off x="3216275" y="333375"/>
            <a:ext cx="7272338" cy="1143000"/>
          </a:xfrm>
          <a:noFill/>
        </p:spPr>
        <p:txBody>
          <a:bodyPr vert="horz" wrap="square" lIns="92075" tIns="46038" rIns="92075" bIns="46038" numCol="1" anchor="ctr" anchorCtr="0" compatLnSpc="1">
            <a:prstTxWarp prst="textNoShape">
              <a:avLst/>
            </a:prstTxWarp>
          </a:bodyPr>
          <a:lstStyle/>
          <a:p>
            <a:pPr eaLnBrk="1" hangingPunct="1">
              <a:lnSpc>
                <a:spcPct val="90000"/>
              </a:lnSpc>
            </a:pPr>
            <a:r>
              <a:rPr lang="en-US" altLang="en-US" smtClean="0"/>
              <a:t>Levels of Development</a:t>
            </a:r>
          </a:p>
        </p:txBody>
      </p:sp>
      <p:sp>
        <p:nvSpPr>
          <p:cNvPr id="31756" name="Rectangle 12"/>
          <p:cNvSpPr>
            <a:spLocks noGrp="1" noChangeArrowheads="1"/>
          </p:cNvSpPr>
          <p:nvPr>
            <p:ph type="body" idx="4294967295"/>
          </p:nvPr>
        </p:nvSpPr>
        <p:spPr>
          <a:xfrm>
            <a:off x="2062164" y="1981200"/>
            <a:ext cx="8099425" cy="2590800"/>
          </a:xfrm>
          <a:noFill/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/>
          <a:p>
            <a:pPr marL="285750" indent="-285750" eaLnBrk="1" hangingPunct="1"/>
            <a:r>
              <a:rPr lang="en-US" altLang="en-US" smtClean="0"/>
              <a:t>D1 -  </a:t>
            </a:r>
            <a:r>
              <a:rPr lang="en-US" altLang="en-US" smtClean="0">
                <a:solidFill>
                  <a:srgbClr val="CC3300"/>
                </a:solidFill>
              </a:rPr>
              <a:t>“Enthusiastic Beginner”</a:t>
            </a:r>
          </a:p>
          <a:p>
            <a:pPr marL="285750" indent="-285750" eaLnBrk="1" hangingPunct="1"/>
            <a:r>
              <a:rPr lang="en-US" altLang="en-US" smtClean="0"/>
              <a:t>D2 -  </a:t>
            </a:r>
            <a:r>
              <a:rPr lang="en-US" altLang="en-US" smtClean="0">
                <a:solidFill>
                  <a:srgbClr val="CC3300"/>
                </a:solidFill>
              </a:rPr>
              <a:t>“Disillusioned Learner”</a:t>
            </a:r>
          </a:p>
          <a:p>
            <a:pPr marL="285750" indent="-285750" eaLnBrk="1" hangingPunct="1"/>
            <a:r>
              <a:rPr lang="en-US" altLang="en-US" smtClean="0"/>
              <a:t>D3 -  </a:t>
            </a:r>
            <a:r>
              <a:rPr lang="en-US" altLang="en-US" smtClean="0">
                <a:solidFill>
                  <a:srgbClr val="CC3300"/>
                </a:solidFill>
              </a:rPr>
              <a:t>“Reluctant Contributor”</a:t>
            </a:r>
          </a:p>
          <a:p>
            <a:pPr marL="285750" indent="-285750" eaLnBrk="1" hangingPunct="1"/>
            <a:r>
              <a:rPr lang="en-US" altLang="en-US" smtClean="0"/>
              <a:t>D4 -  </a:t>
            </a:r>
            <a:r>
              <a:rPr lang="en-US" altLang="en-US" smtClean="0">
                <a:solidFill>
                  <a:srgbClr val="CC3300"/>
                </a:solidFill>
              </a:rPr>
              <a:t>“Peak Performer”</a:t>
            </a:r>
          </a:p>
        </p:txBody>
      </p:sp>
      <p:pic>
        <p:nvPicPr>
          <p:cNvPr id="31757" name="Picture 13" descr="Competence Arrow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8438" y="4797425"/>
            <a:ext cx="5992812" cy="1009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93696968"/>
      </p:ext>
    </p:extLst>
  </p:cSld>
  <p:clrMapOvr>
    <a:masterClrMapping/>
  </p:clrMapOvr>
  <p:transition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3792538" y="1676401"/>
            <a:ext cx="6407150" cy="1247775"/>
          </a:xfrm>
        </p:spPr>
        <p:txBody>
          <a:bodyPr/>
          <a:lstStyle/>
          <a:p>
            <a:pPr eaLnBrk="1" hangingPunct="1"/>
            <a:r>
              <a:rPr lang="en-US" altLang="en-US" smtClean="0"/>
              <a:t>D1 - </a:t>
            </a:r>
            <a:r>
              <a:rPr lang="en-US" altLang="en-US" sz="4000"/>
              <a:t>Low Competence, High Commitment </a:t>
            </a:r>
            <a:endParaRPr lang="en-US" altLang="en-US" smtClean="0"/>
          </a:p>
        </p:txBody>
      </p:sp>
      <p:sp>
        <p:nvSpPr>
          <p:cNvPr id="153603" name="Text Box 3"/>
          <p:cNvSpPr txBox="1">
            <a:spLocks noChangeArrowheads="1"/>
          </p:cNvSpPr>
          <p:nvPr/>
        </p:nvSpPr>
        <p:spPr bwMode="auto">
          <a:xfrm>
            <a:off x="4708525" y="3059114"/>
            <a:ext cx="1841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 sz="2000" b="1">
              <a:solidFill>
                <a:srgbClr val="006666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32772" name="Picture 4" descr="PE02002_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1176" y="3141664"/>
            <a:ext cx="2551113" cy="2554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3605" name="Text Box 5"/>
          <p:cNvSpPr txBox="1">
            <a:spLocks noChangeArrowheads="1"/>
          </p:cNvSpPr>
          <p:nvPr/>
        </p:nvSpPr>
        <p:spPr bwMode="auto">
          <a:xfrm>
            <a:off x="3143251" y="6021389"/>
            <a:ext cx="5578475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US" sz="3200" b="1">
                <a:solidFill>
                  <a:srgbClr val="CC33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“Enthusiastic Beginner”</a:t>
            </a:r>
          </a:p>
        </p:txBody>
      </p:sp>
      <p:sp>
        <p:nvSpPr>
          <p:cNvPr id="32774" name="Rectangle 6"/>
          <p:cNvSpPr>
            <a:spLocks noChangeArrowheads="1"/>
          </p:cNvSpPr>
          <p:nvPr/>
        </p:nvSpPr>
        <p:spPr bwMode="auto">
          <a:xfrm>
            <a:off x="3287714" y="381001"/>
            <a:ext cx="7227887" cy="887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en-US" altLang="en-US" sz="4400">
                <a:solidFill>
                  <a:srgbClr val="006666"/>
                </a:solidFill>
              </a:rPr>
              <a:t>Levels of Development – D1</a:t>
            </a:r>
          </a:p>
        </p:txBody>
      </p:sp>
    </p:spTree>
    <p:extLst>
      <p:ext uri="{BB962C8B-B14F-4D97-AF65-F5344CB8AC3E}">
        <p14:creationId xmlns:p14="http://schemas.microsoft.com/office/powerpoint/2010/main" val="2507083274"/>
      </p:ext>
    </p:extLst>
  </p:cSld>
  <p:clrMapOvr>
    <a:masterClrMapping/>
  </p:clrMapOvr>
  <p:transition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3143250" y="1484314"/>
            <a:ext cx="7524750" cy="1512887"/>
          </a:xfrm>
        </p:spPr>
        <p:txBody>
          <a:bodyPr/>
          <a:lstStyle/>
          <a:p>
            <a:pPr eaLnBrk="1" hangingPunct="1"/>
            <a:r>
              <a:rPr lang="en-US" altLang="en-US" smtClean="0"/>
              <a:t/>
            </a:r>
            <a:br>
              <a:rPr lang="en-US" altLang="en-US" smtClean="0"/>
            </a:br>
            <a:r>
              <a:rPr lang="en-US" altLang="en-US" smtClean="0"/>
              <a:t>D2 - Some</a:t>
            </a:r>
            <a:r>
              <a:rPr lang="en-US" altLang="en-US" sz="3900"/>
              <a:t> Competence, Low Commitment</a:t>
            </a:r>
            <a:r>
              <a:rPr lang="en-US" altLang="en-US" sz="4000"/>
              <a:t> </a:t>
            </a:r>
            <a:br>
              <a:rPr lang="en-US" altLang="en-US" sz="4000"/>
            </a:br>
            <a:endParaRPr lang="en-US" altLang="en-US" smtClean="0"/>
          </a:p>
        </p:txBody>
      </p:sp>
      <p:sp>
        <p:nvSpPr>
          <p:cNvPr id="154627" name="Text Box 3"/>
          <p:cNvSpPr txBox="1">
            <a:spLocks noChangeArrowheads="1"/>
          </p:cNvSpPr>
          <p:nvPr/>
        </p:nvSpPr>
        <p:spPr bwMode="auto">
          <a:xfrm>
            <a:off x="4708525" y="3059114"/>
            <a:ext cx="1841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 sz="2000" b="1">
              <a:solidFill>
                <a:srgbClr val="FFFFFF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154628" name="Text Box 4"/>
          <p:cNvSpPr txBox="1">
            <a:spLocks noChangeArrowheads="1"/>
          </p:cNvSpPr>
          <p:nvPr/>
        </p:nvSpPr>
        <p:spPr bwMode="auto">
          <a:xfrm>
            <a:off x="3071814" y="5949950"/>
            <a:ext cx="5578475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US" sz="3200" b="1">
                <a:solidFill>
                  <a:srgbClr val="CC33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“Disillusioned Learner”</a:t>
            </a:r>
          </a:p>
        </p:txBody>
      </p:sp>
      <p:pic>
        <p:nvPicPr>
          <p:cNvPr id="33797" name="Picture 5" descr="PE01838_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7938" y="3141664"/>
            <a:ext cx="2722562" cy="2611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3798" name="Rectangle 7"/>
          <p:cNvSpPr>
            <a:spLocks noChangeArrowheads="1"/>
          </p:cNvSpPr>
          <p:nvPr/>
        </p:nvSpPr>
        <p:spPr bwMode="auto">
          <a:xfrm>
            <a:off x="3287714" y="381001"/>
            <a:ext cx="7227887" cy="887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en-US" altLang="en-US" sz="4400">
                <a:solidFill>
                  <a:srgbClr val="006666"/>
                </a:solidFill>
              </a:rPr>
              <a:t>Levels of Development – D2</a:t>
            </a:r>
          </a:p>
        </p:txBody>
      </p:sp>
    </p:spTree>
    <p:extLst>
      <p:ext uri="{BB962C8B-B14F-4D97-AF65-F5344CB8AC3E}">
        <p14:creationId xmlns:p14="http://schemas.microsoft.com/office/powerpoint/2010/main" val="929578434"/>
      </p:ext>
    </p:extLst>
  </p:cSld>
  <p:clrMapOvr>
    <a:masterClrMapping/>
  </p:clrMapOvr>
  <p:transition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3071814" y="1484313"/>
            <a:ext cx="7596187" cy="1371600"/>
          </a:xfrm>
        </p:spPr>
        <p:txBody>
          <a:bodyPr/>
          <a:lstStyle/>
          <a:p>
            <a:pPr eaLnBrk="1" hangingPunct="1"/>
            <a:r>
              <a:rPr lang="en-US" altLang="en-US" sz="3600"/>
              <a:t>D3 - Moderate to High Competence, </a:t>
            </a:r>
            <a:br>
              <a:rPr lang="en-US" altLang="en-US" sz="3600"/>
            </a:br>
            <a:r>
              <a:rPr lang="en-US" altLang="en-US" sz="3600"/>
              <a:t>Variable Commitment</a:t>
            </a:r>
          </a:p>
        </p:txBody>
      </p:sp>
      <p:sp>
        <p:nvSpPr>
          <p:cNvPr id="155651" name="Text Box 3"/>
          <p:cNvSpPr txBox="1">
            <a:spLocks noChangeArrowheads="1"/>
          </p:cNvSpPr>
          <p:nvPr/>
        </p:nvSpPr>
        <p:spPr bwMode="auto">
          <a:xfrm>
            <a:off x="5165725" y="5649914"/>
            <a:ext cx="1841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 sz="2000" b="1">
              <a:solidFill>
                <a:srgbClr val="FFFFFF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155652" name="Text Box 4"/>
          <p:cNvSpPr txBox="1">
            <a:spLocks noChangeArrowheads="1"/>
          </p:cNvSpPr>
          <p:nvPr/>
        </p:nvSpPr>
        <p:spPr bwMode="auto">
          <a:xfrm>
            <a:off x="3575050" y="6092825"/>
            <a:ext cx="4783138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US" sz="3200" b="1">
                <a:solidFill>
                  <a:srgbClr val="CC33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“Reluctant Contributor”</a:t>
            </a:r>
          </a:p>
        </p:txBody>
      </p:sp>
      <p:pic>
        <p:nvPicPr>
          <p:cNvPr id="34821" name="Picture 5" descr="BD07153_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6501" y="2924175"/>
            <a:ext cx="2773363" cy="3035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4822" name="Rectangle 7"/>
          <p:cNvSpPr>
            <a:spLocks noChangeArrowheads="1"/>
          </p:cNvSpPr>
          <p:nvPr/>
        </p:nvSpPr>
        <p:spPr bwMode="auto">
          <a:xfrm>
            <a:off x="3287714" y="381001"/>
            <a:ext cx="7227887" cy="887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en-US" altLang="en-US" sz="4400">
                <a:solidFill>
                  <a:srgbClr val="006666"/>
                </a:solidFill>
              </a:rPr>
              <a:t>Levels of Development – D3</a:t>
            </a:r>
          </a:p>
        </p:txBody>
      </p:sp>
    </p:spTree>
    <p:extLst>
      <p:ext uri="{BB962C8B-B14F-4D97-AF65-F5344CB8AC3E}">
        <p14:creationId xmlns:p14="http://schemas.microsoft.com/office/powerpoint/2010/main" val="3339391298"/>
      </p:ext>
    </p:extLst>
  </p:cSld>
  <p:clrMapOvr>
    <a:masterClrMapping/>
  </p:clrMapOvr>
  <p:transition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3143250" y="1524000"/>
            <a:ext cx="7296150" cy="1473200"/>
          </a:xfrm>
        </p:spPr>
        <p:txBody>
          <a:bodyPr/>
          <a:lstStyle/>
          <a:p>
            <a:pPr eaLnBrk="1" hangingPunct="1"/>
            <a:r>
              <a:rPr lang="en-US" altLang="en-US" smtClean="0"/>
              <a:t>D4 - High</a:t>
            </a:r>
            <a:r>
              <a:rPr lang="en-US" altLang="en-US" sz="3900"/>
              <a:t> Competence, High Commitment</a:t>
            </a:r>
            <a:r>
              <a:rPr lang="en-US" altLang="en-US" sz="4000"/>
              <a:t> </a:t>
            </a:r>
            <a:endParaRPr lang="en-US" altLang="en-US" smtClean="0"/>
          </a:p>
        </p:txBody>
      </p:sp>
      <p:sp>
        <p:nvSpPr>
          <p:cNvPr id="156675" name="Text Box 3"/>
          <p:cNvSpPr txBox="1">
            <a:spLocks noChangeArrowheads="1"/>
          </p:cNvSpPr>
          <p:nvPr/>
        </p:nvSpPr>
        <p:spPr bwMode="auto">
          <a:xfrm>
            <a:off x="4708525" y="3059114"/>
            <a:ext cx="1841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 sz="2000" b="1">
              <a:solidFill>
                <a:srgbClr val="FFFFFF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156676" name="Text Box 4"/>
          <p:cNvSpPr txBox="1">
            <a:spLocks noChangeArrowheads="1"/>
          </p:cNvSpPr>
          <p:nvPr/>
        </p:nvSpPr>
        <p:spPr bwMode="auto">
          <a:xfrm>
            <a:off x="3071814" y="6092825"/>
            <a:ext cx="5578475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US" sz="3200" b="1">
                <a:solidFill>
                  <a:srgbClr val="CC33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“Peak Performer”        </a:t>
            </a:r>
          </a:p>
        </p:txBody>
      </p:sp>
      <p:pic>
        <p:nvPicPr>
          <p:cNvPr id="35845" name="Picture 5" descr="PE02716_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3114" y="2924175"/>
            <a:ext cx="3043237" cy="287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5846" name="Rectangle 7"/>
          <p:cNvSpPr>
            <a:spLocks noChangeArrowheads="1"/>
          </p:cNvSpPr>
          <p:nvPr/>
        </p:nvSpPr>
        <p:spPr bwMode="auto">
          <a:xfrm>
            <a:off x="3287714" y="381001"/>
            <a:ext cx="7227887" cy="887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en-US" altLang="en-US" sz="4400">
                <a:solidFill>
                  <a:srgbClr val="006666"/>
                </a:solidFill>
              </a:rPr>
              <a:t>Levels of Development – D4</a:t>
            </a:r>
          </a:p>
        </p:txBody>
      </p:sp>
    </p:spTree>
    <p:extLst>
      <p:ext uri="{BB962C8B-B14F-4D97-AF65-F5344CB8AC3E}">
        <p14:creationId xmlns:p14="http://schemas.microsoft.com/office/powerpoint/2010/main" val="360252853"/>
      </p:ext>
    </p:extLst>
  </p:cSld>
  <p:clrMapOvr>
    <a:masterClrMapping/>
  </p:clrMapOvr>
  <p:transition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ChangeArrowheads="1"/>
          </p:cNvSpPr>
          <p:nvPr/>
        </p:nvSpPr>
        <p:spPr bwMode="auto">
          <a:xfrm>
            <a:off x="2209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36867" name="Rectangle 3"/>
          <p:cNvSpPr>
            <a:spLocks noChangeArrowheads="1"/>
          </p:cNvSpPr>
          <p:nvPr/>
        </p:nvSpPr>
        <p:spPr bwMode="auto">
          <a:xfrm>
            <a:off x="4648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36868" name="Rectangle 4"/>
          <p:cNvSpPr>
            <a:spLocks noChangeArrowheads="1"/>
          </p:cNvSpPr>
          <p:nvPr/>
        </p:nvSpPr>
        <p:spPr bwMode="auto">
          <a:xfrm>
            <a:off x="2209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36869" name="Rectangle 5"/>
          <p:cNvSpPr>
            <a:spLocks noChangeArrowheads="1"/>
          </p:cNvSpPr>
          <p:nvPr/>
        </p:nvSpPr>
        <p:spPr bwMode="auto">
          <a:xfrm>
            <a:off x="4648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36870" name="Rectangle 6"/>
          <p:cNvSpPr>
            <a:spLocks noChangeArrowheads="1"/>
          </p:cNvSpPr>
          <p:nvPr/>
        </p:nvSpPr>
        <p:spPr bwMode="auto">
          <a:xfrm>
            <a:off x="2209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36871" name="Rectangle 7"/>
          <p:cNvSpPr>
            <a:spLocks noChangeArrowheads="1"/>
          </p:cNvSpPr>
          <p:nvPr/>
        </p:nvSpPr>
        <p:spPr bwMode="auto">
          <a:xfrm>
            <a:off x="4648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36872" name="Rectangle 8"/>
          <p:cNvSpPr>
            <a:spLocks noChangeArrowheads="1"/>
          </p:cNvSpPr>
          <p:nvPr/>
        </p:nvSpPr>
        <p:spPr bwMode="auto">
          <a:xfrm>
            <a:off x="80772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r" fontAlgn="base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en-US" altLang="en-US" sz="1400">
                <a:solidFill>
                  <a:srgbClr val="000000"/>
                </a:solidFill>
                <a:latin typeface="Times New Roman" panose="02020603050405020304" pitchFamily="18" charset="0"/>
              </a:rPr>
              <a:t>15</a:t>
            </a:r>
          </a:p>
        </p:txBody>
      </p:sp>
      <p:sp>
        <p:nvSpPr>
          <p:cNvPr id="36873" name="Rectangle 9"/>
          <p:cNvSpPr>
            <a:spLocks noChangeArrowheads="1"/>
          </p:cNvSpPr>
          <p:nvPr/>
        </p:nvSpPr>
        <p:spPr bwMode="auto">
          <a:xfrm>
            <a:off x="2209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36874" name="Rectangle 10"/>
          <p:cNvSpPr>
            <a:spLocks noChangeArrowheads="1"/>
          </p:cNvSpPr>
          <p:nvPr/>
        </p:nvSpPr>
        <p:spPr bwMode="auto">
          <a:xfrm>
            <a:off x="4648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36875" name="Rectangle 11"/>
          <p:cNvSpPr>
            <a:spLocks noGrp="1" noChangeArrowheads="1"/>
          </p:cNvSpPr>
          <p:nvPr>
            <p:ph type="title" idx="4294967295"/>
          </p:nvPr>
        </p:nvSpPr>
        <p:spPr>
          <a:xfrm>
            <a:off x="3143250" y="457200"/>
            <a:ext cx="7524750" cy="884238"/>
          </a:xfrm>
          <a:noFill/>
        </p:spPr>
        <p:txBody>
          <a:bodyPr vert="horz" wrap="square" lIns="92075" tIns="46038" rIns="92075" bIns="46038" numCol="1" anchor="ctr" anchorCtr="0" compatLnSpc="1">
            <a:prstTxWarp prst="textNoShape">
              <a:avLst/>
            </a:prstTxWarp>
          </a:bodyPr>
          <a:lstStyle/>
          <a:p>
            <a:pPr eaLnBrk="1" hangingPunct="1">
              <a:lnSpc>
                <a:spcPct val="90000"/>
              </a:lnSpc>
            </a:pPr>
            <a:r>
              <a:rPr lang="en-US" altLang="en-US" smtClean="0"/>
              <a:t>Levels of Development</a:t>
            </a:r>
          </a:p>
        </p:txBody>
      </p:sp>
      <p:sp>
        <p:nvSpPr>
          <p:cNvPr id="36876" name="Rectangle 12"/>
          <p:cNvSpPr>
            <a:spLocks noGrp="1" noChangeArrowheads="1"/>
          </p:cNvSpPr>
          <p:nvPr>
            <p:ph type="body" idx="4294967295"/>
          </p:nvPr>
        </p:nvSpPr>
        <p:spPr>
          <a:xfrm>
            <a:off x="2220914" y="1676400"/>
            <a:ext cx="7856537" cy="3886200"/>
          </a:xfrm>
          <a:noFill/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/>
          <a:p>
            <a:pPr marL="285750" indent="-285750" eaLnBrk="1" hangingPunct="1">
              <a:lnSpc>
                <a:spcPct val="90000"/>
              </a:lnSpc>
            </a:pPr>
            <a:r>
              <a:rPr lang="en-US" altLang="en-US" sz="2400"/>
              <a:t>D1 - Low Competence, High Commitment</a:t>
            </a:r>
          </a:p>
          <a:p>
            <a:pPr marL="685800" lvl="1" indent="-228600" eaLnBrk="1" hangingPunct="1">
              <a:lnSpc>
                <a:spcPct val="90000"/>
              </a:lnSpc>
            </a:pPr>
            <a:r>
              <a:rPr lang="en-US" altLang="en-US" sz="2000">
                <a:solidFill>
                  <a:srgbClr val="CC3300"/>
                </a:solidFill>
              </a:rPr>
              <a:t>“Enthusiastic Beginner”</a:t>
            </a:r>
          </a:p>
          <a:p>
            <a:pPr marL="285750" indent="-285750" eaLnBrk="1" hangingPunct="1">
              <a:lnSpc>
                <a:spcPct val="90000"/>
              </a:lnSpc>
            </a:pPr>
            <a:r>
              <a:rPr lang="en-US" altLang="en-US" sz="2400"/>
              <a:t>D2 - Some Competence, Low Commitment </a:t>
            </a:r>
          </a:p>
          <a:p>
            <a:pPr marL="685800" lvl="1" indent="-228600" eaLnBrk="1" hangingPunct="1">
              <a:lnSpc>
                <a:spcPct val="90000"/>
              </a:lnSpc>
            </a:pPr>
            <a:r>
              <a:rPr lang="en-US" altLang="en-US" sz="2000">
                <a:solidFill>
                  <a:srgbClr val="CC3300"/>
                </a:solidFill>
              </a:rPr>
              <a:t>“Disillusioned Learner”</a:t>
            </a:r>
          </a:p>
          <a:p>
            <a:pPr marL="285750" indent="-285750" eaLnBrk="1" hangingPunct="1">
              <a:lnSpc>
                <a:spcPct val="90000"/>
              </a:lnSpc>
            </a:pPr>
            <a:r>
              <a:rPr lang="en-US" altLang="en-US" sz="2400"/>
              <a:t>D3 - Moderate to High Competence, Variable Commitment </a:t>
            </a:r>
          </a:p>
          <a:p>
            <a:pPr marL="685800" lvl="1" indent="-228600" eaLnBrk="1" hangingPunct="1">
              <a:lnSpc>
                <a:spcPct val="90000"/>
              </a:lnSpc>
            </a:pPr>
            <a:r>
              <a:rPr lang="en-US" altLang="en-US" sz="2000">
                <a:solidFill>
                  <a:srgbClr val="CC3300"/>
                </a:solidFill>
              </a:rPr>
              <a:t>“Reluctant Contributor”</a:t>
            </a:r>
          </a:p>
          <a:p>
            <a:pPr marL="285750" indent="-285750" eaLnBrk="1" hangingPunct="1">
              <a:lnSpc>
                <a:spcPct val="90000"/>
              </a:lnSpc>
            </a:pPr>
            <a:r>
              <a:rPr lang="en-US" altLang="en-US" sz="2400"/>
              <a:t>D4 - High Competence, High Commitment      </a:t>
            </a:r>
          </a:p>
          <a:p>
            <a:pPr marL="685800" lvl="1" indent="-228600" eaLnBrk="1" hangingPunct="1">
              <a:lnSpc>
                <a:spcPct val="90000"/>
              </a:lnSpc>
            </a:pPr>
            <a:r>
              <a:rPr lang="en-US" altLang="en-US" sz="2000">
                <a:solidFill>
                  <a:srgbClr val="CC3300"/>
                </a:solidFill>
              </a:rPr>
              <a:t>“Peak Performer”</a:t>
            </a:r>
          </a:p>
        </p:txBody>
      </p:sp>
      <p:pic>
        <p:nvPicPr>
          <p:cNvPr id="36877" name="Picture 13" descr="Competence Arrow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7351" y="5516563"/>
            <a:ext cx="5992813" cy="1009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85747287"/>
      </p:ext>
    </p:extLst>
  </p:cSld>
  <p:clrMapOvr>
    <a:masterClrMapping/>
  </p:clrMapOvr>
  <p:transition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3271839" y="2019301"/>
            <a:ext cx="5729287" cy="2849563"/>
          </a:xfrm>
          <a:noFill/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/>
          <a:p>
            <a:pPr marL="285750" indent="-285750" algn="ctr" eaLnBrk="1" hangingPunct="1">
              <a:lnSpc>
                <a:spcPct val="90000"/>
              </a:lnSpc>
              <a:buNone/>
            </a:pPr>
            <a:r>
              <a:rPr lang="en-US" altLang="en-US" sz="4800"/>
              <a:t>The development</a:t>
            </a:r>
            <a:br>
              <a:rPr lang="en-US" altLang="en-US" sz="4800"/>
            </a:br>
            <a:r>
              <a:rPr lang="en-US" altLang="en-US" sz="4800"/>
              <a:t>level</a:t>
            </a:r>
            <a:br>
              <a:rPr lang="en-US" altLang="en-US" sz="4800"/>
            </a:br>
            <a:r>
              <a:rPr lang="en-US" altLang="en-US" sz="4800"/>
              <a:t>of everyone is</a:t>
            </a:r>
            <a:br>
              <a:rPr lang="en-US" altLang="en-US" sz="4800"/>
            </a:br>
            <a:r>
              <a:rPr lang="en-US" altLang="en-US" sz="4800" b="1">
                <a:solidFill>
                  <a:schemeClr val="accent2"/>
                </a:solidFill>
              </a:rPr>
              <a:t>task specific</a:t>
            </a:r>
            <a:r>
              <a:rPr lang="en-US" altLang="en-US" sz="4800" b="1"/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4258674744"/>
      </p:ext>
    </p:extLst>
  </p:cSld>
  <p:clrMapOvr>
    <a:masterClrMapping/>
  </p:clrMapOvr>
  <p:transition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ChangeArrowheads="1"/>
          </p:cNvSpPr>
          <p:nvPr/>
        </p:nvSpPr>
        <p:spPr bwMode="auto">
          <a:xfrm>
            <a:off x="2209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38915" name="Rectangle 3"/>
          <p:cNvSpPr>
            <a:spLocks noChangeArrowheads="1"/>
          </p:cNvSpPr>
          <p:nvPr/>
        </p:nvSpPr>
        <p:spPr bwMode="auto">
          <a:xfrm>
            <a:off x="4648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38916" name="Rectangle 4"/>
          <p:cNvSpPr>
            <a:spLocks noChangeArrowheads="1"/>
          </p:cNvSpPr>
          <p:nvPr/>
        </p:nvSpPr>
        <p:spPr bwMode="auto">
          <a:xfrm>
            <a:off x="2209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38917" name="Rectangle 5"/>
          <p:cNvSpPr>
            <a:spLocks noChangeArrowheads="1"/>
          </p:cNvSpPr>
          <p:nvPr/>
        </p:nvSpPr>
        <p:spPr bwMode="auto">
          <a:xfrm>
            <a:off x="4648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38918" name="Rectangle 6"/>
          <p:cNvSpPr>
            <a:spLocks noChangeArrowheads="1"/>
          </p:cNvSpPr>
          <p:nvPr/>
        </p:nvSpPr>
        <p:spPr bwMode="auto">
          <a:xfrm>
            <a:off x="2209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38919" name="Rectangle 7"/>
          <p:cNvSpPr>
            <a:spLocks noChangeArrowheads="1"/>
          </p:cNvSpPr>
          <p:nvPr/>
        </p:nvSpPr>
        <p:spPr bwMode="auto">
          <a:xfrm>
            <a:off x="4648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38920" name="Rectangle 8"/>
          <p:cNvSpPr>
            <a:spLocks noChangeArrowheads="1"/>
          </p:cNvSpPr>
          <p:nvPr/>
        </p:nvSpPr>
        <p:spPr bwMode="auto">
          <a:xfrm>
            <a:off x="80772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r" fontAlgn="base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en-US" altLang="en-US" sz="1400">
                <a:solidFill>
                  <a:srgbClr val="000000"/>
                </a:solidFill>
                <a:latin typeface="Times New Roman" panose="02020603050405020304" pitchFamily="18" charset="0"/>
              </a:rPr>
              <a:t>18</a:t>
            </a:r>
          </a:p>
        </p:txBody>
      </p:sp>
      <p:sp>
        <p:nvSpPr>
          <p:cNvPr id="38921" name="Rectangle 9"/>
          <p:cNvSpPr>
            <a:spLocks noChangeArrowheads="1"/>
          </p:cNvSpPr>
          <p:nvPr/>
        </p:nvSpPr>
        <p:spPr bwMode="auto">
          <a:xfrm>
            <a:off x="2209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38922" name="Rectangle 10"/>
          <p:cNvSpPr>
            <a:spLocks noChangeArrowheads="1"/>
          </p:cNvSpPr>
          <p:nvPr/>
        </p:nvSpPr>
        <p:spPr bwMode="auto">
          <a:xfrm>
            <a:off x="4648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GB" altLang="en-US" sz="1800">
              <a:solidFill>
                <a:srgbClr val="000000"/>
              </a:solidFill>
            </a:endParaRPr>
          </a:p>
        </p:txBody>
      </p:sp>
      <p:pic>
        <p:nvPicPr>
          <p:cNvPr id="38923" name="Picture 11" descr="Competence Arrow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00376" y="5734050"/>
            <a:ext cx="5688013" cy="958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8924" name="Picture 12" descr="Leadership model S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3476" y="1844676"/>
            <a:ext cx="3673475" cy="3579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78386569"/>
      </p:ext>
    </p:extLst>
  </p:cSld>
  <p:clrMapOvr>
    <a:masterClrMapping/>
  </p:clrMapOvr>
  <p:transition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ChangeArrowheads="1"/>
          </p:cNvSpPr>
          <p:nvPr/>
        </p:nvSpPr>
        <p:spPr bwMode="auto">
          <a:xfrm>
            <a:off x="2209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39939" name="Rectangle 3"/>
          <p:cNvSpPr>
            <a:spLocks noChangeArrowheads="1"/>
          </p:cNvSpPr>
          <p:nvPr/>
        </p:nvSpPr>
        <p:spPr bwMode="auto">
          <a:xfrm>
            <a:off x="4648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39940" name="Rectangle 4"/>
          <p:cNvSpPr>
            <a:spLocks noChangeArrowheads="1"/>
          </p:cNvSpPr>
          <p:nvPr/>
        </p:nvSpPr>
        <p:spPr bwMode="auto">
          <a:xfrm>
            <a:off x="2209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39941" name="Rectangle 5"/>
          <p:cNvSpPr>
            <a:spLocks noChangeArrowheads="1"/>
          </p:cNvSpPr>
          <p:nvPr/>
        </p:nvSpPr>
        <p:spPr bwMode="auto">
          <a:xfrm>
            <a:off x="4648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39942" name="Rectangle 6"/>
          <p:cNvSpPr>
            <a:spLocks noChangeArrowheads="1"/>
          </p:cNvSpPr>
          <p:nvPr/>
        </p:nvSpPr>
        <p:spPr bwMode="auto">
          <a:xfrm>
            <a:off x="2209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39943" name="Rectangle 7"/>
          <p:cNvSpPr>
            <a:spLocks noChangeArrowheads="1"/>
          </p:cNvSpPr>
          <p:nvPr/>
        </p:nvSpPr>
        <p:spPr bwMode="auto">
          <a:xfrm>
            <a:off x="4648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39944" name="Rectangle 8"/>
          <p:cNvSpPr>
            <a:spLocks noChangeArrowheads="1"/>
          </p:cNvSpPr>
          <p:nvPr/>
        </p:nvSpPr>
        <p:spPr bwMode="auto">
          <a:xfrm>
            <a:off x="80772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r" fontAlgn="base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en-US" altLang="en-US" sz="1400">
                <a:solidFill>
                  <a:srgbClr val="000000"/>
                </a:solidFill>
                <a:latin typeface="Times New Roman" panose="02020603050405020304" pitchFamily="18" charset="0"/>
              </a:rPr>
              <a:t>19</a:t>
            </a:r>
          </a:p>
        </p:txBody>
      </p:sp>
      <p:sp>
        <p:nvSpPr>
          <p:cNvPr id="39945" name="Rectangle 9"/>
          <p:cNvSpPr>
            <a:spLocks noChangeArrowheads="1"/>
          </p:cNvSpPr>
          <p:nvPr/>
        </p:nvSpPr>
        <p:spPr bwMode="auto">
          <a:xfrm>
            <a:off x="2209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39946" name="Rectangle 10"/>
          <p:cNvSpPr>
            <a:spLocks noChangeArrowheads="1"/>
          </p:cNvSpPr>
          <p:nvPr/>
        </p:nvSpPr>
        <p:spPr bwMode="auto">
          <a:xfrm>
            <a:off x="4648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39947" name="Rectangle 11"/>
          <p:cNvSpPr>
            <a:spLocks noGrp="1" noChangeArrowheads="1"/>
          </p:cNvSpPr>
          <p:nvPr>
            <p:ph type="title" idx="4294967295"/>
          </p:nvPr>
        </p:nvSpPr>
        <p:spPr>
          <a:xfrm>
            <a:off x="3071814" y="381001"/>
            <a:ext cx="7367587" cy="887413"/>
          </a:xfrm>
          <a:noFill/>
        </p:spPr>
        <p:txBody>
          <a:bodyPr vert="horz" wrap="square" lIns="92075" tIns="46038" rIns="92075" bIns="46038" numCol="1" anchor="ctr" anchorCtr="0" compatLnSpc="1">
            <a:prstTxWarp prst="textNoShape">
              <a:avLst/>
            </a:prstTxWarp>
          </a:bodyPr>
          <a:lstStyle/>
          <a:p>
            <a:pPr eaLnBrk="1" hangingPunct="1">
              <a:lnSpc>
                <a:spcPct val="90000"/>
              </a:lnSpc>
            </a:pPr>
            <a:r>
              <a:rPr lang="en-US" altLang="en-US" sz="4800"/>
              <a:t>Directing</a:t>
            </a:r>
          </a:p>
        </p:txBody>
      </p:sp>
      <p:sp>
        <p:nvSpPr>
          <p:cNvPr id="39948" name="Rectangle 12"/>
          <p:cNvSpPr>
            <a:spLocks noGrp="1" noChangeArrowheads="1"/>
          </p:cNvSpPr>
          <p:nvPr>
            <p:ph type="body" idx="4294967295"/>
          </p:nvPr>
        </p:nvSpPr>
        <p:spPr>
          <a:xfrm>
            <a:off x="1981201" y="1752600"/>
            <a:ext cx="8010525" cy="4343400"/>
          </a:xfrm>
          <a:noFill/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lnSpc>
                <a:spcPct val="90000"/>
              </a:lnSpc>
            </a:pPr>
            <a:r>
              <a:rPr lang="en-US" altLang="en-US" smtClean="0"/>
              <a:t>High directive, low supportive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mtClean="0"/>
              <a:t>Leader defines roles of followers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mtClean="0"/>
              <a:t>Problem solving and decision making initiated by the leader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mtClean="0"/>
              <a:t>One-way communication</a:t>
            </a:r>
          </a:p>
        </p:txBody>
      </p:sp>
    </p:spTree>
    <p:extLst>
      <p:ext uri="{BB962C8B-B14F-4D97-AF65-F5344CB8AC3E}">
        <p14:creationId xmlns:p14="http://schemas.microsoft.com/office/powerpoint/2010/main" val="3582440554"/>
      </p:ext>
    </p:extLst>
  </p:cSld>
  <p:clrMapOvr>
    <a:masterClrMapping/>
  </p:clrMapOvr>
  <p:transition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ChangeArrowheads="1"/>
          </p:cNvSpPr>
          <p:nvPr/>
        </p:nvSpPr>
        <p:spPr bwMode="auto">
          <a:xfrm>
            <a:off x="2209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40963" name="Rectangle 3"/>
          <p:cNvSpPr>
            <a:spLocks noChangeArrowheads="1"/>
          </p:cNvSpPr>
          <p:nvPr/>
        </p:nvSpPr>
        <p:spPr bwMode="auto">
          <a:xfrm>
            <a:off x="4648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40964" name="Rectangle 4"/>
          <p:cNvSpPr>
            <a:spLocks noChangeArrowheads="1"/>
          </p:cNvSpPr>
          <p:nvPr/>
        </p:nvSpPr>
        <p:spPr bwMode="auto">
          <a:xfrm>
            <a:off x="2209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40965" name="Rectangle 5"/>
          <p:cNvSpPr>
            <a:spLocks noChangeArrowheads="1"/>
          </p:cNvSpPr>
          <p:nvPr/>
        </p:nvSpPr>
        <p:spPr bwMode="auto">
          <a:xfrm>
            <a:off x="4648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40966" name="Rectangle 6"/>
          <p:cNvSpPr>
            <a:spLocks noChangeArrowheads="1"/>
          </p:cNvSpPr>
          <p:nvPr/>
        </p:nvSpPr>
        <p:spPr bwMode="auto">
          <a:xfrm>
            <a:off x="2209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40967" name="Rectangle 7"/>
          <p:cNvSpPr>
            <a:spLocks noChangeArrowheads="1"/>
          </p:cNvSpPr>
          <p:nvPr/>
        </p:nvSpPr>
        <p:spPr bwMode="auto">
          <a:xfrm>
            <a:off x="4648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40968" name="Rectangle 8"/>
          <p:cNvSpPr>
            <a:spLocks noChangeArrowheads="1"/>
          </p:cNvSpPr>
          <p:nvPr/>
        </p:nvSpPr>
        <p:spPr bwMode="auto">
          <a:xfrm>
            <a:off x="80772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r" fontAlgn="base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en-US" altLang="en-US" sz="1400">
                <a:solidFill>
                  <a:srgbClr val="000000"/>
                </a:solidFill>
                <a:latin typeface="Times New Roman" panose="02020603050405020304" pitchFamily="18" charset="0"/>
              </a:rPr>
              <a:t>20</a:t>
            </a:r>
          </a:p>
        </p:txBody>
      </p:sp>
      <p:sp>
        <p:nvSpPr>
          <p:cNvPr id="40969" name="Rectangle 9"/>
          <p:cNvSpPr>
            <a:spLocks noChangeArrowheads="1"/>
          </p:cNvSpPr>
          <p:nvPr/>
        </p:nvSpPr>
        <p:spPr bwMode="auto">
          <a:xfrm>
            <a:off x="2209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40970" name="Rectangle 10"/>
          <p:cNvSpPr>
            <a:spLocks noChangeArrowheads="1"/>
          </p:cNvSpPr>
          <p:nvPr/>
        </p:nvSpPr>
        <p:spPr bwMode="auto">
          <a:xfrm>
            <a:off x="4648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GB" altLang="en-US" sz="1800">
              <a:solidFill>
                <a:srgbClr val="000000"/>
              </a:solidFill>
            </a:endParaRPr>
          </a:p>
        </p:txBody>
      </p:sp>
      <p:pic>
        <p:nvPicPr>
          <p:cNvPr id="40971" name="Picture 11" descr="Competence Arrow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7351" y="5734050"/>
            <a:ext cx="5688013" cy="958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72" name="Picture 12" descr="Leadership model S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0" y="1524000"/>
            <a:ext cx="4267200" cy="4159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83445547"/>
      </p:ext>
    </p:extLst>
  </p:cSld>
  <p:clrMapOvr>
    <a:masterClrMapping/>
  </p:clrMapOvr>
  <p:transition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ChangeArrowheads="1"/>
          </p:cNvSpPr>
          <p:nvPr/>
        </p:nvSpPr>
        <p:spPr bwMode="auto">
          <a:xfrm>
            <a:off x="2209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41987" name="Rectangle 3"/>
          <p:cNvSpPr>
            <a:spLocks noChangeArrowheads="1"/>
          </p:cNvSpPr>
          <p:nvPr/>
        </p:nvSpPr>
        <p:spPr bwMode="auto">
          <a:xfrm>
            <a:off x="4648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41988" name="Rectangle 4"/>
          <p:cNvSpPr>
            <a:spLocks noChangeArrowheads="1"/>
          </p:cNvSpPr>
          <p:nvPr/>
        </p:nvSpPr>
        <p:spPr bwMode="auto">
          <a:xfrm>
            <a:off x="2209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41989" name="Rectangle 5"/>
          <p:cNvSpPr>
            <a:spLocks noChangeArrowheads="1"/>
          </p:cNvSpPr>
          <p:nvPr/>
        </p:nvSpPr>
        <p:spPr bwMode="auto">
          <a:xfrm>
            <a:off x="4648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41990" name="Rectangle 6"/>
          <p:cNvSpPr>
            <a:spLocks noChangeArrowheads="1"/>
          </p:cNvSpPr>
          <p:nvPr/>
        </p:nvSpPr>
        <p:spPr bwMode="auto">
          <a:xfrm>
            <a:off x="2209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41991" name="Rectangle 7"/>
          <p:cNvSpPr>
            <a:spLocks noChangeArrowheads="1"/>
          </p:cNvSpPr>
          <p:nvPr/>
        </p:nvSpPr>
        <p:spPr bwMode="auto">
          <a:xfrm>
            <a:off x="4648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41992" name="Rectangle 8"/>
          <p:cNvSpPr>
            <a:spLocks noChangeArrowheads="1"/>
          </p:cNvSpPr>
          <p:nvPr/>
        </p:nvSpPr>
        <p:spPr bwMode="auto">
          <a:xfrm>
            <a:off x="80772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r" fontAlgn="base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en-US" altLang="en-US" sz="1400">
                <a:solidFill>
                  <a:srgbClr val="000000"/>
                </a:solidFill>
                <a:latin typeface="Times New Roman" panose="02020603050405020304" pitchFamily="18" charset="0"/>
              </a:rPr>
              <a:t>21</a:t>
            </a:r>
          </a:p>
        </p:txBody>
      </p:sp>
      <p:sp>
        <p:nvSpPr>
          <p:cNvPr id="41993" name="Rectangle 9"/>
          <p:cNvSpPr>
            <a:spLocks noChangeArrowheads="1"/>
          </p:cNvSpPr>
          <p:nvPr/>
        </p:nvSpPr>
        <p:spPr bwMode="auto">
          <a:xfrm>
            <a:off x="2209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41994" name="Rectangle 10"/>
          <p:cNvSpPr>
            <a:spLocks noChangeArrowheads="1"/>
          </p:cNvSpPr>
          <p:nvPr/>
        </p:nvSpPr>
        <p:spPr bwMode="auto">
          <a:xfrm>
            <a:off x="4648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41995" name="Rectangle 11"/>
          <p:cNvSpPr>
            <a:spLocks noGrp="1" noChangeArrowheads="1"/>
          </p:cNvSpPr>
          <p:nvPr>
            <p:ph type="title" idx="4294967295"/>
          </p:nvPr>
        </p:nvSpPr>
        <p:spPr>
          <a:xfrm>
            <a:off x="2035175" y="314325"/>
            <a:ext cx="7029450" cy="1106488"/>
          </a:xfrm>
          <a:noFill/>
        </p:spPr>
        <p:txBody>
          <a:bodyPr vert="horz" wrap="square" lIns="92075" tIns="46038" rIns="92075" bIns="46038" numCol="1" anchor="ctr" anchorCtr="0" compatLnSpc="1">
            <a:prstTxWarp prst="textNoShape">
              <a:avLst/>
            </a:prstTxWarp>
          </a:bodyPr>
          <a:lstStyle/>
          <a:p>
            <a:pPr eaLnBrk="1" hangingPunct="1">
              <a:lnSpc>
                <a:spcPct val="90000"/>
              </a:lnSpc>
            </a:pPr>
            <a:r>
              <a:rPr lang="en-US" altLang="en-US" sz="4800"/>
              <a:t>Coaching</a:t>
            </a:r>
          </a:p>
        </p:txBody>
      </p:sp>
      <p:sp>
        <p:nvSpPr>
          <p:cNvPr id="41996" name="Rectangle 12"/>
          <p:cNvSpPr>
            <a:spLocks noGrp="1" noChangeArrowheads="1"/>
          </p:cNvSpPr>
          <p:nvPr>
            <p:ph type="body" idx="4294967295"/>
          </p:nvPr>
        </p:nvSpPr>
        <p:spPr>
          <a:xfrm>
            <a:off x="2132014" y="1600200"/>
            <a:ext cx="8002587" cy="3879850"/>
          </a:xfrm>
          <a:noFill/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/>
          <a:p>
            <a:pPr marL="285750" indent="-285750" eaLnBrk="1" hangingPunct="1">
              <a:lnSpc>
                <a:spcPct val="90000"/>
              </a:lnSpc>
            </a:pPr>
            <a:r>
              <a:rPr lang="en-US" altLang="en-US" smtClean="0"/>
              <a:t>High directive, high supportive</a:t>
            </a:r>
          </a:p>
          <a:p>
            <a:pPr marL="285750" indent="-285750" eaLnBrk="1" hangingPunct="1">
              <a:lnSpc>
                <a:spcPct val="90000"/>
              </a:lnSpc>
            </a:pPr>
            <a:r>
              <a:rPr lang="en-US" altLang="en-US" smtClean="0"/>
              <a:t>Leader now attempts to hear followers suggestions, ideas, and opinions</a:t>
            </a:r>
          </a:p>
          <a:p>
            <a:pPr marL="285750" indent="-285750" eaLnBrk="1" hangingPunct="1">
              <a:lnSpc>
                <a:spcPct val="90000"/>
              </a:lnSpc>
            </a:pPr>
            <a:r>
              <a:rPr lang="en-US" altLang="en-US" smtClean="0"/>
              <a:t>Two-way communication</a:t>
            </a:r>
          </a:p>
          <a:p>
            <a:pPr marL="285750" indent="-285750" eaLnBrk="1" hangingPunct="1">
              <a:lnSpc>
                <a:spcPct val="90000"/>
              </a:lnSpc>
            </a:pPr>
            <a:r>
              <a:rPr lang="en-US" altLang="en-US" smtClean="0"/>
              <a:t>Control over decision making remains with the leader</a:t>
            </a:r>
          </a:p>
        </p:txBody>
      </p:sp>
    </p:spTree>
    <p:extLst>
      <p:ext uri="{BB962C8B-B14F-4D97-AF65-F5344CB8AC3E}">
        <p14:creationId xmlns:p14="http://schemas.microsoft.com/office/powerpoint/2010/main" val="3075210054"/>
      </p:ext>
    </p:extLst>
  </p:cSld>
  <p:clrMapOvr>
    <a:masterClrMapping/>
  </p:clrMapOvr>
  <p:transition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ChangeArrowheads="1"/>
          </p:cNvSpPr>
          <p:nvPr/>
        </p:nvSpPr>
        <p:spPr bwMode="auto">
          <a:xfrm>
            <a:off x="2209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43011" name="Rectangle 3"/>
          <p:cNvSpPr>
            <a:spLocks noChangeArrowheads="1"/>
          </p:cNvSpPr>
          <p:nvPr/>
        </p:nvSpPr>
        <p:spPr bwMode="auto">
          <a:xfrm>
            <a:off x="4648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43012" name="Rectangle 4"/>
          <p:cNvSpPr>
            <a:spLocks noChangeArrowheads="1"/>
          </p:cNvSpPr>
          <p:nvPr/>
        </p:nvSpPr>
        <p:spPr bwMode="auto">
          <a:xfrm>
            <a:off x="2209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43013" name="Rectangle 5"/>
          <p:cNvSpPr>
            <a:spLocks noChangeArrowheads="1"/>
          </p:cNvSpPr>
          <p:nvPr/>
        </p:nvSpPr>
        <p:spPr bwMode="auto">
          <a:xfrm>
            <a:off x="4648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43014" name="Rectangle 6"/>
          <p:cNvSpPr>
            <a:spLocks noChangeArrowheads="1"/>
          </p:cNvSpPr>
          <p:nvPr/>
        </p:nvSpPr>
        <p:spPr bwMode="auto">
          <a:xfrm>
            <a:off x="2209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43015" name="Rectangle 7"/>
          <p:cNvSpPr>
            <a:spLocks noChangeArrowheads="1"/>
          </p:cNvSpPr>
          <p:nvPr/>
        </p:nvSpPr>
        <p:spPr bwMode="auto">
          <a:xfrm>
            <a:off x="4648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43016" name="Rectangle 8"/>
          <p:cNvSpPr>
            <a:spLocks noChangeArrowheads="1"/>
          </p:cNvSpPr>
          <p:nvPr/>
        </p:nvSpPr>
        <p:spPr bwMode="auto">
          <a:xfrm>
            <a:off x="80772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r" fontAlgn="base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en-US" altLang="en-US" sz="1400">
                <a:solidFill>
                  <a:srgbClr val="000000"/>
                </a:solidFill>
                <a:latin typeface="Times New Roman" panose="02020603050405020304" pitchFamily="18" charset="0"/>
              </a:rPr>
              <a:t>22</a:t>
            </a:r>
          </a:p>
        </p:txBody>
      </p:sp>
      <p:sp>
        <p:nvSpPr>
          <p:cNvPr id="43017" name="Rectangle 9"/>
          <p:cNvSpPr>
            <a:spLocks noChangeArrowheads="1"/>
          </p:cNvSpPr>
          <p:nvPr/>
        </p:nvSpPr>
        <p:spPr bwMode="auto">
          <a:xfrm>
            <a:off x="2209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43018" name="Rectangle 10"/>
          <p:cNvSpPr>
            <a:spLocks noChangeArrowheads="1"/>
          </p:cNvSpPr>
          <p:nvPr/>
        </p:nvSpPr>
        <p:spPr bwMode="auto">
          <a:xfrm>
            <a:off x="4648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GB" altLang="en-US" sz="1800">
              <a:solidFill>
                <a:srgbClr val="000000"/>
              </a:solidFill>
            </a:endParaRPr>
          </a:p>
        </p:txBody>
      </p:sp>
      <p:pic>
        <p:nvPicPr>
          <p:cNvPr id="43019" name="Picture 11" descr="Competence Arrow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7351" y="5734050"/>
            <a:ext cx="5688013" cy="958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3020" name="Picture 12" descr="Leadership model S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0" y="1524001"/>
            <a:ext cx="4267200" cy="4157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4607159"/>
      </p:ext>
    </p:extLst>
  </p:cSld>
  <p:clrMapOvr>
    <a:masterClrMapping/>
  </p:clrMapOvr>
  <p:transition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ChangeArrowheads="1"/>
          </p:cNvSpPr>
          <p:nvPr/>
        </p:nvSpPr>
        <p:spPr bwMode="auto">
          <a:xfrm>
            <a:off x="2209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44035" name="Rectangle 3"/>
          <p:cNvSpPr>
            <a:spLocks noChangeArrowheads="1"/>
          </p:cNvSpPr>
          <p:nvPr/>
        </p:nvSpPr>
        <p:spPr bwMode="auto">
          <a:xfrm>
            <a:off x="4648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44036" name="Rectangle 4"/>
          <p:cNvSpPr>
            <a:spLocks noChangeArrowheads="1"/>
          </p:cNvSpPr>
          <p:nvPr/>
        </p:nvSpPr>
        <p:spPr bwMode="auto">
          <a:xfrm>
            <a:off x="2209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44037" name="Rectangle 5"/>
          <p:cNvSpPr>
            <a:spLocks noChangeArrowheads="1"/>
          </p:cNvSpPr>
          <p:nvPr/>
        </p:nvSpPr>
        <p:spPr bwMode="auto">
          <a:xfrm>
            <a:off x="4648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44038" name="Rectangle 6"/>
          <p:cNvSpPr>
            <a:spLocks noChangeArrowheads="1"/>
          </p:cNvSpPr>
          <p:nvPr/>
        </p:nvSpPr>
        <p:spPr bwMode="auto">
          <a:xfrm>
            <a:off x="2209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44039" name="Rectangle 7"/>
          <p:cNvSpPr>
            <a:spLocks noChangeArrowheads="1"/>
          </p:cNvSpPr>
          <p:nvPr/>
        </p:nvSpPr>
        <p:spPr bwMode="auto">
          <a:xfrm>
            <a:off x="4648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44040" name="Rectangle 8"/>
          <p:cNvSpPr>
            <a:spLocks noChangeArrowheads="1"/>
          </p:cNvSpPr>
          <p:nvPr/>
        </p:nvSpPr>
        <p:spPr bwMode="auto">
          <a:xfrm>
            <a:off x="80772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r" fontAlgn="base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en-US" altLang="en-US" sz="1400">
                <a:solidFill>
                  <a:srgbClr val="000000"/>
                </a:solidFill>
                <a:latin typeface="Times New Roman" panose="02020603050405020304" pitchFamily="18" charset="0"/>
              </a:rPr>
              <a:t>23</a:t>
            </a:r>
          </a:p>
        </p:txBody>
      </p:sp>
      <p:sp>
        <p:nvSpPr>
          <p:cNvPr id="44041" name="Rectangle 9"/>
          <p:cNvSpPr>
            <a:spLocks noChangeArrowheads="1"/>
          </p:cNvSpPr>
          <p:nvPr/>
        </p:nvSpPr>
        <p:spPr bwMode="auto">
          <a:xfrm>
            <a:off x="2209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44042" name="Rectangle 10"/>
          <p:cNvSpPr>
            <a:spLocks noChangeArrowheads="1"/>
          </p:cNvSpPr>
          <p:nvPr/>
        </p:nvSpPr>
        <p:spPr bwMode="auto">
          <a:xfrm>
            <a:off x="4648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44043" name="Rectangle 11"/>
          <p:cNvSpPr>
            <a:spLocks noGrp="1" noChangeArrowheads="1"/>
          </p:cNvSpPr>
          <p:nvPr>
            <p:ph type="title" idx="4294967295"/>
          </p:nvPr>
        </p:nvSpPr>
        <p:spPr>
          <a:xfrm>
            <a:off x="1981200" y="381001"/>
            <a:ext cx="7842250" cy="1031875"/>
          </a:xfrm>
          <a:noFill/>
        </p:spPr>
        <p:txBody>
          <a:bodyPr vert="horz" wrap="square" lIns="92075" tIns="46038" rIns="92075" bIns="46038" numCol="1" anchor="ctr" anchorCtr="0" compatLnSpc="1">
            <a:prstTxWarp prst="textNoShape">
              <a:avLst/>
            </a:prstTxWarp>
          </a:bodyPr>
          <a:lstStyle/>
          <a:p>
            <a:pPr eaLnBrk="1" hangingPunct="1">
              <a:lnSpc>
                <a:spcPct val="90000"/>
              </a:lnSpc>
            </a:pPr>
            <a:r>
              <a:rPr lang="en-US" altLang="en-US" sz="4800"/>
              <a:t>Supporting</a:t>
            </a:r>
          </a:p>
        </p:txBody>
      </p:sp>
      <p:sp>
        <p:nvSpPr>
          <p:cNvPr id="44044" name="Rectangle 12"/>
          <p:cNvSpPr>
            <a:spLocks noGrp="1" noChangeArrowheads="1"/>
          </p:cNvSpPr>
          <p:nvPr>
            <p:ph type="body" idx="4294967295"/>
          </p:nvPr>
        </p:nvSpPr>
        <p:spPr>
          <a:xfrm>
            <a:off x="2132013" y="1600200"/>
            <a:ext cx="7550150" cy="3879850"/>
          </a:xfrm>
          <a:noFill/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lnSpc>
                <a:spcPct val="90000"/>
              </a:lnSpc>
            </a:pPr>
            <a:r>
              <a:rPr lang="en-US" altLang="en-US" smtClean="0"/>
              <a:t>High supportive, low directive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mtClean="0"/>
              <a:t>Focus of control shifts to follower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mtClean="0"/>
              <a:t>Leader actively listens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mtClean="0"/>
              <a:t>Follower has ability and knowledge to do the task</a:t>
            </a:r>
          </a:p>
        </p:txBody>
      </p:sp>
    </p:spTree>
    <p:extLst>
      <p:ext uri="{BB962C8B-B14F-4D97-AF65-F5344CB8AC3E}">
        <p14:creationId xmlns:p14="http://schemas.microsoft.com/office/powerpoint/2010/main" val="2922203428"/>
      </p:ext>
    </p:extLst>
  </p:cSld>
  <p:clrMapOvr>
    <a:masterClrMapping/>
  </p:clrMapOvr>
  <p:transition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ChangeArrowheads="1"/>
          </p:cNvSpPr>
          <p:nvPr/>
        </p:nvSpPr>
        <p:spPr bwMode="auto">
          <a:xfrm>
            <a:off x="2209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45059" name="Rectangle 3"/>
          <p:cNvSpPr>
            <a:spLocks noChangeArrowheads="1"/>
          </p:cNvSpPr>
          <p:nvPr/>
        </p:nvSpPr>
        <p:spPr bwMode="auto">
          <a:xfrm>
            <a:off x="4648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45060" name="Rectangle 4"/>
          <p:cNvSpPr>
            <a:spLocks noChangeArrowheads="1"/>
          </p:cNvSpPr>
          <p:nvPr/>
        </p:nvSpPr>
        <p:spPr bwMode="auto">
          <a:xfrm>
            <a:off x="2209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45061" name="Rectangle 5"/>
          <p:cNvSpPr>
            <a:spLocks noChangeArrowheads="1"/>
          </p:cNvSpPr>
          <p:nvPr/>
        </p:nvSpPr>
        <p:spPr bwMode="auto">
          <a:xfrm>
            <a:off x="4648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45062" name="Rectangle 6"/>
          <p:cNvSpPr>
            <a:spLocks noChangeArrowheads="1"/>
          </p:cNvSpPr>
          <p:nvPr/>
        </p:nvSpPr>
        <p:spPr bwMode="auto">
          <a:xfrm>
            <a:off x="2209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45063" name="Rectangle 7"/>
          <p:cNvSpPr>
            <a:spLocks noChangeArrowheads="1"/>
          </p:cNvSpPr>
          <p:nvPr/>
        </p:nvSpPr>
        <p:spPr bwMode="auto">
          <a:xfrm>
            <a:off x="4648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45064" name="Rectangle 8"/>
          <p:cNvSpPr>
            <a:spLocks noChangeArrowheads="1"/>
          </p:cNvSpPr>
          <p:nvPr/>
        </p:nvSpPr>
        <p:spPr bwMode="auto">
          <a:xfrm>
            <a:off x="80772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r" fontAlgn="base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en-US" altLang="en-US" sz="1400">
                <a:solidFill>
                  <a:srgbClr val="000000"/>
                </a:solidFill>
                <a:latin typeface="Times New Roman" panose="02020603050405020304" pitchFamily="18" charset="0"/>
              </a:rPr>
              <a:t>24</a:t>
            </a:r>
          </a:p>
        </p:txBody>
      </p:sp>
      <p:sp>
        <p:nvSpPr>
          <p:cNvPr id="45065" name="Rectangle 9"/>
          <p:cNvSpPr>
            <a:spLocks noChangeArrowheads="1"/>
          </p:cNvSpPr>
          <p:nvPr/>
        </p:nvSpPr>
        <p:spPr bwMode="auto">
          <a:xfrm>
            <a:off x="2209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45066" name="Rectangle 10"/>
          <p:cNvSpPr>
            <a:spLocks noChangeArrowheads="1"/>
          </p:cNvSpPr>
          <p:nvPr/>
        </p:nvSpPr>
        <p:spPr bwMode="auto">
          <a:xfrm>
            <a:off x="4648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GB" altLang="en-US" sz="1800">
              <a:solidFill>
                <a:srgbClr val="000000"/>
              </a:solidFill>
            </a:endParaRPr>
          </a:p>
        </p:txBody>
      </p:sp>
      <p:pic>
        <p:nvPicPr>
          <p:cNvPr id="45067" name="Picture 11" descr="Competence Arrow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7351" y="5734050"/>
            <a:ext cx="5688013" cy="958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5068" name="Picture 12" descr="Leadership model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0" y="1524000"/>
            <a:ext cx="4267200" cy="41735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7109079"/>
      </p:ext>
    </p:extLst>
  </p:cSld>
  <p:clrMapOvr>
    <a:masterClrMapping/>
  </p:clrMapOvr>
  <p:transition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ChangeArrowheads="1"/>
          </p:cNvSpPr>
          <p:nvPr/>
        </p:nvSpPr>
        <p:spPr bwMode="auto">
          <a:xfrm>
            <a:off x="2209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46083" name="Rectangle 3"/>
          <p:cNvSpPr>
            <a:spLocks noChangeArrowheads="1"/>
          </p:cNvSpPr>
          <p:nvPr/>
        </p:nvSpPr>
        <p:spPr bwMode="auto">
          <a:xfrm>
            <a:off x="4648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46084" name="Rectangle 4"/>
          <p:cNvSpPr>
            <a:spLocks noChangeArrowheads="1"/>
          </p:cNvSpPr>
          <p:nvPr/>
        </p:nvSpPr>
        <p:spPr bwMode="auto">
          <a:xfrm>
            <a:off x="2209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46085" name="Rectangle 5"/>
          <p:cNvSpPr>
            <a:spLocks noChangeArrowheads="1"/>
          </p:cNvSpPr>
          <p:nvPr/>
        </p:nvSpPr>
        <p:spPr bwMode="auto">
          <a:xfrm>
            <a:off x="4648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46086" name="Rectangle 6"/>
          <p:cNvSpPr>
            <a:spLocks noChangeArrowheads="1"/>
          </p:cNvSpPr>
          <p:nvPr/>
        </p:nvSpPr>
        <p:spPr bwMode="auto">
          <a:xfrm>
            <a:off x="2209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46087" name="Rectangle 7"/>
          <p:cNvSpPr>
            <a:spLocks noChangeArrowheads="1"/>
          </p:cNvSpPr>
          <p:nvPr/>
        </p:nvSpPr>
        <p:spPr bwMode="auto">
          <a:xfrm>
            <a:off x="4648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46088" name="Rectangle 8"/>
          <p:cNvSpPr>
            <a:spLocks noChangeArrowheads="1"/>
          </p:cNvSpPr>
          <p:nvPr/>
        </p:nvSpPr>
        <p:spPr bwMode="auto">
          <a:xfrm>
            <a:off x="80772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r" fontAlgn="base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en-US" altLang="en-US" sz="1400">
                <a:solidFill>
                  <a:srgbClr val="000000"/>
                </a:solidFill>
                <a:latin typeface="Times New Roman" panose="02020603050405020304" pitchFamily="18" charset="0"/>
              </a:rPr>
              <a:t>25</a:t>
            </a:r>
          </a:p>
        </p:txBody>
      </p:sp>
      <p:sp>
        <p:nvSpPr>
          <p:cNvPr id="46089" name="Rectangle 9"/>
          <p:cNvSpPr>
            <a:spLocks noChangeArrowheads="1"/>
          </p:cNvSpPr>
          <p:nvPr/>
        </p:nvSpPr>
        <p:spPr bwMode="auto">
          <a:xfrm>
            <a:off x="2209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46090" name="Rectangle 10"/>
          <p:cNvSpPr>
            <a:spLocks noChangeArrowheads="1"/>
          </p:cNvSpPr>
          <p:nvPr/>
        </p:nvSpPr>
        <p:spPr bwMode="auto">
          <a:xfrm>
            <a:off x="4648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46091" name="Rectangle 11"/>
          <p:cNvSpPr>
            <a:spLocks noGrp="1" noChangeArrowheads="1"/>
          </p:cNvSpPr>
          <p:nvPr>
            <p:ph type="title" idx="4294967295"/>
          </p:nvPr>
        </p:nvSpPr>
        <p:spPr>
          <a:xfrm>
            <a:off x="3143250" y="457200"/>
            <a:ext cx="7524750" cy="990600"/>
          </a:xfrm>
          <a:noFill/>
        </p:spPr>
        <p:txBody>
          <a:bodyPr vert="horz" wrap="square" lIns="92075" tIns="46038" rIns="92075" bIns="46038" numCol="1" anchor="ctr" anchorCtr="0" compatLnSpc="1">
            <a:prstTxWarp prst="textNoShape">
              <a:avLst/>
            </a:prstTxWarp>
          </a:bodyPr>
          <a:lstStyle/>
          <a:p>
            <a:pPr eaLnBrk="1" hangingPunct="1">
              <a:lnSpc>
                <a:spcPct val="90000"/>
              </a:lnSpc>
            </a:pPr>
            <a:r>
              <a:rPr lang="en-US" altLang="en-US" sz="4800"/>
              <a:t>Delegating</a:t>
            </a:r>
          </a:p>
        </p:txBody>
      </p:sp>
      <p:sp>
        <p:nvSpPr>
          <p:cNvPr id="46092" name="Rectangle 12"/>
          <p:cNvSpPr>
            <a:spLocks noGrp="1" noChangeArrowheads="1"/>
          </p:cNvSpPr>
          <p:nvPr>
            <p:ph type="body" idx="4294967295"/>
          </p:nvPr>
        </p:nvSpPr>
        <p:spPr>
          <a:xfrm>
            <a:off x="3287714" y="1752600"/>
            <a:ext cx="7075487" cy="4495800"/>
          </a:xfrm>
          <a:noFill/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/>
          <a:p>
            <a:pPr marL="285750" indent="-285750" eaLnBrk="1" hangingPunct="1">
              <a:lnSpc>
                <a:spcPct val="90000"/>
              </a:lnSpc>
            </a:pPr>
            <a:r>
              <a:rPr lang="en-US" altLang="en-US" smtClean="0"/>
              <a:t>Low Supportive, Low Directive</a:t>
            </a:r>
          </a:p>
          <a:p>
            <a:pPr marL="285750" indent="-285750" eaLnBrk="1" hangingPunct="1">
              <a:lnSpc>
                <a:spcPct val="90000"/>
              </a:lnSpc>
            </a:pPr>
            <a:r>
              <a:rPr lang="en-US" altLang="en-US" smtClean="0"/>
              <a:t>Leader Discusses Problems With Followers</a:t>
            </a:r>
          </a:p>
          <a:p>
            <a:pPr marL="285750" indent="-285750" eaLnBrk="1" hangingPunct="1">
              <a:lnSpc>
                <a:spcPct val="90000"/>
              </a:lnSpc>
            </a:pPr>
            <a:r>
              <a:rPr lang="en-US" altLang="en-US" smtClean="0"/>
              <a:t>Seeks Joint Agreement on Problem Definitions</a:t>
            </a:r>
          </a:p>
          <a:p>
            <a:pPr marL="285750" indent="-285750" eaLnBrk="1" hangingPunct="1">
              <a:lnSpc>
                <a:spcPct val="90000"/>
              </a:lnSpc>
            </a:pPr>
            <a:r>
              <a:rPr lang="en-US" altLang="en-US" smtClean="0"/>
              <a:t>Decision Making Is Handled by the Subordinate</a:t>
            </a:r>
          </a:p>
          <a:p>
            <a:pPr marL="285750" indent="-285750" eaLnBrk="1" hangingPunct="1">
              <a:lnSpc>
                <a:spcPct val="90000"/>
              </a:lnSpc>
            </a:pPr>
            <a:r>
              <a:rPr lang="en-US" altLang="en-US" smtClean="0"/>
              <a:t>They “Run Their Own Show”</a:t>
            </a:r>
          </a:p>
        </p:txBody>
      </p:sp>
    </p:spTree>
    <p:extLst>
      <p:ext uri="{BB962C8B-B14F-4D97-AF65-F5344CB8AC3E}">
        <p14:creationId xmlns:p14="http://schemas.microsoft.com/office/powerpoint/2010/main" val="2192364314"/>
      </p:ext>
    </p:extLst>
  </p:cSld>
  <p:clrMapOvr>
    <a:masterClrMapping/>
  </p:clrMapOvr>
  <p:transition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ChangeArrowheads="1"/>
          </p:cNvSpPr>
          <p:nvPr/>
        </p:nvSpPr>
        <p:spPr bwMode="auto">
          <a:xfrm>
            <a:off x="2208214" y="1752600"/>
            <a:ext cx="8154987" cy="3981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/>
          <a:lstStyle>
            <a:lvl1pPr marL="342900" indent="-3429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lnSpc>
                <a:spcPct val="90000"/>
              </a:lnSpc>
              <a:spcAft>
                <a:spcPct val="0"/>
              </a:spcAft>
            </a:pPr>
            <a:r>
              <a:rPr lang="en-US" altLang="en-US" sz="2800">
                <a:solidFill>
                  <a:srgbClr val="000000"/>
                </a:solidFill>
              </a:rPr>
              <a:t>Tell them what you want them to do</a:t>
            </a:r>
          </a:p>
          <a:p>
            <a:pPr eaLnBrk="1" fontAlgn="base" hangingPunct="1">
              <a:lnSpc>
                <a:spcPct val="90000"/>
              </a:lnSpc>
              <a:spcAft>
                <a:spcPct val="0"/>
              </a:spcAft>
            </a:pPr>
            <a:r>
              <a:rPr lang="en-US" altLang="en-US" sz="2800">
                <a:solidFill>
                  <a:srgbClr val="000000"/>
                </a:solidFill>
              </a:rPr>
              <a:t>Show them what you want them to do</a:t>
            </a:r>
          </a:p>
          <a:p>
            <a:pPr eaLnBrk="1" fontAlgn="base" hangingPunct="1">
              <a:lnSpc>
                <a:spcPct val="90000"/>
              </a:lnSpc>
              <a:spcAft>
                <a:spcPct val="0"/>
              </a:spcAft>
            </a:pPr>
            <a:r>
              <a:rPr lang="en-US" altLang="en-US" sz="2800">
                <a:solidFill>
                  <a:srgbClr val="000000"/>
                </a:solidFill>
              </a:rPr>
              <a:t>Let them try - there is some risk</a:t>
            </a:r>
          </a:p>
          <a:p>
            <a:pPr eaLnBrk="1" fontAlgn="base" hangingPunct="1">
              <a:lnSpc>
                <a:spcPct val="90000"/>
              </a:lnSpc>
              <a:spcAft>
                <a:spcPct val="0"/>
              </a:spcAft>
            </a:pPr>
            <a:r>
              <a:rPr lang="en-US" altLang="en-US" sz="2800">
                <a:solidFill>
                  <a:srgbClr val="000000"/>
                </a:solidFill>
              </a:rPr>
              <a:t>Observe performance - focus on the positive</a:t>
            </a:r>
          </a:p>
          <a:p>
            <a:pPr eaLnBrk="1" fontAlgn="base" hangingPunct="1">
              <a:lnSpc>
                <a:spcPct val="90000"/>
              </a:lnSpc>
              <a:spcAft>
                <a:spcPct val="0"/>
              </a:spcAft>
            </a:pPr>
            <a:r>
              <a:rPr lang="en-US" altLang="en-US" sz="2800">
                <a:solidFill>
                  <a:srgbClr val="000000"/>
                </a:solidFill>
              </a:rPr>
              <a:t>Manage the consequences</a:t>
            </a:r>
          </a:p>
        </p:txBody>
      </p:sp>
      <p:sp>
        <p:nvSpPr>
          <p:cNvPr id="47107" name="Rectangle 3"/>
          <p:cNvSpPr>
            <a:spLocks noChangeArrowheads="1"/>
          </p:cNvSpPr>
          <p:nvPr/>
        </p:nvSpPr>
        <p:spPr bwMode="auto">
          <a:xfrm>
            <a:off x="2351088" y="404814"/>
            <a:ext cx="7296150" cy="960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en-US" altLang="en-US">
                <a:solidFill>
                  <a:srgbClr val="006666"/>
                </a:solidFill>
              </a:rPr>
              <a:t>Increasing Follower Development Level</a:t>
            </a:r>
          </a:p>
        </p:txBody>
      </p:sp>
    </p:spTree>
    <p:extLst>
      <p:ext uri="{BB962C8B-B14F-4D97-AF65-F5344CB8AC3E}">
        <p14:creationId xmlns:p14="http://schemas.microsoft.com/office/powerpoint/2010/main" val="956797911"/>
      </p:ext>
    </p:extLst>
  </p:cSld>
  <p:clrMapOvr>
    <a:masterClrMapping/>
  </p:clrMapOvr>
  <p:transition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ChangeArrowheads="1"/>
          </p:cNvSpPr>
          <p:nvPr/>
        </p:nvSpPr>
        <p:spPr bwMode="auto">
          <a:xfrm>
            <a:off x="2208214" y="1752600"/>
            <a:ext cx="8135937" cy="4191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/>
          <a:lstStyle>
            <a:lvl1pPr marL="609600" indent="-6096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lnSpc>
                <a:spcPct val="90000"/>
              </a:lnSpc>
              <a:spcAft>
                <a:spcPct val="0"/>
              </a:spcAft>
              <a:buFontTx/>
              <a:buAutoNum type="arabicPeriod"/>
            </a:pPr>
            <a:r>
              <a:rPr lang="en-US" altLang="en-US">
                <a:solidFill>
                  <a:srgbClr val="000000"/>
                </a:solidFill>
              </a:rPr>
              <a:t>Tell them what you want to do</a:t>
            </a:r>
          </a:p>
          <a:p>
            <a:pPr eaLnBrk="1" fontAlgn="base" hangingPunct="1">
              <a:lnSpc>
                <a:spcPct val="90000"/>
              </a:lnSpc>
              <a:spcAft>
                <a:spcPct val="0"/>
              </a:spcAft>
              <a:buFontTx/>
              <a:buAutoNum type="arabicPeriod"/>
            </a:pPr>
            <a:r>
              <a:rPr lang="en-US" altLang="en-US">
                <a:solidFill>
                  <a:srgbClr val="000000"/>
                </a:solidFill>
              </a:rPr>
              <a:t>Show them what you want to do</a:t>
            </a:r>
          </a:p>
          <a:p>
            <a:pPr eaLnBrk="1" fontAlgn="base" hangingPunct="1">
              <a:lnSpc>
                <a:spcPct val="90000"/>
              </a:lnSpc>
              <a:spcAft>
                <a:spcPct val="0"/>
              </a:spcAft>
              <a:buFontTx/>
              <a:buAutoNum type="arabicPeriod"/>
            </a:pPr>
            <a:r>
              <a:rPr lang="en-US" altLang="en-US">
                <a:solidFill>
                  <a:srgbClr val="000000"/>
                </a:solidFill>
              </a:rPr>
              <a:t>Let them try – there is some risk</a:t>
            </a:r>
          </a:p>
          <a:p>
            <a:pPr eaLnBrk="1" fontAlgn="base" hangingPunct="1">
              <a:lnSpc>
                <a:spcPct val="90000"/>
              </a:lnSpc>
              <a:spcAft>
                <a:spcPct val="0"/>
              </a:spcAft>
              <a:buFontTx/>
              <a:buAutoNum type="arabicPeriod"/>
            </a:pPr>
            <a:r>
              <a:rPr lang="en-US" altLang="en-US">
                <a:solidFill>
                  <a:srgbClr val="000000"/>
                </a:solidFill>
              </a:rPr>
              <a:t>Observe performance – focus on the positive</a:t>
            </a:r>
          </a:p>
          <a:p>
            <a:pPr eaLnBrk="1" fontAlgn="base" hangingPunct="1">
              <a:lnSpc>
                <a:spcPct val="90000"/>
              </a:lnSpc>
              <a:spcAft>
                <a:spcPct val="0"/>
              </a:spcAft>
              <a:buFontTx/>
              <a:buAutoNum type="arabicPeriod"/>
            </a:pPr>
            <a:r>
              <a:rPr lang="en-US" altLang="en-US">
                <a:solidFill>
                  <a:srgbClr val="000000"/>
                </a:solidFill>
              </a:rPr>
              <a:t>Manage the consequences</a:t>
            </a:r>
            <a:r>
              <a:rPr lang="en-US" altLang="en-US">
                <a:solidFill>
                  <a:srgbClr val="333399"/>
                </a:solidFill>
              </a:rPr>
              <a:t> </a:t>
            </a:r>
          </a:p>
        </p:txBody>
      </p:sp>
      <p:sp>
        <p:nvSpPr>
          <p:cNvPr id="48131" name="Rectangle 3"/>
          <p:cNvSpPr>
            <a:spLocks noChangeArrowheads="1"/>
          </p:cNvSpPr>
          <p:nvPr/>
        </p:nvSpPr>
        <p:spPr bwMode="auto">
          <a:xfrm>
            <a:off x="2351089" y="381001"/>
            <a:ext cx="8137525" cy="1031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en-US" altLang="en-US" sz="4000">
                <a:solidFill>
                  <a:srgbClr val="006666"/>
                </a:solidFill>
              </a:rPr>
              <a:t>Five Step to Training Winners</a:t>
            </a:r>
          </a:p>
        </p:txBody>
      </p:sp>
    </p:spTree>
    <p:extLst>
      <p:ext uri="{BB962C8B-B14F-4D97-AF65-F5344CB8AC3E}">
        <p14:creationId xmlns:p14="http://schemas.microsoft.com/office/powerpoint/2010/main" val="954980725"/>
      </p:ext>
    </p:extLst>
  </p:cSld>
  <p:clrMapOvr>
    <a:masterClrMapping/>
  </p:clrMapOvr>
  <p:transition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ChangeArrowheads="1"/>
          </p:cNvSpPr>
          <p:nvPr/>
        </p:nvSpPr>
        <p:spPr bwMode="auto">
          <a:xfrm>
            <a:off x="2208214" y="381001"/>
            <a:ext cx="8154987" cy="1031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en-US" altLang="en-US" sz="4400">
                <a:solidFill>
                  <a:srgbClr val="006666"/>
                </a:solidFill>
              </a:rPr>
              <a:t>The Leader’s Goal</a:t>
            </a:r>
            <a:endParaRPr lang="en-US" altLang="en-US" sz="4800">
              <a:solidFill>
                <a:srgbClr val="006666"/>
              </a:solidFill>
            </a:endParaRPr>
          </a:p>
        </p:txBody>
      </p:sp>
      <p:sp>
        <p:nvSpPr>
          <p:cNvPr id="18022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2351089" y="1905000"/>
            <a:ext cx="8066087" cy="4267200"/>
          </a:xfrm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US" altLang="en-US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  </a:t>
            </a:r>
            <a:r>
              <a:rPr lang="en-US" altLang="en-US" smtClean="0"/>
              <a:t>Build your follower’s development level so you can start using less time-consuming styles …</a:t>
            </a:r>
            <a:endParaRPr lang="en-GB" altLang="en-US" smtClean="0"/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endParaRPr lang="en-US" altLang="en-US" smtClean="0"/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US" altLang="en-US" smtClean="0"/>
              <a:t>… and still get high quality results</a:t>
            </a:r>
          </a:p>
        </p:txBody>
      </p:sp>
    </p:spTree>
    <p:extLst>
      <p:ext uri="{BB962C8B-B14F-4D97-AF65-F5344CB8AC3E}">
        <p14:creationId xmlns:p14="http://schemas.microsoft.com/office/powerpoint/2010/main" val="398335282"/>
      </p:ext>
    </p:extLst>
  </p:cSld>
  <p:clrMapOvr>
    <a:masterClrMapping/>
  </p:clrMapOvr>
  <p:transition/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Checklist for Successful Change</a:t>
            </a:r>
          </a:p>
        </p:txBody>
      </p:sp>
      <p:sp>
        <p:nvSpPr>
          <p:cNvPr id="50179" name="Rectangle 3"/>
          <p:cNvSpPr>
            <a:spLocks noChangeArrowheads="1"/>
          </p:cNvSpPr>
          <p:nvPr/>
        </p:nvSpPr>
        <p:spPr bwMode="auto">
          <a:xfrm>
            <a:off x="4181476" y="1495426"/>
            <a:ext cx="5114925" cy="392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GB" altLang="en-US" sz="1800">
              <a:solidFill>
                <a:srgbClr val="000000"/>
              </a:solidFill>
            </a:endParaRPr>
          </a:p>
        </p:txBody>
      </p:sp>
      <p:sp>
        <p:nvSpPr>
          <p:cNvPr id="50180" name="Rectangle 4"/>
          <p:cNvSpPr>
            <a:spLocks noChangeArrowheads="1"/>
          </p:cNvSpPr>
          <p:nvPr/>
        </p:nvSpPr>
        <p:spPr bwMode="auto">
          <a:xfrm>
            <a:off x="3375026" y="434975"/>
            <a:ext cx="5680075" cy="655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GB" altLang="en-US" sz="1800">
              <a:solidFill>
                <a:srgbClr val="000000"/>
              </a:solidFill>
            </a:endParaRPr>
          </a:p>
        </p:txBody>
      </p:sp>
      <p:grpSp>
        <p:nvGrpSpPr>
          <p:cNvPr id="50181" name="Group 5"/>
          <p:cNvGrpSpPr>
            <a:grpSpLocks/>
          </p:cNvGrpSpPr>
          <p:nvPr/>
        </p:nvGrpSpPr>
        <p:grpSpPr bwMode="auto">
          <a:xfrm>
            <a:off x="3432175" y="1844676"/>
            <a:ext cx="6281738" cy="3916363"/>
            <a:chOff x="375" y="904"/>
            <a:chExt cx="5004" cy="2989"/>
          </a:xfrm>
        </p:grpSpPr>
        <p:sp>
          <p:nvSpPr>
            <p:cNvPr id="50182" name="Rectangle 6"/>
            <p:cNvSpPr>
              <a:spLocks noChangeArrowheads="1"/>
            </p:cNvSpPr>
            <p:nvPr/>
          </p:nvSpPr>
          <p:spPr bwMode="auto">
            <a:xfrm>
              <a:off x="1208" y="1200"/>
              <a:ext cx="172" cy="16"/>
            </a:xfrm>
            <a:prstGeom prst="rect">
              <a:avLst/>
            </a:prstGeom>
            <a:solidFill>
              <a:srgbClr val="FF33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GB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50183" name="Rectangle 7"/>
            <p:cNvSpPr>
              <a:spLocks noChangeArrowheads="1"/>
            </p:cNvSpPr>
            <p:nvPr/>
          </p:nvSpPr>
          <p:spPr bwMode="auto">
            <a:xfrm>
              <a:off x="1287" y="1118"/>
              <a:ext cx="15" cy="182"/>
            </a:xfrm>
            <a:prstGeom prst="rect">
              <a:avLst/>
            </a:prstGeom>
            <a:solidFill>
              <a:srgbClr val="FF33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GB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50184" name="Rectangle 8"/>
            <p:cNvSpPr>
              <a:spLocks noChangeArrowheads="1"/>
            </p:cNvSpPr>
            <p:nvPr/>
          </p:nvSpPr>
          <p:spPr bwMode="auto">
            <a:xfrm>
              <a:off x="2249" y="1200"/>
              <a:ext cx="172" cy="16"/>
            </a:xfrm>
            <a:prstGeom prst="rect">
              <a:avLst/>
            </a:prstGeom>
            <a:solidFill>
              <a:srgbClr val="FF33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GB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50185" name="Rectangle 9"/>
            <p:cNvSpPr>
              <a:spLocks noChangeArrowheads="1"/>
            </p:cNvSpPr>
            <p:nvPr/>
          </p:nvSpPr>
          <p:spPr bwMode="auto">
            <a:xfrm>
              <a:off x="2327" y="1117"/>
              <a:ext cx="15" cy="182"/>
            </a:xfrm>
            <a:prstGeom prst="rect">
              <a:avLst/>
            </a:prstGeom>
            <a:solidFill>
              <a:srgbClr val="FF33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GB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50186" name="Rectangle 10"/>
            <p:cNvSpPr>
              <a:spLocks noChangeArrowheads="1"/>
            </p:cNvSpPr>
            <p:nvPr/>
          </p:nvSpPr>
          <p:spPr bwMode="auto">
            <a:xfrm>
              <a:off x="4542" y="916"/>
              <a:ext cx="773" cy="536"/>
            </a:xfrm>
            <a:prstGeom prst="rect">
              <a:avLst/>
            </a:prstGeom>
            <a:noFill/>
            <a:ln w="25400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GB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50187" name="Rectangle 11"/>
            <p:cNvSpPr>
              <a:spLocks noChangeArrowheads="1"/>
            </p:cNvSpPr>
            <p:nvPr/>
          </p:nvSpPr>
          <p:spPr bwMode="auto">
            <a:xfrm>
              <a:off x="3299" y="1191"/>
              <a:ext cx="173" cy="16"/>
            </a:xfrm>
            <a:prstGeom prst="rect">
              <a:avLst/>
            </a:prstGeom>
            <a:solidFill>
              <a:srgbClr val="FF33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GB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50188" name="Rectangle 12"/>
            <p:cNvSpPr>
              <a:spLocks noChangeArrowheads="1"/>
            </p:cNvSpPr>
            <p:nvPr/>
          </p:nvSpPr>
          <p:spPr bwMode="auto">
            <a:xfrm>
              <a:off x="3379" y="1108"/>
              <a:ext cx="14" cy="183"/>
            </a:xfrm>
            <a:prstGeom prst="rect">
              <a:avLst/>
            </a:prstGeom>
            <a:solidFill>
              <a:srgbClr val="FF33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GB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50189" name="Rectangle 13"/>
            <p:cNvSpPr>
              <a:spLocks noChangeArrowheads="1"/>
            </p:cNvSpPr>
            <p:nvPr/>
          </p:nvSpPr>
          <p:spPr bwMode="auto">
            <a:xfrm>
              <a:off x="4335" y="1172"/>
              <a:ext cx="172" cy="16"/>
            </a:xfrm>
            <a:prstGeom prst="rect">
              <a:avLst/>
            </a:prstGeom>
            <a:solidFill>
              <a:srgbClr val="FF33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GB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50190" name="Rectangle 14"/>
            <p:cNvSpPr>
              <a:spLocks noChangeArrowheads="1"/>
            </p:cNvSpPr>
            <p:nvPr/>
          </p:nvSpPr>
          <p:spPr bwMode="auto">
            <a:xfrm>
              <a:off x="4335" y="1237"/>
              <a:ext cx="172" cy="16"/>
            </a:xfrm>
            <a:prstGeom prst="rect">
              <a:avLst/>
            </a:prstGeom>
            <a:solidFill>
              <a:srgbClr val="FF33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GB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50191" name="Rectangle 15"/>
            <p:cNvSpPr>
              <a:spLocks noChangeArrowheads="1"/>
            </p:cNvSpPr>
            <p:nvPr/>
          </p:nvSpPr>
          <p:spPr bwMode="auto">
            <a:xfrm>
              <a:off x="4484" y="1089"/>
              <a:ext cx="853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GB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50192" name="Rectangle 16"/>
            <p:cNvSpPr>
              <a:spLocks noChangeArrowheads="1"/>
            </p:cNvSpPr>
            <p:nvPr/>
          </p:nvSpPr>
          <p:spPr bwMode="auto">
            <a:xfrm>
              <a:off x="4671" y="1118"/>
              <a:ext cx="491" cy="14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fontAlgn="base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r>
                <a:rPr lang="en-GB" altLang="en-US" sz="1200" b="1">
                  <a:solidFill>
                    <a:srgbClr val="000000"/>
                  </a:solidFill>
                  <a:latin typeface="Helvetica" panose="020B0604020202020204" pitchFamily="34" charset="0"/>
                </a:rPr>
                <a:t>Success</a:t>
              </a:r>
              <a:endParaRPr lang="en-GB" altLang="en-US" sz="1200">
                <a:solidFill>
                  <a:srgbClr val="000000"/>
                </a:solidFill>
                <a:latin typeface="Times New Roman" panose="02020603050405020304" pitchFamily="18" charset="0"/>
              </a:endParaRPr>
            </a:p>
          </p:txBody>
        </p:sp>
        <p:sp>
          <p:nvSpPr>
            <p:cNvPr id="50193" name="Rectangle 17"/>
            <p:cNvSpPr>
              <a:spLocks noChangeArrowheads="1"/>
            </p:cNvSpPr>
            <p:nvPr/>
          </p:nvSpPr>
          <p:spPr bwMode="auto">
            <a:xfrm>
              <a:off x="405" y="1512"/>
              <a:ext cx="756" cy="537"/>
            </a:xfrm>
            <a:prstGeom prst="rect">
              <a:avLst/>
            </a:prstGeom>
            <a:solidFill>
              <a:srgbClr val="FFFFFF"/>
            </a:solidFill>
            <a:ln w="25400">
              <a:solidFill>
                <a:schemeClr val="tx1"/>
              </a:solidFill>
              <a:miter lim="800000"/>
              <a:headEnd/>
              <a:tailEnd/>
            </a:ln>
          </p:spPr>
          <p:txBody>
            <a:bodyPr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GB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50194" name="Rectangle 18"/>
            <p:cNvSpPr>
              <a:spLocks noChangeArrowheads="1"/>
            </p:cNvSpPr>
            <p:nvPr/>
          </p:nvSpPr>
          <p:spPr bwMode="auto">
            <a:xfrm>
              <a:off x="1208" y="1796"/>
              <a:ext cx="172" cy="16"/>
            </a:xfrm>
            <a:prstGeom prst="rect">
              <a:avLst/>
            </a:prstGeom>
            <a:solidFill>
              <a:srgbClr val="FF33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GB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50195" name="Rectangle 19"/>
            <p:cNvSpPr>
              <a:spLocks noChangeArrowheads="1"/>
            </p:cNvSpPr>
            <p:nvPr/>
          </p:nvSpPr>
          <p:spPr bwMode="auto">
            <a:xfrm>
              <a:off x="1287" y="1714"/>
              <a:ext cx="15" cy="183"/>
            </a:xfrm>
            <a:prstGeom prst="rect">
              <a:avLst/>
            </a:prstGeom>
            <a:solidFill>
              <a:srgbClr val="FF33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GB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50196" name="Rectangle 20"/>
            <p:cNvSpPr>
              <a:spLocks noChangeArrowheads="1"/>
            </p:cNvSpPr>
            <p:nvPr/>
          </p:nvSpPr>
          <p:spPr bwMode="auto">
            <a:xfrm>
              <a:off x="1413" y="1590"/>
              <a:ext cx="777" cy="36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GB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50197" name="Rectangle 21"/>
            <p:cNvSpPr>
              <a:spLocks noChangeArrowheads="1"/>
            </p:cNvSpPr>
            <p:nvPr/>
          </p:nvSpPr>
          <p:spPr bwMode="auto">
            <a:xfrm>
              <a:off x="1549" y="1621"/>
              <a:ext cx="550" cy="14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fontAlgn="base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r>
                <a:rPr lang="en-GB" altLang="en-US" sz="1200" b="1">
                  <a:solidFill>
                    <a:srgbClr val="000000"/>
                  </a:solidFill>
                  <a:latin typeface="Helvetica" panose="020B0604020202020204" pitchFamily="34" charset="0"/>
                </a:rPr>
                <a:t>A shared </a:t>
              </a:r>
              <a:endParaRPr lang="en-GB" altLang="en-US" sz="1200">
                <a:solidFill>
                  <a:srgbClr val="000000"/>
                </a:solidFill>
                <a:latin typeface="Times New Roman" panose="02020603050405020304" pitchFamily="18" charset="0"/>
              </a:endParaRPr>
            </a:p>
          </p:txBody>
        </p:sp>
        <p:sp>
          <p:nvSpPr>
            <p:cNvPr id="50198" name="Rectangle 22"/>
            <p:cNvSpPr>
              <a:spLocks noChangeArrowheads="1"/>
            </p:cNvSpPr>
            <p:nvPr/>
          </p:nvSpPr>
          <p:spPr bwMode="auto">
            <a:xfrm>
              <a:off x="1624" y="1775"/>
              <a:ext cx="367" cy="14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fontAlgn="base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r>
                <a:rPr lang="en-GB" altLang="en-US" sz="1200" b="1">
                  <a:solidFill>
                    <a:srgbClr val="000000"/>
                  </a:solidFill>
                  <a:latin typeface="Helvetica" panose="020B0604020202020204" pitchFamily="34" charset="0"/>
                </a:rPr>
                <a:t>Vision</a:t>
              </a:r>
              <a:endParaRPr lang="en-GB" altLang="en-US" sz="1200">
                <a:solidFill>
                  <a:srgbClr val="000000"/>
                </a:solidFill>
                <a:latin typeface="Times New Roman" panose="02020603050405020304" pitchFamily="18" charset="0"/>
              </a:endParaRPr>
            </a:p>
          </p:txBody>
        </p:sp>
        <p:sp>
          <p:nvSpPr>
            <p:cNvPr id="50199" name="Rectangle 23"/>
            <p:cNvSpPr>
              <a:spLocks noChangeArrowheads="1"/>
            </p:cNvSpPr>
            <p:nvPr/>
          </p:nvSpPr>
          <p:spPr bwMode="auto">
            <a:xfrm>
              <a:off x="2531" y="1602"/>
              <a:ext cx="691" cy="36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GB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50200" name="Rectangle 24"/>
            <p:cNvSpPr>
              <a:spLocks noChangeArrowheads="1"/>
            </p:cNvSpPr>
            <p:nvPr/>
          </p:nvSpPr>
          <p:spPr bwMode="auto">
            <a:xfrm>
              <a:off x="2630" y="1633"/>
              <a:ext cx="544" cy="14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fontAlgn="base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r>
                <a:rPr lang="en-GB" altLang="en-US" sz="1200" b="1">
                  <a:solidFill>
                    <a:srgbClr val="000000"/>
                  </a:solidFill>
                  <a:latin typeface="Helvetica" panose="020B0604020202020204" pitchFamily="34" charset="0"/>
                </a:rPr>
                <a:t>Capacity </a:t>
              </a:r>
              <a:endParaRPr lang="en-GB" altLang="en-US" sz="1200">
                <a:solidFill>
                  <a:srgbClr val="000000"/>
                </a:solidFill>
                <a:latin typeface="Times New Roman" panose="02020603050405020304" pitchFamily="18" charset="0"/>
              </a:endParaRPr>
            </a:p>
          </p:txBody>
        </p:sp>
        <p:sp>
          <p:nvSpPr>
            <p:cNvPr id="50201" name="Rectangle 25"/>
            <p:cNvSpPr>
              <a:spLocks noChangeArrowheads="1"/>
            </p:cNvSpPr>
            <p:nvPr/>
          </p:nvSpPr>
          <p:spPr bwMode="auto">
            <a:xfrm>
              <a:off x="2588" y="1787"/>
              <a:ext cx="600" cy="14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fontAlgn="base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r>
                <a:rPr lang="en-GB" altLang="en-US" sz="1200" b="1">
                  <a:solidFill>
                    <a:srgbClr val="000000"/>
                  </a:solidFill>
                  <a:latin typeface="Helvetica" panose="020B0604020202020204" pitchFamily="34" charset="0"/>
                </a:rPr>
                <a:t>to Change</a:t>
              </a:r>
              <a:endParaRPr lang="en-GB" altLang="en-US" sz="1200">
                <a:solidFill>
                  <a:srgbClr val="000000"/>
                </a:solidFill>
                <a:latin typeface="Times New Roman" panose="02020603050405020304" pitchFamily="18" charset="0"/>
              </a:endParaRPr>
            </a:p>
          </p:txBody>
        </p:sp>
        <p:sp>
          <p:nvSpPr>
            <p:cNvPr id="50202" name="Rectangle 26"/>
            <p:cNvSpPr>
              <a:spLocks noChangeArrowheads="1"/>
            </p:cNvSpPr>
            <p:nvPr/>
          </p:nvSpPr>
          <p:spPr bwMode="auto">
            <a:xfrm>
              <a:off x="3472" y="1590"/>
              <a:ext cx="853" cy="36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GB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50203" name="Rectangle 27"/>
            <p:cNvSpPr>
              <a:spLocks noChangeArrowheads="1"/>
            </p:cNvSpPr>
            <p:nvPr/>
          </p:nvSpPr>
          <p:spPr bwMode="auto">
            <a:xfrm>
              <a:off x="3596" y="1621"/>
              <a:ext cx="661" cy="14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fontAlgn="base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r>
                <a:rPr lang="en-GB" altLang="en-US" sz="1200" b="1">
                  <a:solidFill>
                    <a:srgbClr val="000000"/>
                  </a:solidFill>
                  <a:latin typeface="Helvetica" panose="020B0604020202020204" pitchFamily="34" charset="0"/>
                </a:rPr>
                <a:t>Actionable </a:t>
              </a:r>
              <a:endParaRPr lang="en-GB" altLang="en-US" sz="1200">
                <a:solidFill>
                  <a:srgbClr val="000000"/>
                </a:solidFill>
                <a:latin typeface="Times New Roman" panose="02020603050405020304" pitchFamily="18" charset="0"/>
              </a:endParaRPr>
            </a:p>
          </p:txBody>
        </p:sp>
        <p:sp>
          <p:nvSpPr>
            <p:cNvPr id="50204" name="Rectangle 28"/>
            <p:cNvSpPr>
              <a:spLocks noChangeArrowheads="1"/>
            </p:cNvSpPr>
            <p:nvPr/>
          </p:nvSpPr>
          <p:spPr bwMode="auto">
            <a:xfrm>
              <a:off x="3743" y="1775"/>
              <a:ext cx="319" cy="14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fontAlgn="base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r>
                <a:rPr lang="en-GB" altLang="en-US" sz="1200" b="1">
                  <a:solidFill>
                    <a:srgbClr val="000000"/>
                  </a:solidFill>
                  <a:latin typeface="Helvetica" panose="020B0604020202020204" pitchFamily="34" charset="0"/>
                </a:rPr>
                <a:t>steps</a:t>
              </a:r>
              <a:endParaRPr lang="en-GB" altLang="en-US" sz="1200">
                <a:solidFill>
                  <a:srgbClr val="000000"/>
                </a:solidFill>
                <a:latin typeface="Times New Roman" panose="02020603050405020304" pitchFamily="18" charset="0"/>
              </a:endParaRPr>
            </a:p>
          </p:txBody>
        </p:sp>
        <p:sp>
          <p:nvSpPr>
            <p:cNvPr id="50205" name="Rectangle 29"/>
            <p:cNvSpPr>
              <a:spLocks noChangeArrowheads="1"/>
            </p:cNvSpPr>
            <p:nvPr/>
          </p:nvSpPr>
          <p:spPr bwMode="auto">
            <a:xfrm>
              <a:off x="1433" y="1512"/>
              <a:ext cx="772" cy="537"/>
            </a:xfrm>
            <a:prstGeom prst="rect">
              <a:avLst/>
            </a:prstGeom>
            <a:noFill/>
            <a:ln w="25400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GB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50206" name="Rectangle 30"/>
            <p:cNvSpPr>
              <a:spLocks noChangeArrowheads="1"/>
            </p:cNvSpPr>
            <p:nvPr/>
          </p:nvSpPr>
          <p:spPr bwMode="auto">
            <a:xfrm>
              <a:off x="2249" y="1796"/>
              <a:ext cx="172" cy="16"/>
            </a:xfrm>
            <a:prstGeom prst="rect">
              <a:avLst/>
            </a:prstGeom>
            <a:solidFill>
              <a:srgbClr val="FF33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GB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50207" name="Rectangle 31"/>
            <p:cNvSpPr>
              <a:spLocks noChangeArrowheads="1"/>
            </p:cNvSpPr>
            <p:nvPr/>
          </p:nvSpPr>
          <p:spPr bwMode="auto">
            <a:xfrm>
              <a:off x="2327" y="1713"/>
              <a:ext cx="15" cy="183"/>
            </a:xfrm>
            <a:prstGeom prst="rect">
              <a:avLst/>
            </a:prstGeom>
            <a:solidFill>
              <a:srgbClr val="FF33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GB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50208" name="Rectangle 32"/>
            <p:cNvSpPr>
              <a:spLocks noChangeArrowheads="1"/>
            </p:cNvSpPr>
            <p:nvPr/>
          </p:nvSpPr>
          <p:spPr bwMode="auto">
            <a:xfrm>
              <a:off x="2472" y="904"/>
              <a:ext cx="773" cy="537"/>
            </a:xfrm>
            <a:prstGeom prst="rect">
              <a:avLst/>
            </a:prstGeom>
            <a:noFill/>
            <a:ln w="25400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GB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50209" name="Rectangle 33"/>
            <p:cNvSpPr>
              <a:spLocks noChangeArrowheads="1"/>
            </p:cNvSpPr>
            <p:nvPr/>
          </p:nvSpPr>
          <p:spPr bwMode="auto">
            <a:xfrm>
              <a:off x="3500" y="1512"/>
              <a:ext cx="773" cy="537"/>
            </a:xfrm>
            <a:prstGeom prst="rect">
              <a:avLst/>
            </a:prstGeom>
            <a:noFill/>
            <a:ln w="25400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GB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50210" name="Rectangle 34"/>
            <p:cNvSpPr>
              <a:spLocks noChangeArrowheads="1"/>
            </p:cNvSpPr>
            <p:nvPr/>
          </p:nvSpPr>
          <p:spPr bwMode="auto">
            <a:xfrm>
              <a:off x="4542" y="1506"/>
              <a:ext cx="773" cy="537"/>
            </a:xfrm>
            <a:prstGeom prst="rect">
              <a:avLst/>
            </a:prstGeom>
            <a:noFill/>
            <a:ln w="25400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GB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50211" name="Rectangle 35"/>
            <p:cNvSpPr>
              <a:spLocks noChangeArrowheads="1"/>
            </p:cNvSpPr>
            <p:nvPr/>
          </p:nvSpPr>
          <p:spPr bwMode="auto">
            <a:xfrm>
              <a:off x="3299" y="1788"/>
              <a:ext cx="173" cy="16"/>
            </a:xfrm>
            <a:prstGeom prst="rect">
              <a:avLst/>
            </a:prstGeom>
            <a:solidFill>
              <a:srgbClr val="FF33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GB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50212" name="Rectangle 36"/>
            <p:cNvSpPr>
              <a:spLocks noChangeArrowheads="1"/>
            </p:cNvSpPr>
            <p:nvPr/>
          </p:nvSpPr>
          <p:spPr bwMode="auto">
            <a:xfrm>
              <a:off x="3379" y="1704"/>
              <a:ext cx="14" cy="183"/>
            </a:xfrm>
            <a:prstGeom prst="rect">
              <a:avLst/>
            </a:prstGeom>
            <a:solidFill>
              <a:srgbClr val="FF33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GB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50213" name="Rectangle 37"/>
            <p:cNvSpPr>
              <a:spLocks noChangeArrowheads="1"/>
            </p:cNvSpPr>
            <p:nvPr/>
          </p:nvSpPr>
          <p:spPr bwMode="auto">
            <a:xfrm>
              <a:off x="4335" y="1769"/>
              <a:ext cx="172" cy="16"/>
            </a:xfrm>
            <a:prstGeom prst="rect">
              <a:avLst/>
            </a:prstGeom>
            <a:solidFill>
              <a:srgbClr val="FF33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GB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50214" name="Rectangle 38"/>
            <p:cNvSpPr>
              <a:spLocks noChangeArrowheads="1"/>
            </p:cNvSpPr>
            <p:nvPr/>
          </p:nvSpPr>
          <p:spPr bwMode="auto">
            <a:xfrm>
              <a:off x="4335" y="1833"/>
              <a:ext cx="172" cy="16"/>
            </a:xfrm>
            <a:prstGeom prst="rect">
              <a:avLst/>
            </a:prstGeom>
            <a:solidFill>
              <a:srgbClr val="FF33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GB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50215" name="Rectangle 39"/>
            <p:cNvSpPr>
              <a:spLocks noChangeArrowheads="1"/>
            </p:cNvSpPr>
            <p:nvPr/>
          </p:nvSpPr>
          <p:spPr bwMode="auto">
            <a:xfrm>
              <a:off x="4476" y="1668"/>
              <a:ext cx="854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GB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50216" name="Rectangle 40"/>
            <p:cNvSpPr>
              <a:spLocks noChangeArrowheads="1"/>
            </p:cNvSpPr>
            <p:nvPr/>
          </p:nvSpPr>
          <p:spPr bwMode="auto">
            <a:xfrm>
              <a:off x="4676" y="1699"/>
              <a:ext cx="465" cy="14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fontAlgn="base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r>
                <a:rPr lang="en-GB" altLang="en-US" sz="1200" b="1">
                  <a:solidFill>
                    <a:srgbClr val="000000"/>
                  </a:solidFill>
                  <a:latin typeface="Helvetica" panose="020B0604020202020204" pitchFamily="34" charset="0"/>
                </a:rPr>
                <a:t>A frizzle</a:t>
              </a:r>
              <a:endParaRPr lang="en-GB" altLang="en-US" sz="1200">
                <a:solidFill>
                  <a:srgbClr val="000000"/>
                </a:solidFill>
                <a:latin typeface="Times New Roman" panose="02020603050405020304" pitchFamily="18" charset="0"/>
              </a:endParaRPr>
            </a:p>
          </p:txBody>
        </p:sp>
        <p:sp>
          <p:nvSpPr>
            <p:cNvPr id="50217" name="Rectangle 41"/>
            <p:cNvSpPr>
              <a:spLocks noChangeArrowheads="1"/>
            </p:cNvSpPr>
            <p:nvPr/>
          </p:nvSpPr>
          <p:spPr bwMode="auto">
            <a:xfrm>
              <a:off x="405" y="2126"/>
              <a:ext cx="756" cy="536"/>
            </a:xfrm>
            <a:prstGeom prst="rect">
              <a:avLst/>
            </a:prstGeom>
            <a:solidFill>
              <a:srgbClr val="FFFFFF"/>
            </a:solidFill>
            <a:ln w="25400">
              <a:solidFill>
                <a:schemeClr val="tx1"/>
              </a:solidFill>
              <a:miter lim="800000"/>
              <a:headEnd/>
              <a:tailEnd/>
            </a:ln>
          </p:spPr>
          <p:txBody>
            <a:bodyPr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GB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50218" name="Rectangle 42"/>
            <p:cNvSpPr>
              <a:spLocks noChangeArrowheads="1"/>
            </p:cNvSpPr>
            <p:nvPr/>
          </p:nvSpPr>
          <p:spPr bwMode="auto">
            <a:xfrm>
              <a:off x="438" y="2203"/>
              <a:ext cx="711" cy="36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GB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50219" name="Rectangle 43"/>
            <p:cNvSpPr>
              <a:spLocks noChangeArrowheads="1"/>
            </p:cNvSpPr>
            <p:nvPr/>
          </p:nvSpPr>
          <p:spPr bwMode="auto">
            <a:xfrm>
              <a:off x="524" y="2234"/>
              <a:ext cx="552" cy="14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fontAlgn="base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r>
                <a:rPr lang="en-GB" altLang="en-US" sz="1200" b="1">
                  <a:solidFill>
                    <a:srgbClr val="000000"/>
                  </a:solidFill>
                  <a:latin typeface="Helvetica" panose="020B0604020202020204" pitchFamily="34" charset="0"/>
                </a:rPr>
                <a:t>Pressure </a:t>
              </a:r>
              <a:endParaRPr lang="en-GB" altLang="en-US" sz="1200">
                <a:solidFill>
                  <a:srgbClr val="000000"/>
                </a:solidFill>
                <a:latin typeface="Times New Roman" panose="02020603050405020304" pitchFamily="18" charset="0"/>
              </a:endParaRPr>
            </a:p>
          </p:txBody>
        </p:sp>
        <p:sp>
          <p:nvSpPr>
            <p:cNvPr id="50220" name="Rectangle 44"/>
            <p:cNvSpPr>
              <a:spLocks noChangeArrowheads="1"/>
            </p:cNvSpPr>
            <p:nvPr/>
          </p:nvSpPr>
          <p:spPr bwMode="auto">
            <a:xfrm>
              <a:off x="491" y="2388"/>
              <a:ext cx="621" cy="14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fontAlgn="base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r>
                <a:rPr lang="en-GB" altLang="en-US" sz="1200" b="1">
                  <a:solidFill>
                    <a:srgbClr val="000000"/>
                  </a:solidFill>
                  <a:latin typeface="Helvetica" panose="020B0604020202020204" pitchFamily="34" charset="0"/>
                </a:rPr>
                <a:t>for change</a:t>
              </a:r>
              <a:endParaRPr lang="en-GB" altLang="en-US" sz="1200">
                <a:solidFill>
                  <a:srgbClr val="000000"/>
                </a:solidFill>
                <a:latin typeface="Times New Roman" panose="02020603050405020304" pitchFamily="18" charset="0"/>
              </a:endParaRPr>
            </a:p>
          </p:txBody>
        </p:sp>
        <p:sp>
          <p:nvSpPr>
            <p:cNvPr id="50221" name="Rectangle 45"/>
            <p:cNvSpPr>
              <a:spLocks noChangeArrowheads="1"/>
            </p:cNvSpPr>
            <p:nvPr/>
          </p:nvSpPr>
          <p:spPr bwMode="auto">
            <a:xfrm>
              <a:off x="1208" y="2410"/>
              <a:ext cx="172" cy="16"/>
            </a:xfrm>
            <a:prstGeom prst="rect">
              <a:avLst/>
            </a:prstGeom>
            <a:solidFill>
              <a:srgbClr val="FF33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GB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50222" name="Rectangle 46"/>
            <p:cNvSpPr>
              <a:spLocks noChangeArrowheads="1"/>
            </p:cNvSpPr>
            <p:nvPr/>
          </p:nvSpPr>
          <p:spPr bwMode="auto">
            <a:xfrm>
              <a:off x="1287" y="2327"/>
              <a:ext cx="15" cy="183"/>
            </a:xfrm>
            <a:prstGeom prst="rect">
              <a:avLst/>
            </a:prstGeom>
            <a:solidFill>
              <a:srgbClr val="FF33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GB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50223" name="Rectangle 47"/>
            <p:cNvSpPr>
              <a:spLocks noChangeArrowheads="1"/>
            </p:cNvSpPr>
            <p:nvPr/>
          </p:nvSpPr>
          <p:spPr bwMode="auto">
            <a:xfrm>
              <a:off x="2531" y="2224"/>
              <a:ext cx="691" cy="36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GB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50224" name="Rectangle 48"/>
            <p:cNvSpPr>
              <a:spLocks noChangeArrowheads="1"/>
            </p:cNvSpPr>
            <p:nvPr/>
          </p:nvSpPr>
          <p:spPr bwMode="auto">
            <a:xfrm>
              <a:off x="2630" y="2255"/>
              <a:ext cx="544" cy="14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fontAlgn="base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r>
                <a:rPr lang="en-GB" altLang="en-US" sz="1200" b="1">
                  <a:solidFill>
                    <a:srgbClr val="000000"/>
                  </a:solidFill>
                  <a:latin typeface="Helvetica" panose="020B0604020202020204" pitchFamily="34" charset="0"/>
                </a:rPr>
                <a:t>Capacity </a:t>
              </a:r>
              <a:endParaRPr lang="en-GB" altLang="en-US" sz="1200">
                <a:solidFill>
                  <a:srgbClr val="000000"/>
                </a:solidFill>
                <a:latin typeface="Times New Roman" panose="02020603050405020304" pitchFamily="18" charset="0"/>
              </a:endParaRPr>
            </a:p>
          </p:txBody>
        </p:sp>
        <p:sp>
          <p:nvSpPr>
            <p:cNvPr id="50225" name="Rectangle 49"/>
            <p:cNvSpPr>
              <a:spLocks noChangeArrowheads="1"/>
            </p:cNvSpPr>
            <p:nvPr/>
          </p:nvSpPr>
          <p:spPr bwMode="auto">
            <a:xfrm>
              <a:off x="2588" y="2409"/>
              <a:ext cx="600" cy="14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fontAlgn="base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r>
                <a:rPr lang="en-GB" altLang="en-US" sz="1200" b="1">
                  <a:solidFill>
                    <a:srgbClr val="000000"/>
                  </a:solidFill>
                  <a:latin typeface="Helvetica" panose="020B0604020202020204" pitchFamily="34" charset="0"/>
                </a:rPr>
                <a:t>to Change</a:t>
              </a:r>
              <a:endParaRPr lang="en-GB" altLang="en-US" sz="1200">
                <a:solidFill>
                  <a:srgbClr val="000000"/>
                </a:solidFill>
                <a:latin typeface="Times New Roman" panose="02020603050405020304" pitchFamily="18" charset="0"/>
              </a:endParaRPr>
            </a:p>
          </p:txBody>
        </p:sp>
        <p:sp>
          <p:nvSpPr>
            <p:cNvPr id="50226" name="Rectangle 50"/>
            <p:cNvSpPr>
              <a:spLocks noChangeArrowheads="1"/>
            </p:cNvSpPr>
            <p:nvPr/>
          </p:nvSpPr>
          <p:spPr bwMode="auto">
            <a:xfrm>
              <a:off x="3472" y="2203"/>
              <a:ext cx="853" cy="36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GB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50227" name="Rectangle 51"/>
            <p:cNvSpPr>
              <a:spLocks noChangeArrowheads="1"/>
            </p:cNvSpPr>
            <p:nvPr/>
          </p:nvSpPr>
          <p:spPr bwMode="auto">
            <a:xfrm>
              <a:off x="3596" y="2234"/>
              <a:ext cx="661" cy="14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fontAlgn="base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r>
                <a:rPr lang="en-GB" altLang="en-US" sz="1200" b="1">
                  <a:solidFill>
                    <a:srgbClr val="000000"/>
                  </a:solidFill>
                  <a:latin typeface="Helvetica" panose="020B0604020202020204" pitchFamily="34" charset="0"/>
                </a:rPr>
                <a:t>Actionable </a:t>
              </a:r>
              <a:endParaRPr lang="en-GB" altLang="en-US" sz="1200">
                <a:solidFill>
                  <a:srgbClr val="000000"/>
                </a:solidFill>
                <a:latin typeface="Times New Roman" panose="02020603050405020304" pitchFamily="18" charset="0"/>
              </a:endParaRPr>
            </a:p>
          </p:txBody>
        </p:sp>
        <p:sp>
          <p:nvSpPr>
            <p:cNvPr id="50228" name="Rectangle 52"/>
            <p:cNvSpPr>
              <a:spLocks noChangeArrowheads="1"/>
            </p:cNvSpPr>
            <p:nvPr/>
          </p:nvSpPr>
          <p:spPr bwMode="auto">
            <a:xfrm>
              <a:off x="3743" y="2388"/>
              <a:ext cx="319" cy="14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fontAlgn="base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r>
                <a:rPr lang="en-GB" altLang="en-US" sz="1200" b="1">
                  <a:solidFill>
                    <a:srgbClr val="000000"/>
                  </a:solidFill>
                  <a:latin typeface="Helvetica" panose="020B0604020202020204" pitchFamily="34" charset="0"/>
                </a:rPr>
                <a:t>steps</a:t>
              </a:r>
              <a:endParaRPr lang="en-GB" altLang="en-US" sz="1200">
                <a:solidFill>
                  <a:srgbClr val="000000"/>
                </a:solidFill>
                <a:latin typeface="Times New Roman" panose="02020603050405020304" pitchFamily="18" charset="0"/>
              </a:endParaRPr>
            </a:p>
          </p:txBody>
        </p:sp>
        <p:sp>
          <p:nvSpPr>
            <p:cNvPr id="50229" name="Rectangle 53"/>
            <p:cNvSpPr>
              <a:spLocks noChangeArrowheads="1"/>
            </p:cNvSpPr>
            <p:nvPr/>
          </p:nvSpPr>
          <p:spPr bwMode="auto">
            <a:xfrm>
              <a:off x="1433" y="2126"/>
              <a:ext cx="772" cy="536"/>
            </a:xfrm>
            <a:prstGeom prst="rect">
              <a:avLst/>
            </a:prstGeom>
            <a:noFill/>
            <a:ln w="25400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GB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50230" name="Rectangle 54"/>
            <p:cNvSpPr>
              <a:spLocks noChangeArrowheads="1"/>
            </p:cNvSpPr>
            <p:nvPr/>
          </p:nvSpPr>
          <p:spPr bwMode="auto">
            <a:xfrm>
              <a:off x="2249" y="2410"/>
              <a:ext cx="172" cy="16"/>
            </a:xfrm>
            <a:prstGeom prst="rect">
              <a:avLst/>
            </a:prstGeom>
            <a:solidFill>
              <a:srgbClr val="FF33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GB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50231" name="Rectangle 55"/>
            <p:cNvSpPr>
              <a:spLocks noChangeArrowheads="1"/>
            </p:cNvSpPr>
            <p:nvPr/>
          </p:nvSpPr>
          <p:spPr bwMode="auto">
            <a:xfrm>
              <a:off x="2327" y="2326"/>
              <a:ext cx="15" cy="183"/>
            </a:xfrm>
            <a:prstGeom prst="rect">
              <a:avLst/>
            </a:prstGeom>
            <a:solidFill>
              <a:srgbClr val="FF33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GB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50232" name="Rectangle 56"/>
            <p:cNvSpPr>
              <a:spLocks noChangeArrowheads="1"/>
            </p:cNvSpPr>
            <p:nvPr/>
          </p:nvSpPr>
          <p:spPr bwMode="auto">
            <a:xfrm>
              <a:off x="2480" y="2126"/>
              <a:ext cx="772" cy="536"/>
            </a:xfrm>
            <a:prstGeom prst="rect">
              <a:avLst/>
            </a:prstGeom>
            <a:noFill/>
            <a:ln w="25400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GB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50233" name="Rectangle 57"/>
            <p:cNvSpPr>
              <a:spLocks noChangeArrowheads="1"/>
            </p:cNvSpPr>
            <p:nvPr/>
          </p:nvSpPr>
          <p:spPr bwMode="auto">
            <a:xfrm>
              <a:off x="3500" y="2126"/>
              <a:ext cx="773" cy="536"/>
            </a:xfrm>
            <a:prstGeom prst="rect">
              <a:avLst/>
            </a:prstGeom>
            <a:noFill/>
            <a:ln w="25400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GB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50234" name="Rectangle 58"/>
            <p:cNvSpPr>
              <a:spLocks noChangeArrowheads="1"/>
            </p:cNvSpPr>
            <p:nvPr/>
          </p:nvSpPr>
          <p:spPr bwMode="auto">
            <a:xfrm>
              <a:off x="4542" y="2098"/>
              <a:ext cx="773" cy="536"/>
            </a:xfrm>
            <a:prstGeom prst="rect">
              <a:avLst/>
            </a:prstGeom>
            <a:noFill/>
            <a:ln w="25400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GB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50235" name="Rectangle 59"/>
            <p:cNvSpPr>
              <a:spLocks noChangeArrowheads="1"/>
            </p:cNvSpPr>
            <p:nvPr/>
          </p:nvSpPr>
          <p:spPr bwMode="auto">
            <a:xfrm>
              <a:off x="3299" y="2401"/>
              <a:ext cx="173" cy="16"/>
            </a:xfrm>
            <a:prstGeom prst="rect">
              <a:avLst/>
            </a:prstGeom>
            <a:solidFill>
              <a:srgbClr val="FF33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GB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50236" name="Rectangle 60"/>
            <p:cNvSpPr>
              <a:spLocks noChangeArrowheads="1"/>
            </p:cNvSpPr>
            <p:nvPr/>
          </p:nvSpPr>
          <p:spPr bwMode="auto">
            <a:xfrm>
              <a:off x="3379" y="2318"/>
              <a:ext cx="14" cy="183"/>
            </a:xfrm>
            <a:prstGeom prst="rect">
              <a:avLst/>
            </a:prstGeom>
            <a:solidFill>
              <a:srgbClr val="FF33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GB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50237" name="Rectangle 61"/>
            <p:cNvSpPr>
              <a:spLocks noChangeArrowheads="1"/>
            </p:cNvSpPr>
            <p:nvPr/>
          </p:nvSpPr>
          <p:spPr bwMode="auto">
            <a:xfrm>
              <a:off x="4335" y="2382"/>
              <a:ext cx="172" cy="16"/>
            </a:xfrm>
            <a:prstGeom prst="rect">
              <a:avLst/>
            </a:prstGeom>
            <a:solidFill>
              <a:srgbClr val="FF33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GB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50238" name="Rectangle 62"/>
            <p:cNvSpPr>
              <a:spLocks noChangeArrowheads="1"/>
            </p:cNvSpPr>
            <p:nvPr/>
          </p:nvSpPr>
          <p:spPr bwMode="auto">
            <a:xfrm>
              <a:off x="4335" y="2447"/>
              <a:ext cx="172" cy="16"/>
            </a:xfrm>
            <a:prstGeom prst="rect">
              <a:avLst/>
            </a:prstGeom>
            <a:solidFill>
              <a:srgbClr val="FF33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GB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50239" name="Rectangle 63"/>
            <p:cNvSpPr>
              <a:spLocks noChangeArrowheads="1"/>
            </p:cNvSpPr>
            <p:nvPr/>
          </p:nvSpPr>
          <p:spPr bwMode="auto">
            <a:xfrm>
              <a:off x="4484" y="2275"/>
              <a:ext cx="853" cy="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GB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50240" name="Rectangle 64"/>
            <p:cNvSpPr>
              <a:spLocks noChangeArrowheads="1"/>
            </p:cNvSpPr>
            <p:nvPr/>
          </p:nvSpPr>
          <p:spPr bwMode="auto">
            <a:xfrm>
              <a:off x="4675" y="2306"/>
              <a:ext cx="489" cy="14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fontAlgn="base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r>
                <a:rPr lang="en-GB" altLang="en-US" sz="1200" b="1">
                  <a:solidFill>
                    <a:srgbClr val="000000"/>
                  </a:solidFill>
                  <a:latin typeface="Helvetica" panose="020B0604020202020204" pitchFamily="34" charset="0"/>
                </a:rPr>
                <a:t>Anarchy</a:t>
              </a:r>
              <a:endParaRPr lang="en-GB" altLang="en-US" sz="1200">
                <a:solidFill>
                  <a:srgbClr val="000000"/>
                </a:solidFill>
                <a:latin typeface="Times New Roman" panose="02020603050405020304" pitchFamily="18" charset="0"/>
              </a:endParaRPr>
            </a:p>
          </p:txBody>
        </p:sp>
        <p:sp>
          <p:nvSpPr>
            <p:cNvPr id="50241" name="Rectangle 65"/>
            <p:cNvSpPr>
              <a:spLocks noChangeArrowheads="1"/>
            </p:cNvSpPr>
            <p:nvPr/>
          </p:nvSpPr>
          <p:spPr bwMode="auto">
            <a:xfrm>
              <a:off x="405" y="2740"/>
              <a:ext cx="756" cy="537"/>
            </a:xfrm>
            <a:prstGeom prst="rect">
              <a:avLst/>
            </a:prstGeom>
            <a:solidFill>
              <a:srgbClr val="FFFFFF"/>
            </a:solidFill>
            <a:ln w="25400">
              <a:solidFill>
                <a:schemeClr val="tx1"/>
              </a:solidFill>
              <a:miter lim="800000"/>
              <a:headEnd/>
              <a:tailEnd/>
            </a:ln>
          </p:spPr>
          <p:txBody>
            <a:bodyPr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GB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50242" name="Rectangle 66"/>
            <p:cNvSpPr>
              <a:spLocks noChangeArrowheads="1"/>
            </p:cNvSpPr>
            <p:nvPr/>
          </p:nvSpPr>
          <p:spPr bwMode="auto">
            <a:xfrm>
              <a:off x="429" y="2817"/>
              <a:ext cx="711" cy="36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GB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50243" name="Rectangle 67"/>
            <p:cNvSpPr>
              <a:spLocks noChangeArrowheads="1"/>
            </p:cNvSpPr>
            <p:nvPr/>
          </p:nvSpPr>
          <p:spPr bwMode="auto">
            <a:xfrm>
              <a:off x="514" y="2847"/>
              <a:ext cx="557" cy="14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fontAlgn="base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r>
                <a:rPr lang="en-GB" altLang="en-US" sz="1200" b="1">
                  <a:solidFill>
                    <a:srgbClr val="000000"/>
                  </a:solidFill>
                  <a:latin typeface="Helvetica" panose="020B0604020202020204" pitchFamily="34" charset="0"/>
                </a:rPr>
                <a:t>Pressure </a:t>
              </a:r>
              <a:endParaRPr lang="en-GB" altLang="en-US" sz="1200">
                <a:solidFill>
                  <a:srgbClr val="000000"/>
                </a:solidFill>
                <a:latin typeface="Times New Roman" panose="02020603050405020304" pitchFamily="18" charset="0"/>
              </a:endParaRPr>
            </a:p>
          </p:txBody>
        </p:sp>
        <p:sp>
          <p:nvSpPr>
            <p:cNvPr id="50244" name="Rectangle 68"/>
            <p:cNvSpPr>
              <a:spLocks noChangeArrowheads="1"/>
            </p:cNvSpPr>
            <p:nvPr/>
          </p:nvSpPr>
          <p:spPr bwMode="auto">
            <a:xfrm>
              <a:off x="482" y="3002"/>
              <a:ext cx="621" cy="14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fontAlgn="base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r>
                <a:rPr lang="en-GB" altLang="en-US" sz="1200" b="1">
                  <a:solidFill>
                    <a:srgbClr val="000000"/>
                  </a:solidFill>
                  <a:latin typeface="Helvetica" panose="020B0604020202020204" pitchFamily="34" charset="0"/>
                </a:rPr>
                <a:t>for change</a:t>
              </a:r>
              <a:endParaRPr lang="en-GB" altLang="en-US" sz="1200">
                <a:solidFill>
                  <a:srgbClr val="000000"/>
                </a:solidFill>
                <a:latin typeface="Times New Roman" panose="02020603050405020304" pitchFamily="18" charset="0"/>
              </a:endParaRPr>
            </a:p>
          </p:txBody>
        </p:sp>
        <p:sp>
          <p:nvSpPr>
            <p:cNvPr id="50245" name="Rectangle 69"/>
            <p:cNvSpPr>
              <a:spLocks noChangeArrowheads="1"/>
            </p:cNvSpPr>
            <p:nvPr/>
          </p:nvSpPr>
          <p:spPr bwMode="auto">
            <a:xfrm>
              <a:off x="1200" y="3024"/>
              <a:ext cx="172" cy="16"/>
            </a:xfrm>
            <a:prstGeom prst="rect">
              <a:avLst/>
            </a:prstGeom>
            <a:solidFill>
              <a:srgbClr val="FF33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GB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50246" name="Rectangle 70"/>
            <p:cNvSpPr>
              <a:spLocks noChangeArrowheads="1"/>
            </p:cNvSpPr>
            <p:nvPr/>
          </p:nvSpPr>
          <p:spPr bwMode="auto">
            <a:xfrm>
              <a:off x="1279" y="2942"/>
              <a:ext cx="14" cy="183"/>
            </a:xfrm>
            <a:prstGeom prst="rect">
              <a:avLst/>
            </a:prstGeom>
            <a:solidFill>
              <a:srgbClr val="FF33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GB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50247" name="Rectangle 71"/>
            <p:cNvSpPr>
              <a:spLocks noChangeArrowheads="1"/>
            </p:cNvSpPr>
            <p:nvPr/>
          </p:nvSpPr>
          <p:spPr bwMode="auto">
            <a:xfrm>
              <a:off x="1405" y="2817"/>
              <a:ext cx="777" cy="36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GB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50248" name="Rectangle 72"/>
            <p:cNvSpPr>
              <a:spLocks noChangeArrowheads="1"/>
            </p:cNvSpPr>
            <p:nvPr/>
          </p:nvSpPr>
          <p:spPr bwMode="auto">
            <a:xfrm>
              <a:off x="1541" y="2847"/>
              <a:ext cx="550" cy="14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fontAlgn="base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r>
                <a:rPr lang="en-GB" altLang="en-US" sz="1200" b="1">
                  <a:solidFill>
                    <a:srgbClr val="000000"/>
                  </a:solidFill>
                  <a:latin typeface="Helvetica" panose="020B0604020202020204" pitchFamily="34" charset="0"/>
                </a:rPr>
                <a:t>A shared </a:t>
              </a:r>
              <a:endParaRPr lang="en-GB" altLang="en-US" sz="1200">
                <a:solidFill>
                  <a:srgbClr val="000000"/>
                </a:solidFill>
                <a:latin typeface="Times New Roman" panose="02020603050405020304" pitchFamily="18" charset="0"/>
              </a:endParaRPr>
            </a:p>
          </p:txBody>
        </p:sp>
        <p:sp>
          <p:nvSpPr>
            <p:cNvPr id="50249" name="Rectangle 73"/>
            <p:cNvSpPr>
              <a:spLocks noChangeArrowheads="1"/>
            </p:cNvSpPr>
            <p:nvPr/>
          </p:nvSpPr>
          <p:spPr bwMode="auto">
            <a:xfrm>
              <a:off x="1616" y="3002"/>
              <a:ext cx="365" cy="14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fontAlgn="base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r>
                <a:rPr lang="en-GB" altLang="en-US" sz="1200" b="1">
                  <a:solidFill>
                    <a:srgbClr val="000000"/>
                  </a:solidFill>
                  <a:latin typeface="Helvetica" panose="020B0604020202020204" pitchFamily="34" charset="0"/>
                </a:rPr>
                <a:t>Vision</a:t>
              </a:r>
              <a:endParaRPr lang="en-GB" altLang="en-US" sz="1200">
                <a:solidFill>
                  <a:srgbClr val="000000"/>
                </a:solidFill>
                <a:latin typeface="Times New Roman" panose="02020603050405020304" pitchFamily="18" charset="0"/>
              </a:endParaRPr>
            </a:p>
          </p:txBody>
        </p:sp>
        <p:sp>
          <p:nvSpPr>
            <p:cNvPr id="50250" name="Rectangle 74"/>
            <p:cNvSpPr>
              <a:spLocks noChangeArrowheads="1"/>
            </p:cNvSpPr>
            <p:nvPr/>
          </p:nvSpPr>
          <p:spPr bwMode="auto">
            <a:xfrm>
              <a:off x="3464" y="2817"/>
              <a:ext cx="853" cy="36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GB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50251" name="Rectangle 75"/>
            <p:cNvSpPr>
              <a:spLocks noChangeArrowheads="1"/>
            </p:cNvSpPr>
            <p:nvPr/>
          </p:nvSpPr>
          <p:spPr bwMode="auto">
            <a:xfrm>
              <a:off x="3587" y="2847"/>
              <a:ext cx="661" cy="14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fontAlgn="base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r>
                <a:rPr lang="en-GB" altLang="en-US" sz="1200" b="1">
                  <a:solidFill>
                    <a:srgbClr val="000000"/>
                  </a:solidFill>
                  <a:latin typeface="Helvetica" panose="020B0604020202020204" pitchFamily="34" charset="0"/>
                </a:rPr>
                <a:t>Actionable </a:t>
              </a:r>
              <a:endParaRPr lang="en-GB" altLang="en-US" sz="1200">
                <a:solidFill>
                  <a:srgbClr val="000000"/>
                </a:solidFill>
                <a:latin typeface="Times New Roman" panose="02020603050405020304" pitchFamily="18" charset="0"/>
              </a:endParaRPr>
            </a:p>
          </p:txBody>
        </p:sp>
        <p:sp>
          <p:nvSpPr>
            <p:cNvPr id="50252" name="Rectangle 76"/>
            <p:cNvSpPr>
              <a:spLocks noChangeArrowheads="1"/>
            </p:cNvSpPr>
            <p:nvPr/>
          </p:nvSpPr>
          <p:spPr bwMode="auto">
            <a:xfrm>
              <a:off x="3735" y="3002"/>
              <a:ext cx="319" cy="14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fontAlgn="base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r>
                <a:rPr lang="en-GB" altLang="en-US" sz="1200" b="1">
                  <a:solidFill>
                    <a:srgbClr val="000000"/>
                  </a:solidFill>
                  <a:latin typeface="Helvetica" panose="020B0604020202020204" pitchFamily="34" charset="0"/>
                </a:rPr>
                <a:t>steps</a:t>
              </a:r>
              <a:endParaRPr lang="en-GB" altLang="en-US" sz="1200">
                <a:solidFill>
                  <a:srgbClr val="000000"/>
                </a:solidFill>
                <a:latin typeface="Times New Roman" panose="02020603050405020304" pitchFamily="18" charset="0"/>
              </a:endParaRPr>
            </a:p>
          </p:txBody>
        </p:sp>
        <p:sp>
          <p:nvSpPr>
            <p:cNvPr id="50253" name="Rectangle 77"/>
            <p:cNvSpPr>
              <a:spLocks noChangeArrowheads="1"/>
            </p:cNvSpPr>
            <p:nvPr/>
          </p:nvSpPr>
          <p:spPr bwMode="auto">
            <a:xfrm>
              <a:off x="1433" y="2740"/>
              <a:ext cx="772" cy="537"/>
            </a:xfrm>
            <a:prstGeom prst="rect">
              <a:avLst/>
            </a:prstGeom>
            <a:noFill/>
            <a:ln w="25400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GB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50254" name="Rectangle 78"/>
            <p:cNvSpPr>
              <a:spLocks noChangeArrowheads="1"/>
            </p:cNvSpPr>
            <p:nvPr/>
          </p:nvSpPr>
          <p:spPr bwMode="auto">
            <a:xfrm>
              <a:off x="2241" y="3024"/>
              <a:ext cx="171" cy="16"/>
            </a:xfrm>
            <a:prstGeom prst="rect">
              <a:avLst/>
            </a:prstGeom>
            <a:solidFill>
              <a:srgbClr val="FF33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GB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50255" name="Rectangle 79"/>
            <p:cNvSpPr>
              <a:spLocks noChangeArrowheads="1"/>
            </p:cNvSpPr>
            <p:nvPr/>
          </p:nvSpPr>
          <p:spPr bwMode="auto">
            <a:xfrm>
              <a:off x="2319" y="2941"/>
              <a:ext cx="15" cy="183"/>
            </a:xfrm>
            <a:prstGeom prst="rect">
              <a:avLst/>
            </a:prstGeom>
            <a:solidFill>
              <a:srgbClr val="FF33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GB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50256" name="Rectangle 80"/>
            <p:cNvSpPr>
              <a:spLocks noChangeArrowheads="1"/>
            </p:cNvSpPr>
            <p:nvPr/>
          </p:nvSpPr>
          <p:spPr bwMode="auto">
            <a:xfrm>
              <a:off x="2480" y="2740"/>
              <a:ext cx="772" cy="537"/>
            </a:xfrm>
            <a:prstGeom prst="rect">
              <a:avLst/>
            </a:prstGeom>
            <a:noFill/>
            <a:ln w="25400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GB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50257" name="Rectangle 81"/>
            <p:cNvSpPr>
              <a:spLocks noChangeArrowheads="1"/>
            </p:cNvSpPr>
            <p:nvPr/>
          </p:nvSpPr>
          <p:spPr bwMode="auto">
            <a:xfrm>
              <a:off x="3500" y="2740"/>
              <a:ext cx="773" cy="537"/>
            </a:xfrm>
            <a:prstGeom prst="rect">
              <a:avLst/>
            </a:prstGeom>
            <a:noFill/>
            <a:ln w="25400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GB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50258" name="Rectangle 82"/>
            <p:cNvSpPr>
              <a:spLocks noChangeArrowheads="1"/>
            </p:cNvSpPr>
            <p:nvPr/>
          </p:nvSpPr>
          <p:spPr bwMode="auto">
            <a:xfrm>
              <a:off x="3292" y="3016"/>
              <a:ext cx="172" cy="16"/>
            </a:xfrm>
            <a:prstGeom prst="rect">
              <a:avLst/>
            </a:prstGeom>
            <a:solidFill>
              <a:srgbClr val="FF33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GB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50259" name="Rectangle 83"/>
            <p:cNvSpPr>
              <a:spLocks noChangeArrowheads="1"/>
            </p:cNvSpPr>
            <p:nvPr/>
          </p:nvSpPr>
          <p:spPr bwMode="auto">
            <a:xfrm>
              <a:off x="3370" y="2932"/>
              <a:ext cx="15" cy="183"/>
            </a:xfrm>
            <a:prstGeom prst="rect">
              <a:avLst/>
            </a:prstGeom>
            <a:solidFill>
              <a:srgbClr val="FF33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GB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50260" name="Rectangle 84"/>
            <p:cNvSpPr>
              <a:spLocks noChangeArrowheads="1"/>
            </p:cNvSpPr>
            <p:nvPr/>
          </p:nvSpPr>
          <p:spPr bwMode="auto">
            <a:xfrm>
              <a:off x="4327" y="2997"/>
              <a:ext cx="172" cy="16"/>
            </a:xfrm>
            <a:prstGeom prst="rect">
              <a:avLst/>
            </a:prstGeom>
            <a:solidFill>
              <a:srgbClr val="FF33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GB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50261" name="Rectangle 85"/>
            <p:cNvSpPr>
              <a:spLocks noChangeArrowheads="1"/>
            </p:cNvSpPr>
            <p:nvPr/>
          </p:nvSpPr>
          <p:spPr bwMode="auto">
            <a:xfrm>
              <a:off x="4327" y="3061"/>
              <a:ext cx="172" cy="16"/>
            </a:xfrm>
            <a:prstGeom prst="rect">
              <a:avLst/>
            </a:prstGeom>
            <a:solidFill>
              <a:srgbClr val="FF33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GB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50262" name="Rectangle 86"/>
            <p:cNvSpPr>
              <a:spLocks noChangeArrowheads="1"/>
            </p:cNvSpPr>
            <p:nvPr/>
          </p:nvSpPr>
          <p:spPr bwMode="auto">
            <a:xfrm>
              <a:off x="4542" y="2689"/>
              <a:ext cx="776" cy="613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GB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50263" name="Rectangle 87"/>
            <p:cNvSpPr>
              <a:spLocks noChangeArrowheads="1"/>
            </p:cNvSpPr>
            <p:nvPr/>
          </p:nvSpPr>
          <p:spPr bwMode="auto">
            <a:xfrm>
              <a:off x="4723" y="2727"/>
              <a:ext cx="435" cy="11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fontAlgn="base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r>
                <a:rPr lang="en-GB" altLang="en-US" sz="1000" b="1">
                  <a:solidFill>
                    <a:srgbClr val="000000"/>
                  </a:solidFill>
                  <a:latin typeface="Helvetica" panose="020B0604020202020204" pitchFamily="34" charset="0"/>
                </a:rPr>
                <a:t>Nervous </a:t>
              </a:r>
              <a:endParaRPr lang="en-GB" altLang="en-US" sz="1200">
                <a:solidFill>
                  <a:srgbClr val="000000"/>
                </a:solidFill>
                <a:latin typeface="Times New Roman" panose="02020603050405020304" pitchFamily="18" charset="0"/>
              </a:endParaRPr>
            </a:p>
          </p:txBody>
        </p:sp>
        <p:sp>
          <p:nvSpPr>
            <p:cNvPr id="50264" name="Rectangle 88"/>
            <p:cNvSpPr>
              <a:spLocks noChangeArrowheads="1"/>
            </p:cNvSpPr>
            <p:nvPr/>
          </p:nvSpPr>
          <p:spPr bwMode="auto">
            <a:xfrm>
              <a:off x="4657" y="2862"/>
              <a:ext cx="566" cy="11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fontAlgn="base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r>
                <a:rPr lang="en-GB" altLang="en-US" sz="1000" b="1">
                  <a:solidFill>
                    <a:srgbClr val="000000"/>
                  </a:solidFill>
                  <a:latin typeface="Helvetica" panose="020B0604020202020204" pitchFamily="34" charset="0"/>
                </a:rPr>
                <a:t>breakdown </a:t>
              </a:r>
              <a:endParaRPr lang="en-GB" altLang="en-US" sz="1200">
                <a:solidFill>
                  <a:srgbClr val="000000"/>
                </a:solidFill>
                <a:latin typeface="Times New Roman" panose="02020603050405020304" pitchFamily="18" charset="0"/>
              </a:endParaRPr>
            </a:p>
          </p:txBody>
        </p:sp>
        <p:sp>
          <p:nvSpPr>
            <p:cNvPr id="50265" name="Rectangle 89"/>
            <p:cNvSpPr>
              <a:spLocks noChangeArrowheads="1"/>
            </p:cNvSpPr>
            <p:nvPr/>
          </p:nvSpPr>
          <p:spPr bwMode="auto">
            <a:xfrm>
              <a:off x="4609" y="2996"/>
              <a:ext cx="661" cy="11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fontAlgn="base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r>
                <a:rPr lang="en-GB" altLang="en-US" sz="1000" b="1">
                  <a:solidFill>
                    <a:srgbClr val="000000"/>
                  </a:solidFill>
                  <a:latin typeface="Helvetica" panose="020B0604020202020204" pitchFamily="34" charset="0"/>
                </a:rPr>
                <a:t>and personal </a:t>
              </a:r>
              <a:endParaRPr lang="en-GB" altLang="en-US" sz="1200">
                <a:solidFill>
                  <a:srgbClr val="000000"/>
                </a:solidFill>
                <a:latin typeface="Times New Roman" panose="02020603050405020304" pitchFamily="18" charset="0"/>
              </a:endParaRPr>
            </a:p>
          </p:txBody>
        </p:sp>
        <p:sp>
          <p:nvSpPr>
            <p:cNvPr id="50266" name="Rectangle 90"/>
            <p:cNvSpPr>
              <a:spLocks noChangeArrowheads="1"/>
            </p:cNvSpPr>
            <p:nvPr/>
          </p:nvSpPr>
          <p:spPr bwMode="auto">
            <a:xfrm>
              <a:off x="4777" y="3130"/>
              <a:ext cx="299" cy="11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fontAlgn="base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r>
                <a:rPr lang="en-GB" altLang="en-US" sz="1000" b="1">
                  <a:solidFill>
                    <a:srgbClr val="000000"/>
                  </a:solidFill>
                  <a:latin typeface="Helvetica" panose="020B0604020202020204" pitchFamily="34" charset="0"/>
                </a:rPr>
                <a:t>stress</a:t>
              </a:r>
              <a:endParaRPr lang="en-GB" altLang="en-US" sz="1200">
                <a:solidFill>
                  <a:srgbClr val="000000"/>
                </a:solidFill>
                <a:latin typeface="Times New Roman" panose="02020603050405020304" pitchFamily="18" charset="0"/>
              </a:endParaRPr>
            </a:p>
          </p:txBody>
        </p:sp>
        <p:sp>
          <p:nvSpPr>
            <p:cNvPr id="50267" name="Rectangle 91"/>
            <p:cNvSpPr>
              <a:spLocks noChangeArrowheads="1"/>
            </p:cNvSpPr>
            <p:nvPr/>
          </p:nvSpPr>
          <p:spPr bwMode="auto">
            <a:xfrm>
              <a:off x="405" y="3357"/>
              <a:ext cx="756" cy="536"/>
            </a:xfrm>
            <a:prstGeom prst="rect">
              <a:avLst/>
            </a:prstGeom>
            <a:solidFill>
              <a:srgbClr val="FFFFFF"/>
            </a:solidFill>
            <a:ln w="25400">
              <a:solidFill>
                <a:schemeClr val="tx1"/>
              </a:solidFill>
              <a:miter lim="800000"/>
              <a:headEnd/>
              <a:tailEnd/>
            </a:ln>
          </p:spPr>
          <p:txBody>
            <a:bodyPr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GB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50268" name="Rectangle 92"/>
            <p:cNvSpPr>
              <a:spLocks noChangeArrowheads="1"/>
            </p:cNvSpPr>
            <p:nvPr/>
          </p:nvSpPr>
          <p:spPr bwMode="auto">
            <a:xfrm>
              <a:off x="427" y="3434"/>
              <a:ext cx="711" cy="36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GB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50269" name="Rectangle 93"/>
            <p:cNvSpPr>
              <a:spLocks noChangeArrowheads="1"/>
            </p:cNvSpPr>
            <p:nvPr/>
          </p:nvSpPr>
          <p:spPr bwMode="auto">
            <a:xfrm>
              <a:off x="513" y="3465"/>
              <a:ext cx="557" cy="14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fontAlgn="base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r>
                <a:rPr lang="en-GB" altLang="en-US" sz="1200" b="1">
                  <a:solidFill>
                    <a:srgbClr val="000000"/>
                  </a:solidFill>
                  <a:latin typeface="Helvetica" panose="020B0604020202020204" pitchFamily="34" charset="0"/>
                </a:rPr>
                <a:t>Pressure </a:t>
              </a:r>
              <a:endParaRPr lang="en-GB" altLang="en-US" sz="1200">
                <a:solidFill>
                  <a:srgbClr val="000000"/>
                </a:solidFill>
                <a:latin typeface="Times New Roman" panose="02020603050405020304" pitchFamily="18" charset="0"/>
              </a:endParaRPr>
            </a:p>
          </p:txBody>
        </p:sp>
        <p:sp>
          <p:nvSpPr>
            <p:cNvPr id="50270" name="Rectangle 94"/>
            <p:cNvSpPr>
              <a:spLocks noChangeArrowheads="1"/>
            </p:cNvSpPr>
            <p:nvPr/>
          </p:nvSpPr>
          <p:spPr bwMode="auto">
            <a:xfrm>
              <a:off x="480" y="3619"/>
              <a:ext cx="621" cy="14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fontAlgn="base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r>
                <a:rPr lang="en-GB" altLang="en-US" sz="1200" b="1">
                  <a:solidFill>
                    <a:srgbClr val="000000"/>
                  </a:solidFill>
                  <a:latin typeface="Helvetica" panose="020B0604020202020204" pitchFamily="34" charset="0"/>
                </a:rPr>
                <a:t>for change</a:t>
              </a:r>
              <a:endParaRPr lang="en-GB" altLang="en-US" sz="1200">
                <a:solidFill>
                  <a:srgbClr val="000000"/>
                </a:solidFill>
                <a:latin typeface="Times New Roman" panose="02020603050405020304" pitchFamily="18" charset="0"/>
              </a:endParaRPr>
            </a:p>
          </p:txBody>
        </p:sp>
        <p:sp>
          <p:nvSpPr>
            <p:cNvPr id="50271" name="Rectangle 95"/>
            <p:cNvSpPr>
              <a:spLocks noChangeArrowheads="1"/>
            </p:cNvSpPr>
            <p:nvPr/>
          </p:nvSpPr>
          <p:spPr bwMode="auto">
            <a:xfrm>
              <a:off x="1198" y="3641"/>
              <a:ext cx="172" cy="16"/>
            </a:xfrm>
            <a:prstGeom prst="rect">
              <a:avLst/>
            </a:prstGeom>
            <a:solidFill>
              <a:srgbClr val="FF33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GB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50272" name="Rectangle 96"/>
            <p:cNvSpPr>
              <a:spLocks noChangeArrowheads="1"/>
            </p:cNvSpPr>
            <p:nvPr/>
          </p:nvSpPr>
          <p:spPr bwMode="auto">
            <a:xfrm>
              <a:off x="1277" y="3558"/>
              <a:ext cx="15" cy="183"/>
            </a:xfrm>
            <a:prstGeom prst="rect">
              <a:avLst/>
            </a:prstGeom>
            <a:solidFill>
              <a:srgbClr val="FF33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GB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50273" name="Rectangle 97"/>
            <p:cNvSpPr>
              <a:spLocks noChangeArrowheads="1"/>
            </p:cNvSpPr>
            <p:nvPr/>
          </p:nvSpPr>
          <p:spPr bwMode="auto">
            <a:xfrm>
              <a:off x="1403" y="3434"/>
              <a:ext cx="778" cy="36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GB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50274" name="Rectangle 98"/>
            <p:cNvSpPr>
              <a:spLocks noChangeArrowheads="1"/>
            </p:cNvSpPr>
            <p:nvPr/>
          </p:nvSpPr>
          <p:spPr bwMode="auto">
            <a:xfrm>
              <a:off x="1538" y="3465"/>
              <a:ext cx="551" cy="14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fontAlgn="base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r>
                <a:rPr lang="en-GB" altLang="en-US" sz="1200" b="1">
                  <a:solidFill>
                    <a:srgbClr val="000000"/>
                  </a:solidFill>
                  <a:latin typeface="Helvetica" panose="020B0604020202020204" pitchFamily="34" charset="0"/>
                </a:rPr>
                <a:t>A shared </a:t>
              </a:r>
              <a:endParaRPr lang="en-GB" altLang="en-US" sz="1200">
                <a:solidFill>
                  <a:srgbClr val="000000"/>
                </a:solidFill>
                <a:latin typeface="Times New Roman" panose="02020603050405020304" pitchFamily="18" charset="0"/>
              </a:endParaRPr>
            </a:p>
          </p:txBody>
        </p:sp>
        <p:sp>
          <p:nvSpPr>
            <p:cNvPr id="50275" name="Rectangle 99"/>
            <p:cNvSpPr>
              <a:spLocks noChangeArrowheads="1"/>
            </p:cNvSpPr>
            <p:nvPr/>
          </p:nvSpPr>
          <p:spPr bwMode="auto">
            <a:xfrm>
              <a:off x="1614" y="3619"/>
              <a:ext cx="366" cy="14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fontAlgn="base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r>
                <a:rPr lang="en-GB" altLang="en-US" sz="1200" b="1">
                  <a:solidFill>
                    <a:srgbClr val="000000"/>
                  </a:solidFill>
                  <a:latin typeface="Helvetica" panose="020B0604020202020204" pitchFamily="34" charset="0"/>
                </a:rPr>
                <a:t>Vision</a:t>
              </a:r>
              <a:endParaRPr lang="en-GB" altLang="en-US" sz="1200">
                <a:solidFill>
                  <a:srgbClr val="000000"/>
                </a:solidFill>
                <a:latin typeface="Times New Roman" panose="02020603050405020304" pitchFamily="18" charset="0"/>
              </a:endParaRPr>
            </a:p>
          </p:txBody>
        </p:sp>
        <p:sp>
          <p:nvSpPr>
            <p:cNvPr id="50276" name="Rectangle 100"/>
            <p:cNvSpPr>
              <a:spLocks noChangeArrowheads="1"/>
            </p:cNvSpPr>
            <p:nvPr/>
          </p:nvSpPr>
          <p:spPr bwMode="auto">
            <a:xfrm>
              <a:off x="2531" y="3444"/>
              <a:ext cx="690" cy="36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GB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50277" name="Rectangle 101"/>
            <p:cNvSpPr>
              <a:spLocks noChangeArrowheads="1"/>
            </p:cNvSpPr>
            <p:nvPr/>
          </p:nvSpPr>
          <p:spPr bwMode="auto">
            <a:xfrm>
              <a:off x="2629" y="3475"/>
              <a:ext cx="544" cy="14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fontAlgn="base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r>
                <a:rPr lang="en-GB" altLang="en-US" sz="1200" b="1">
                  <a:solidFill>
                    <a:srgbClr val="000000"/>
                  </a:solidFill>
                  <a:latin typeface="Helvetica" panose="020B0604020202020204" pitchFamily="34" charset="0"/>
                </a:rPr>
                <a:t>Capacity </a:t>
              </a:r>
              <a:endParaRPr lang="en-GB" altLang="en-US" sz="1200">
                <a:solidFill>
                  <a:srgbClr val="000000"/>
                </a:solidFill>
                <a:latin typeface="Times New Roman" panose="02020603050405020304" pitchFamily="18" charset="0"/>
              </a:endParaRPr>
            </a:p>
          </p:txBody>
        </p:sp>
        <p:sp>
          <p:nvSpPr>
            <p:cNvPr id="50278" name="Rectangle 102"/>
            <p:cNvSpPr>
              <a:spLocks noChangeArrowheads="1"/>
            </p:cNvSpPr>
            <p:nvPr/>
          </p:nvSpPr>
          <p:spPr bwMode="auto">
            <a:xfrm>
              <a:off x="2587" y="3629"/>
              <a:ext cx="600" cy="14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fontAlgn="base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r>
                <a:rPr lang="en-GB" altLang="en-US" sz="1200" b="1">
                  <a:solidFill>
                    <a:srgbClr val="000000"/>
                  </a:solidFill>
                  <a:latin typeface="Helvetica" panose="020B0604020202020204" pitchFamily="34" charset="0"/>
                </a:rPr>
                <a:t>to Change</a:t>
              </a:r>
              <a:endParaRPr lang="en-GB" altLang="en-US" sz="1200">
                <a:solidFill>
                  <a:srgbClr val="000000"/>
                </a:solidFill>
                <a:latin typeface="Times New Roman" panose="02020603050405020304" pitchFamily="18" charset="0"/>
              </a:endParaRPr>
            </a:p>
          </p:txBody>
        </p:sp>
        <p:sp>
          <p:nvSpPr>
            <p:cNvPr id="50279" name="Rectangle 103"/>
            <p:cNvSpPr>
              <a:spLocks noChangeArrowheads="1"/>
            </p:cNvSpPr>
            <p:nvPr/>
          </p:nvSpPr>
          <p:spPr bwMode="auto">
            <a:xfrm>
              <a:off x="1433" y="3357"/>
              <a:ext cx="772" cy="536"/>
            </a:xfrm>
            <a:prstGeom prst="rect">
              <a:avLst/>
            </a:prstGeom>
            <a:noFill/>
            <a:ln w="25400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GB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50280" name="Rectangle 104"/>
            <p:cNvSpPr>
              <a:spLocks noChangeArrowheads="1"/>
            </p:cNvSpPr>
            <p:nvPr/>
          </p:nvSpPr>
          <p:spPr bwMode="auto">
            <a:xfrm>
              <a:off x="2239" y="3641"/>
              <a:ext cx="172" cy="16"/>
            </a:xfrm>
            <a:prstGeom prst="rect">
              <a:avLst/>
            </a:prstGeom>
            <a:solidFill>
              <a:srgbClr val="FF33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GB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50281" name="Rectangle 105"/>
            <p:cNvSpPr>
              <a:spLocks noChangeArrowheads="1"/>
            </p:cNvSpPr>
            <p:nvPr/>
          </p:nvSpPr>
          <p:spPr bwMode="auto">
            <a:xfrm>
              <a:off x="2317" y="3557"/>
              <a:ext cx="15" cy="183"/>
            </a:xfrm>
            <a:prstGeom prst="rect">
              <a:avLst/>
            </a:prstGeom>
            <a:solidFill>
              <a:srgbClr val="FF33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GB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50282" name="Rectangle 106"/>
            <p:cNvSpPr>
              <a:spLocks noChangeArrowheads="1"/>
            </p:cNvSpPr>
            <p:nvPr/>
          </p:nvSpPr>
          <p:spPr bwMode="auto">
            <a:xfrm>
              <a:off x="2480" y="3357"/>
              <a:ext cx="772" cy="536"/>
            </a:xfrm>
            <a:prstGeom prst="rect">
              <a:avLst/>
            </a:prstGeom>
            <a:noFill/>
            <a:ln w="25400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GB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50283" name="Rectangle 107"/>
            <p:cNvSpPr>
              <a:spLocks noChangeArrowheads="1"/>
            </p:cNvSpPr>
            <p:nvPr/>
          </p:nvSpPr>
          <p:spPr bwMode="auto">
            <a:xfrm>
              <a:off x="3500" y="3357"/>
              <a:ext cx="773" cy="536"/>
            </a:xfrm>
            <a:prstGeom prst="rect">
              <a:avLst/>
            </a:prstGeom>
            <a:noFill/>
            <a:ln w="25400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GB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50284" name="Rectangle 108"/>
            <p:cNvSpPr>
              <a:spLocks noChangeArrowheads="1"/>
            </p:cNvSpPr>
            <p:nvPr/>
          </p:nvSpPr>
          <p:spPr bwMode="auto">
            <a:xfrm>
              <a:off x="4542" y="3357"/>
              <a:ext cx="773" cy="536"/>
            </a:xfrm>
            <a:prstGeom prst="rect">
              <a:avLst/>
            </a:prstGeom>
            <a:noFill/>
            <a:ln w="25400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GB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50285" name="Rectangle 109"/>
            <p:cNvSpPr>
              <a:spLocks noChangeArrowheads="1"/>
            </p:cNvSpPr>
            <p:nvPr/>
          </p:nvSpPr>
          <p:spPr bwMode="auto">
            <a:xfrm>
              <a:off x="3290" y="3632"/>
              <a:ext cx="172" cy="16"/>
            </a:xfrm>
            <a:prstGeom prst="rect">
              <a:avLst/>
            </a:prstGeom>
            <a:solidFill>
              <a:srgbClr val="FF33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GB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50286" name="Rectangle 110"/>
            <p:cNvSpPr>
              <a:spLocks noChangeArrowheads="1"/>
            </p:cNvSpPr>
            <p:nvPr/>
          </p:nvSpPr>
          <p:spPr bwMode="auto">
            <a:xfrm>
              <a:off x="3369" y="3549"/>
              <a:ext cx="14" cy="182"/>
            </a:xfrm>
            <a:prstGeom prst="rect">
              <a:avLst/>
            </a:prstGeom>
            <a:solidFill>
              <a:srgbClr val="FF33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GB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50287" name="Rectangle 111"/>
            <p:cNvSpPr>
              <a:spLocks noChangeArrowheads="1"/>
            </p:cNvSpPr>
            <p:nvPr/>
          </p:nvSpPr>
          <p:spPr bwMode="auto">
            <a:xfrm>
              <a:off x="4325" y="3613"/>
              <a:ext cx="172" cy="16"/>
            </a:xfrm>
            <a:prstGeom prst="rect">
              <a:avLst/>
            </a:prstGeom>
            <a:solidFill>
              <a:srgbClr val="FF33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GB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50288" name="Rectangle 112"/>
            <p:cNvSpPr>
              <a:spLocks noChangeArrowheads="1"/>
            </p:cNvSpPr>
            <p:nvPr/>
          </p:nvSpPr>
          <p:spPr bwMode="auto">
            <a:xfrm>
              <a:off x="4325" y="3678"/>
              <a:ext cx="172" cy="16"/>
            </a:xfrm>
            <a:prstGeom prst="rect">
              <a:avLst/>
            </a:prstGeom>
            <a:solidFill>
              <a:srgbClr val="FF33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GB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50289" name="Rectangle 113"/>
            <p:cNvSpPr>
              <a:spLocks noChangeArrowheads="1"/>
            </p:cNvSpPr>
            <p:nvPr/>
          </p:nvSpPr>
          <p:spPr bwMode="auto">
            <a:xfrm>
              <a:off x="4525" y="3415"/>
              <a:ext cx="854" cy="36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GB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50290" name="Rectangle 114"/>
            <p:cNvSpPr>
              <a:spLocks noChangeArrowheads="1"/>
            </p:cNvSpPr>
            <p:nvPr/>
          </p:nvSpPr>
          <p:spPr bwMode="auto">
            <a:xfrm>
              <a:off x="4627" y="3446"/>
              <a:ext cx="709" cy="14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fontAlgn="base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r>
                <a:rPr lang="en-GB" altLang="en-US" sz="1200" b="1">
                  <a:solidFill>
                    <a:srgbClr val="000000"/>
                  </a:solidFill>
                  <a:latin typeface="Helvetica" panose="020B0604020202020204" pitchFamily="34" charset="0"/>
                </a:rPr>
                <a:t>Great hype, </a:t>
              </a:r>
              <a:endParaRPr lang="en-GB" altLang="en-US" sz="1200">
                <a:solidFill>
                  <a:srgbClr val="000000"/>
                </a:solidFill>
                <a:latin typeface="Times New Roman" panose="02020603050405020304" pitchFamily="18" charset="0"/>
              </a:endParaRPr>
            </a:p>
          </p:txBody>
        </p:sp>
        <p:sp>
          <p:nvSpPr>
            <p:cNvPr id="50291" name="Rectangle 115"/>
            <p:cNvSpPr>
              <a:spLocks noChangeArrowheads="1"/>
            </p:cNvSpPr>
            <p:nvPr/>
          </p:nvSpPr>
          <p:spPr bwMode="auto">
            <a:xfrm>
              <a:off x="4670" y="3600"/>
              <a:ext cx="586" cy="14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fontAlgn="base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r>
                <a:rPr lang="en-GB" altLang="en-US" sz="1200" b="1">
                  <a:solidFill>
                    <a:srgbClr val="000000"/>
                  </a:solidFill>
                  <a:latin typeface="Helvetica" panose="020B0604020202020204" pitchFamily="34" charset="0"/>
                </a:rPr>
                <a:t>no results</a:t>
              </a:r>
              <a:endParaRPr lang="en-GB" altLang="en-US" sz="1200">
                <a:solidFill>
                  <a:srgbClr val="000000"/>
                </a:solidFill>
                <a:latin typeface="Times New Roman" panose="02020603050405020304" pitchFamily="18" charset="0"/>
              </a:endParaRPr>
            </a:p>
          </p:txBody>
        </p:sp>
        <p:sp>
          <p:nvSpPr>
            <p:cNvPr id="50292" name="Rectangle 116"/>
            <p:cNvSpPr>
              <a:spLocks noChangeArrowheads="1"/>
            </p:cNvSpPr>
            <p:nvPr/>
          </p:nvSpPr>
          <p:spPr bwMode="auto">
            <a:xfrm>
              <a:off x="2480" y="1504"/>
              <a:ext cx="772" cy="537"/>
            </a:xfrm>
            <a:prstGeom prst="rect">
              <a:avLst/>
            </a:prstGeom>
            <a:noFill/>
            <a:ln w="25400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GB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50293" name="Rectangle 117"/>
            <p:cNvSpPr>
              <a:spLocks noChangeArrowheads="1"/>
            </p:cNvSpPr>
            <p:nvPr/>
          </p:nvSpPr>
          <p:spPr bwMode="auto">
            <a:xfrm>
              <a:off x="2517" y="954"/>
              <a:ext cx="695" cy="36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GB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50294" name="Rectangle 118"/>
            <p:cNvSpPr>
              <a:spLocks noChangeArrowheads="1"/>
            </p:cNvSpPr>
            <p:nvPr/>
          </p:nvSpPr>
          <p:spPr bwMode="auto">
            <a:xfrm>
              <a:off x="2617" y="985"/>
              <a:ext cx="544" cy="14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fontAlgn="base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r>
                <a:rPr lang="en-GB" altLang="en-US" sz="1200" b="1">
                  <a:solidFill>
                    <a:srgbClr val="000000"/>
                  </a:solidFill>
                  <a:latin typeface="Helvetica" panose="020B0604020202020204" pitchFamily="34" charset="0"/>
                </a:rPr>
                <a:t>Capacity </a:t>
              </a:r>
              <a:endParaRPr lang="en-GB" altLang="en-US" sz="1200">
                <a:solidFill>
                  <a:srgbClr val="000000"/>
                </a:solidFill>
                <a:latin typeface="Times New Roman" panose="02020603050405020304" pitchFamily="18" charset="0"/>
              </a:endParaRPr>
            </a:p>
          </p:txBody>
        </p:sp>
        <p:sp>
          <p:nvSpPr>
            <p:cNvPr id="50295" name="Rectangle 119"/>
            <p:cNvSpPr>
              <a:spLocks noChangeArrowheads="1"/>
            </p:cNvSpPr>
            <p:nvPr/>
          </p:nvSpPr>
          <p:spPr bwMode="auto">
            <a:xfrm>
              <a:off x="2575" y="1139"/>
              <a:ext cx="600" cy="14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fontAlgn="base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r>
                <a:rPr lang="en-GB" altLang="en-US" sz="1200" b="1">
                  <a:solidFill>
                    <a:srgbClr val="000000"/>
                  </a:solidFill>
                  <a:latin typeface="Helvetica" panose="020B0604020202020204" pitchFamily="34" charset="0"/>
                </a:rPr>
                <a:t>to Change</a:t>
              </a:r>
              <a:endParaRPr lang="en-GB" altLang="en-US" sz="1200">
                <a:solidFill>
                  <a:srgbClr val="000000"/>
                </a:solidFill>
                <a:latin typeface="Times New Roman" panose="02020603050405020304" pitchFamily="18" charset="0"/>
              </a:endParaRPr>
            </a:p>
          </p:txBody>
        </p:sp>
        <p:sp>
          <p:nvSpPr>
            <p:cNvPr id="50296" name="Rectangle 120"/>
            <p:cNvSpPr>
              <a:spLocks noChangeArrowheads="1"/>
            </p:cNvSpPr>
            <p:nvPr/>
          </p:nvSpPr>
          <p:spPr bwMode="auto">
            <a:xfrm>
              <a:off x="1438" y="904"/>
              <a:ext cx="772" cy="537"/>
            </a:xfrm>
            <a:prstGeom prst="rect">
              <a:avLst/>
            </a:prstGeom>
            <a:noFill/>
            <a:ln w="25400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GB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50297" name="Rectangle 121"/>
            <p:cNvSpPr>
              <a:spLocks noChangeArrowheads="1"/>
            </p:cNvSpPr>
            <p:nvPr/>
          </p:nvSpPr>
          <p:spPr bwMode="auto">
            <a:xfrm>
              <a:off x="1483" y="978"/>
              <a:ext cx="650" cy="36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GB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50298" name="Rectangle 122"/>
            <p:cNvSpPr>
              <a:spLocks noChangeArrowheads="1"/>
            </p:cNvSpPr>
            <p:nvPr/>
          </p:nvSpPr>
          <p:spPr bwMode="auto">
            <a:xfrm>
              <a:off x="1555" y="1009"/>
              <a:ext cx="550" cy="14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fontAlgn="base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r>
                <a:rPr lang="en-GB" altLang="en-US" sz="1200" b="1">
                  <a:solidFill>
                    <a:srgbClr val="000000"/>
                  </a:solidFill>
                  <a:latin typeface="Helvetica" panose="020B0604020202020204" pitchFamily="34" charset="0"/>
                </a:rPr>
                <a:t>A shared </a:t>
              </a:r>
              <a:endParaRPr lang="en-GB" altLang="en-US" sz="1200">
                <a:solidFill>
                  <a:srgbClr val="000000"/>
                </a:solidFill>
                <a:latin typeface="Times New Roman" panose="02020603050405020304" pitchFamily="18" charset="0"/>
              </a:endParaRPr>
            </a:p>
          </p:txBody>
        </p:sp>
        <p:sp>
          <p:nvSpPr>
            <p:cNvPr id="50299" name="Rectangle 123"/>
            <p:cNvSpPr>
              <a:spLocks noChangeArrowheads="1"/>
            </p:cNvSpPr>
            <p:nvPr/>
          </p:nvSpPr>
          <p:spPr bwMode="auto">
            <a:xfrm>
              <a:off x="1629" y="1163"/>
              <a:ext cx="366" cy="14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fontAlgn="base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r>
                <a:rPr lang="en-GB" altLang="en-US" sz="1200" b="1">
                  <a:solidFill>
                    <a:srgbClr val="000000"/>
                  </a:solidFill>
                  <a:latin typeface="Helvetica" panose="020B0604020202020204" pitchFamily="34" charset="0"/>
                </a:rPr>
                <a:t>Vision</a:t>
              </a:r>
              <a:endParaRPr lang="en-GB" altLang="en-US" sz="1200">
                <a:solidFill>
                  <a:srgbClr val="000000"/>
                </a:solidFill>
                <a:latin typeface="Times New Roman" panose="02020603050405020304" pitchFamily="18" charset="0"/>
              </a:endParaRPr>
            </a:p>
          </p:txBody>
        </p:sp>
        <p:sp>
          <p:nvSpPr>
            <p:cNvPr id="50300" name="Rectangle 124"/>
            <p:cNvSpPr>
              <a:spLocks noChangeArrowheads="1"/>
            </p:cNvSpPr>
            <p:nvPr/>
          </p:nvSpPr>
          <p:spPr bwMode="auto">
            <a:xfrm>
              <a:off x="419" y="904"/>
              <a:ext cx="757" cy="537"/>
            </a:xfrm>
            <a:prstGeom prst="rect">
              <a:avLst/>
            </a:prstGeom>
            <a:solidFill>
              <a:srgbClr val="FFFFFF"/>
            </a:solidFill>
            <a:ln w="25400">
              <a:solidFill>
                <a:schemeClr val="tx1"/>
              </a:solidFill>
              <a:miter lim="800000"/>
              <a:headEnd/>
              <a:tailEnd/>
            </a:ln>
          </p:spPr>
          <p:txBody>
            <a:bodyPr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GB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50301" name="Rectangle 125"/>
            <p:cNvSpPr>
              <a:spLocks noChangeArrowheads="1"/>
            </p:cNvSpPr>
            <p:nvPr/>
          </p:nvSpPr>
          <p:spPr bwMode="auto">
            <a:xfrm>
              <a:off x="375" y="978"/>
              <a:ext cx="769" cy="36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GB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50302" name="Rectangle 126"/>
            <p:cNvSpPr>
              <a:spLocks noChangeArrowheads="1"/>
            </p:cNvSpPr>
            <p:nvPr/>
          </p:nvSpPr>
          <p:spPr bwMode="auto">
            <a:xfrm>
              <a:off x="507" y="1009"/>
              <a:ext cx="557" cy="14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fontAlgn="base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r>
                <a:rPr lang="en-GB" altLang="en-US" sz="1200" b="1">
                  <a:solidFill>
                    <a:srgbClr val="000000"/>
                  </a:solidFill>
                  <a:latin typeface="Helvetica" panose="020B0604020202020204" pitchFamily="34" charset="0"/>
                </a:rPr>
                <a:t>Pressure </a:t>
              </a:r>
              <a:endParaRPr lang="en-GB" altLang="en-US" sz="1200">
                <a:solidFill>
                  <a:srgbClr val="000000"/>
                </a:solidFill>
                <a:latin typeface="Times New Roman" panose="02020603050405020304" pitchFamily="18" charset="0"/>
              </a:endParaRPr>
            </a:p>
          </p:txBody>
        </p:sp>
        <p:sp>
          <p:nvSpPr>
            <p:cNvPr id="50303" name="Rectangle 127"/>
            <p:cNvSpPr>
              <a:spLocks noChangeArrowheads="1"/>
            </p:cNvSpPr>
            <p:nvPr/>
          </p:nvSpPr>
          <p:spPr bwMode="auto">
            <a:xfrm>
              <a:off x="457" y="1163"/>
              <a:ext cx="621" cy="14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fontAlgn="base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r>
                <a:rPr lang="en-GB" altLang="en-US" sz="1200" b="1">
                  <a:solidFill>
                    <a:srgbClr val="000000"/>
                  </a:solidFill>
                  <a:latin typeface="Helvetica" panose="020B0604020202020204" pitchFamily="34" charset="0"/>
                </a:rPr>
                <a:t>for change</a:t>
              </a:r>
              <a:endParaRPr lang="en-GB" altLang="en-US" sz="1200">
                <a:solidFill>
                  <a:srgbClr val="000000"/>
                </a:solidFill>
                <a:latin typeface="Times New Roman" panose="02020603050405020304" pitchFamily="18" charset="0"/>
              </a:endParaRPr>
            </a:p>
          </p:txBody>
        </p:sp>
        <p:sp>
          <p:nvSpPr>
            <p:cNvPr id="50304" name="Rectangle 128"/>
            <p:cNvSpPr>
              <a:spLocks noChangeArrowheads="1"/>
            </p:cNvSpPr>
            <p:nvPr/>
          </p:nvSpPr>
          <p:spPr bwMode="auto">
            <a:xfrm>
              <a:off x="3507" y="912"/>
              <a:ext cx="774" cy="539"/>
            </a:xfrm>
            <a:prstGeom prst="rect">
              <a:avLst/>
            </a:prstGeom>
            <a:noFill/>
            <a:ln w="25400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GB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50305" name="Rectangle 129"/>
            <p:cNvSpPr>
              <a:spLocks noChangeArrowheads="1"/>
            </p:cNvSpPr>
            <p:nvPr/>
          </p:nvSpPr>
          <p:spPr bwMode="auto">
            <a:xfrm>
              <a:off x="3526" y="992"/>
              <a:ext cx="727" cy="36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GB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50306" name="Rectangle 130"/>
            <p:cNvSpPr>
              <a:spLocks noChangeArrowheads="1"/>
            </p:cNvSpPr>
            <p:nvPr/>
          </p:nvSpPr>
          <p:spPr bwMode="auto">
            <a:xfrm>
              <a:off x="3587" y="1023"/>
              <a:ext cx="627" cy="14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fontAlgn="base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r>
                <a:rPr lang="en-GB" altLang="en-US" sz="1200" b="1">
                  <a:solidFill>
                    <a:srgbClr val="000000"/>
                  </a:solidFill>
                  <a:latin typeface="Helvetica" panose="020B0604020202020204" pitchFamily="34" charset="0"/>
                </a:rPr>
                <a:t>Actionable</a:t>
              </a:r>
              <a:endParaRPr lang="en-GB" altLang="en-US" sz="1200">
                <a:solidFill>
                  <a:srgbClr val="000000"/>
                </a:solidFill>
                <a:latin typeface="Times New Roman" panose="02020603050405020304" pitchFamily="18" charset="0"/>
              </a:endParaRPr>
            </a:p>
          </p:txBody>
        </p:sp>
        <p:sp>
          <p:nvSpPr>
            <p:cNvPr id="50307" name="Rectangle 131"/>
            <p:cNvSpPr>
              <a:spLocks noChangeArrowheads="1"/>
            </p:cNvSpPr>
            <p:nvPr/>
          </p:nvSpPr>
          <p:spPr bwMode="auto">
            <a:xfrm>
              <a:off x="3751" y="1178"/>
              <a:ext cx="319" cy="14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fontAlgn="base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r>
                <a:rPr lang="en-GB" altLang="en-US" sz="1200" b="1">
                  <a:solidFill>
                    <a:srgbClr val="000000"/>
                  </a:solidFill>
                  <a:latin typeface="Helvetica" panose="020B0604020202020204" pitchFamily="34" charset="0"/>
                </a:rPr>
                <a:t>steps</a:t>
              </a:r>
              <a:endParaRPr lang="en-GB" altLang="en-US" sz="1200">
                <a:solidFill>
                  <a:srgbClr val="000000"/>
                </a:solidFill>
                <a:latin typeface="Times New Roman" panose="02020603050405020304" pitchFamily="18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070450097"/>
      </p:ext>
    </p:extLst>
  </p:cSld>
  <p:clrMapOvr>
    <a:masterClrMapping/>
  </p:clrMapOvr>
  <p:transition/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1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800</Words>
  <Application>Microsoft Office PowerPoint</Application>
  <PresentationFormat>Widescreen</PresentationFormat>
  <Paragraphs>247</Paragraphs>
  <Slides>30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30</vt:i4>
      </vt:variant>
    </vt:vector>
  </HeadingPairs>
  <TitlesOfParts>
    <vt:vector size="38" baseType="lpstr">
      <vt:lpstr>Arial</vt:lpstr>
      <vt:lpstr>Calibri</vt:lpstr>
      <vt:lpstr>Calibri Light</vt:lpstr>
      <vt:lpstr>Helvetica</vt:lpstr>
      <vt:lpstr>Times New Roman</vt:lpstr>
      <vt:lpstr>Office Theme</vt:lpstr>
      <vt:lpstr>Default Design</vt:lpstr>
      <vt:lpstr>1_Default Design</vt:lpstr>
      <vt:lpstr>Managing Performance</vt:lpstr>
      <vt:lpstr>Agenda</vt:lpstr>
      <vt:lpstr>I Want My Department to Change to/from … (LIST)</vt:lpstr>
      <vt:lpstr>I Want My Department to Change</vt:lpstr>
      <vt:lpstr>Business – Change How?</vt:lpstr>
      <vt:lpstr>Managing Performance</vt:lpstr>
      <vt:lpstr>Creating a Performance Culture</vt:lpstr>
      <vt:lpstr>Expectations Are Everything</vt:lpstr>
      <vt:lpstr>What is Performance Culture?</vt:lpstr>
      <vt:lpstr>It’s all about LEADERSHIP</vt:lpstr>
      <vt:lpstr>Situational Leadership Model</vt:lpstr>
      <vt:lpstr>Levels of Development</vt:lpstr>
      <vt:lpstr>D1 - Low Competence, High Commitment </vt:lpstr>
      <vt:lpstr> D2 - Some Competence, Low Commitment  </vt:lpstr>
      <vt:lpstr>D3 - Moderate to High Competence,  Variable Commitment</vt:lpstr>
      <vt:lpstr>D4 - High Competence, High Commitment </vt:lpstr>
      <vt:lpstr>Levels of Development</vt:lpstr>
      <vt:lpstr>PowerPoint Presentation</vt:lpstr>
      <vt:lpstr>PowerPoint Presentation</vt:lpstr>
      <vt:lpstr>Directing</vt:lpstr>
      <vt:lpstr>PowerPoint Presentation</vt:lpstr>
      <vt:lpstr>Coaching</vt:lpstr>
      <vt:lpstr>PowerPoint Presentation</vt:lpstr>
      <vt:lpstr>Supporting</vt:lpstr>
      <vt:lpstr>PowerPoint Presentation</vt:lpstr>
      <vt:lpstr>Delegating</vt:lpstr>
      <vt:lpstr>PowerPoint Presentation</vt:lpstr>
      <vt:lpstr>PowerPoint Presentation</vt:lpstr>
      <vt:lpstr>PowerPoint Presentation</vt:lpstr>
      <vt:lpstr>Checklist for Successful Change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Managing Performance</dc:title>
  <dc:creator>John Rees</dc:creator>
  <cp:lastModifiedBy>John Rees</cp:lastModifiedBy>
  <cp:revision>3</cp:revision>
  <dcterms:created xsi:type="dcterms:W3CDTF">2016-09-16T10:46:02Z</dcterms:created>
  <dcterms:modified xsi:type="dcterms:W3CDTF">2016-09-19T07:55:11Z</dcterms:modified>
</cp:coreProperties>
</file>