
<file path=[Content_Types].xml><?xml version="1.0" encoding="utf-8"?>
<Types xmlns="http://schemas.openxmlformats.org/package/2006/content-types">
  <Default Extension="bin" ContentType="application/vnd.openxmlformats-officedocument.oleObject"/>
  <Default Extension="docx" ContentType="application/vnd.openxmlformats-officedocument.wordprocessingml.document"/>
  <Default Extension="emf" ContentType="image/x-emf"/>
  <Default Extension="gif" ContentType="image/gif"/>
  <Default Extension="jpe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slides/slide147.xml" ContentType="application/vnd.openxmlformats-officedocument.presentationml.slide+xml"/>
  <Override PartName="/ppt/slides/slide148.xml" ContentType="application/vnd.openxmlformats-officedocument.presentationml.slide+xml"/>
  <Override PartName="/ppt/slides/slide149.xml" ContentType="application/vnd.openxmlformats-officedocument.presentationml.slide+xml"/>
  <Override PartName="/ppt/slides/slide150.xml" ContentType="application/vnd.openxmlformats-officedocument.presentationml.slide+xml"/>
  <Override PartName="/ppt/slides/slide151.xml" ContentType="application/vnd.openxmlformats-officedocument.presentationml.slide+xml"/>
  <Override PartName="/ppt/slides/slide152.xml" ContentType="application/vnd.openxmlformats-officedocument.presentationml.slide+xml"/>
  <Override PartName="/ppt/slides/slide153.xml" ContentType="application/vnd.openxmlformats-officedocument.presentationml.slide+xml"/>
  <Override PartName="/ppt/slides/slide154.xml" ContentType="application/vnd.openxmlformats-officedocument.presentationml.slide+xml"/>
  <Override PartName="/ppt/slides/slide155.xml" ContentType="application/vnd.openxmlformats-officedocument.presentationml.slide+xml"/>
  <Override PartName="/ppt/slides/slide156.xml" ContentType="application/vnd.openxmlformats-officedocument.presentationml.slide+xml"/>
  <Override PartName="/ppt/slides/slide157.xml" ContentType="application/vnd.openxmlformats-officedocument.presentationml.slide+xml"/>
  <Override PartName="/ppt/slides/slide158.xml" ContentType="application/vnd.openxmlformats-officedocument.presentationml.slide+xml"/>
  <Override PartName="/ppt/slides/slide159.xml" ContentType="application/vnd.openxmlformats-officedocument.presentationml.slide+xml"/>
  <Override PartName="/ppt/slides/slide160.xml" ContentType="application/vnd.openxmlformats-officedocument.presentationml.slide+xml"/>
  <Override PartName="/ppt/slides/slide161.xml" ContentType="application/vnd.openxmlformats-officedocument.presentationml.slide+xml"/>
  <Override PartName="/ppt/slides/slide162.xml" ContentType="application/vnd.openxmlformats-officedocument.presentationml.slide+xml"/>
  <Override PartName="/ppt/slides/slide163.xml" ContentType="application/vnd.openxmlformats-officedocument.presentationml.slide+xml"/>
  <Override PartName="/ppt/slides/slide164.xml" ContentType="application/vnd.openxmlformats-officedocument.presentationml.slide+xml"/>
  <Override PartName="/ppt/slides/slide165.xml" ContentType="application/vnd.openxmlformats-officedocument.presentationml.slide+xml"/>
  <Override PartName="/ppt/slides/slide166.xml" ContentType="application/vnd.openxmlformats-officedocument.presentationml.slide+xml"/>
  <Override PartName="/ppt/slides/slide167.xml" ContentType="application/vnd.openxmlformats-officedocument.presentationml.slide+xml"/>
  <Override PartName="/ppt/slides/slide168.xml" ContentType="application/vnd.openxmlformats-officedocument.presentationml.slide+xml"/>
  <Override PartName="/ppt/slides/slide169.xml" ContentType="application/vnd.openxmlformats-officedocument.presentationml.slide+xml"/>
  <Override PartName="/ppt/slides/slide170.xml" ContentType="application/vnd.openxmlformats-officedocument.presentationml.slide+xml"/>
  <Override PartName="/ppt/slides/slide171.xml" ContentType="application/vnd.openxmlformats-officedocument.presentationml.slide+xml"/>
  <Override PartName="/ppt/slides/slide172.xml" ContentType="application/vnd.openxmlformats-officedocument.presentationml.slide+xml"/>
  <Override PartName="/ppt/slides/slide173.xml" ContentType="application/vnd.openxmlformats-officedocument.presentationml.slide+xml"/>
  <Override PartName="/ppt/slides/slide174.xml" ContentType="application/vnd.openxmlformats-officedocument.presentationml.slide+xml"/>
  <Override PartName="/ppt/slides/slide175.xml" ContentType="application/vnd.openxmlformats-officedocument.presentationml.slide+xml"/>
  <Override PartName="/ppt/slides/slide176.xml" ContentType="application/vnd.openxmlformats-officedocument.presentationml.slide+xml"/>
  <Override PartName="/ppt/slides/slide177.xml" ContentType="application/vnd.openxmlformats-officedocument.presentationml.slide+xml"/>
  <Override PartName="/ppt/slides/slide178.xml" ContentType="application/vnd.openxmlformats-officedocument.presentationml.slide+xml"/>
  <Override PartName="/ppt/slides/slide179.xml" ContentType="application/vnd.openxmlformats-officedocument.presentationml.slide+xml"/>
  <Override PartName="/ppt/slides/slide180.xml" ContentType="application/vnd.openxmlformats-officedocument.presentationml.slide+xml"/>
  <Override PartName="/ppt/slides/slide181.xml" ContentType="application/vnd.openxmlformats-officedocument.presentationml.slide+xml"/>
  <Override PartName="/ppt/slides/slide182.xml" ContentType="application/vnd.openxmlformats-officedocument.presentationml.slide+xml"/>
  <Override PartName="/ppt/slides/slide183.xml" ContentType="application/vnd.openxmlformats-officedocument.presentationml.slide+xml"/>
  <Override PartName="/ppt/slides/slide184.xml" ContentType="application/vnd.openxmlformats-officedocument.presentationml.slide+xml"/>
  <Override PartName="/ppt/slides/slide185.xml" ContentType="application/vnd.openxmlformats-officedocument.presentationml.slide+xml"/>
  <Override PartName="/ppt/slides/slide186.xml" ContentType="application/vnd.openxmlformats-officedocument.presentationml.slide+xml"/>
  <Override PartName="/ppt/slides/slide187.xml" ContentType="application/vnd.openxmlformats-officedocument.presentationml.slide+xml"/>
  <Override PartName="/ppt/slides/slide188.xml" ContentType="application/vnd.openxmlformats-officedocument.presentationml.slide+xml"/>
  <Override PartName="/ppt/slides/slide189.xml" ContentType="application/vnd.openxmlformats-officedocument.presentationml.slide+xml"/>
  <Override PartName="/ppt/slides/slide190.xml" ContentType="application/vnd.openxmlformats-officedocument.presentationml.slide+xml"/>
  <Override PartName="/ppt/slides/slide191.xml" ContentType="application/vnd.openxmlformats-officedocument.presentationml.slide+xml"/>
  <Override PartName="/ppt/slides/slide192.xml" ContentType="application/vnd.openxmlformats-officedocument.presentationml.slide+xml"/>
  <Override PartName="/ppt/slides/slide19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notesSlides/notesSlide76.xml" ContentType="application/vnd.openxmlformats-officedocument.presentationml.notesSlide+xml"/>
  <Override PartName="/ppt/notesSlides/notesSlide77.xml" ContentType="application/vnd.openxmlformats-officedocument.presentationml.notesSlide+xml"/>
  <Override PartName="/ppt/notesSlides/notesSlide78.xml" ContentType="application/vnd.openxmlformats-officedocument.presentationml.notesSlide+xml"/>
  <Override PartName="/ppt/notesSlides/notesSlide79.xml" ContentType="application/vnd.openxmlformats-officedocument.presentationml.notesSlide+xml"/>
  <Override PartName="/ppt/notesSlides/notesSlide80.xml" ContentType="application/vnd.openxmlformats-officedocument.presentationml.notesSlide+xml"/>
  <Override PartName="/ppt/notesSlides/notesSlide81.xml" ContentType="application/vnd.openxmlformats-officedocument.presentationml.notesSlide+xml"/>
  <Override PartName="/ppt/notesSlides/notesSlide82.xml" ContentType="application/vnd.openxmlformats-officedocument.presentationml.notesSlide+xml"/>
  <Override PartName="/ppt/notesSlides/notesSlide83.xml" ContentType="application/vnd.openxmlformats-officedocument.presentationml.notesSlide+xml"/>
  <Override PartName="/ppt/notesSlides/notesSlide84.xml" ContentType="application/vnd.openxmlformats-officedocument.presentationml.notesSlide+xml"/>
  <Override PartName="/ppt/notesSlides/notesSlide85.xml" ContentType="application/vnd.openxmlformats-officedocument.presentationml.notesSlide+xml"/>
  <Override PartName="/ppt/notesSlides/notesSlide86.xml" ContentType="application/vnd.openxmlformats-officedocument.presentationml.notesSlide+xml"/>
  <Override PartName="/ppt/notesSlides/notesSlide87.xml" ContentType="application/vnd.openxmlformats-officedocument.presentationml.notesSlide+xml"/>
  <Override PartName="/ppt/notesSlides/notesSlide88.xml" ContentType="application/vnd.openxmlformats-officedocument.presentationml.notesSlide+xml"/>
  <Override PartName="/ppt/notesSlides/notesSlide89.xml" ContentType="application/vnd.openxmlformats-officedocument.presentationml.notesSlide+xml"/>
  <Override PartName="/ppt/notesSlides/notesSlide90.xml" ContentType="application/vnd.openxmlformats-officedocument.presentationml.notesSlide+xml"/>
  <Override PartName="/ppt/notesSlides/notesSlide91.xml" ContentType="application/vnd.openxmlformats-officedocument.presentationml.notesSlide+xml"/>
  <Override PartName="/ppt/notesSlides/notesSlide92.xml" ContentType="application/vnd.openxmlformats-officedocument.presentationml.notesSlide+xml"/>
  <Override PartName="/ppt/notesSlides/notesSlide93.xml" ContentType="application/vnd.openxmlformats-officedocument.presentationml.notesSlide+xml"/>
  <Override PartName="/ppt/notesSlides/notesSlide94.xml" ContentType="application/vnd.openxmlformats-officedocument.presentationml.notesSlide+xml"/>
  <Override PartName="/ppt/notesSlides/notesSlide95.xml" ContentType="application/vnd.openxmlformats-officedocument.presentationml.notesSlide+xml"/>
  <Override PartName="/ppt/notesSlides/notesSlide96.xml" ContentType="application/vnd.openxmlformats-officedocument.presentationml.notesSlide+xml"/>
  <Override PartName="/ppt/notesSlides/notesSlide97.xml" ContentType="application/vnd.openxmlformats-officedocument.presentationml.notesSlide+xml"/>
  <Override PartName="/ppt/notesSlides/notesSlide98.xml" ContentType="application/vnd.openxmlformats-officedocument.presentationml.notesSlide+xml"/>
  <Override PartName="/ppt/notesSlides/notesSlide9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00.xml" ContentType="application/vnd.openxmlformats-officedocument.presentationml.notesSlide+xml"/>
  <Override PartName="/ppt/notesSlides/notesSlide101.xml" ContentType="application/vnd.openxmlformats-officedocument.presentationml.notesSlide+xml"/>
  <Override PartName="/ppt/notesSlides/notesSlide102.xml" ContentType="application/vnd.openxmlformats-officedocument.presentationml.notesSlide+xml"/>
  <Override PartName="/ppt/notesSlides/notesSlide103.xml" ContentType="application/vnd.openxmlformats-officedocument.presentationml.notesSlide+xml"/>
  <Override PartName="/ppt/notesSlides/notesSlide104.xml" ContentType="application/vnd.openxmlformats-officedocument.presentationml.notesSlide+xml"/>
  <Override PartName="/ppt/notesSlides/notesSlide105.xml" ContentType="application/vnd.openxmlformats-officedocument.presentationml.notesSlide+xml"/>
  <Override PartName="/ppt/notesSlides/notesSlide106.xml" ContentType="application/vnd.openxmlformats-officedocument.presentationml.notesSlide+xml"/>
  <Override PartName="/ppt/notesSlides/notesSlide107.xml" ContentType="application/vnd.openxmlformats-officedocument.presentationml.notesSlide+xml"/>
  <Override PartName="/ppt/notesSlides/notesSlide108.xml" ContentType="application/vnd.openxmlformats-officedocument.presentationml.notesSlide+xml"/>
  <Override PartName="/ppt/notesSlides/notesSlide109.xml" ContentType="application/vnd.openxmlformats-officedocument.presentationml.notesSlide+xml"/>
  <Override PartName="/ppt/notesSlides/notesSlide110.xml" ContentType="application/vnd.openxmlformats-officedocument.presentationml.notesSlide+xml"/>
  <Override PartName="/ppt/notesSlides/notesSlide111.xml" ContentType="application/vnd.openxmlformats-officedocument.presentationml.notesSlide+xml"/>
  <Override PartName="/ppt/notesSlides/notesSlide112.xml" ContentType="application/vnd.openxmlformats-officedocument.presentationml.notesSlide+xml"/>
  <Override PartName="/ppt/notesSlides/notesSlide113.xml" ContentType="application/vnd.openxmlformats-officedocument.presentationml.notesSlide+xml"/>
  <Override PartName="/ppt/notesSlides/notesSlide114.xml" ContentType="application/vnd.openxmlformats-officedocument.presentationml.notesSlide+xml"/>
  <Override PartName="/ppt/notesSlides/notesSlide115.xml" ContentType="application/vnd.openxmlformats-officedocument.presentationml.notesSlide+xml"/>
  <Override PartName="/ppt/notesSlides/notesSlide116.xml" ContentType="application/vnd.openxmlformats-officedocument.presentationml.notesSlide+xml"/>
  <Override PartName="/ppt/notesSlides/notesSlide117.xml" ContentType="application/vnd.openxmlformats-officedocument.presentationml.notesSlide+xml"/>
  <Override PartName="/ppt/notesSlides/notesSlide118.xml" ContentType="application/vnd.openxmlformats-officedocument.presentationml.notesSlide+xml"/>
  <Override PartName="/ppt/notesSlides/notesSlide119.xml" ContentType="application/vnd.openxmlformats-officedocument.presentationml.notesSlide+xml"/>
  <Override PartName="/ppt/notesSlides/notesSlide120.xml" ContentType="application/vnd.openxmlformats-officedocument.presentationml.notesSlide+xml"/>
  <Override PartName="/ppt/notesSlides/notesSlide121.xml" ContentType="application/vnd.openxmlformats-officedocument.presentationml.notesSlide+xml"/>
  <Override PartName="/ppt/notesSlides/notesSlide122.xml" ContentType="application/vnd.openxmlformats-officedocument.presentationml.notesSlide+xml"/>
  <Override PartName="/ppt/notesSlides/notesSlide123.xml" ContentType="application/vnd.openxmlformats-officedocument.presentationml.notesSlide+xml"/>
  <Override PartName="/ppt/notesSlides/notesSlide124.xml" ContentType="application/vnd.openxmlformats-officedocument.presentationml.notesSlide+xml"/>
  <Override PartName="/ppt/notesSlides/notesSlide125.xml" ContentType="application/vnd.openxmlformats-officedocument.presentationml.notesSlide+xml"/>
  <Override PartName="/ppt/notesSlides/notesSlide126.xml" ContentType="application/vnd.openxmlformats-officedocument.presentationml.notesSlide+xml"/>
  <Override PartName="/ppt/notesSlides/notesSlide127.xml" ContentType="application/vnd.openxmlformats-officedocument.presentationml.notesSlide+xml"/>
  <Override PartName="/ppt/notesSlides/notesSlide128.xml" ContentType="application/vnd.openxmlformats-officedocument.presentationml.notesSlide+xml"/>
  <Override PartName="/ppt/notesSlides/notesSlide129.xml" ContentType="application/vnd.openxmlformats-officedocument.presentationml.notesSlide+xml"/>
  <Override PartName="/ppt/notesSlides/notesSlide130.xml" ContentType="application/vnd.openxmlformats-officedocument.presentationml.notesSlide+xml"/>
  <Override PartName="/ppt/notesSlides/notesSlide131.xml" ContentType="application/vnd.openxmlformats-officedocument.presentationml.notesSlide+xml"/>
  <Override PartName="/ppt/notesSlides/notesSlide132.xml" ContentType="application/vnd.openxmlformats-officedocument.presentationml.notesSlide+xml"/>
  <Override PartName="/ppt/notesSlides/notesSlide133.xml" ContentType="application/vnd.openxmlformats-officedocument.presentationml.notesSlide+xml"/>
  <Override PartName="/ppt/notesSlides/notesSlide134.xml" ContentType="application/vnd.openxmlformats-officedocument.presentationml.notesSlide+xml"/>
  <Override PartName="/ppt/notesSlides/notesSlide135.xml" ContentType="application/vnd.openxmlformats-officedocument.presentationml.notesSlide+xml"/>
  <Override PartName="/ppt/notesSlides/notesSlide136.xml" ContentType="application/vnd.openxmlformats-officedocument.presentationml.notesSlide+xml"/>
  <Override PartName="/ppt/notesSlides/notesSlide137.xml" ContentType="application/vnd.openxmlformats-officedocument.presentationml.notesSlide+xml"/>
  <Override PartName="/ppt/notesSlides/notesSlide138.xml" ContentType="application/vnd.openxmlformats-officedocument.presentationml.notesSlide+xml"/>
  <Override PartName="/ppt/notesSlides/notesSlide139.xml" ContentType="application/vnd.openxmlformats-officedocument.presentationml.notesSlide+xml"/>
  <Override PartName="/ppt/notesSlides/notesSlide140.xml" ContentType="application/vnd.openxmlformats-officedocument.presentationml.notesSlide+xml"/>
  <Override PartName="/ppt/notesSlides/notesSlide141.xml" ContentType="application/vnd.openxmlformats-officedocument.presentationml.notesSlide+xml"/>
  <Override PartName="/ppt/notesSlides/notesSlide142.xml" ContentType="application/vnd.openxmlformats-officedocument.presentationml.notesSlide+xml"/>
  <Override PartName="/ppt/notesSlides/notesSlide143.xml" ContentType="application/vnd.openxmlformats-officedocument.presentationml.notesSlide+xml"/>
  <Override PartName="/ppt/notesSlides/notesSlide144.xml" ContentType="application/vnd.openxmlformats-officedocument.presentationml.notesSlide+xml"/>
  <Override PartName="/ppt/notesSlides/notesSlide145.xml" ContentType="application/vnd.openxmlformats-officedocument.presentationml.notesSlide+xml"/>
  <Override PartName="/ppt/notesSlides/notesSlide146.xml" ContentType="application/vnd.openxmlformats-officedocument.presentationml.notesSlide+xml"/>
  <Override PartName="/ppt/notesSlides/notesSlide14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Lst>
  <p:notesMasterIdLst>
    <p:notesMasterId r:id="rId195"/>
  </p:notesMasterIdLst>
  <p:handoutMasterIdLst>
    <p:handoutMasterId r:id="rId196"/>
  </p:handoutMasterIdLst>
  <p:sldIdLst>
    <p:sldId id="337" r:id="rId2"/>
    <p:sldId id="453" r:id="rId3"/>
    <p:sldId id="454" r:id="rId4"/>
    <p:sldId id="402" r:id="rId5"/>
    <p:sldId id="403" r:id="rId6"/>
    <p:sldId id="404" r:id="rId7"/>
    <p:sldId id="405" r:id="rId8"/>
    <p:sldId id="456" r:id="rId9"/>
    <p:sldId id="408" r:id="rId10"/>
    <p:sldId id="423" r:id="rId11"/>
    <p:sldId id="407" r:id="rId12"/>
    <p:sldId id="406" r:id="rId13"/>
    <p:sldId id="256" r:id="rId14"/>
    <p:sldId id="425" r:id="rId15"/>
    <p:sldId id="257" r:id="rId16"/>
    <p:sldId id="435" r:id="rId17"/>
    <p:sldId id="450" r:id="rId18"/>
    <p:sldId id="452" r:id="rId19"/>
    <p:sldId id="451" r:id="rId20"/>
    <p:sldId id="258" r:id="rId21"/>
    <p:sldId id="259" r:id="rId22"/>
    <p:sldId id="260" r:id="rId23"/>
    <p:sldId id="261" r:id="rId24"/>
    <p:sldId id="429" r:id="rId25"/>
    <p:sldId id="430" r:id="rId26"/>
    <p:sldId id="431" r:id="rId27"/>
    <p:sldId id="339" r:id="rId28"/>
    <p:sldId id="340" r:id="rId29"/>
    <p:sldId id="341" r:id="rId30"/>
    <p:sldId id="342" r:id="rId31"/>
    <p:sldId id="343" r:id="rId32"/>
    <p:sldId id="344" r:id="rId33"/>
    <p:sldId id="345" r:id="rId34"/>
    <p:sldId id="346" r:id="rId35"/>
    <p:sldId id="347" r:id="rId36"/>
    <p:sldId id="348" r:id="rId37"/>
    <p:sldId id="426" r:id="rId38"/>
    <p:sldId id="432" r:id="rId39"/>
    <p:sldId id="349" r:id="rId40"/>
    <p:sldId id="351" r:id="rId41"/>
    <p:sldId id="262" r:id="rId42"/>
    <p:sldId id="263" r:id="rId43"/>
    <p:sldId id="264" r:id="rId44"/>
    <p:sldId id="265" r:id="rId45"/>
    <p:sldId id="266" r:id="rId46"/>
    <p:sldId id="267" r:id="rId47"/>
    <p:sldId id="268" r:id="rId48"/>
    <p:sldId id="269" r:id="rId49"/>
    <p:sldId id="401" r:id="rId50"/>
    <p:sldId id="427" r:id="rId51"/>
    <p:sldId id="338" r:id="rId52"/>
    <p:sldId id="271" r:id="rId53"/>
    <p:sldId id="412" r:id="rId54"/>
    <p:sldId id="455" r:id="rId55"/>
    <p:sldId id="413" r:id="rId56"/>
    <p:sldId id="272" r:id="rId57"/>
    <p:sldId id="273" r:id="rId58"/>
    <p:sldId id="274" r:id="rId59"/>
    <p:sldId id="433" r:id="rId60"/>
    <p:sldId id="275" r:id="rId61"/>
    <p:sldId id="276" r:id="rId62"/>
    <p:sldId id="277" r:id="rId63"/>
    <p:sldId id="278" r:id="rId64"/>
    <p:sldId id="436" r:id="rId65"/>
    <p:sldId id="279" r:id="rId66"/>
    <p:sldId id="424" r:id="rId67"/>
    <p:sldId id="280" r:id="rId68"/>
    <p:sldId id="281" r:id="rId69"/>
    <p:sldId id="282" r:id="rId70"/>
    <p:sldId id="415" r:id="rId71"/>
    <p:sldId id="416" r:id="rId72"/>
    <p:sldId id="417" r:id="rId73"/>
    <p:sldId id="418" r:id="rId74"/>
    <p:sldId id="428" r:id="rId75"/>
    <p:sldId id="419" r:id="rId76"/>
    <p:sldId id="420" r:id="rId77"/>
    <p:sldId id="421" r:id="rId78"/>
    <p:sldId id="283" r:id="rId79"/>
    <p:sldId id="284" r:id="rId80"/>
    <p:sldId id="285" r:id="rId81"/>
    <p:sldId id="286" r:id="rId82"/>
    <p:sldId id="287" r:id="rId83"/>
    <p:sldId id="449" r:id="rId84"/>
    <p:sldId id="288" r:id="rId85"/>
    <p:sldId id="438" r:id="rId86"/>
    <p:sldId id="439" r:id="rId87"/>
    <p:sldId id="440" r:id="rId88"/>
    <p:sldId id="289" r:id="rId89"/>
    <p:sldId id="442" r:id="rId90"/>
    <p:sldId id="443" r:id="rId91"/>
    <p:sldId id="444" r:id="rId92"/>
    <p:sldId id="445" r:id="rId93"/>
    <p:sldId id="446" r:id="rId94"/>
    <p:sldId id="447" r:id="rId95"/>
    <p:sldId id="290" r:id="rId96"/>
    <p:sldId id="291" r:id="rId97"/>
    <p:sldId id="292" r:id="rId98"/>
    <p:sldId id="448" r:id="rId99"/>
    <p:sldId id="437" r:id="rId100"/>
    <p:sldId id="293" r:id="rId101"/>
    <p:sldId id="294" r:id="rId102"/>
    <p:sldId id="295" r:id="rId103"/>
    <p:sldId id="296" r:id="rId104"/>
    <p:sldId id="409" r:id="rId105"/>
    <p:sldId id="410" r:id="rId106"/>
    <p:sldId id="297" r:id="rId107"/>
    <p:sldId id="298" r:id="rId108"/>
    <p:sldId id="299" r:id="rId109"/>
    <p:sldId id="411" r:id="rId110"/>
    <p:sldId id="300" r:id="rId111"/>
    <p:sldId id="301" r:id="rId112"/>
    <p:sldId id="434" r:id="rId113"/>
    <p:sldId id="302" r:id="rId114"/>
    <p:sldId id="305" r:id="rId115"/>
    <p:sldId id="306" r:id="rId116"/>
    <p:sldId id="307" r:id="rId117"/>
    <p:sldId id="308" r:id="rId118"/>
    <p:sldId id="309" r:id="rId119"/>
    <p:sldId id="310" r:id="rId120"/>
    <p:sldId id="311" r:id="rId121"/>
    <p:sldId id="312" r:id="rId122"/>
    <p:sldId id="313" r:id="rId123"/>
    <p:sldId id="314" r:id="rId124"/>
    <p:sldId id="315" r:id="rId125"/>
    <p:sldId id="316" r:id="rId126"/>
    <p:sldId id="317" r:id="rId127"/>
    <p:sldId id="318" r:id="rId128"/>
    <p:sldId id="319" r:id="rId129"/>
    <p:sldId id="320" r:id="rId130"/>
    <p:sldId id="321" r:id="rId131"/>
    <p:sldId id="352" r:id="rId132"/>
    <p:sldId id="354" r:id="rId133"/>
    <p:sldId id="355" r:id="rId134"/>
    <p:sldId id="356" r:id="rId135"/>
    <p:sldId id="357" r:id="rId136"/>
    <p:sldId id="358" r:id="rId137"/>
    <p:sldId id="359" r:id="rId138"/>
    <p:sldId id="360" r:id="rId139"/>
    <p:sldId id="361" r:id="rId140"/>
    <p:sldId id="362" r:id="rId141"/>
    <p:sldId id="363" r:id="rId142"/>
    <p:sldId id="364" r:id="rId143"/>
    <p:sldId id="365" r:id="rId144"/>
    <p:sldId id="366" r:id="rId145"/>
    <p:sldId id="367" r:id="rId146"/>
    <p:sldId id="368" r:id="rId147"/>
    <p:sldId id="369" r:id="rId148"/>
    <p:sldId id="370" r:id="rId149"/>
    <p:sldId id="414" r:id="rId150"/>
    <p:sldId id="371" r:id="rId151"/>
    <p:sldId id="372" r:id="rId152"/>
    <p:sldId id="373" r:id="rId153"/>
    <p:sldId id="374" r:id="rId154"/>
    <p:sldId id="375" r:id="rId155"/>
    <p:sldId id="376" r:id="rId156"/>
    <p:sldId id="377" r:id="rId157"/>
    <p:sldId id="378" r:id="rId158"/>
    <p:sldId id="379" r:id="rId159"/>
    <p:sldId id="380" r:id="rId160"/>
    <p:sldId id="381" r:id="rId161"/>
    <p:sldId id="382" r:id="rId162"/>
    <p:sldId id="383" r:id="rId163"/>
    <p:sldId id="384" r:id="rId164"/>
    <p:sldId id="385" r:id="rId165"/>
    <p:sldId id="386" r:id="rId166"/>
    <p:sldId id="387" r:id="rId167"/>
    <p:sldId id="388" r:id="rId168"/>
    <p:sldId id="389" r:id="rId169"/>
    <p:sldId id="390" r:id="rId170"/>
    <p:sldId id="393" r:id="rId171"/>
    <p:sldId id="391" r:id="rId172"/>
    <p:sldId id="392" r:id="rId173"/>
    <p:sldId id="394" r:id="rId174"/>
    <p:sldId id="395" r:id="rId175"/>
    <p:sldId id="396" r:id="rId176"/>
    <p:sldId id="397" r:id="rId177"/>
    <p:sldId id="398" r:id="rId178"/>
    <p:sldId id="399" r:id="rId179"/>
    <p:sldId id="400" r:id="rId180"/>
    <p:sldId id="322" r:id="rId181"/>
    <p:sldId id="323" r:id="rId182"/>
    <p:sldId id="324" r:id="rId183"/>
    <p:sldId id="325" r:id="rId184"/>
    <p:sldId id="326" r:id="rId185"/>
    <p:sldId id="327" r:id="rId186"/>
    <p:sldId id="328" r:id="rId187"/>
    <p:sldId id="329" r:id="rId188"/>
    <p:sldId id="331" r:id="rId189"/>
    <p:sldId id="332" r:id="rId190"/>
    <p:sldId id="333" r:id="rId191"/>
    <p:sldId id="334" r:id="rId192"/>
    <p:sldId id="335" r:id="rId193"/>
    <p:sldId id="336" r:id="rId194"/>
  </p:sldIdLst>
  <p:sldSz cx="9144000" cy="6858000" type="letter"/>
  <p:notesSz cx="6856413" cy="9666288"/>
  <p:defaultTextStyle>
    <a:defPPr>
      <a:defRPr lang="en-GB"/>
    </a:defPPr>
    <a:lvl1pPr algn="l" rtl="0" fontAlgn="base">
      <a:spcBef>
        <a:spcPct val="0"/>
      </a:spcBef>
      <a:spcAft>
        <a:spcPct val="0"/>
      </a:spcAft>
      <a:defRPr kern="1200">
        <a:solidFill>
          <a:schemeClr val="tx1"/>
        </a:solidFill>
        <a:latin typeface="Verdana" pitchFamily="34" charset="0"/>
        <a:ea typeface="+mn-ea"/>
        <a:cs typeface="+mn-cs"/>
      </a:defRPr>
    </a:lvl1pPr>
    <a:lvl2pPr marL="457200" algn="l" rtl="0" fontAlgn="base">
      <a:spcBef>
        <a:spcPct val="0"/>
      </a:spcBef>
      <a:spcAft>
        <a:spcPct val="0"/>
      </a:spcAft>
      <a:defRPr kern="1200">
        <a:solidFill>
          <a:schemeClr val="tx1"/>
        </a:solidFill>
        <a:latin typeface="Verdana" pitchFamily="34" charset="0"/>
        <a:ea typeface="+mn-ea"/>
        <a:cs typeface="+mn-cs"/>
      </a:defRPr>
    </a:lvl2pPr>
    <a:lvl3pPr marL="914400" algn="l" rtl="0" fontAlgn="base">
      <a:spcBef>
        <a:spcPct val="0"/>
      </a:spcBef>
      <a:spcAft>
        <a:spcPct val="0"/>
      </a:spcAft>
      <a:defRPr kern="1200">
        <a:solidFill>
          <a:schemeClr val="tx1"/>
        </a:solidFill>
        <a:latin typeface="Verdana" pitchFamily="34" charset="0"/>
        <a:ea typeface="+mn-ea"/>
        <a:cs typeface="+mn-cs"/>
      </a:defRPr>
    </a:lvl3pPr>
    <a:lvl4pPr marL="1371600" algn="l" rtl="0" fontAlgn="base">
      <a:spcBef>
        <a:spcPct val="0"/>
      </a:spcBef>
      <a:spcAft>
        <a:spcPct val="0"/>
      </a:spcAft>
      <a:defRPr kern="1200">
        <a:solidFill>
          <a:schemeClr val="tx1"/>
        </a:solidFill>
        <a:latin typeface="Verdana" pitchFamily="34" charset="0"/>
        <a:ea typeface="+mn-ea"/>
        <a:cs typeface="+mn-cs"/>
      </a:defRPr>
    </a:lvl4pPr>
    <a:lvl5pPr marL="1828800" algn="l" rtl="0" fontAlgn="base">
      <a:spcBef>
        <a:spcPct val="0"/>
      </a:spcBef>
      <a:spcAft>
        <a:spcPct val="0"/>
      </a:spcAft>
      <a:defRPr kern="1200">
        <a:solidFill>
          <a:schemeClr val="tx1"/>
        </a:solidFill>
        <a:latin typeface="Verdana" pitchFamily="34" charset="0"/>
        <a:ea typeface="+mn-ea"/>
        <a:cs typeface="+mn-cs"/>
      </a:defRPr>
    </a:lvl5pPr>
    <a:lvl6pPr marL="2286000" algn="l" defTabSz="914400" rtl="0" eaLnBrk="1" latinLnBrk="0" hangingPunct="1">
      <a:defRPr kern="1200">
        <a:solidFill>
          <a:schemeClr val="tx1"/>
        </a:solidFill>
        <a:latin typeface="Verdana" pitchFamily="34" charset="0"/>
        <a:ea typeface="+mn-ea"/>
        <a:cs typeface="+mn-cs"/>
      </a:defRPr>
    </a:lvl6pPr>
    <a:lvl7pPr marL="2743200" algn="l" defTabSz="914400" rtl="0" eaLnBrk="1" latinLnBrk="0" hangingPunct="1">
      <a:defRPr kern="1200">
        <a:solidFill>
          <a:schemeClr val="tx1"/>
        </a:solidFill>
        <a:latin typeface="Verdana" pitchFamily="34" charset="0"/>
        <a:ea typeface="+mn-ea"/>
        <a:cs typeface="+mn-cs"/>
      </a:defRPr>
    </a:lvl7pPr>
    <a:lvl8pPr marL="3200400" algn="l" defTabSz="914400" rtl="0" eaLnBrk="1" latinLnBrk="0" hangingPunct="1">
      <a:defRPr kern="1200">
        <a:solidFill>
          <a:schemeClr val="tx1"/>
        </a:solidFill>
        <a:latin typeface="Verdana" pitchFamily="34" charset="0"/>
        <a:ea typeface="+mn-ea"/>
        <a:cs typeface="+mn-cs"/>
      </a:defRPr>
    </a:lvl8pPr>
    <a:lvl9pPr marL="3657600" algn="l" defTabSz="914400" rtl="0" eaLnBrk="1" latinLnBrk="0" hangingPunct="1">
      <a:defRPr kern="1200">
        <a:solidFill>
          <a:schemeClr val="tx1"/>
        </a:solidFill>
        <a:latin typeface="Verdana"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45">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schemeClr val="tx1"/>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3300"/>
    <a:srgbClr val="FFFF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868494E-BF61-4C7F-9648-93F270E58970}" v="2" dt="2023-03-07T10:23:55.42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728" autoAdjust="0"/>
  </p:normalViewPr>
  <p:slideViewPr>
    <p:cSldViewPr>
      <p:cViewPr varScale="1">
        <p:scale>
          <a:sx n="104" d="100"/>
          <a:sy n="104" d="100"/>
        </p:scale>
        <p:origin x="1824" y="108"/>
      </p:cViewPr>
      <p:guideLst>
        <p:guide orient="horz" pos="2160"/>
        <p:guide pos="2880"/>
      </p:guideLst>
    </p:cSldViewPr>
  </p:slideViewPr>
  <p:outlineViewPr>
    <p:cViewPr>
      <p:scale>
        <a:sx n="33" d="100"/>
        <a:sy n="33" d="100"/>
      </p:scale>
      <p:origin x="0" y="0"/>
    </p:cViewPr>
    <p:sldLst>
      <p:sld r:id="rId1" collapse="1"/>
    </p:sldLst>
  </p:outlineViewPr>
  <p:notesTextViewPr>
    <p:cViewPr>
      <p:scale>
        <a:sx n="100" d="100"/>
        <a:sy n="100" d="100"/>
      </p:scale>
      <p:origin x="0" y="0"/>
    </p:cViewPr>
  </p:notesTextViewPr>
  <p:sorterViewPr>
    <p:cViewPr>
      <p:scale>
        <a:sx n="66" d="100"/>
        <a:sy n="66" d="100"/>
      </p:scale>
      <p:origin x="0" y="0"/>
    </p:cViewPr>
  </p:sorterViewPr>
  <p:notesViewPr>
    <p:cSldViewPr>
      <p:cViewPr varScale="1">
        <p:scale>
          <a:sx n="52" d="100"/>
          <a:sy n="52" d="100"/>
        </p:scale>
        <p:origin x="-1884" y="-96"/>
      </p:cViewPr>
      <p:guideLst>
        <p:guide orient="horz" pos="3045"/>
        <p:guide pos="2160"/>
      </p:guideLst>
    </p:cSldViewPr>
  </p:notesViewPr>
  <p:gridSpacing cx="72008" cy="72008"/>
</p:viewPr>
</file>

<file path=ppt/_rels/presentation.xml.rels><?xml version="1.0" encoding="UTF-8" standalone="yes"?>
<Relationships xmlns="http://schemas.openxmlformats.org/package/2006/relationships"><Relationship Id="rId117" Type="http://schemas.openxmlformats.org/officeDocument/2006/relationships/slide" Target="slides/slide116.xml"/><Relationship Id="rId21" Type="http://schemas.openxmlformats.org/officeDocument/2006/relationships/slide" Target="slides/slide20.xml"/><Relationship Id="rId42" Type="http://schemas.openxmlformats.org/officeDocument/2006/relationships/slide" Target="slides/slide41.xml"/><Relationship Id="rId63" Type="http://schemas.openxmlformats.org/officeDocument/2006/relationships/slide" Target="slides/slide62.xml"/><Relationship Id="rId84" Type="http://schemas.openxmlformats.org/officeDocument/2006/relationships/slide" Target="slides/slide83.xml"/><Relationship Id="rId138" Type="http://schemas.openxmlformats.org/officeDocument/2006/relationships/slide" Target="slides/slide137.xml"/><Relationship Id="rId159" Type="http://schemas.openxmlformats.org/officeDocument/2006/relationships/slide" Target="slides/slide158.xml"/><Relationship Id="rId170" Type="http://schemas.openxmlformats.org/officeDocument/2006/relationships/slide" Target="slides/slide169.xml"/><Relationship Id="rId191" Type="http://schemas.openxmlformats.org/officeDocument/2006/relationships/slide" Target="slides/slide190.xml"/><Relationship Id="rId107" Type="http://schemas.openxmlformats.org/officeDocument/2006/relationships/slide" Target="slides/slide106.xml"/><Relationship Id="rId11" Type="http://schemas.openxmlformats.org/officeDocument/2006/relationships/slide" Target="slides/slide10.xml"/><Relationship Id="rId32" Type="http://schemas.openxmlformats.org/officeDocument/2006/relationships/slide" Target="slides/slide31.xml"/><Relationship Id="rId53" Type="http://schemas.openxmlformats.org/officeDocument/2006/relationships/slide" Target="slides/slide52.xml"/><Relationship Id="rId74" Type="http://schemas.openxmlformats.org/officeDocument/2006/relationships/slide" Target="slides/slide73.xml"/><Relationship Id="rId128" Type="http://schemas.openxmlformats.org/officeDocument/2006/relationships/slide" Target="slides/slide127.xml"/><Relationship Id="rId149" Type="http://schemas.openxmlformats.org/officeDocument/2006/relationships/slide" Target="slides/slide148.xml"/><Relationship Id="rId5" Type="http://schemas.openxmlformats.org/officeDocument/2006/relationships/slide" Target="slides/slide4.xml"/><Relationship Id="rId95" Type="http://schemas.openxmlformats.org/officeDocument/2006/relationships/slide" Target="slides/slide94.xml"/><Relationship Id="rId160" Type="http://schemas.openxmlformats.org/officeDocument/2006/relationships/slide" Target="slides/slide159.xml"/><Relationship Id="rId181" Type="http://schemas.openxmlformats.org/officeDocument/2006/relationships/slide" Target="slides/slide180.xml"/><Relationship Id="rId22" Type="http://schemas.openxmlformats.org/officeDocument/2006/relationships/slide" Target="slides/slide21.xml"/><Relationship Id="rId43" Type="http://schemas.openxmlformats.org/officeDocument/2006/relationships/slide" Target="slides/slide42.xml"/><Relationship Id="rId64" Type="http://schemas.openxmlformats.org/officeDocument/2006/relationships/slide" Target="slides/slide63.xml"/><Relationship Id="rId118" Type="http://schemas.openxmlformats.org/officeDocument/2006/relationships/slide" Target="slides/slide117.xml"/><Relationship Id="rId139" Type="http://schemas.openxmlformats.org/officeDocument/2006/relationships/slide" Target="slides/slide138.xml"/><Relationship Id="rId85" Type="http://schemas.openxmlformats.org/officeDocument/2006/relationships/slide" Target="slides/slide84.xml"/><Relationship Id="rId150" Type="http://schemas.openxmlformats.org/officeDocument/2006/relationships/slide" Target="slides/slide149.xml"/><Relationship Id="rId171" Type="http://schemas.openxmlformats.org/officeDocument/2006/relationships/slide" Target="slides/slide170.xml"/><Relationship Id="rId192" Type="http://schemas.openxmlformats.org/officeDocument/2006/relationships/slide" Target="slides/slide191.xml"/><Relationship Id="rId12" Type="http://schemas.openxmlformats.org/officeDocument/2006/relationships/slide" Target="slides/slide11.xml"/><Relationship Id="rId33" Type="http://schemas.openxmlformats.org/officeDocument/2006/relationships/slide" Target="slides/slide32.xml"/><Relationship Id="rId108" Type="http://schemas.openxmlformats.org/officeDocument/2006/relationships/slide" Target="slides/slide107.xml"/><Relationship Id="rId129" Type="http://schemas.openxmlformats.org/officeDocument/2006/relationships/slide" Target="slides/slide128.xml"/><Relationship Id="rId54" Type="http://schemas.openxmlformats.org/officeDocument/2006/relationships/slide" Target="slides/slide53.xml"/><Relationship Id="rId75" Type="http://schemas.openxmlformats.org/officeDocument/2006/relationships/slide" Target="slides/slide74.xml"/><Relationship Id="rId96" Type="http://schemas.openxmlformats.org/officeDocument/2006/relationships/slide" Target="slides/slide95.xml"/><Relationship Id="rId140" Type="http://schemas.openxmlformats.org/officeDocument/2006/relationships/slide" Target="slides/slide139.xml"/><Relationship Id="rId161" Type="http://schemas.openxmlformats.org/officeDocument/2006/relationships/slide" Target="slides/slide160.xml"/><Relationship Id="rId182" Type="http://schemas.openxmlformats.org/officeDocument/2006/relationships/slide" Target="slides/slide181.xml"/><Relationship Id="rId6" Type="http://schemas.openxmlformats.org/officeDocument/2006/relationships/slide" Target="slides/slide5.xml"/><Relationship Id="rId23" Type="http://schemas.openxmlformats.org/officeDocument/2006/relationships/slide" Target="slides/slide22.xml"/><Relationship Id="rId119" Type="http://schemas.openxmlformats.org/officeDocument/2006/relationships/slide" Target="slides/slide118.xml"/><Relationship Id="rId44" Type="http://schemas.openxmlformats.org/officeDocument/2006/relationships/slide" Target="slides/slide43.xml"/><Relationship Id="rId65" Type="http://schemas.openxmlformats.org/officeDocument/2006/relationships/slide" Target="slides/slide64.xml"/><Relationship Id="rId86" Type="http://schemas.openxmlformats.org/officeDocument/2006/relationships/slide" Target="slides/slide85.xml"/><Relationship Id="rId130" Type="http://schemas.openxmlformats.org/officeDocument/2006/relationships/slide" Target="slides/slide129.xml"/><Relationship Id="rId151" Type="http://schemas.openxmlformats.org/officeDocument/2006/relationships/slide" Target="slides/slide150.xml"/><Relationship Id="rId172" Type="http://schemas.openxmlformats.org/officeDocument/2006/relationships/slide" Target="slides/slide171.xml"/><Relationship Id="rId193" Type="http://schemas.openxmlformats.org/officeDocument/2006/relationships/slide" Target="slides/slide192.xml"/><Relationship Id="rId13" Type="http://schemas.openxmlformats.org/officeDocument/2006/relationships/slide" Target="slides/slide12.xml"/><Relationship Id="rId109" Type="http://schemas.openxmlformats.org/officeDocument/2006/relationships/slide" Target="slides/slide108.xml"/><Relationship Id="rId34" Type="http://schemas.openxmlformats.org/officeDocument/2006/relationships/slide" Target="slides/slide33.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20" Type="http://schemas.openxmlformats.org/officeDocument/2006/relationships/slide" Target="slides/slide119.xml"/><Relationship Id="rId141" Type="http://schemas.openxmlformats.org/officeDocument/2006/relationships/slide" Target="slides/slide140.xml"/><Relationship Id="rId7" Type="http://schemas.openxmlformats.org/officeDocument/2006/relationships/slide" Target="slides/slide6.xml"/><Relationship Id="rId162" Type="http://schemas.openxmlformats.org/officeDocument/2006/relationships/slide" Target="slides/slide161.xml"/><Relationship Id="rId183" Type="http://schemas.openxmlformats.org/officeDocument/2006/relationships/slide" Target="slides/slide182.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slide" Target="slides/slide109.xml"/><Relationship Id="rId115" Type="http://schemas.openxmlformats.org/officeDocument/2006/relationships/slide" Target="slides/slide114.xml"/><Relationship Id="rId131" Type="http://schemas.openxmlformats.org/officeDocument/2006/relationships/slide" Target="slides/slide130.xml"/><Relationship Id="rId136" Type="http://schemas.openxmlformats.org/officeDocument/2006/relationships/slide" Target="slides/slide135.xml"/><Relationship Id="rId157" Type="http://schemas.openxmlformats.org/officeDocument/2006/relationships/slide" Target="slides/slide156.xml"/><Relationship Id="rId178" Type="http://schemas.openxmlformats.org/officeDocument/2006/relationships/slide" Target="slides/slide177.xml"/><Relationship Id="rId61" Type="http://schemas.openxmlformats.org/officeDocument/2006/relationships/slide" Target="slides/slide60.xml"/><Relationship Id="rId82" Type="http://schemas.openxmlformats.org/officeDocument/2006/relationships/slide" Target="slides/slide81.xml"/><Relationship Id="rId152" Type="http://schemas.openxmlformats.org/officeDocument/2006/relationships/slide" Target="slides/slide151.xml"/><Relationship Id="rId173" Type="http://schemas.openxmlformats.org/officeDocument/2006/relationships/slide" Target="slides/slide172.xml"/><Relationship Id="rId194" Type="http://schemas.openxmlformats.org/officeDocument/2006/relationships/slide" Target="slides/slide193.xml"/><Relationship Id="rId199" Type="http://schemas.openxmlformats.org/officeDocument/2006/relationships/theme" Target="theme/theme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126" Type="http://schemas.openxmlformats.org/officeDocument/2006/relationships/slide" Target="slides/slide125.xml"/><Relationship Id="rId147" Type="http://schemas.openxmlformats.org/officeDocument/2006/relationships/slide" Target="slides/slide146.xml"/><Relationship Id="rId168" Type="http://schemas.openxmlformats.org/officeDocument/2006/relationships/slide" Target="slides/slide167.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slide" Target="slides/slide97.xml"/><Relationship Id="rId121" Type="http://schemas.openxmlformats.org/officeDocument/2006/relationships/slide" Target="slides/slide120.xml"/><Relationship Id="rId142" Type="http://schemas.openxmlformats.org/officeDocument/2006/relationships/slide" Target="slides/slide141.xml"/><Relationship Id="rId163" Type="http://schemas.openxmlformats.org/officeDocument/2006/relationships/slide" Target="slides/slide162.xml"/><Relationship Id="rId184" Type="http://schemas.openxmlformats.org/officeDocument/2006/relationships/slide" Target="slides/slide183.xml"/><Relationship Id="rId189" Type="http://schemas.openxmlformats.org/officeDocument/2006/relationships/slide" Target="slides/slide188.xml"/><Relationship Id="rId3" Type="http://schemas.openxmlformats.org/officeDocument/2006/relationships/slide" Target="slides/slide2.xml"/><Relationship Id="rId25" Type="http://schemas.openxmlformats.org/officeDocument/2006/relationships/slide" Target="slides/slide24.xml"/><Relationship Id="rId46" Type="http://schemas.openxmlformats.org/officeDocument/2006/relationships/slide" Target="slides/slide45.xml"/><Relationship Id="rId67" Type="http://schemas.openxmlformats.org/officeDocument/2006/relationships/slide" Target="slides/slide66.xml"/><Relationship Id="rId116" Type="http://schemas.openxmlformats.org/officeDocument/2006/relationships/slide" Target="slides/slide115.xml"/><Relationship Id="rId137" Type="http://schemas.openxmlformats.org/officeDocument/2006/relationships/slide" Target="slides/slide136.xml"/><Relationship Id="rId158" Type="http://schemas.openxmlformats.org/officeDocument/2006/relationships/slide" Target="slides/slide157.xml"/><Relationship Id="rId20" Type="http://schemas.openxmlformats.org/officeDocument/2006/relationships/slide" Target="slides/slide19.xml"/><Relationship Id="rId41" Type="http://schemas.openxmlformats.org/officeDocument/2006/relationships/slide" Target="slides/slide40.xml"/><Relationship Id="rId62" Type="http://schemas.openxmlformats.org/officeDocument/2006/relationships/slide" Target="slides/slide61.xml"/><Relationship Id="rId83" Type="http://schemas.openxmlformats.org/officeDocument/2006/relationships/slide" Target="slides/slide82.xml"/><Relationship Id="rId88" Type="http://schemas.openxmlformats.org/officeDocument/2006/relationships/slide" Target="slides/slide87.xml"/><Relationship Id="rId111" Type="http://schemas.openxmlformats.org/officeDocument/2006/relationships/slide" Target="slides/slide110.xml"/><Relationship Id="rId132" Type="http://schemas.openxmlformats.org/officeDocument/2006/relationships/slide" Target="slides/slide131.xml"/><Relationship Id="rId153" Type="http://schemas.openxmlformats.org/officeDocument/2006/relationships/slide" Target="slides/slide152.xml"/><Relationship Id="rId174" Type="http://schemas.openxmlformats.org/officeDocument/2006/relationships/slide" Target="slides/slide173.xml"/><Relationship Id="rId179" Type="http://schemas.openxmlformats.org/officeDocument/2006/relationships/slide" Target="slides/slide178.xml"/><Relationship Id="rId195" Type="http://schemas.openxmlformats.org/officeDocument/2006/relationships/notesMaster" Target="notesMasters/notesMaster1.xml"/><Relationship Id="rId190" Type="http://schemas.openxmlformats.org/officeDocument/2006/relationships/slide" Target="slides/slide189.xml"/><Relationship Id="rId15" Type="http://schemas.openxmlformats.org/officeDocument/2006/relationships/slide" Target="slides/slide14.xml"/><Relationship Id="rId36" Type="http://schemas.openxmlformats.org/officeDocument/2006/relationships/slide" Target="slides/slide35.xml"/><Relationship Id="rId57" Type="http://schemas.openxmlformats.org/officeDocument/2006/relationships/slide" Target="slides/slide56.xml"/><Relationship Id="rId106" Type="http://schemas.openxmlformats.org/officeDocument/2006/relationships/slide" Target="slides/slide105.xml"/><Relationship Id="rId127" Type="http://schemas.openxmlformats.org/officeDocument/2006/relationships/slide" Target="slides/slide126.xml"/><Relationship Id="rId10" Type="http://schemas.openxmlformats.org/officeDocument/2006/relationships/slide" Target="slides/slide9.xml"/><Relationship Id="rId31" Type="http://schemas.openxmlformats.org/officeDocument/2006/relationships/slide" Target="slides/slide30.xml"/><Relationship Id="rId52" Type="http://schemas.openxmlformats.org/officeDocument/2006/relationships/slide" Target="slides/slide51.xml"/><Relationship Id="rId73" Type="http://schemas.openxmlformats.org/officeDocument/2006/relationships/slide" Target="slides/slide72.xml"/><Relationship Id="rId78" Type="http://schemas.openxmlformats.org/officeDocument/2006/relationships/slide" Target="slides/slide77.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122" Type="http://schemas.openxmlformats.org/officeDocument/2006/relationships/slide" Target="slides/slide121.xml"/><Relationship Id="rId143" Type="http://schemas.openxmlformats.org/officeDocument/2006/relationships/slide" Target="slides/slide142.xml"/><Relationship Id="rId148" Type="http://schemas.openxmlformats.org/officeDocument/2006/relationships/slide" Target="slides/slide147.xml"/><Relationship Id="rId164" Type="http://schemas.openxmlformats.org/officeDocument/2006/relationships/slide" Target="slides/slide163.xml"/><Relationship Id="rId169" Type="http://schemas.openxmlformats.org/officeDocument/2006/relationships/slide" Target="slides/slide168.xml"/><Relationship Id="rId185" Type="http://schemas.openxmlformats.org/officeDocument/2006/relationships/slide" Target="slides/slide184.xml"/><Relationship Id="rId4" Type="http://schemas.openxmlformats.org/officeDocument/2006/relationships/slide" Target="slides/slide3.xml"/><Relationship Id="rId9" Type="http://schemas.openxmlformats.org/officeDocument/2006/relationships/slide" Target="slides/slide8.xml"/><Relationship Id="rId180" Type="http://schemas.openxmlformats.org/officeDocument/2006/relationships/slide" Target="slides/slide179.xml"/><Relationship Id="rId26" Type="http://schemas.openxmlformats.org/officeDocument/2006/relationships/slide" Target="slides/slide25.xml"/><Relationship Id="rId47" Type="http://schemas.openxmlformats.org/officeDocument/2006/relationships/slide" Target="slides/slide46.xml"/><Relationship Id="rId68" Type="http://schemas.openxmlformats.org/officeDocument/2006/relationships/slide" Target="slides/slide67.xml"/><Relationship Id="rId89" Type="http://schemas.openxmlformats.org/officeDocument/2006/relationships/slide" Target="slides/slide88.xml"/><Relationship Id="rId112" Type="http://schemas.openxmlformats.org/officeDocument/2006/relationships/slide" Target="slides/slide111.xml"/><Relationship Id="rId133" Type="http://schemas.openxmlformats.org/officeDocument/2006/relationships/slide" Target="slides/slide132.xml"/><Relationship Id="rId154" Type="http://schemas.openxmlformats.org/officeDocument/2006/relationships/slide" Target="slides/slide153.xml"/><Relationship Id="rId175" Type="http://schemas.openxmlformats.org/officeDocument/2006/relationships/slide" Target="slides/slide174.xml"/><Relationship Id="rId196" Type="http://schemas.openxmlformats.org/officeDocument/2006/relationships/handoutMaster" Target="handoutMasters/handoutMaster1.xml"/><Relationship Id="rId200" Type="http://schemas.openxmlformats.org/officeDocument/2006/relationships/tableStyles" Target="tableStyles.xml"/><Relationship Id="rId16" Type="http://schemas.openxmlformats.org/officeDocument/2006/relationships/slide" Target="slides/slide15.xml"/><Relationship Id="rId37" Type="http://schemas.openxmlformats.org/officeDocument/2006/relationships/slide" Target="slides/slide36.xml"/><Relationship Id="rId58" Type="http://schemas.openxmlformats.org/officeDocument/2006/relationships/slide" Target="slides/slide57.xml"/><Relationship Id="rId79" Type="http://schemas.openxmlformats.org/officeDocument/2006/relationships/slide" Target="slides/slide78.xml"/><Relationship Id="rId102" Type="http://schemas.openxmlformats.org/officeDocument/2006/relationships/slide" Target="slides/slide101.xml"/><Relationship Id="rId123" Type="http://schemas.openxmlformats.org/officeDocument/2006/relationships/slide" Target="slides/slide122.xml"/><Relationship Id="rId144" Type="http://schemas.openxmlformats.org/officeDocument/2006/relationships/slide" Target="slides/slide143.xml"/><Relationship Id="rId90" Type="http://schemas.openxmlformats.org/officeDocument/2006/relationships/slide" Target="slides/slide89.xml"/><Relationship Id="rId165" Type="http://schemas.openxmlformats.org/officeDocument/2006/relationships/slide" Target="slides/slide164.xml"/><Relationship Id="rId186" Type="http://schemas.openxmlformats.org/officeDocument/2006/relationships/slide" Target="slides/slide185.xml"/><Relationship Id="rId27" Type="http://schemas.openxmlformats.org/officeDocument/2006/relationships/slide" Target="slides/slide26.xml"/><Relationship Id="rId48" Type="http://schemas.openxmlformats.org/officeDocument/2006/relationships/slide" Target="slides/slide47.xml"/><Relationship Id="rId69" Type="http://schemas.openxmlformats.org/officeDocument/2006/relationships/slide" Target="slides/slide68.xml"/><Relationship Id="rId113" Type="http://schemas.openxmlformats.org/officeDocument/2006/relationships/slide" Target="slides/slide112.xml"/><Relationship Id="rId134" Type="http://schemas.openxmlformats.org/officeDocument/2006/relationships/slide" Target="slides/slide133.xml"/><Relationship Id="rId80" Type="http://schemas.openxmlformats.org/officeDocument/2006/relationships/slide" Target="slides/slide79.xml"/><Relationship Id="rId155" Type="http://schemas.openxmlformats.org/officeDocument/2006/relationships/slide" Target="slides/slide154.xml"/><Relationship Id="rId176" Type="http://schemas.openxmlformats.org/officeDocument/2006/relationships/slide" Target="slides/slide175.xml"/><Relationship Id="rId197" Type="http://schemas.openxmlformats.org/officeDocument/2006/relationships/presProps" Target="presProps.xml"/><Relationship Id="rId201" Type="http://schemas.microsoft.com/office/2016/11/relationships/changesInfo" Target="changesInfos/changesInfo1.xml"/><Relationship Id="rId17" Type="http://schemas.openxmlformats.org/officeDocument/2006/relationships/slide" Target="slides/slide16.xml"/><Relationship Id="rId38" Type="http://schemas.openxmlformats.org/officeDocument/2006/relationships/slide" Target="slides/slide37.xml"/><Relationship Id="rId59" Type="http://schemas.openxmlformats.org/officeDocument/2006/relationships/slide" Target="slides/slide58.xml"/><Relationship Id="rId103" Type="http://schemas.openxmlformats.org/officeDocument/2006/relationships/slide" Target="slides/slide102.xml"/><Relationship Id="rId124" Type="http://schemas.openxmlformats.org/officeDocument/2006/relationships/slide" Target="slides/slide123.xml"/><Relationship Id="rId70" Type="http://schemas.openxmlformats.org/officeDocument/2006/relationships/slide" Target="slides/slide69.xml"/><Relationship Id="rId91" Type="http://schemas.openxmlformats.org/officeDocument/2006/relationships/slide" Target="slides/slide90.xml"/><Relationship Id="rId145" Type="http://schemas.openxmlformats.org/officeDocument/2006/relationships/slide" Target="slides/slide144.xml"/><Relationship Id="rId166" Type="http://schemas.openxmlformats.org/officeDocument/2006/relationships/slide" Target="slides/slide165.xml"/><Relationship Id="rId187" Type="http://schemas.openxmlformats.org/officeDocument/2006/relationships/slide" Target="slides/slide186.xml"/><Relationship Id="rId1" Type="http://schemas.openxmlformats.org/officeDocument/2006/relationships/slideMaster" Target="slideMasters/slideMaster1.xml"/><Relationship Id="rId28" Type="http://schemas.openxmlformats.org/officeDocument/2006/relationships/slide" Target="slides/slide27.xml"/><Relationship Id="rId49" Type="http://schemas.openxmlformats.org/officeDocument/2006/relationships/slide" Target="slides/slide48.xml"/><Relationship Id="rId114" Type="http://schemas.openxmlformats.org/officeDocument/2006/relationships/slide" Target="slides/slide113.xml"/><Relationship Id="rId60" Type="http://schemas.openxmlformats.org/officeDocument/2006/relationships/slide" Target="slides/slide59.xml"/><Relationship Id="rId81" Type="http://schemas.openxmlformats.org/officeDocument/2006/relationships/slide" Target="slides/slide80.xml"/><Relationship Id="rId135" Type="http://schemas.openxmlformats.org/officeDocument/2006/relationships/slide" Target="slides/slide134.xml"/><Relationship Id="rId156" Type="http://schemas.openxmlformats.org/officeDocument/2006/relationships/slide" Target="slides/slide155.xml"/><Relationship Id="rId177" Type="http://schemas.openxmlformats.org/officeDocument/2006/relationships/slide" Target="slides/slide176.xml"/><Relationship Id="rId198" Type="http://schemas.openxmlformats.org/officeDocument/2006/relationships/viewProps" Target="viewProps.xml"/><Relationship Id="rId202" Type="http://schemas.microsoft.com/office/2015/10/relationships/revisionInfo" Target="revisionInfo.xml"/><Relationship Id="rId18" Type="http://schemas.openxmlformats.org/officeDocument/2006/relationships/slide" Target="slides/slide17.xml"/><Relationship Id="rId39" Type="http://schemas.openxmlformats.org/officeDocument/2006/relationships/slide" Target="slides/slide38.xml"/><Relationship Id="rId50" Type="http://schemas.openxmlformats.org/officeDocument/2006/relationships/slide" Target="slides/slide49.xml"/><Relationship Id="rId104" Type="http://schemas.openxmlformats.org/officeDocument/2006/relationships/slide" Target="slides/slide103.xml"/><Relationship Id="rId125" Type="http://schemas.openxmlformats.org/officeDocument/2006/relationships/slide" Target="slides/slide124.xml"/><Relationship Id="rId146" Type="http://schemas.openxmlformats.org/officeDocument/2006/relationships/slide" Target="slides/slide145.xml"/><Relationship Id="rId167" Type="http://schemas.openxmlformats.org/officeDocument/2006/relationships/slide" Target="slides/slide166.xml"/><Relationship Id="rId188" Type="http://schemas.openxmlformats.org/officeDocument/2006/relationships/slide" Target="slides/slide187.xml"/><Relationship Id="rId71" Type="http://schemas.openxmlformats.org/officeDocument/2006/relationships/slide" Target="slides/slide70.xml"/><Relationship Id="rId92" Type="http://schemas.openxmlformats.org/officeDocument/2006/relationships/slide" Target="slides/slide91.xml"/></Relationships>
</file>

<file path=ppt/_rels/viewProps.xml.rels><?xml version="1.0" encoding="UTF-8" standalone="yes"?>
<Relationships xmlns="http://schemas.openxmlformats.org/package/2006/relationships"><Relationship Id="rId1" Type="http://schemas.openxmlformats.org/officeDocument/2006/relationships/slide" Target="slides/slide11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ris House" userId="5059c1ca-85b5-4287-8a2b-cb2ea54da421" providerId="ADAL" clId="{5B572FF5-BB71-4E1B-BCF0-9A8A32758D5C}"/>
    <pc:docChg chg="modSld">
      <pc:chgData name="Chris House" userId="5059c1ca-85b5-4287-8a2b-cb2ea54da421" providerId="ADAL" clId="{5B572FF5-BB71-4E1B-BCF0-9A8A32758D5C}" dt="2022-01-18T09:02:16.264" v="6" actId="20577"/>
      <pc:docMkLst>
        <pc:docMk/>
      </pc:docMkLst>
      <pc:sldChg chg="modSp">
        <pc:chgData name="Chris House" userId="5059c1ca-85b5-4287-8a2b-cb2ea54da421" providerId="ADAL" clId="{5B572FF5-BB71-4E1B-BCF0-9A8A32758D5C}" dt="2022-01-18T09:02:16.264" v="6" actId="20577"/>
        <pc:sldMkLst>
          <pc:docMk/>
          <pc:sldMk cId="0" sldId="318"/>
        </pc:sldMkLst>
        <pc:spChg chg="mod">
          <ac:chgData name="Chris House" userId="5059c1ca-85b5-4287-8a2b-cb2ea54da421" providerId="ADAL" clId="{5B572FF5-BB71-4E1B-BCF0-9A8A32758D5C}" dt="2022-01-18T09:02:16.264" v="6" actId="20577"/>
          <ac:spMkLst>
            <pc:docMk/>
            <pc:sldMk cId="0" sldId="318"/>
            <ac:spMk id="68611" creationId="{00000000-0000-0000-0000-000000000000}"/>
          </ac:spMkLst>
        </pc:spChg>
      </pc:sldChg>
    </pc:docChg>
  </pc:docChgLst>
  <pc:docChgLst>
    <pc:chgData name="Chris House" userId="5059c1ca-85b5-4287-8a2b-cb2ea54da421" providerId="ADAL" clId="{8868494E-BF61-4C7F-9648-93F270E58970}"/>
    <pc:docChg chg="modSld">
      <pc:chgData name="Chris House" userId="5059c1ca-85b5-4287-8a2b-cb2ea54da421" providerId="ADAL" clId="{8868494E-BF61-4C7F-9648-93F270E58970}" dt="2023-03-07T10:23:55.419" v="1" actId="20577"/>
      <pc:docMkLst>
        <pc:docMk/>
      </pc:docMkLst>
      <pc:sldChg chg="modSp">
        <pc:chgData name="Chris House" userId="5059c1ca-85b5-4287-8a2b-cb2ea54da421" providerId="ADAL" clId="{8868494E-BF61-4C7F-9648-93F270E58970}" dt="2023-03-07T10:23:55.419" v="1" actId="20577"/>
        <pc:sldMkLst>
          <pc:docMk/>
          <pc:sldMk cId="0" sldId="264"/>
        </pc:sldMkLst>
        <pc:spChg chg="mod">
          <ac:chgData name="Chris House" userId="5059c1ca-85b5-4287-8a2b-cb2ea54da421" providerId="ADAL" clId="{8868494E-BF61-4C7F-9648-93F270E58970}" dt="2023-03-07T10:23:55.419" v="1" actId="20577"/>
          <ac:spMkLst>
            <pc:docMk/>
            <pc:sldMk cId="0" sldId="264"/>
            <ac:spMk id="13315" creationId="{00000000-0000-0000-0000-000000000000}"/>
          </ac:spMkLst>
        </pc:spChg>
      </pc:sldChg>
    </pc:docChg>
  </pc:docChgLst>
  <pc:docChgLst>
    <pc:chgData name="Christopher House" userId="5059c1ca-85b5-4287-8a2b-cb2ea54da421" providerId="ADAL" clId="{CEA490C4-5524-4505-866E-DBF0AD35B375}"/>
    <pc:docChg chg="addSld modSld">
      <pc:chgData name="Christopher House" userId="5059c1ca-85b5-4287-8a2b-cb2ea54da421" providerId="ADAL" clId="{CEA490C4-5524-4505-866E-DBF0AD35B375}" dt="2021-11-23T10:17:01.609" v="32" actId="15"/>
      <pc:docMkLst>
        <pc:docMk/>
      </pc:docMkLst>
      <pc:sldChg chg="modSp">
        <pc:chgData name="Christopher House" userId="5059c1ca-85b5-4287-8a2b-cb2ea54da421" providerId="ADAL" clId="{CEA490C4-5524-4505-866E-DBF0AD35B375}" dt="2021-11-23T10:14:40.346" v="29" actId="20577"/>
        <pc:sldMkLst>
          <pc:docMk/>
          <pc:sldMk cId="0" sldId="274"/>
        </pc:sldMkLst>
        <pc:spChg chg="mod">
          <ac:chgData name="Christopher House" userId="5059c1ca-85b5-4287-8a2b-cb2ea54da421" providerId="ADAL" clId="{CEA490C4-5524-4505-866E-DBF0AD35B375}" dt="2021-11-23T10:14:40.346" v="29" actId="20577"/>
          <ac:spMkLst>
            <pc:docMk/>
            <pc:sldMk cId="0" sldId="274"/>
            <ac:spMk id="23555" creationId="{00000000-0000-0000-0000-000000000000}"/>
          </ac:spMkLst>
        </pc:spChg>
      </pc:sldChg>
      <pc:sldChg chg="modAnim">
        <pc:chgData name="Christopher House" userId="5059c1ca-85b5-4287-8a2b-cb2ea54da421" providerId="ADAL" clId="{CEA490C4-5524-4505-866E-DBF0AD35B375}" dt="2021-11-23T10:13:52.584" v="22"/>
        <pc:sldMkLst>
          <pc:docMk/>
          <pc:sldMk cId="983103221" sldId="412"/>
        </pc:sldMkLst>
      </pc:sldChg>
      <pc:sldChg chg="modSp modAnim">
        <pc:chgData name="Christopher House" userId="5059c1ca-85b5-4287-8a2b-cb2ea54da421" providerId="ADAL" clId="{CEA490C4-5524-4505-866E-DBF0AD35B375}" dt="2021-11-23T10:17:01.609" v="32" actId="15"/>
        <pc:sldMkLst>
          <pc:docMk/>
          <pc:sldMk cId="3035040006" sldId="436"/>
        </pc:sldMkLst>
        <pc:spChg chg="mod">
          <ac:chgData name="Christopher House" userId="5059c1ca-85b5-4287-8a2b-cb2ea54da421" providerId="ADAL" clId="{CEA490C4-5524-4505-866E-DBF0AD35B375}" dt="2021-11-23T10:17:01.609" v="32" actId="15"/>
          <ac:spMkLst>
            <pc:docMk/>
            <pc:sldMk cId="3035040006" sldId="436"/>
            <ac:spMk id="27651" creationId="{00000000-0000-0000-0000-000000000000}"/>
          </ac:spMkLst>
        </pc:spChg>
      </pc:sldChg>
      <pc:sldChg chg="addSp modSp new mod">
        <pc:chgData name="Christopher House" userId="5059c1ca-85b5-4287-8a2b-cb2ea54da421" providerId="ADAL" clId="{CEA490C4-5524-4505-866E-DBF0AD35B375}" dt="2021-11-23T10:13:22.679" v="21" actId="1076"/>
        <pc:sldMkLst>
          <pc:docMk/>
          <pc:sldMk cId="4058929883" sldId="455"/>
        </pc:sldMkLst>
        <pc:spChg chg="mod">
          <ac:chgData name="Christopher House" userId="5059c1ca-85b5-4287-8a2b-cb2ea54da421" providerId="ADAL" clId="{CEA490C4-5524-4505-866E-DBF0AD35B375}" dt="2021-11-23T10:13:22.679" v="21" actId="1076"/>
          <ac:spMkLst>
            <pc:docMk/>
            <pc:sldMk cId="4058929883" sldId="455"/>
            <ac:spMk id="2" creationId="{94966236-3D2F-4761-88F7-9426689E68B8}"/>
          </ac:spMkLst>
        </pc:spChg>
        <pc:spChg chg="mod">
          <ac:chgData name="Christopher House" userId="5059c1ca-85b5-4287-8a2b-cb2ea54da421" providerId="ADAL" clId="{CEA490C4-5524-4505-866E-DBF0AD35B375}" dt="2021-11-23T10:13:13.192" v="18" actId="1076"/>
          <ac:spMkLst>
            <pc:docMk/>
            <pc:sldMk cId="4058929883" sldId="455"/>
            <ac:spMk id="3" creationId="{D9D200A1-570D-4541-A511-DF75E594DDB3}"/>
          </ac:spMkLst>
        </pc:spChg>
        <pc:picChg chg="add mod">
          <ac:chgData name="Christopher House" userId="5059c1ca-85b5-4287-8a2b-cb2ea54da421" providerId="ADAL" clId="{CEA490C4-5524-4505-866E-DBF0AD35B375}" dt="2021-11-23T10:13:04.320" v="15" actId="1076"/>
          <ac:picMkLst>
            <pc:docMk/>
            <pc:sldMk cId="4058929883" sldId="455"/>
            <ac:picMk id="6" creationId="{B48F3F05-F3AC-4B32-9031-E1FF22B9669B}"/>
          </ac:picMkLst>
        </pc:picChg>
      </pc:sldChg>
    </pc:docChg>
  </pc:docChgLst>
  <pc:docChgLst>
    <pc:chgData name="Chris House" userId="5059c1ca-85b5-4287-8a2b-cb2ea54da421" providerId="ADAL" clId="{CEA490C4-5524-4505-866E-DBF0AD35B375}"/>
    <pc:docChg chg="custSel addSld modSld">
      <pc:chgData name="Chris House" userId="5059c1ca-85b5-4287-8a2b-cb2ea54da421" providerId="ADAL" clId="{CEA490C4-5524-4505-866E-DBF0AD35B375}" dt="2021-11-16T09:37:38.199" v="161" actId="20577"/>
      <pc:docMkLst>
        <pc:docMk/>
      </pc:docMkLst>
      <pc:sldChg chg="modSp">
        <pc:chgData name="Chris House" userId="5059c1ca-85b5-4287-8a2b-cb2ea54da421" providerId="ADAL" clId="{CEA490C4-5524-4505-866E-DBF0AD35B375}" dt="2021-11-16T09:37:38.199" v="161" actId="20577"/>
        <pc:sldMkLst>
          <pc:docMk/>
          <pc:sldMk cId="0" sldId="277"/>
        </pc:sldMkLst>
        <pc:spChg chg="mod">
          <ac:chgData name="Chris House" userId="5059c1ca-85b5-4287-8a2b-cb2ea54da421" providerId="ADAL" clId="{CEA490C4-5524-4505-866E-DBF0AD35B375}" dt="2021-11-16T09:37:38.199" v="161" actId="20577"/>
          <ac:spMkLst>
            <pc:docMk/>
            <pc:sldMk cId="0" sldId="277"/>
            <ac:spMk id="26626" creationId="{00000000-0000-0000-0000-000000000000}"/>
          </ac:spMkLst>
        </pc:spChg>
      </pc:sldChg>
      <pc:sldChg chg="addSp delSp modSp mod delAnim modAnim">
        <pc:chgData name="Chris House" userId="5059c1ca-85b5-4287-8a2b-cb2ea54da421" providerId="ADAL" clId="{CEA490C4-5524-4505-866E-DBF0AD35B375}" dt="2021-10-05T08:08:07.911" v="67" actId="20577"/>
        <pc:sldMkLst>
          <pc:docMk/>
          <pc:sldMk cId="0" sldId="337"/>
        </pc:sldMkLst>
        <pc:spChg chg="mod">
          <ac:chgData name="Chris House" userId="5059c1ca-85b5-4287-8a2b-cb2ea54da421" providerId="ADAL" clId="{CEA490C4-5524-4505-866E-DBF0AD35B375}" dt="2021-10-05T08:03:46.188" v="51" actId="1076"/>
          <ac:spMkLst>
            <pc:docMk/>
            <pc:sldMk cId="0" sldId="337"/>
            <ac:spMk id="172034" creationId="{00000000-0000-0000-0000-000000000000}"/>
          </ac:spMkLst>
        </pc:spChg>
        <pc:spChg chg="mod">
          <ac:chgData name="Chris House" userId="5059c1ca-85b5-4287-8a2b-cb2ea54da421" providerId="ADAL" clId="{CEA490C4-5524-4505-866E-DBF0AD35B375}" dt="2021-10-05T08:08:07.911" v="67" actId="20577"/>
          <ac:spMkLst>
            <pc:docMk/>
            <pc:sldMk cId="0" sldId="337"/>
            <ac:spMk id="172035" creationId="{00000000-0000-0000-0000-000000000000}"/>
          </ac:spMkLst>
        </pc:spChg>
        <pc:picChg chg="add del mod">
          <ac:chgData name="Chris House" userId="5059c1ca-85b5-4287-8a2b-cb2ea54da421" providerId="ADAL" clId="{CEA490C4-5524-4505-866E-DBF0AD35B375}" dt="2021-10-05T08:07:58.373" v="65" actId="478"/>
          <ac:picMkLst>
            <pc:docMk/>
            <pc:sldMk cId="0" sldId="337"/>
            <ac:picMk id="2" creationId="{30C44DEA-1273-45AE-9EFF-B5B46D27A3AF}"/>
          </ac:picMkLst>
        </pc:picChg>
      </pc:sldChg>
      <pc:sldChg chg="modSp">
        <pc:chgData name="Chris House" userId="5059c1ca-85b5-4287-8a2b-cb2ea54da421" providerId="ADAL" clId="{CEA490C4-5524-4505-866E-DBF0AD35B375}" dt="2021-11-09T10:57:45.308" v="151" actId="20577"/>
        <pc:sldMkLst>
          <pc:docMk/>
          <pc:sldMk cId="0" sldId="338"/>
        </pc:sldMkLst>
        <pc:spChg chg="mod">
          <ac:chgData name="Chris House" userId="5059c1ca-85b5-4287-8a2b-cb2ea54da421" providerId="ADAL" clId="{CEA490C4-5524-4505-866E-DBF0AD35B375}" dt="2021-11-09T10:57:45.308" v="151" actId="20577"/>
          <ac:spMkLst>
            <pc:docMk/>
            <pc:sldMk cId="0" sldId="338"/>
            <ac:spMk id="174083" creationId="{00000000-0000-0000-0000-000000000000}"/>
          </ac:spMkLst>
        </pc:spChg>
      </pc:sldChg>
      <pc:sldChg chg="modAnim">
        <pc:chgData name="Chris House" userId="5059c1ca-85b5-4287-8a2b-cb2ea54da421" providerId="ADAL" clId="{CEA490C4-5524-4505-866E-DBF0AD35B375}" dt="2021-10-19T09:43:02.413" v="144"/>
        <pc:sldMkLst>
          <pc:docMk/>
          <pc:sldMk cId="3120703293" sldId="426"/>
        </pc:sldMkLst>
      </pc:sldChg>
      <pc:sldChg chg="addSp delSp modSp new mod modAnim">
        <pc:chgData name="Chris House" userId="5059c1ca-85b5-4287-8a2b-cb2ea54da421" providerId="ADAL" clId="{CEA490C4-5524-4505-866E-DBF0AD35B375}" dt="2021-10-05T08:09:58.604" v="81" actId="1076"/>
        <pc:sldMkLst>
          <pc:docMk/>
          <pc:sldMk cId="4001794997" sldId="453"/>
        </pc:sldMkLst>
        <pc:spChg chg="mod">
          <ac:chgData name="Chris House" userId="5059c1ca-85b5-4287-8a2b-cb2ea54da421" providerId="ADAL" clId="{CEA490C4-5524-4505-866E-DBF0AD35B375}" dt="2021-10-05T08:08:42.834" v="77" actId="5793"/>
          <ac:spMkLst>
            <pc:docMk/>
            <pc:sldMk cId="4001794997" sldId="453"/>
            <ac:spMk id="2" creationId="{FC5FCBFB-33DC-4352-BFDD-595EA4C32D8E}"/>
          </ac:spMkLst>
        </pc:spChg>
        <pc:spChg chg="del">
          <ac:chgData name="Chris House" userId="5059c1ca-85b5-4287-8a2b-cb2ea54da421" providerId="ADAL" clId="{CEA490C4-5524-4505-866E-DBF0AD35B375}" dt="2021-10-05T08:08:30.966" v="68"/>
          <ac:spMkLst>
            <pc:docMk/>
            <pc:sldMk cId="4001794997" sldId="453"/>
            <ac:spMk id="3" creationId="{DA7DB4A9-8A43-4265-8287-729360CE7B56}"/>
          </ac:spMkLst>
        </pc:spChg>
        <pc:picChg chg="add mod">
          <ac:chgData name="Chris House" userId="5059c1ca-85b5-4287-8a2b-cb2ea54da421" providerId="ADAL" clId="{CEA490C4-5524-4505-866E-DBF0AD35B375}" dt="2021-10-05T08:09:58.604" v="81" actId="1076"/>
          <ac:picMkLst>
            <pc:docMk/>
            <pc:sldMk cId="4001794997" sldId="453"/>
            <ac:picMk id="6" creationId="{3DF71E1B-0499-4180-AC3F-09AD54F0668C}"/>
          </ac:picMkLst>
        </pc:picChg>
      </pc:sldChg>
      <pc:sldChg chg="addSp modSp new mod modAnim">
        <pc:chgData name="Chris House" userId="5059c1ca-85b5-4287-8a2b-cb2ea54da421" providerId="ADAL" clId="{CEA490C4-5524-4505-866E-DBF0AD35B375}" dt="2021-10-05T08:11:59.736" v="142"/>
        <pc:sldMkLst>
          <pc:docMk/>
          <pc:sldMk cId="2115102577" sldId="454"/>
        </pc:sldMkLst>
        <pc:spChg chg="mod">
          <ac:chgData name="Chris House" userId="5059c1ca-85b5-4287-8a2b-cb2ea54da421" providerId="ADAL" clId="{CEA490C4-5524-4505-866E-DBF0AD35B375}" dt="2021-10-05T08:10:20.802" v="107" actId="20577"/>
          <ac:spMkLst>
            <pc:docMk/>
            <pc:sldMk cId="2115102577" sldId="454"/>
            <ac:spMk id="2" creationId="{DE9FF42B-06D6-40A8-BC35-ED94EFD48301}"/>
          </ac:spMkLst>
        </pc:spChg>
        <pc:spChg chg="mod ord">
          <ac:chgData name="Chris House" userId="5059c1ca-85b5-4287-8a2b-cb2ea54da421" providerId="ADAL" clId="{CEA490C4-5524-4505-866E-DBF0AD35B375}" dt="2021-10-05T08:11:54.845" v="141" actId="1076"/>
          <ac:spMkLst>
            <pc:docMk/>
            <pc:sldMk cId="2115102577" sldId="454"/>
            <ac:spMk id="3" creationId="{931B9978-5B03-434B-9667-8B20FA235FE7}"/>
          </ac:spMkLst>
        </pc:spChg>
        <pc:picChg chg="add mod">
          <ac:chgData name="Chris House" userId="5059c1ca-85b5-4287-8a2b-cb2ea54da421" providerId="ADAL" clId="{CEA490C4-5524-4505-866E-DBF0AD35B375}" dt="2021-10-05T08:11:49.469" v="140" actId="1076"/>
          <ac:picMkLst>
            <pc:docMk/>
            <pc:sldMk cId="2115102577" sldId="454"/>
            <ac:picMk id="6" creationId="{6A2B9262-29F6-4069-A4B9-254A0E2B63B3}"/>
          </ac:picMkLst>
        </pc:picChg>
      </pc:sldChg>
    </pc:docChg>
  </pc:docChgLst>
  <pc:docChgLst>
    <pc:chgData name="Chris House" userId="S::chris.house@uwtsd.ac.uk::5059c1ca-85b5-4287-8a2b-cb2ea54da421" providerId="AD" clId="Web-{80B5FF0A-97F3-2BC0-D599-9CCCBFC6125C}"/>
    <pc:docChg chg="modSld">
      <pc:chgData name="Chris House" userId="S::chris.house@uwtsd.ac.uk::5059c1ca-85b5-4287-8a2b-cb2ea54da421" providerId="AD" clId="Web-{80B5FF0A-97F3-2BC0-D599-9CCCBFC6125C}" dt="2021-10-12T08:56:38.652" v="4" actId="20577"/>
      <pc:docMkLst>
        <pc:docMk/>
      </pc:docMkLst>
      <pc:sldChg chg="modSp">
        <pc:chgData name="Chris House" userId="S::chris.house@uwtsd.ac.uk::5059c1ca-85b5-4287-8a2b-cb2ea54da421" providerId="AD" clId="Web-{80B5FF0A-97F3-2BC0-D599-9CCCBFC6125C}" dt="2021-10-12T08:56:38.652" v="4" actId="20577"/>
        <pc:sldMkLst>
          <pc:docMk/>
          <pc:sldMk cId="0" sldId="403"/>
        </pc:sldMkLst>
        <pc:spChg chg="mod">
          <ac:chgData name="Chris House" userId="S::chris.house@uwtsd.ac.uk::5059c1ca-85b5-4287-8a2b-cb2ea54da421" providerId="AD" clId="Web-{80B5FF0A-97F3-2BC0-D599-9CCCBFC6125C}" dt="2021-10-12T08:56:38.652" v="4" actId="20577"/>
          <ac:spMkLst>
            <pc:docMk/>
            <pc:sldMk cId="0" sldId="403"/>
            <ac:spMk id="3" creationId="{00000000-0000-0000-0000-000000000000}"/>
          </ac:spMkLst>
        </pc:spChg>
      </pc:sldChg>
    </pc:docChg>
  </pc:docChgLst>
  <pc:docChgLst>
    <pc:chgData name="Chris House" userId="5059c1ca-85b5-4287-8a2b-cb2ea54da421" providerId="ADAL" clId="{E6A6D4B8-7F95-4442-BA50-76506698376C}"/>
    <pc:docChg chg="addSld modSld">
      <pc:chgData name="Chris House" userId="5059c1ca-85b5-4287-8a2b-cb2ea54da421" providerId="ADAL" clId="{E6A6D4B8-7F95-4442-BA50-76506698376C}" dt="2022-10-18T08:23:25.302" v="22" actId="1076"/>
      <pc:docMkLst>
        <pc:docMk/>
      </pc:docMkLst>
      <pc:sldChg chg="addSp modSp new mod">
        <pc:chgData name="Chris House" userId="5059c1ca-85b5-4287-8a2b-cb2ea54da421" providerId="ADAL" clId="{E6A6D4B8-7F95-4442-BA50-76506698376C}" dt="2022-10-18T08:23:25.302" v="22" actId="1076"/>
        <pc:sldMkLst>
          <pc:docMk/>
          <pc:sldMk cId="2997869797" sldId="456"/>
        </pc:sldMkLst>
        <pc:spChg chg="mod">
          <ac:chgData name="Chris House" userId="5059c1ca-85b5-4287-8a2b-cb2ea54da421" providerId="ADAL" clId="{E6A6D4B8-7F95-4442-BA50-76506698376C}" dt="2022-10-18T08:22:13.779" v="17" actId="20577"/>
          <ac:spMkLst>
            <pc:docMk/>
            <pc:sldMk cId="2997869797" sldId="456"/>
            <ac:spMk id="2" creationId="{364D397F-0537-49C1-3168-E9786F6DFFF9}"/>
          </ac:spMkLst>
        </pc:spChg>
        <pc:spChg chg="mod">
          <ac:chgData name="Chris House" userId="5059c1ca-85b5-4287-8a2b-cb2ea54da421" providerId="ADAL" clId="{E6A6D4B8-7F95-4442-BA50-76506698376C}" dt="2022-10-18T08:23:20.460" v="21" actId="14100"/>
          <ac:spMkLst>
            <pc:docMk/>
            <pc:sldMk cId="2997869797" sldId="456"/>
            <ac:spMk id="3" creationId="{4E55F014-E809-7E5C-2665-47E5285E5952}"/>
          </ac:spMkLst>
        </pc:spChg>
        <pc:picChg chg="add mod">
          <ac:chgData name="Chris House" userId="5059c1ca-85b5-4287-8a2b-cb2ea54da421" providerId="ADAL" clId="{E6A6D4B8-7F95-4442-BA50-76506698376C}" dt="2022-10-18T08:23:25.302" v="22" actId="1076"/>
          <ac:picMkLst>
            <pc:docMk/>
            <pc:sldMk cId="2997869797" sldId="456"/>
            <ac:picMk id="6" creationId="{B850FD74-5F8A-05CF-163E-5DDF0B2E1D6C}"/>
          </ac:picMkLst>
        </pc:pic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image" Target="../media/image9.png"/><Relationship Id="rId4" Type="http://schemas.openxmlformats.org/officeDocument/2006/relationships/image" Target="../media/image12.png"/></Relationships>
</file>

<file path=ppt/diagrams/_rels/drawing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image" Target="../media/image9.png"/><Relationship Id="rId4" Type="http://schemas.openxmlformats.org/officeDocument/2006/relationships/image" Target="../media/image12.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84C72F6-05B3-4D60-9A9D-77EA069833E7}" type="doc">
      <dgm:prSet loTypeId="urn:microsoft.com/office/officeart/2005/8/layout/hList7" loCatId="process" qsTypeId="urn:microsoft.com/office/officeart/2005/8/quickstyle/3d6" qsCatId="3D" csTypeId="urn:microsoft.com/office/officeart/2005/8/colors/accent1_2" csCatId="accent1" phldr="1"/>
      <dgm:spPr/>
      <dgm:t>
        <a:bodyPr/>
        <a:lstStyle/>
        <a:p>
          <a:endParaRPr lang="en-GB"/>
        </a:p>
      </dgm:t>
    </dgm:pt>
    <dgm:pt modelId="{EFB39DD2-8DB1-422E-A1FA-36DB4DA1FE7F}">
      <dgm:prSet phldrT="[Text]"/>
      <dgm:spPr/>
      <dgm:t>
        <a:bodyPr/>
        <a:lstStyle/>
        <a:p>
          <a:r>
            <a:rPr lang="en-GB" dirty="0"/>
            <a:t>Epistemology &amp; Ontology</a:t>
          </a:r>
        </a:p>
      </dgm:t>
    </dgm:pt>
    <dgm:pt modelId="{674A4A86-F3BD-4084-A00D-FBF79748E2C2}" type="parTrans" cxnId="{7D177510-CEAF-448B-BC4F-BCFA6D09CF1B}">
      <dgm:prSet/>
      <dgm:spPr/>
      <dgm:t>
        <a:bodyPr/>
        <a:lstStyle/>
        <a:p>
          <a:endParaRPr lang="en-GB"/>
        </a:p>
      </dgm:t>
    </dgm:pt>
    <dgm:pt modelId="{8196A24C-658B-490E-BE1C-04E0CB0EDA31}" type="sibTrans" cxnId="{7D177510-CEAF-448B-BC4F-BCFA6D09CF1B}">
      <dgm:prSet/>
      <dgm:spPr/>
      <dgm:t>
        <a:bodyPr/>
        <a:lstStyle/>
        <a:p>
          <a:endParaRPr lang="en-GB"/>
        </a:p>
      </dgm:t>
    </dgm:pt>
    <dgm:pt modelId="{7B738E14-1233-4EAC-A51E-5D58B9DB6342}">
      <dgm:prSet phldrT="[Text]"/>
      <dgm:spPr/>
      <dgm:t>
        <a:bodyPr/>
        <a:lstStyle/>
        <a:p>
          <a:r>
            <a:rPr lang="en-GB" dirty="0"/>
            <a:t>Paradigms</a:t>
          </a:r>
        </a:p>
      </dgm:t>
    </dgm:pt>
    <dgm:pt modelId="{BC6EAAFD-2D67-404B-9711-F18D01AF363F}" type="parTrans" cxnId="{661E1EBE-2C55-4C4F-9B05-07C96095864E}">
      <dgm:prSet/>
      <dgm:spPr/>
      <dgm:t>
        <a:bodyPr/>
        <a:lstStyle/>
        <a:p>
          <a:endParaRPr lang="en-GB"/>
        </a:p>
      </dgm:t>
    </dgm:pt>
    <dgm:pt modelId="{FA83D7EB-95CB-4956-9DF0-FB8AF6F8E81E}" type="sibTrans" cxnId="{661E1EBE-2C55-4C4F-9B05-07C96095864E}">
      <dgm:prSet/>
      <dgm:spPr/>
      <dgm:t>
        <a:bodyPr/>
        <a:lstStyle/>
        <a:p>
          <a:endParaRPr lang="en-GB"/>
        </a:p>
      </dgm:t>
    </dgm:pt>
    <dgm:pt modelId="{3A827236-5784-442A-BCC3-2AA8D68748A6}">
      <dgm:prSet phldrT="[Text]"/>
      <dgm:spPr/>
      <dgm:t>
        <a:bodyPr/>
        <a:lstStyle/>
        <a:p>
          <a:r>
            <a:rPr lang="en-GB" dirty="0"/>
            <a:t>Research Methodology</a:t>
          </a:r>
        </a:p>
      </dgm:t>
    </dgm:pt>
    <dgm:pt modelId="{411EC3CB-23A5-474A-BB14-B37FA2B40425}" type="parTrans" cxnId="{51EDDCAB-505D-489F-89B0-51419E3D5CE3}">
      <dgm:prSet/>
      <dgm:spPr/>
      <dgm:t>
        <a:bodyPr/>
        <a:lstStyle/>
        <a:p>
          <a:endParaRPr lang="en-GB"/>
        </a:p>
      </dgm:t>
    </dgm:pt>
    <dgm:pt modelId="{DC327706-67F3-433F-A627-8BB8B6BCFC15}" type="sibTrans" cxnId="{51EDDCAB-505D-489F-89B0-51419E3D5CE3}">
      <dgm:prSet/>
      <dgm:spPr/>
      <dgm:t>
        <a:bodyPr/>
        <a:lstStyle/>
        <a:p>
          <a:endParaRPr lang="en-GB"/>
        </a:p>
      </dgm:t>
    </dgm:pt>
    <dgm:pt modelId="{D734E136-04E9-44CA-B0B2-DF661A2EB309}">
      <dgm:prSet/>
      <dgm:spPr/>
      <dgm:t>
        <a:bodyPr/>
        <a:lstStyle/>
        <a:p>
          <a:r>
            <a:rPr lang="en-GB" dirty="0"/>
            <a:t>Research Methods</a:t>
          </a:r>
        </a:p>
      </dgm:t>
    </dgm:pt>
    <dgm:pt modelId="{0293717A-6687-467F-A681-180272CDEA36}" type="parTrans" cxnId="{5BF852EE-5079-452F-B8E7-CB6D85C5E9B2}">
      <dgm:prSet/>
      <dgm:spPr/>
      <dgm:t>
        <a:bodyPr/>
        <a:lstStyle/>
        <a:p>
          <a:endParaRPr lang="en-GB"/>
        </a:p>
      </dgm:t>
    </dgm:pt>
    <dgm:pt modelId="{0E3C6594-76F7-408A-BF94-20CAF27CF7EA}" type="sibTrans" cxnId="{5BF852EE-5079-452F-B8E7-CB6D85C5E9B2}">
      <dgm:prSet/>
      <dgm:spPr/>
      <dgm:t>
        <a:bodyPr/>
        <a:lstStyle/>
        <a:p>
          <a:endParaRPr lang="en-GB"/>
        </a:p>
      </dgm:t>
    </dgm:pt>
    <dgm:pt modelId="{B31C139D-4454-4FA7-8361-0BAED972214F}" type="pres">
      <dgm:prSet presAssocID="{184C72F6-05B3-4D60-9A9D-77EA069833E7}" presName="Name0" presStyleCnt="0">
        <dgm:presLayoutVars>
          <dgm:dir/>
          <dgm:resizeHandles val="exact"/>
        </dgm:presLayoutVars>
      </dgm:prSet>
      <dgm:spPr/>
    </dgm:pt>
    <dgm:pt modelId="{6BD2C1A5-1930-446C-8E29-96F0A9B23457}" type="pres">
      <dgm:prSet presAssocID="{184C72F6-05B3-4D60-9A9D-77EA069833E7}" presName="fgShape" presStyleLbl="fgShp" presStyleIdx="0" presStyleCnt="1"/>
      <dgm:spPr/>
    </dgm:pt>
    <dgm:pt modelId="{00065103-0529-4BD6-899E-44FC61C5D5E7}" type="pres">
      <dgm:prSet presAssocID="{184C72F6-05B3-4D60-9A9D-77EA069833E7}" presName="linComp" presStyleCnt="0"/>
      <dgm:spPr/>
    </dgm:pt>
    <dgm:pt modelId="{6BB8EA29-7B1C-465F-B718-4EE48E5AEAC6}" type="pres">
      <dgm:prSet presAssocID="{EFB39DD2-8DB1-422E-A1FA-36DB4DA1FE7F}" presName="compNode" presStyleCnt="0"/>
      <dgm:spPr/>
    </dgm:pt>
    <dgm:pt modelId="{96FE3B4E-8B31-4167-BEDE-67F773152547}" type="pres">
      <dgm:prSet presAssocID="{EFB39DD2-8DB1-422E-A1FA-36DB4DA1FE7F}" presName="bkgdShape" presStyleLbl="node1" presStyleIdx="0" presStyleCnt="4"/>
      <dgm:spPr/>
    </dgm:pt>
    <dgm:pt modelId="{BF4A0840-E01A-4536-AE06-C15CA1F4593B}" type="pres">
      <dgm:prSet presAssocID="{EFB39DD2-8DB1-422E-A1FA-36DB4DA1FE7F}" presName="nodeTx" presStyleLbl="node1" presStyleIdx="0" presStyleCnt="4">
        <dgm:presLayoutVars>
          <dgm:bulletEnabled val="1"/>
        </dgm:presLayoutVars>
      </dgm:prSet>
      <dgm:spPr/>
    </dgm:pt>
    <dgm:pt modelId="{7B6148BF-F545-4572-A583-D6CD6B1E30A3}" type="pres">
      <dgm:prSet presAssocID="{EFB39DD2-8DB1-422E-A1FA-36DB4DA1FE7F}" presName="invisiNode" presStyleLbl="node1" presStyleIdx="0" presStyleCnt="4"/>
      <dgm:spPr/>
    </dgm:pt>
    <dgm:pt modelId="{1223280E-EEA4-47E9-B44A-E4586DEC6D4D}" type="pres">
      <dgm:prSet presAssocID="{EFB39DD2-8DB1-422E-A1FA-36DB4DA1FE7F}" presName="imagNode" presStyleLbl="fgImgPlace1" presStyleIdx="0" presStyleCnt="4"/>
      <dgm:spPr>
        <a:blipFill rotWithShape="1">
          <a:blip xmlns:r="http://schemas.openxmlformats.org/officeDocument/2006/relationships" r:embed="rId1"/>
          <a:stretch>
            <a:fillRect/>
          </a:stretch>
        </a:blipFill>
      </dgm:spPr>
    </dgm:pt>
    <dgm:pt modelId="{1D979F33-003D-4551-AB7F-7A1974F515C3}" type="pres">
      <dgm:prSet presAssocID="{8196A24C-658B-490E-BE1C-04E0CB0EDA31}" presName="sibTrans" presStyleLbl="sibTrans2D1" presStyleIdx="0" presStyleCnt="0"/>
      <dgm:spPr/>
    </dgm:pt>
    <dgm:pt modelId="{77B6C5D5-247B-4D5F-A73F-C23D8AADC3F8}" type="pres">
      <dgm:prSet presAssocID="{7B738E14-1233-4EAC-A51E-5D58B9DB6342}" presName="compNode" presStyleCnt="0"/>
      <dgm:spPr/>
    </dgm:pt>
    <dgm:pt modelId="{9B971538-B683-4626-B03C-E6481509B945}" type="pres">
      <dgm:prSet presAssocID="{7B738E14-1233-4EAC-A51E-5D58B9DB6342}" presName="bkgdShape" presStyleLbl="node1" presStyleIdx="1" presStyleCnt="4"/>
      <dgm:spPr/>
    </dgm:pt>
    <dgm:pt modelId="{00AFAC36-0ACF-491F-9E3C-86D8F3EC872B}" type="pres">
      <dgm:prSet presAssocID="{7B738E14-1233-4EAC-A51E-5D58B9DB6342}" presName="nodeTx" presStyleLbl="node1" presStyleIdx="1" presStyleCnt="4">
        <dgm:presLayoutVars>
          <dgm:bulletEnabled val="1"/>
        </dgm:presLayoutVars>
      </dgm:prSet>
      <dgm:spPr/>
    </dgm:pt>
    <dgm:pt modelId="{559EB230-B713-4561-90EB-00FFE0C60A2B}" type="pres">
      <dgm:prSet presAssocID="{7B738E14-1233-4EAC-A51E-5D58B9DB6342}" presName="invisiNode" presStyleLbl="node1" presStyleIdx="1" presStyleCnt="4"/>
      <dgm:spPr/>
    </dgm:pt>
    <dgm:pt modelId="{A8384477-2F23-46F1-AC7C-503B35420D70}" type="pres">
      <dgm:prSet presAssocID="{7B738E14-1233-4EAC-A51E-5D58B9DB6342}" presName="imagNode" presStyleLbl="fgImgPlace1" presStyleIdx="1" presStyleCnt="4"/>
      <dgm:spPr>
        <a:blipFill rotWithShape="1">
          <a:blip xmlns:r="http://schemas.openxmlformats.org/officeDocument/2006/relationships" r:embed="rId2"/>
          <a:stretch>
            <a:fillRect/>
          </a:stretch>
        </a:blipFill>
      </dgm:spPr>
    </dgm:pt>
    <dgm:pt modelId="{718CEAD7-3F75-455F-81DF-7734B3C7B66B}" type="pres">
      <dgm:prSet presAssocID="{FA83D7EB-95CB-4956-9DF0-FB8AF6F8E81E}" presName="sibTrans" presStyleLbl="sibTrans2D1" presStyleIdx="0" presStyleCnt="0"/>
      <dgm:spPr/>
    </dgm:pt>
    <dgm:pt modelId="{5B7664FC-5C6A-4112-8DE3-3F252A20AC1E}" type="pres">
      <dgm:prSet presAssocID="{3A827236-5784-442A-BCC3-2AA8D68748A6}" presName="compNode" presStyleCnt="0"/>
      <dgm:spPr/>
    </dgm:pt>
    <dgm:pt modelId="{D88A8931-B00A-4039-BD5F-675A539DF92B}" type="pres">
      <dgm:prSet presAssocID="{3A827236-5784-442A-BCC3-2AA8D68748A6}" presName="bkgdShape" presStyleLbl="node1" presStyleIdx="2" presStyleCnt="4"/>
      <dgm:spPr/>
    </dgm:pt>
    <dgm:pt modelId="{AADCBD08-E2B2-49A5-A065-C8F3718CA987}" type="pres">
      <dgm:prSet presAssocID="{3A827236-5784-442A-BCC3-2AA8D68748A6}" presName="nodeTx" presStyleLbl="node1" presStyleIdx="2" presStyleCnt="4">
        <dgm:presLayoutVars>
          <dgm:bulletEnabled val="1"/>
        </dgm:presLayoutVars>
      </dgm:prSet>
      <dgm:spPr/>
    </dgm:pt>
    <dgm:pt modelId="{108FD304-CAEE-4F85-9A70-4B5ADE1D9377}" type="pres">
      <dgm:prSet presAssocID="{3A827236-5784-442A-BCC3-2AA8D68748A6}" presName="invisiNode" presStyleLbl="node1" presStyleIdx="2" presStyleCnt="4"/>
      <dgm:spPr/>
    </dgm:pt>
    <dgm:pt modelId="{9CBF0722-D7E6-4538-8BF4-6503B9DA36A1}" type="pres">
      <dgm:prSet presAssocID="{3A827236-5784-442A-BCC3-2AA8D68748A6}" presName="imagNode" presStyleLbl="fgImgPlace1" presStyleIdx="2" presStyleCnt="4"/>
      <dgm:spPr>
        <a:blipFill rotWithShape="1">
          <a:blip xmlns:r="http://schemas.openxmlformats.org/officeDocument/2006/relationships" r:embed="rId3"/>
          <a:stretch>
            <a:fillRect/>
          </a:stretch>
        </a:blipFill>
      </dgm:spPr>
    </dgm:pt>
    <dgm:pt modelId="{DC63F0C1-E016-467F-A532-2A12BAB6F72F}" type="pres">
      <dgm:prSet presAssocID="{DC327706-67F3-433F-A627-8BB8B6BCFC15}" presName="sibTrans" presStyleLbl="sibTrans2D1" presStyleIdx="0" presStyleCnt="0"/>
      <dgm:spPr/>
    </dgm:pt>
    <dgm:pt modelId="{57430AF7-E0AE-4A35-B671-EBE32662171A}" type="pres">
      <dgm:prSet presAssocID="{D734E136-04E9-44CA-B0B2-DF661A2EB309}" presName="compNode" presStyleCnt="0"/>
      <dgm:spPr/>
    </dgm:pt>
    <dgm:pt modelId="{CE06DAC7-B0F5-44D9-954E-1A68AB5AEE5C}" type="pres">
      <dgm:prSet presAssocID="{D734E136-04E9-44CA-B0B2-DF661A2EB309}" presName="bkgdShape" presStyleLbl="node1" presStyleIdx="3" presStyleCnt="4"/>
      <dgm:spPr/>
    </dgm:pt>
    <dgm:pt modelId="{6E0A7C32-BA71-4F37-9CB5-6DD9C6464840}" type="pres">
      <dgm:prSet presAssocID="{D734E136-04E9-44CA-B0B2-DF661A2EB309}" presName="nodeTx" presStyleLbl="node1" presStyleIdx="3" presStyleCnt="4">
        <dgm:presLayoutVars>
          <dgm:bulletEnabled val="1"/>
        </dgm:presLayoutVars>
      </dgm:prSet>
      <dgm:spPr/>
    </dgm:pt>
    <dgm:pt modelId="{C557DAEB-3D20-476D-A033-ABF8D64DB85A}" type="pres">
      <dgm:prSet presAssocID="{D734E136-04E9-44CA-B0B2-DF661A2EB309}" presName="invisiNode" presStyleLbl="node1" presStyleIdx="3" presStyleCnt="4"/>
      <dgm:spPr/>
    </dgm:pt>
    <dgm:pt modelId="{DBA97E38-492D-4C96-BF6E-66771BDD712A}" type="pres">
      <dgm:prSet presAssocID="{D734E136-04E9-44CA-B0B2-DF661A2EB309}" presName="imagNode" presStyleLbl="fgImgPlace1" presStyleIdx="3" presStyleCnt="4"/>
      <dgm:spPr>
        <a:blipFill rotWithShape="1">
          <a:blip xmlns:r="http://schemas.openxmlformats.org/officeDocument/2006/relationships" r:embed="rId4"/>
          <a:stretch>
            <a:fillRect/>
          </a:stretch>
        </a:blipFill>
      </dgm:spPr>
    </dgm:pt>
  </dgm:ptLst>
  <dgm:cxnLst>
    <dgm:cxn modelId="{7D177510-CEAF-448B-BC4F-BCFA6D09CF1B}" srcId="{184C72F6-05B3-4D60-9A9D-77EA069833E7}" destId="{EFB39DD2-8DB1-422E-A1FA-36DB4DA1FE7F}" srcOrd="0" destOrd="0" parTransId="{674A4A86-F3BD-4084-A00D-FBF79748E2C2}" sibTransId="{8196A24C-658B-490E-BE1C-04E0CB0EDA31}"/>
    <dgm:cxn modelId="{037C281D-5980-416D-B2F8-0FD97F248462}" type="presOf" srcId="{7B738E14-1233-4EAC-A51E-5D58B9DB6342}" destId="{00AFAC36-0ACF-491F-9E3C-86D8F3EC872B}" srcOrd="1" destOrd="0" presId="urn:microsoft.com/office/officeart/2005/8/layout/hList7"/>
    <dgm:cxn modelId="{24355443-392F-41CD-9C79-2F874C54CD86}" type="presOf" srcId="{EFB39DD2-8DB1-422E-A1FA-36DB4DA1FE7F}" destId="{96FE3B4E-8B31-4167-BEDE-67F773152547}" srcOrd="0" destOrd="0" presId="urn:microsoft.com/office/officeart/2005/8/layout/hList7"/>
    <dgm:cxn modelId="{AE1B7469-A3E1-4D0E-BEAE-528E53788DB6}" type="presOf" srcId="{D734E136-04E9-44CA-B0B2-DF661A2EB309}" destId="{6E0A7C32-BA71-4F37-9CB5-6DD9C6464840}" srcOrd="1" destOrd="0" presId="urn:microsoft.com/office/officeart/2005/8/layout/hList7"/>
    <dgm:cxn modelId="{7FBC8E6B-0D4E-411F-B013-B16CBB942DDB}" type="presOf" srcId="{DC327706-67F3-433F-A627-8BB8B6BCFC15}" destId="{DC63F0C1-E016-467F-A532-2A12BAB6F72F}" srcOrd="0" destOrd="0" presId="urn:microsoft.com/office/officeart/2005/8/layout/hList7"/>
    <dgm:cxn modelId="{3C2C8780-D581-449F-B105-AFF4A7489D12}" type="presOf" srcId="{FA83D7EB-95CB-4956-9DF0-FB8AF6F8E81E}" destId="{718CEAD7-3F75-455F-81DF-7734B3C7B66B}" srcOrd="0" destOrd="0" presId="urn:microsoft.com/office/officeart/2005/8/layout/hList7"/>
    <dgm:cxn modelId="{E2D846A3-B847-49B0-B02B-6F13A27D348E}" type="presOf" srcId="{184C72F6-05B3-4D60-9A9D-77EA069833E7}" destId="{B31C139D-4454-4FA7-8361-0BAED972214F}" srcOrd="0" destOrd="0" presId="urn:microsoft.com/office/officeart/2005/8/layout/hList7"/>
    <dgm:cxn modelId="{98649FA7-7D95-401C-8A97-4FB7A2DCB849}" type="presOf" srcId="{3A827236-5784-442A-BCC3-2AA8D68748A6}" destId="{D88A8931-B00A-4039-BD5F-675A539DF92B}" srcOrd="0" destOrd="0" presId="urn:microsoft.com/office/officeart/2005/8/layout/hList7"/>
    <dgm:cxn modelId="{6C62DCAB-3E48-4458-A43C-666BB7E15B69}" type="presOf" srcId="{7B738E14-1233-4EAC-A51E-5D58B9DB6342}" destId="{9B971538-B683-4626-B03C-E6481509B945}" srcOrd="0" destOrd="0" presId="urn:microsoft.com/office/officeart/2005/8/layout/hList7"/>
    <dgm:cxn modelId="{51EDDCAB-505D-489F-89B0-51419E3D5CE3}" srcId="{184C72F6-05B3-4D60-9A9D-77EA069833E7}" destId="{3A827236-5784-442A-BCC3-2AA8D68748A6}" srcOrd="2" destOrd="0" parTransId="{411EC3CB-23A5-474A-BB14-B37FA2B40425}" sibTransId="{DC327706-67F3-433F-A627-8BB8B6BCFC15}"/>
    <dgm:cxn modelId="{55F767B4-F23F-4D0A-ABF8-6B76D8CEDB31}" type="presOf" srcId="{EFB39DD2-8DB1-422E-A1FA-36DB4DA1FE7F}" destId="{BF4A0840-E01A-4536-AE06-C15CA1F4593B}" srcOrd="1" destOrd="0" presId="urn:microsoft.com/office/officeart/2005/8/layout/hList7"/>
    <dgm:cxn modelId="{661E1EBE-2C55-4C4F-9B05-07C96095864E}" srcId="{184C72F6-05B3-4D60-9A9D-77EA069833E7}" destId="{7B738E14-1233-4EAC-A51E-5D58B9DB6342}" srcOrd="1" destOrd="0" parTransId="{BC6EAAFD-2D67-404B-9711-F18D01AF363F}" sibTransId="{FA83D7EB-95CB-4956-9DF0-FB8AF6F8E81E}"/>
    <dgm:cxn modelId="{854697DA-D762-4066-8AAE-7B11977FF221}" type="presOf" srcId="{D734E136-04E9-44CA-B0B2-DF661A2EB309}" destId="{CE06DAC7-B0F5-44D9-954E-1A68AB5AEE5C}" srcOrd="0" destOrd="0" presId="urn:microsoft.com/office/officeart/2005/8/layout/hList7"/>
    <dgm:cxn modelId="{5BF852EE-5079-452F-B8E7-CB6D85C5E9B2}" srcId="{184C72F6-05B3-4D60-9A9D-77EA069833E7}" destId="{D734E136-04E9-44CA-B0B2-DF661A2EB309}" srcOrd="3" destOrd="0" parTransId="{0293717A-6687-467F-A681-180272CDEA36}" sibTransId="{0E3C6594-76F7-408A-BF94-20CAF27CF7EA}"/>
    <dgm:cxn modelId="{0A9EA8EF-7179-4413-AB8E-1FFFF9BD9EEC}" type="presOf" srcId="{3A827236-5784-442A-BCC3-2AA8D68748A6}" destId="{AADCBD08-E2B2-49A5-A065-C8F3718CA987}" srcOrd="1" destOrd="0" presId="urn:microsoft.com/office/officeart/2005/8/layout/hList7"/>
    <dgm:cxn modelId="{A9D925F2-4B62-4C43-A3A6-7E96EB977708}" type="presOf" srcId="{8196A24C-658B-490E-BE1C-04E0CB0EDA31}" destId="{1D979F33-003D-4551-AB7F-7A1974F515C3}" srcOrd="0" destOrd="0" presId="urn:microsoft.com/office/officeart/2005/8/layout/hList7"/>
    <dgm:cxn modelId="{02AB3C22-1922-4946-815D-50285444DC22}" type="presParOf" srcId="{B31C139D-4454-4FA7-8361-0BAED972214F}" destId="{6BD2C1A5-1930-446C-8E29-96F0A9B23457}" srcOrd="0" destOrd="0" presId="urn:microsoft.com/office/officeart/2005/8/layout/hList7"/>
    <dgm:cxn modelId="{14E0DC64-9837-42E8-8F3C-F8A3BA931411}" type="presParOf" srcId="{B31C139D-4454-4FA7-8361-0BAED972214F}" destId="{00065103-0529-4BD6-899E-44FC61C5D5E7}" srcOrd="1" destOrd="0" presId="urn:microsoft.com/office/officeart/2005/8/layout/hList7"/>
    <dgm:cxn modelId="{9B6DB83C-1D23-453B-90E9-3CBF73661D6D}" type="presParOf" srcId="{00065103-0529-4BD6-899E-44FC61C5D5E7}" destId="{6BB8EA29-7B1C-465F-B718-4EE48E5AEAC6}" srcOrd="0" destOrd="0" presId="urn:microsoft.com/office/officeart/2005/8/layout/hList7"/>
    <dgm:cxn modelId="{8162E184-790C-4B91-AF19-3C214163E03D}" type="presParOf" srcId="{6BB8EA29-7B1C-465F-B718-4EE48E5AEAC6}" destId="{96FE3B4E-8B31-4167-BEDE-67F773152547}" srcOrd="0" destOrd="0" presId="urn:microsoft.com/office/officeart/2005/8/layout/hList7"/>
    <dgm:cxn modelId="{515DF859-BEB1-4C5E-BB3C-E996C7067199}" type="presParOf" srcId="{6BB8EA29-7B1C-465F-B718-4EE48E5AEAC6}" destId="{BF4A0840-E01A-4536-AE06-C15CA1F4593B}" srcOrd="1" destOrd="0" presId="urn:microsoft.com/office/officeart/2005/8/layout/hList7"/>
    <dgm:cxn modelId="{F2A1E895-5FDE-4064-991D-22454378164F}" type="presParOf" srcId="{6BB8EA29-7B1C-465F-B718-4EE48E5AEAC6}" destId="{7B6148BF-F545-4572-A583-D6CD6B1E30A3}" srcOrd="2" destOrd="0" presId="urn:microsoft.com/office/officeart/2005/8/layout/hList7"/>
    <dgm:cxn modelId="{A0652A1F-3722-4DF1-8408-EC148196D73A}" type="presParOf" srcId="{6BB8EA29-7B1C-465F-B718-4EE48E5AEAC6}" destId="{1223280E-EEA4-47E9-B44A-E4586DEC6D4D}" srcOrd="3" destOrd="0" presId="urn:microsoft.com/office/officeart/2005/8/layout/hList7"/>
    <dgm:cxn modelId="{CE6BC9DF-03E5-4928-8228-C1F596B94801}" type="presParOf" srcId="{00065103-0529-4BD6-899E-44FC61C5D5E7}" destId="{1D979F33-003D-4551-AB7F-7A1974F515C3}" srcOrd="1" destOrd="0" presId="urn:microsoft.com/office/officeart/2005/8/layout/hList7"/>
    <dgm:cxn modelId="{AD108B70-A09D-40DC-866A-88FB9A40894A}" type="presParOf" srcId="{00065103-0529-4BD6-899E-44FC61C5D5E7}" destId="{77B6C5D5-247B-4D5F-A73F-C23D8AADC3F8}" srcOrd="2" destOrd="0" presId="urn:microsoft.com/office/officeart/2005/8/layout/hList7"/>
    <dgm:cxn modelId="{C1885146-1437-44E4-BD16-634338C5A05C}" type="presParOf" srcId="{77B6C5D5-247B-4D5F-A73F-C23D8AADC3F8}" destId="{9B971538-B683-4626-B03C-E6481509B945}" srcOrd="0" destOrd="0" presId="urn:microsoft.com/office/officeart/2005/8/layout/hList7"/>
    <dgm:cxn modelId="{8AA75AC0-7CDC-4A3E-B4B3-D6404686AB1E}" type="presParOf" srcId="{77B6C5D5-247B-4D5F-A73F-C23D8AADC3F8}" destId="{00AFAC36-0ACF-491F-9E3C-86D8F3EC872B}" srcOrd="1" destOrd="0" presId="urn:microsoft.com/office/officeart/2005/8/layout/hList7"/>
    <dgm:cxn modelId="{F513ABB2-8779-4C67-AD42-843AA7A948DB}" type="presParOf" srcId="{77B6C5D5-247B-4D5F-A73F-C23D8AADC3F8}" destId="{559EB230-B713-4561-90EB-00FFE0C60A2B}" srcOrd="2" destOrd="0" presId="urn:microsoft.com/office/officeart/2005/8/layout/hList7"/>
    <dgm:cxn modelId="{9678A998-D371-4830-85A5-6AAF44361A0D}" type="presParOf" srcId="{77B6C5D5-247B-4D5F-A73F-C23D8AADC3F8}" destId="{A8384477-2F23-46F1-AC7C-503B35420D70}" srcOrd="3" destOrd="0" presId="urn:microsoft.com/office/officeart/2005/8/layout/hList7"/>
    <dgm:cxn modelId="{6053308D-BCF5-4CBC-8B6E-55E4780B30E5}" type="presParOf" srcId="{00065103-0529-4BD6-899E-44FC61C5D5E7}" destId="{718CEAD7-3F75-455F-81DF-7734B3C7B66B}" srcOrd="3" destOrd="0" presId="urn:microsoft.com/office/officeart/2005/8/layout/hList7"/>
    <dgm:cxn modelId="{F04F4CBD-C6D1-4C62-B0CB-DCDFA56ABA7F}" type="presParOf" srcId="{00065103-0529-4BD6-899E-44FC61C5D5E7}" destId="{5B7664FC-5C6A-4112-8DE3-3F252A20AC1E}" srcOrd="4" destOrd="0" presId="urn:microsoft.com/office/officeart/2005/8/layout/hList7"/>
    <dgm:cxn modelId="{7E55FC21-B2FA-41C7-96FC-1997E9AB33C8}" type="presParOf" srcId="{5B7664FC-5C6A-4112-8DE3-3F252A20AC1E}" destId="{D88A8931-B00A-4039-BD5F-675A539DF92B}" srcOrd="0" destOrd="0" presId="urn:microsoft.com/office/officeart/2005/8/layout/hList7"/>
    <dgm:cxn modelId="{D06FD604-A21C-4CC3-8F4D-6019B94CD4E7}" type="presParOf" srcId="{5B7664FC-5C6A-4112-8DE3-3F252A20AC1E}" destId="{AADCBD08-E2B2-49A5-A065-C8F3718CA987}" srcOrd="1" destOrd="0" presId="urn:microsoft.com/office/officeart/2005/8/layout/hList7"/>
    <dgm:cxn modelId="{4ACFB971-2342-47D7-AB0C-40E101D9FFB0}" type="presParOf" srcId="{5B7664FC-5C6A-4112-8DE3-3F252A20AC1E}" destId="{108FD304-CAEE-4F85-9A70-4B5ADE1D9377}" srcOrd="2" destOrd="0" presId="urn:microsoft.com/office/officeart/2005/8/layout/hList7"/>
    <dgm:cxn modelId="{5369799E-73CC-4151-97C8-729FE08631E8}" type="presParOf" srcId="{5B7664FC-5C6A-4112-8DE3-3F252A20AC1E}" destId="{9CBF0722-D7E6-4538-8BF4-6503B9DA36A1}" srcOrd="3" destOrd="0" presId="urn:microsoft.com/office/officeart/2005/8/layout/hList7"/>
    <dgm:cxn modelId="{0BA85F08-A5B3-4D59-9110-B319E6D79654}" type="presParOf" srcId="{00065103-0529-4BD6-899E-44FC61C5D5E7}" destId="{DC63F0C1-E016-467F-A532-2A12BAB6F72F}" srcOrd="5" destOrd="0" presId="urn:microsoft.com/office/officeart/2005/8/layout/hList7"/>
    <dgm:cxn modelId="{C9F499C8-804C-49B1-8E7E-405DA2C0D5F2}" type="presParOf" srcId="{00065103-0529-4BD6-899E-44FC61C5D5E7}" destId="{57430AF7-E0AE-4A35-B671-EBE32662171A}" srcOrd="6" destOrd="0" presId="urn:microsoft.com/office/officeart/2005/8/layout/hList7"/>
    <dgm:cxn modelId="{BB6F9959-1A62-421F-8D65-9727A2063717}" type="presParOf" srcId="{57430AF7-E0AE-4A35-B671-EBE32662171A}" destId="{CE06DAC7-B0F5-44D9-954E-1A68AB5AEE5C}" srcOrd="0" destOrd="0" presId="urn:microsoft.com/office/officeart/2005/8/layout/hList7"/>
    <dgm:cxn modelId="{5C907E5C-4E6D-49C8-A4AF-5D632DAF7879}" type="presParOf" srcId="{57430AF7-E0AE-4A35-B671-EBE32662171A}" destId="{6E0A7C32-BA71-4F37-9CB5-6DD9C6464840}" srcOrd="1" destOrd="0" presId="urn:microsoft.com/office/officeart/2005/8/layout/hList7"/>
    <dgm:cxn modelId="{BDEB28A4-7E6A-471B-A68C-02F7F808EB26}" type="presParOf" srcId="{57430AF7-E0AE-4A35-B671-EBE32662171A}" destId="{C557DAEB-3D20-476D-A033-ABF8D64DB85A}" srcOrd="2" destOrd="0" presId="urn:microsoft.com/office/officeart/2005/8/layout/hList7"/>
    <dgm:cxn modelId="{23B52F70-E43B-4F70-9236-84462DC83D4E}" type="presParOf" srcId="{57430AF7-E0AE-4A35-B671-EBE32662171A}" destId="{DBA97E38-492D-4C96-BF6E-66771BDD712A}" srcOrd="3" destOrd="0" presId="urn:microsoft.com/office/officeart/2005/8/layout/hList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0459C24-FE99-4E5F-BFB6-E194C2FAB1F6}" type="doc">
      <dgm:prSet loTypeId="urn:microsoft.com/office/officeart/2005/8/layout/orgChart1" loCatId="hierarchy" qsTypeId="urn:microsoft.com/office/officeart/2005/8/quickstyle/simple1" qsCatId="simple" csTypeId="urn:microsoft.com/office/officeart/2005/8/colors/accent1_2" csCatId="accent1"/>
      <dgm:spPr/>
    </dgm:pt>
    <dgm:pt modelId="{A1100EE1-5525-4B49-A03B-280159A3B44D}">
      <dgm:prSet/>
      <dgm:spPr/>
      <dgm: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b="0" i="0" u="none" strike="noStrike" cap="none" normalizeH="0" baseline="0">
              <a:ln>
                <a:noFill/>
              </a:ln>
              <a:solidFill>
                <a:schemeClr val="tx1"/>
              </a:solidFill>
              <a:effectLst/>
              <a:latin typeface="Times New Roman" pitchFamily="18" charset="0"/>
              <a:cs typeface="Arial" charset="0"/>
            </a:rPr>
            <a:t>GRATEFUL RECIPIENT?</a:t>
          </a:r>
        </a:p>
      </dgm:t>
    </dgm:pt>
    <dgm:pt modelId="{A46DE36E-6939-48FC-9F83-0B6F7106003C}" type="parTrans" cxnId="{D5903B3D-E60D-4AFC-983B-1C0360156740}">
      <dgm:prSet/>
      <dgm:spPr/>
    </dgm:pt>
    <dgm:pt modelId="{D017967D-0204-4C42-AA36-7BDE831A17DC}" type="sibTrans" cxnId="{D5903B3D-E60D-4AFC-983B-1C0360156740}">
      <dgm:prSet/>
      <dgm:spPr/>
    </dgm:pt>
    <dgm:pt modelId="{E660BFB7-FACA-4BFE-9013-356B2C4BFCDF}">
      <dgm:prSet/>
      <dgm:spPr/>
      <dgm: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b="0" i="0" u="none" strike="noStrike" cap="none" normalizeH="0" baseline="0">
              <a:ln>
                <a:noFill/>
              </a:ln>
              <a:solidFill>
                <a:schemeClr val="tx1"/>
              </a:solidFill>
              <a:effectLst/>
              <a:latin typeface="Times New Roman" pitchFamily="18" charset="0"/>
              <a:cs typeface="Arial" charset="0"/>
            </a:rPr>
            <a:t>Dependence	</a:t>
          </a:r>
        </a:p>
      </dgm:t>
    </dgm:pt>
    <dgm:pt modelId="{804D3F7E-AB27-416A-84D8-0462FDC4960C}" type="parTrans" cxnId="{418F7B23-F8A3-4C14-9024-E7769163641B}">
      <dgm:prSet/>
      <dgm:spPr/>
    </dgm:pt>
    <dgm:pt modelId="{380CA815-B4E8-40C2-989F-8009A8EA8801}" type="sibTrans" cxnId="{418F7B23-F8A3-4C14-9024-E7769163641B}">
      <dgm:prSet/>
      <dgm:spPr/>
    </dgm:pt>
    <dgm:pt modelId="{C60EA90C-8F37-449F-A5CB-101F46910EB3}">
      <dgm:prSet/>
      <dgm:spPr/>
      <dgm: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b="0" i="0" u="none" strike="noStrike" cap="none" normalizeH="0" baseline="0">
              <a:ln>
                <a:noFill/>
              </a:ln>
              <a:solidFill>
                <a:schemeClr val="tx1"/>
              </a:solidFill>
              <a:effectLst/>
              <a:latin typeface="Times New Roman" pitchFamily="18" charset="0"/>
              <a:cs typeface="Arial" charset="0"/>
            </a:rPr>
            <a:t>Choice and voice</a:t>
          </a:r>
        </a:p>
      </dgm:t>
    </dgm:pt>
    <dgm:pt modelId="{2C87D53F-6888-46E2-9920-D0C638DDE839}" type="parTrans" cxnId="{22785897-DFF9-4F0D-8DEA-B6F52D580FCC}">
      <dgm:prSet/>
      <dgm:spPr/>
    </dgm:pt>
    <dgm:pt modelId="{AE69462A-0C16-454B-AF02-385D92B97761}" type="sibTrans" cxnId="{22785897-DFF9-4F0D-8DEA-B6F52D580FCC}">
      <dgm:prSet/>
      <dgm:spPr/>
    </dgm:pt>
    <dgm:pt modelId="{253D77F3-727C-45B6-93DA-A84F3DD7AF89}">
      <dgm:prSet/>
      <dgm:spPr/>
      <dgm: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b="0" i="0" u="none" strike="noStrike" cap="none" normalizeH="0" baseline="0">
              <a:ln>
                <a:noFill/>
              </a:ln>
              <a:solidFill>
                <a:schemeClr val="tx1"/>
              </a:solidFill>
              <a:effectLst/>
              <a:latin typeface="Times New Roman" pitchFamily="18" charset="0"/>
              <a:cs typeface="Arial" charset="0"/>
            </a:rPr>
            <a:t>Perceived constraints</a:t>
          </a:r>
        </a:p>
      </dgm:t>
    </dgm:pt>
    <dgm:pt modelId="{030B649B-1774-4563-A7CE-424CE33400EB}" type="parTrans" cxnId="{6005585B-723F-4CC7-B657-7747A3B24C7C}">
      <dgm:prSet/>
      <dgm:spPr/>
    </dgm:pt>
    <dgm:pt modelId="{C68043A3-25DD-4806-A790-A5D696245447}" type="sibTrans" cxnId="{6005585B-723F-4CC7-B657-7747A3B24C7C}">
      <dgm:prSet/>
      <dgm:spPr/>
    </dgm:pt>
    <dgm:pt modelId="{5951AD06-6300-4DE1-8400-FBB2FAC668A6}">
      <dgm:prSet/>
      <dgm:spPr/>
      <dgm: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b="0" i="0" u="none" strike="noStrike" cap="none" normalizeH="0" baseline="0">
              <a:ln>
                <a:noFill/>
              </a:ln>
              <a:solidFill>
                <a:schemeClr val="tx1"/>
              </a:solidFill>
              <a:effectLst/>
              <a:latin typeface="Times New Roman" pitchFamily="18" charset="0"/>
              <a:cs typeface="Arial" charset="0"/>
            </a:rPr>
            <a:t>Service</a:t>
          </a:r>
        </a:p>
        <a:p>
          <a:pPr marL="0" marR="0" lvl="0" indent="0" algn="ctr" defTabSz="914400" rtl="0" eaLnBrk="0" fontAlgn="base" latinLnBrk="0" hangingPunct="0">
            <a:lnSpc>
              <a:spcPct val="100000"/>
            </a:lnSpc>
            <a:spcBef>
              <a:spcPct val="0"/>
            </a:spcBef>
            <a:spcAft>
              <a:spcPct val="0"/>
            </a:spcAft>
            <a:buClrTx/>
            <a:buSzTx/>
            <a:buFontTx/>
            <a:buNone/>
            <a:tabLst/>
          </a:pPr>
          <a:r>
            <a:rPr kumimoji="0" lang="en-GB" b="0" i="0" u="none" strike="noStrike" cap="none" normalizeH="0" baseline="0">
              <a:ln>
                <a:noFill/>
              </a:ln>
              <a:solidFill>
                <a:schemeClr val="tx1"/>
              </a:solidFill>
              <a:effectLst/>
              <a:latin typeface="Times New Roman" pitchFamily="18" charset="0"/>
              <a:cs typeface="Arial" charset="0"/>
            </a:rPr>
            <a:t>Expectations</a:t>
          </a:r>
        </a:p>
      </dgm:t>
    </dgm:pt>
    <dgm:pt modelId="{8D816655-394B-4BD5-B784-21B42DEBC132}" type="parTrans" cxnId="{C48E14A3-A759-4558-844D-70C1D866BC05}">
      <dgm:prSet/>
      <dgm:spPr/>
    </dgm:pt>
    <dgm:pt modelId="{64101062-F6E6-40DF-AFB5-81AFB0312050}" type="sibTrans" cxnId="{C48E14A3-A759-4558-844D-70C1D866BC05}">
      <dgm:prSet/>
      <dgm:spPr/>
    </dgm:pt>
    <dgm:pt modelId="{8BB98D2D-ED15-4035-A999-1F33D140C975}" type="pres">
      <dgm:prSet presAssocID="{60459C24-FE99-4E5F-BFB6-E194C2FAB1F6}" presName="hierChild1" presStyleCnt="0">
        <dgm:presLayoutVars>
          <dgm:orgChart val="1"/>
          <dgm:chPref val="1"/>
          <dgm:dir/>
          <dgm:animOne val="branch"/>
          <dgm:animLvl val="lvl"/>
          <dgm:resizeHandles/>
        </dgm:presLayoutVars>
      </dgm:prSet>
      <dgm:spPr/>
    </dgm:pt>
    <dgm:pt modelId="{26859DB8-31FB-474E-B55F-B308F6D33B66}" type="pres">
      <dgm:prSet presAssocID="{A1100EE1-5525-4B49-A03B-280159A3B44D}" presName="hierRoot1" presStyleCnt="0">
        <dgm:presLayoutVars>
          <dgm:hierBranch/>
        </dgm:presLayoutVars>
      </dgm:prSet>
      <dgm:spPr/>
    </dgm:pt>
    <dgm:pt modelId="{C174E9B9-46B2-4827-8F0D-145855B655DB}" type="pres">
      <dgm:prSet presAssocID="{A1100EE1-5525-4B49-A03B-280159A3B44D}" presName="rootComposite1" presStyleCnt="0"/>
      <dgm:spPr/>
    </dgm:pt>
    <dgm:pt modelId="{D5AC0A24-7C97-444E-9E11-D21C5D8FCDC9}" type="pres">
      <dgm:prSet presAssocID="{A1100EE1-5525-4B49-A03B-280159A3B44D}" presName="rootText1" presStyleLbl="node0" presStyleIdx="0" presStyleCnt="1">
        <dgm:presLayoutVars>
          <dgm:chPref val="3"/>
        </dgm:presLayoutVars>
      </dgm:prSet>
      <dgm:spPr/>
    </dgm:pt>
    <dgm:pt modelId="{1E64A3B3-6CBE-4D6A-BD2F-D8467B5A71C6}" type="pres">
      <dgm:prSet presAssocID="{A1100EE1-5525-4B49-A03B-280159A3B44D}" presName="rootConnector1" presStyleLbl="node1" presStyleIdx="0" presStyleCnt="0"/>
      <dgm:spPr/>
    </dgm:pt>
    <dgm:pt modelId="{563704DF-FEA3-48C4-97E2-B794B34F13C1}" type="pres">
      <dgm:prSet presAssocID="{A1100EE1-5525-4B49-A03B-280159A3B44D}" presName="hierChild2" presStyleCnt="0"/>
      <dgm:spPr/>
    </dgm:pt>
    <dgm:pt modelId="{AEFD3D99-5DE2-47FA-A094-0C3DB37F5A10}" type="pres">
      <dgm:prSet presAssocID="{804D3F7E-AB27-416A-84D8-0462FDC4960C}" presName="Name35" presStyleLbl="parChTrans1D2" presStyleIdx="0" presStyleCnt="4"/>
      <dgm:spPr/>
    </dgm:pt>
    <dgm:pt modelId="{1837D6BF-10F8-4311-ABD8-521C7BB6F846}" type="pres">
      <dgm:prSet presAssocID="{E660BFB7-FACA-4BFE-9013-356B2C4BFCDF}" presName="hierRoot2" presStyleCnt="0">
        <dgm:presLayoutVars>
          <dgm:hierBranch/>
        </dgm:presLayoutVars>
      </dgm:prSet>
      <dgm:spPr/>
    </dgm:pt>
    <dgm:pt modelId="{607F87AD-C2C6-4AD1-8CA6-B8AB20C9F8BA}" type="pres">
      <dgm:prSet presAssocID="{E660BFB7-FACA-4BFE-9013-356B2C4BFCDF}" presName="rootComposite" presStyleCnt="0"/>
      <dgm:spPr/>
    </dgm:pt>
    <dgm:pt modelId="{845576A4-942B-4A7C-933A-02150AAC5194}" type="pres">
      <dgm:prSet presAssocID="{E660BFB7-FACA-4BFE-9013-356B2C4BFCDF}" presName="rootText" presStyleLbl="node2" presStyleIdx="0" presStyleCnt="4">
        <dgm:presLayoutVars>
          <dgm:chPref val="3"/>
        </dgm:presLayoutVars>
      </dgm:prSet>
      <dgm:spPr/>
    </dgm:pt>
    <dgm:pt modelId="{64914BCA-8A40-4C41-9119-3AAD1B9F7F52}" type="pres">
      <dgm:prSet presAssocID="{E660BFB7-FACA-4BFE-9013-356B2C4BFCDF}" presName="rootConnector" presStyleLbl="node2" presStyleIdx="0" presStyleCnt="4"/>
      <dgm:spPr/>
    </dgm:pt>
    <dgm:pt modelId="{1BFBA3B4-E6DA-4D78-B4AE-4AF0FDBAD02B}" type="pres">
      <dgm:prSet presAssocID="{E660BFB7-FACA-4BFE-9013-356B2C4BFCDF}" presName="hierChild4" presStyleCnt="0"/>
      <dgm:spPr/>
    </dgm:pt>
    <dgm:pt modelId="{4D0FD984-4A57-47C4-B679-477654C74549}" type="pres">
      <dgm:prSet presAssocID="{E660BFB7-FACA-4BFE-9013-356B2C4BFCDF}" presName="hierChild5" presStyleCnt="0"/>
      <dgm:spPr/>
    </dgm:pt>
    <dgm:pt modelId="{166A872E-75DC-4FAF-8BE3-BB155338D49C}" type="pres">
      <dgm:prSet presAssocID="{2C87D53F-6888-46E2-9920-D0C638DDE839}" presName="Name35" presStyleLbl="parChTrans1D2" presStyleIdx="1" presStyleCnt="4"/>
      <dgm:spPr/>
    </dgm:pt>
    <dgm:pt modelId="{B6A0A6E0-9C51-4E95-95F8-CD1E8311C4B0}" type="pres">
      <dgm:prSet presAssocID="{C60EA90C-8F37-449F-A5CB-101F46910EB3}" presName="hierRoot2" presStyleCnt="0">
        <dgm:presLayoutVars>
          <dgm:hierBranch/>
        </dgm:presLayoutVars>
      </dgm:prSet>
      <dgm:spPr/>
    </dgm:pt>
    <dgm:pt modelId="{94F90A7D-4477-4C38-8C50-E92FABED2375}" type="pres">
      <dgm:prSet presAssocID="{C60EA90C-8F37-449F-A5CB-101F46910EB3}" presName="rootComposite" presStyleCnt="0"/>
      <dgm:spPr/>
    </dgm:pt>
    <dgm:pt modelId="{01764C28-09FA-4852-BC0C-0F13E1399816}" type="pres">
      <dgm:prSet presAssocID="{C60EA90C-8F37-449F-A5CB-101F46910EB3}" presName="rootText" presStyleLbl="node2" presStyleIdx="1" presStyleCnt="4">
        <dgm:presLayoutVars>
          <dgm:chPref val="3"/>
        </dgm:presLayoutVars>
      </dgm:prSet>
      <dgm:spPr/>
    </dgm:pt>
    <dgm:pt modelId="{57067CB1-1CD2-49D5-9A8D-AE28355983B8}" type="pres">
      <dgm:prSet presAssocID="{C60EA90C-8F37-449F-A5CB-101F46910EB3}" presName="rootConnector" presStyleLbl="node2" presStyleIdx="1" presStyleCnt="4"/>
      <dgm:spPr/>
    </dgm:pt>
    <dgm:pt modelId="{C14218C3-B382-420B-8B6B-CF16F61EA5F8}" type="pres">
      <dgm:prSet presAssocID="{C60EA90C-8F37-449F-A5CB-101F46910EB3}" presName="hierChild4" presStyleCnt="0"/>
      <dgm:spPr/>
    </dgm:pt>
    <dgm:pt modelId="{9207A4AF-E8AA-4217-9C04-6215BA4842E9}" type="pres">
      <dgm:prSet presAssocID="{C60EA90C-8F37-449F-A5CB-101F46910EB3}" presName="hierChild5" presStyleCnt="0"/>
      <dgm:spPr/>
    </dgm:pt>
    <dgm:pt modelId="{7785EAD7-D6D1-41CA-A625-2BF153198621}" type="pres">
      <dgm:prSet presAssocID="{030B649B-1774-4563-A7CE-424CE33400EB}" presName="Name35" presStyleLbl="parChTrans1D2" presStyleIdx="2" presStyleCnt="4"/>
      <dgm:spPr/>
    </dgm:pt>
    <dgm:pt modelId="{FC75CB18-D4E4-4E2A-A8C9-716ADC72730A}" type="pres">
      <dgm:prSet presAssocID="{253D77F3-727C-45B6-93DA-A84F3DD7AF89}" presName="hierRoot2" presStyleCnt="0">
        <dgm:presLayoutVars>
          <dgm:hierBranch/>
        </dgm:presLayoutVars>
      </dgm:prSet>
      <dgm:spPr/>
    </dgm:pt>
    <dgm:pt modelId="{511CB44D-2507-4770-ABCF-8B4D717FBD50}" type="pres">
      <dgm:prSet presAssocID="{253D77F3-727C-45B6-93DA-A84F3DD7AF89}" presName="rootComposite" presStyleCnt="0"/>
      <dgm:spPr/>
    </dgm:pt>
    <dgm:pt modelId="{6840D5C5-6F56-4CD4-BDB8-1DF375668F97}" type="pres">
      <dgm:prSet presAssocID="{253D77F3-727C-45B6-93DA-A84F3DD7AF89}" presName="rootText" presStyleLbl="node2" presStyleIdx="2" presStyleCnt="4">
        <dgm:presLayoutVars>
          <dgm:chPref val="3"/>
        </dgm:presLayoutVars>
      </dgm:prSet>
      <dgm:spPr/>
    </dgm:pt>
    <dgm:pt modelId="{85EF0E86-1C24-49DD-84C7-1C6DF8ECA315}" type="pres">
      <dgm:prSet presAssocID="{253D77F3-727C-45B6-93DA-A84F3DD7AF89}" presName="rootConnector" presStyleLbl="node2" presStyleIdx="2" presStyleCnt="4"/>
      <dgm:spPr/>
    </dgm:pt>
    <dgm:pt modelId="{A71C08B4-449F-49E0-9C78-4CA3A4C95AEB}" type="pres">
      <dgm:prSet presAssocID="{253D77F3-727C-45B6-93DA-A84F3DD7AF89}" presName="hierChild4" presStyleCnt="0"/>
      <dgm:spPr/>
    </dgm:pt>
    <dgm:pt modelId="{F75C4D86-FFBF-4495-964F-933D30D1086C}" type="pres">
      <dgm:prSet presAssocID="{253D77F3-727C-45B6-93DA-A84F3DD7AF89}" presName="hierChild5" presStyleCnt="0"/>
      <dgm:spPr/>
    </dgm:pt>
    <dgm:pt modelId="{1842E4B5-82EC-4F22-AD99-08BB07795052}" type="pres">
      <dgm:prSet presAssocID="{8D816655-394B-4BD5-B784-21B42DEBC132}" presName="Name35" presStyleLbl="parChTrans1D2" presStyleIdx="3" presStyleCnt="4"/>
      <dgm:spPr/>
    </dgm:pt>
    <dgm:pt modelId="{9D7E91B3-CE01-494B-A358-171596E8984B}" type="pres">
      <dgm:prSet presAssocID="{5951AD06-6300-4DE1-8400-FBB2FAC668A6}" presName="hierRoot2" presStyleCnt="0">
        <dgm:presLayoutVars>
          <dgm:hierBranch/>
        </dgm:presLayoutVars>
      </dgm:prSet>
      <dgm:spPr/>
    </dgm:pt>
    <dgm:pt modelId="{6C7AAE8F-5498-4D88-8FE5-E4FDDC8CE058}" type="pres">
      <dgm:prSet presAssocID="{5951AD06-6300-4DE1-8400-FBB2FAC668A6}" presName="rootComposite" presStyleCnt="0"/>
      <dgm:spPr/>
    </dgm:pt>
    <dgm:pt modelId="{0D5D0622-6F41-40CF-ACF1-56FF0DB246E9}" type="pres">
      <dgm:prSet presAssocID="{5951AD06-6300-4DE1-8400-FBB2FAC668A6}" presName="rootText" presStyleLbl="node2" presStyleIdx="3" presStyleCnt="4">
        <dgm:presLayoutVars>
          <dgm:chPref val="3"/>
        </dgm:presLayoutVars>
      </dgm:prSet>
      <dgm:spPr/>
    </dgm:pt>
    <dgm:pt modelId="{0B136789-FBB9-4393-85B8-7CAF39AE1209}" type="pres">
      <dgm:prSet presAssocID="{5951AD06-6300-4DE1-8400-FBB2FAC668A6}" presName="rootConnector" presStyleLbl="node2" presStyleIdx="3" presStyleCnt="4"/>
      <dgm:spPr/>
    </dgm:pt>
    <dgm:pt modelId="{786C636A-DE43-499D-A5F0-0E684FA7FED9}" type="pres">
      <dgm:prSet presAssocID="{5951AD06-6300-4DE1-8400-FBB2FAC668A6}" presName="hierChild4" presStyleCnt="0"/>
      <dgm:spPr/>
    </dgm:pt>
    <dgm:pt modelId="{4CDB0D4B-B38A-4FD1-9F82-0F332DF1F25B}" type="pres">
      <dgm:prSet presAssocID="{5951AD06-6300-4DE1-8400-FBB2FAC668A6}" presName="hierChild5" presStyleCnt="0"/>
      <dgm:spPr/>
    </dgm:pt>
    <dgm:pt modelId="{2C3F02DB-2C9A-405B-A7A7-286922674DBB}" type="pres">
      <dgm:prSet presAssocID="{A1100EE1-5525-4B49-A03B-280159A3B44D}" presName="hierChild3" presStyleCnt="0"/>
      <dgm:spPr/>
    </dgm:pt>
  </dgm:ptLst>
  <dgm:cxnLst>
    <dgm:cxn modelId="{BE4C1C0F-5111-4124-94FE-EBFD5972DB67}" type="presOf" srcId="{5951AD06-6300-4DE1-8400-FBB2FAC668A6}" destId="{0B136789-FBB9-4393-85B8-7CAF39AE1209}" srcOrd="1" destOrd="0" presId="urn:microsoft.com/office/officeart/2005/8/layout/orgChart1"/>
    <dgm:cxn modelId="{7DB28315-EDB0-4325-B2CF-FB2B1F9B0B2B}" type="presOf" srcId="{804D3F7E-AB27-416A-84D8-0462FDC4960C}" destId="{AEFD3D99-5DE2-47FA-A094-0C3DB37F5A10}" srcOrd="0" destOrd="0" presId="urn:microsoft.com/office/officeart/2005/8/layout/orgChart1"/>
    <dgm:cxn modelId="{6DE6A81F-B13E-4F3D-BA8B-6359AB5AFB8B}" type="presOf" srcId="{253D77F3-727C-45B6-93DA-A84F3DD7AF89}" destId="{85EF0E86-1C24-49DD-84C7-1C6DF8ECA315}" srcOrd="1" destOrd="0" presId="urn:microsoft.com/office/officeart/2005/8/layout/orgChart1"/>
    <dgm:cxn modelId="{418F7B23-F8A3-4C14-9024-E7769163641B}" srcId="{A1100EE1-5525-4B49-A03B-280159A3B44D}" destId="{E660BFB7-FACA-4BFE-9013-356B2C4BFCDF}" srcOrd="0" destOrd="0" parTransId="{804D3F7E-AB27-416A-84D8-0462FDC4960C}" sibTransId="{380CA815-B4E8-40C2-989F-8009A8EA8801}"/>
    <dgm:cxn modelId="{D5903B3D-E60D-4AFC-983B-1C0360156740}" srcId="{60459C24-FE99-4E5F-BFB6-E194C2FAB1F6}" destId="{A1100EE1-5525-4B49-A03B-280159A3B44D}" srcOrd="0" destOrd="0" parTransId="{A46DE36E-6939-48FC-9F83-0B6F7106003C}" sibTransId="{D017967D-0204-4C42-AA36-7BDE831A17DC}"/>
    <dgm:cxn modelId="{F2D16C3D-9D95-4EB0-9CDF-A7C66E6362F4}" type="presOf" srcId="{60459C24-FE99-4E5F-BFB6-E194C2FAB1F6}" destId="{8BB98D2D-ED15-4035-A999-1F33D140C975}" srcOrd="0" destOrd="0" presId="urn:microsoft.com/office/officeart/2005/8/layout/orgChart1"/>
    <dgm:cxn modelId="{6005585B-723F-4CC7-B657-7747A3B24C7C}" srcId="{A1100EE1-5525-4B49-A03B-280159A3B44D}" destId="{253D77F3-727C-45B6-93DA-A84F3DD7AF89}" srcOrd="2" destOrd="0" parTransId="{030B649B-1774-4563-A7CE-424CE33400EB}" sibTransId="{C68043A3-25DD-4806-A790-A5D696245447}"/>
    <dgm:cxn modelId="{08E3F944-684B-464B-B80B-ADB419DF7414}" type="presOf" srcId="{E660BFB7-FACA-4BFE-9013-356B2C4BFCDF}" destId="{64914BCA-8A40-4C41-9119-3AAD1B9F7F52}" srcOrd="1" destOrd="0" presId="urn:microsoft.com/office/officeart/2005/8/layout/orgChart1"/>
    <dgm:cxn modelId="{0C82F775-0218-44E3-9698-FCE95609F0F5}" type="presOf" srcId="{E660BFB7-FACA-4BFE-9013-356B2C4BFCDF}" destId="{845576A4-942B-4A7C-933A-02150AAC5194}" srcOrd="0" destOrd="0" presId="urn:microsoft.com/office/officeart/2005/8/layout/orgChart1"/>
    <dgm:cxn modelId="{9D586282-2F26-48B7-BB3C-A50AC34A2EFC}" type="presOf" srcId="{5951AD06-6300-4DE1-8400-FBB2FAC668A6}" destId="{0D5D0622-6F41-40CF-ACF1-56FF0DB246E9}" srcOrd="0" destOrd="0" presId="urn:microsoft.com/office/officeart/2005/8/layout/orgChart1"/>
    <dgm:cxn modelId="{62CE6884-9E6D-46F9-8D6A-F31846812186}" type="presOf" srcId="{2C87D53F-6888-46E2-9920-D0C638DDE839}" destId="{166A872E-75DC-4FAF-8BE3-BB155338D49C}" srcOrd="0" destOrd="0" presId="urn:microsoft.com/office/officeart/2005/8/layout/orgChart1"/>
    <dgm:cxn modelId="{7C982D93-0466-4E3B-91DB-859FD4667221}" type="presOf" srcId="{A1100EE1-5525-4B49-A03B-280159A3B44D}" destId="{1E64A3B3-6CBE-4D6A-BD2F-D8467B5A71C6}" srcOrd="1" destOrd="0" presId="urn:microsoft.com/office/officeart/2005/8/layout/orgChart1"/>
    <dgm:cxn modelId="{22785897-DFF9-4F0D-8DEA-B6F52D580FCC}" srcId="{A1100EE1-5525-4B49-A03B-280159A3B44D}" destId="{C60EA90C-8F37-449F-A5CB-101F46910EB3}" srcOrd="1" destOrd="0" parTransId="{2C87D53F-6888-46E2-9920-D0C638DDE839}" sibTransId="{AE69462A-0C16-454B-AF02-385D92B97761}"/>
    <dgm:cxn modelId="{4790029D-8419-4B96-984B-A73DAC54F991}" type="presOf" srcId="{A1100EE1-5525-4B49-A03B-280159A3B44D}" destId="{D5AC0A24-7C97-444E-9E11-D21C5D8FCDC9}" srcOrd="0" destOrd="0" presId="urn:microsoft.com/office/officeart/2005/8/layout/orgChart1"/>
    <dgm:cxn modelId="{C48E14A3-A759-4558-844D-70C1D866BC05}" srcId="{A1100EE1-5525-4B49-A03B-280159A3B44D}" destId="{5951AD06-6300-4DE1-8400-FBB2FAC668A6}" srcOrd="3" destOrd="0" parTransId="{8D816655-394B-4BD5-B784-21B42DEBC132}" sibTransId="{64101062-F6E6-40DF-AFB5-81AFB0312050}"/>
    <dgm:cxn modelId="{19F1F4A3-ECF1-4F67-8116-651540565A66}" type="presOf" srcId="{8D816655-394B-4BD5-B784-21B42DEBC132}" destId="{1842E4B5-82EC-4F22-AD99-08BB07795052}" srcOrd="0" destOrd="0" presId="urn:microsoft.com/office/officeart/2005/8/layout/orgChart1"/>
    <dgm:cxn modelId="{0AD6B3B7-F245-423D-99C5-E8BF36203FAF}" type="presOf" srcId="{C60EA90C-8F37-449F-A5CB-101F46910EB3}" destId="{01764C28-09FA-4852-BC0C-0F13E1399816}" srcOrd="0" destOrd="0" presId="urn:microsoft.com/office/officeart/2005/8/layout/orgChart1"/>
    <dgm:cxn modelId="{F3834EC0-7F06-4215-9BEB-401EF30D3128}" type="presOf" srcId="{C60EA90C-8F37-449F-A5CB-101F46910EB3}" destId="{57067CB1-1CD2-49D5-9A8D-AE28355983B8}" srcOrd="1" destOrd="0" presId="urn:microsoft.com/office/officeart/2005/8/layout/orgChart1"/>
    <dgm:cxn modelId="{11BB0ED3-3784-4E98-997A-0FC90D787290}" type="presOf" srcId="{253D77F3-727C-45B6-93DA-A84F3DD7AF89}" destId="{6840D5C5-6F56-4CD4-BDB8-1DF375668F97}" srcOrd="0" destOrd="0" presId="urn:microsoft.com/office/officeart/2005/8/layout/orgChart1"/>
    <dgm:cxn modelId="{E4A6B7EC-F21A-439B-A067-637D233E805B}" type="presOf" srcId="{030B649B-1774-4563-A7CE-424CE33400EB}" destId="{7785EAD7-D6D1-41CA-A625-2BF153198621}" srcOrd="0" destOrd="0" presId="urn:microsoft.com/office/officeart/2005/8/layout/orgChart1"/>
    <dgm:cxn modelId="{AEEF2F57-DF93-43C7-9F24-D9A7BE22A127}" type="presParOf" srcId="{8BB98D2D-ED15-4035-A999-1F33D140C975}" destId="{26859DB8-31FB-474E-B55F-B308F6D33B66}" srcOrd="0" destOrd="0" presId="urn:microsoft.com/office/officeart/2005/8/layout/orgChart1"/>
    <dgm:cxn modelId="{144AE687-A170-4EFB-9E78-9283F3723874}" type="presParOf" srcId="{26859DB8-31FB-474E-B55F-B308F6D33B66}" destId="{C174E9B9-46B2-4827-8F0D-145855B655DB}" srcOrd="0" destOrd="0" presId="urn:microsoft.com/office/officeart/2005/8/layout/orgChart1"/>
    <dgm:cxn modelId="{82A5A37E-DDDD-4B79-BAFA-55EC902D92AE}" type="presParOf" srcId="{C174E9B9-46B2-4827-8F0D-145855B655DB}" destId="{D5AC0A24-7C97-444E-9E11-D21C5D8FCDC9}" srcOrd="0" destOrd="0" presId="urn:microsoft.com/office/officeart/2005/8/layout/orgChart1"/>
    <dgm:cxn modelId="{C0544A3D-A199-4A07-8DEA-F46DCF295BEA}" type="presParOf" srcId="{C174E9B9-46B2-4827-8F0D-145855B655DB}" destId="{1E64A3B3-6CBE-4D6A-BD2F-D8467B5A71C6}" srcOrd="1" destOrd="0" presId="urn:microsoft.com/office/officeart/2005/8/layout/orgChart1"/>
    <dgm:cxn modelId="{1B18A60F-D031-40B8-883C-29A95159269D}" type="presParOf" srcId="{26859DB8-31FB-474E-B55F-B308F6D33B66}" destId="{563704DF-FEA3-48C4-97E2-B794B34F13C1}" srcOrd="1" destOrd="0" presId="urn:microsoft.com/office/officeart/2005/8/layout/orgChart1"/>
    <dgm:cxn modelId="{7B962CF1-DEF1-4D1B-A216-06A88D446582}" type="presParOf" srcId="{563704DF-FEA3-48C4-97E2-B794B34F13C1}" destId="{AEFD3D99-5DE2-47FA-A094-0C3DB37F5A10}" srcOrd="0" destOrd="0" presId="urn:microsoft.com/office/officeart/2005/8/layout/orgChart1"/>
    <dgm:cxn modelId="{A31A3097-D076-499C-B88A-90A34B59C267}" type="presParOf" srcId="{563704DF-FEA3-48C4-97E2-B794B34F13C1}" destId="{1837D6BF-10F8-4311-ABD8-521C7BB6F846}" srcOrd="1" destOrd="0" presId="urn:microsoft.com/office/officeart/2005/8/layout/orgChart1"/>
    <dgm:cxn modelId="{EA05387E-3C7F-400C-9C2A-C66EC0BE89E8}" type="presParOf" srcId="{1837D6BF-10F8-4311-ABD8-521C7BB6F846}" destId="{607F87AD-C2C6-4AD1-8CA6-B8AB20C9F8BA}" srcOrd="0" destOrd="0" presId="urn:microsoft.com/office/officeart/2005/8/layout/orgChart1"/>
    <dgm:cxn modelId="{A8630FB9-C3D8-4D65-A02E-F7036B931D42}" type="presParOf" srcId="{607F87AD-C2C6-4AD1-8CA6-B8AB20C9F8BA}" destId="{845576A4-942B-4A7C-933A-02150AAC5194}" srcOrd="0" destOrd="0" presId="urn:microsoft.com/office/officeart/2005/8/layout/orgChart1"/>
    <dgm:cxn modelId="{532F1BFA-AC79-4EA8-99BE-E23D93F41780}" type="presParOf" srcId="{607F87AD-C2C6-4AD1-8CA6-B8AB20C9F8BA}" destId="{64914BCA-8A40-4C41-9119-3AAD1B9F7F52}" srcOrd="1" destOrd="0" presId="urn:microsoft.com/office/officeart/2005/8/layout/orgChart1"/>
    <dgm:cxn modelId="{017E03E1-E329-4598-A0B3-ED4B6C7D910B}" type="presParOf" srcId="{1837D6BF-10F8-4311-ABD8-521C7BB6F846}" destId="{1BFBA3B4-E6DA-4D78-B4AE-4AF0FDBAD02B}" srcOrd="1" destOrd="0" presId="urn:microsoft.com/office/officeart/2005/8/layout/orgChart1"/>
    <dgm:cxn modelId="{BEC39D27-1654-4E68-BA19-19F5A1148E01}" type="presParOf" srcId="{1837D6BF-10F8-4311-ABD8-521C7BB6F846}" destId="{4D0FD984-4A57-47C4-B679-477654C74549}" srcOrd="2" destOrd="0" presId="urn:microsoft.com/office/officeart/2005/8/layout/orgChart1"/>
    <dgm:cxn modelId="{5E21D320-F72F-46A3-9FD8-333231178874}" type="presParOf" srcId="{563704DF-FEA3-48C4-97E2-B794B34F13C1}" destId="{166A872E-75DC-4FAF-8BE3-BB155338D49C}" srcOrd="2" destOrd="0" presId="urn:microsoft.com/office/officeart/2005/8/layout/orgChart1"/>
    <dgm:cxn modelId="{044F00E6-1FD2-4E4B-884B-9DD3278EF099}" type="presParOf" srcId="{563704DF-FEA3-48C4-97E2-B794B34F13C1}" destId="{B6A0A6E0-9C51-4E95-95F8-CD1E8311C4B0}" srcOrd="3" destOrd="0" presId="urn:microsoft.com/office/officeart/2005/8/layout/orgChart1"/>
    <dgm:cxn modelId="{7D5C5532-1F54-40F2-A978-D2616BCB8367}" type="presParOf" srcId="{B6A0A6E0-9C51-4E95-95F8-CD1E8311C4B0}" destId="{94F90A7D-4477-4C38-8C50-E92FABED2375}" srcOrd="0" destOrd="0" presId="urn:microsoft.com/office/officeart/2005/8/layout/orgChart1"/>
    <dgm:cxn modelId="{63743C7B-596F-4818-9D9C-C912536A797B}" type="presParOf" srcId="{94F90A7D-4477-4C38-8C50-E92FABED2375}" destId="{01764C28-09FA-4852-BC0C-0F13E1399816}" srcOrd="0" destOrd="0" presId="urn:microsoft.com/office/officeart/2005/8/layout/orgChart1"/>
    <dgm:cxn modelId="{443A2522-A67D-4784-9EDC-ED5B8AA08364}" type="presParOf" srcId="{94F90A7D-4477-4C38-8C50-E92FABED2375}" destId="{57067CB1-1CD2-49D5-9A8D-AE28355983B8}" srcOrd="1" destOrd="0" presId="urn:microsoft.com/office/officeart/2005/8/layout/orgChart1"/>
    <dgm:cxn modelId="{1A4AC0F7-D82E-4E71-BD48-5E8B15B09B47}" type="presParOf" srcId="{B6A0A6E0-9C51-4E95-95F8-CD1E8311C4B0}" destId="{C14218C3-B382-420B-8B6B-CF16F61EA5F8}" srcOrd="1" destOrd="0" presId="urn:microsoft.com/office/officeart/2005/8/layout/orgChart1"/>
    <dgm:cxn modelId="{87022D0B-AD82-478A-A147-AACCD36B1698}" type="presParOf" srcId="{B6A0A6E0-9C51-4E95-95F8-CD1E8311C4B0}" destId="{9207A4AF-E8AA-4217-9C04-6215BA4842E9}" srcOrd="2" destOrd="0" presId="urn:microsoft.com/office/officeart/2005/8/layout/orgChart1"/>
    <dgm:cxn modelId="{FED31EBA-0F5E-44D1-876A-BA4A87C4BCC6}" type="presParOf" srcId="{563704DF-FEA3-48C4-97E2-B794B34F13C1}" destId="{7785EAD7-D6D1-41CA-A625-2BF153198621}" srcOrd="4" destOrd="0" presId="urn:microsoft.com/office/officeart/2005/8/layout/orgChart1"/>
    <dgm:cxn modelId="{4C913ACF-A6E8-43D9-9FD7-E4CCB008C18C}" type="presParOf" srcId="{563704DF-FEA3-48C4-97E2-B794B34F13C1}" destId="{FC75CB18-D4E4-4E2A-A8C9-716ADC72730A}" srcOrd="5" destOrd="0" presId="urn:microsoft.com/office/officeart/2005/8/layout/orgChart1"/>
    <dgm:cxn modelId="{AE70C086-2DA3-4531-8EA2-706D572CEDE7}" type="presParOf" srcId="{FC75CB18-D4E4-4E2A-A8C9-716ADC72730A}" destId="{511CB44D-2507-4770-ABCF-8B4D717FBD50}" srcOrd="0" destOrd="0" presId="urn:microsoft.com/office/officeart/2005/8/layout/orgChart1"/>
    <dgm:cxn modelId="{9AB93EF8-4E35-4BF2-AE7D-8C73E25B8FB3}" type="presParOf" srcId="{511CB44D-2507-4770-ABCF-8B4D717FBD50}" destId="{6840D5C5-6F56-4CD4-BDB8-1DF375668F97}" srcOrd="0" destOrd="0" presId="urn:microsoft.com/office/officeart/2005/8/layout/orgChart1"/>
    <dgm:cxn modelId="{12D54F17-9EF6-4DD8-827C-279BB06DFB85}" type="presParOf" srcId="{511CB44D-2507-4770-ABCF-8B4D717FBD50}" destId="{85EF0E86-1C24-49DD-84C7-1C6DF8ECA315}" srcOrd="1" destOrd="0" presId="urn:microsoft.com/office/officeart/2005/8/layout/orgChart1"/>
    <dgm:cxn modelId="{927F93A2-09EF-491F-90BD-FF81720BFE07}" type="presParOf" srcId="{FC75CB18-D4E4-4E2A-A8C9-716ADC72730A}" destId="{A71C08B4-449F-49E0-9C78-4CA3A4C95AEB}" srcOrd="1" destOrd="0" presId="urn:microsoft.com/office/officeart/2005/8/layout/orgChart1"/>
    <dgm:cxn modelId="{A9C72354-7B92-432E-928E-1890FD7697E9}" type="presParOf" srcId="{FC75CB18-D4E4-4E2A-A8C9-716ADC72730A}" destId="{F75C4D86-FFBF-4495-964F-933D30D1086C}" srcOrd="2" destOrd="0" presId="urn:microsoft.com/office/officeart/2005/8/layout/orgChart1"/>
    <dgm:cxn modelId="{BB684016-5B8F-4F32-9863-F3301E16417D}" type="presParOf" srcId="{563704DF-FEA3-48C4-97E2-B794B34F13C1}" destId="{1842E4B5-82EC-4F22-AD99-08BB07795052}" srcOrd="6" destOrd="0" presId="urn:microsoft.com/office/officeart/2005/8/layout/orgChart1"/>
    <dgm:cxn modelId="{DB1324C1-3A10-4E99-9C3B-A68FA7F7B2D0}" type="presParOf" srcId="{563704DF-FEA3-48C4-97E2-B794B34F13C1}" destId="{9D7E91B3-CE01-494B-A358-171596E8984B}" srcOrd="7" destOrd="0" presId="urn:microsoft.com/office/officeart/2005/8/layout/orgChart1"/>
    <dgm:cxn modelId="{88CA4C81-52CA-441E-8957-B23239CFF984}" type="presParOf" srcId="{9D7E91B3-CE01-494B-A358-171596E8984B}" destId="{6C7AAE8F-5498-4D88-8FE5-E4FDDC8CE058}" srcOrd="0" destOrd="0" presId="urn:microsoft.com/office/officeart/2005/8/layout/orgChart1"/>
    <dgm:cxn modelId="{FAC09FCC-4298-4F46-9253-8883732B288C}" type="presParOf" srcId="{6C7AAE8F-5498-4D88-8FE5-E4FDDC8CE058}" destId="{0D5D0622-6F41-40CF-ACF1-56FF0DB246E9}" srcOrd="0" destOrd="0" presId="urn:microsoft.com/office/officeart/2005/8/layout/orgChart1"/>
    <dgm:cxn modelId="{435ABA8A-84CD-41D6-9643-BE2CE895EE02}" type="presParOf" srcId="{6C7AAE8F-5498-4D88-8FE5-E4FDDC8CE058}" destId="{0B136789-FBB9-4393-85B8-7CAF39AE1209}" srcOrd="1" destOrd="0" presId="urn:microsoft.com/office/officeart/2005/8/layout/orgChart1"/>
    <dgm:cxn modelId="{0403ABD1-A908-4242-A2A5-A4021834A388}" type="presParOf" srcId="{9D7E91B3-CE01-494B-A358-171596E8984B}" destId="{786C636A-DE43-499D-A5F0-0E684FA7FED9}" srcOrd="1" destOrd="0" presId="urn:microsoft.com/office/officeart/2005/8/layout/orgChart1"/>
    <dgm:cxn modelId="{76CB6C54-2E8B-45E4-B7EE-89B78C96C2BA}" type="presParOf" srcId="{9D7E91B3-CE01-494B-A358-171596E8984B}" destId="{4CDB0D4B-B38A-4FD1-9F82-0F332DF1F25B}" srcOrd="2" destOrd="0" presId="urn:microsoft.com/office/officeart/2005/8/layout/orgChart1"/>
    <dgm:cxn modelId="{5066F202-4ADE-441E-8F6C-DDCFD238A2AF}" type="presParOf" srcId="{26859DB8-31FB-474E-B55F-B308F6D33B66}" destId="{2C3F02DB-2C9A-405B-A7A7-286922674DBB}"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FE3B4E-8B31-4167-BEDE-67F773152547}">
      <dsp:nvSpPr>
        <dsp:cNvPr id="0" name=""/>
        <dsp:cNvSpPr/>
      </dsp:nvSpPr>
      <dsp:spPr>
        <a:xfrm>
          <a:off x="1705" y="0"/>
          <a:ext cx="1787335" cy="4114800"/>
        </a:xfrm>
        <a:prstGeom prst="roundRect">
          <a:avLst>
            <a:gd name="adj" fmla="val 10000"/>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p3d prstMaterial="plastic">
          <a:bevelT w="50800" h="50800"/>
          <a:bevelB w="50800" h="50800"/>
        </a:sp3d>
      </dsp:spPr>
      <dsp:style>
        <a:lnRef idx="0">
          <a:scrgbClr r="0" g="0" b="0"/>
        </a:lnRef>
        <a:fillRef idx="1">
          <a:scrgbClr r="0" g="0" b="0"/>
        </a:fillRef>
        <a:effectRef idx="2">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kern="1200" dirty="0"/>
            <a:t>Epistemology &amp; Ontology</a:t>
          </a:r>
        </a:p>
      </dsp:txBody>
      <dsp:txXfrm>
        <a:off x="1705" y="1645920"/>
        <a:ext cx="1787335" cy="1645920"/>
      </dsp:txXfrm>
    </dsp:sp>
    <dsp:sp modelId="{1223280E-EEA4-47E9-B44A-E4586DEC6D4D}">
      <dsp:nvSpPr>
        <dsp:cNvPr id="0" name=""/>
        <dsp:cNvSpPr/>
      </dsp:nvSpPr>
      <dsp:spPr>
        <a:xfrm>
          <a:off x="210258" y="246888"/>
          <a:ext cx="1370228" cy="1370228"/>
        </a:xfrm>
        <a:prstGeom prst="ellipse">
          <a:avLst/>
        </a:prstGeom>
        <a:blipFill rotWithShape="1">
          <a:blip xmlns:r="http://schemas.openxmlformats.org/officeDocument/2006/relationships" r:embed="rId1"/>
          <a:stretch>
            <a:fillRect/>
          </a:stretch>
        </a:blipFill>
        <a:ln>
          <a:noFill/>
        </a:ln>
        <a:effectLst>
          <a:outerShdw blurRad="40000" dist="23000" dir="5400000" rotWithShape="0">
            <a:srgbClr val="000000">
              <a:alpha val="35000"/>
            </a:srgbClr>
          </a:outerShdw>
        </a:effectLst>
        <a:sp3d z="50080" prstMaterial="plastic">
          <a:bevelT w="50800" h="50800"/>
          <a:bevelB w="50800" h="50800"/>
        </a:sp3d>
      </dsp:spPr>
      <dsp:style>
        <a:lnRef idx="0">
          <a:scrgbClr r="0" g="0" b="0"/>
        </a:lnRef>
        <a:fillRef idx="1">
          <a:scrgbClr r="0" g="0" b="0"/>
        </a:fillRef>
        <a:effectRef idx="2">
          <a:scrgbClr r="0" g="0" b="0"/>
        </a:effectRef>
        <a:fontRef idx="minor"/>
      </dsp:style>
    </dsp:sp>
    <dsp:sp modelId="{9B971538-B683-4626-B03C-E6481509B945}">
      <dsp:nvSpPr>
        <dsp:cNvPr id="0" name=""/>
        <dsp:cNvSpPr/>
      </dsp:nvSpPr>
      <dsp:spPr>
        <a:xfrm>
          <a:off x="1842660" y="0"/>
          <a:ext cx="1787335" cy="4114800"/>
        </a:xfrm>
        <a:prstGeom prst="roundRect">
          <a:avLst>
            <a:gd name="adj" fmla="val 10000"/>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p3d prstMaterial="plastic">
          <a:bevelT w="50800" h="50800"/>
          <a:bevelB w="50800" h="50800"/>
        </a:sp3d>
      </dsp:spPr>
      <dsp:style>
        <a:lnRef idx="0">
          <a:scrgbClr r="0" g="0" b="0"/>
        </a:lnRef>
        <a:fillRef idx="1">
          <a:scrgbClr r="0" g="0" b="0"/>
        </a:fillRef>
        <a:effectRef idx="2">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kern="1200" dirty="0"/>
            <a:t>Paradigms</a:t>
          </a:r>
        </a:p>
      </dsp:txBody>
      <dsp:txXfrm>
        <a:off x="1842660" y="1645920"/>
        <a:ext cx="1787335" cy="1645920"/>
      </dsp:txXfrm>
    </dsp:sp>
    <dsp:sp modelId="{A8384477-2F23-46F1-AC7C-503B35420D70}">
      <dsp:nvSpPr>
        <dsp:cNvPr id="0" name=""/>
        <dsp:cNvSpPr/>
      </dsp:nvSpPr>
      <dsp:spPr>
        <a:xfrm>
          <a:off x="2051214" y="246888"/>
          <a:ext cx="1370228" cy="1370228"/>
        </a:xfrm>
        <a:prstGeom prst="ellipse">
          <a:avLst/>
        </a:prstGeom>
        <a:blipFill rotWithShape="1">
          <a:blip xmlns:r="http://schemas.openxmlformats.org/officeDocument/2006/relationships" r:embed="rId2"/>
          <a:stretch>
            <a:fillRect/>
          </a:stretch>
        </a:blipFill>
        <a:ln>
          <a:noFill/>
        </a:ln>
        <a:effectLst>
          <a:outerShdw blurRad="40000" dist="23000" dir="5400000" rotWithShape="0">
            <a:srgbClr val="000000">
              <a:alpha val="35000"/>
            </a:srgbClr>
          </a:outerShdw>
        </a:effectLst>
        <a:sp3d z="50080" prstMaterial="plastic">
          <a:bevelT w="50800" h="50800"/>
          <a:bevelB w="50800" h="50800"/>
        </a:sp3d>
      </dsp:spPr>
      <dsp:style>
        <a:lnRef idx="0">
          <a:scrgbClr r="0" g="0" b="0"/>
        </a:lnRef>
        <a:fillRef idx="1">
          <a:scrgbClr r="0" g="0" b="0"/>
        </a:fillRef>
        <a:effectRef idx="2">
          <a:scrgbClr r="0" g="0" b="0"/>
        </a:effectRef>
        <a:fontRef idx="minor"/>
      </dsp:style>
    </dsp:sp>
    <dsp:sp modelId="{D88A8931-B00A-4039-BD5F-675A539DF92B}">
      <dsp:nvSpPr>
        <dsp:cNvPr id="0" name=""/>
        <dsp:cNvSpPr/>
      </dsp:nvSpPr>
      <dsp:spPr>
        <a:xfrm>
          <a:off x="3683616" y="0"/>
          <a:ext cx="1787335" cy="4114800"/>
        </a:xfrm>
        <a:prstGeom prst="roundRect">
          <a:avLst>
            <a:gd name="adj" fmla="val 10000"/>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p3d prstMaterial="plastic">
          <a:bevelT w="50800" h="50800"/>
          <a:bevelB w="50800" h="50800"/>
        </a:sp3d>
      </dsp:spPr>
      <dsp:style>
        <a:lnRef idx="0">
          <a:scrgbClr r="0" g="0" b="0"/>
        </a:lnRef>
        <a:fillRef idx="1">
          <a:scrgbClr r="0" g="0" b="0"/>
        </a:fillRef>
        <a:effectRef idx="2">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kern="1200" dirty="0"/>
            <a:t>Research Methodology</a:t>
          </a:r>
        </a:p>
      </dsp:txBody>
      <dsp:txXfrm>
        <a:off x="3683616" y="1645920"/>
        <a:ext cx="1787335" cy="1645920"/>
      </dsp:txXfrm>
    </dsp:sp>
    <dsp:sp modelId="{9CBF0722-D7E6-4538-8BF4-6503B9DA36A1}">
      <dsp:nvSpPr>
        <dsp:cNvPr id="0" name=""/>
        <dsp:cNvSpPr/>
      </dsp:nvSpPr>
      <dsp:spPr>
        <a:xfrm>
          <a:off x="3892169" y="246888"/>
          <a:ext cx="1370228" cy="1370228"/>
        </a:xfrm>
        <a:prstGeom prst="ellipse">
          <a:avLst/>
        </a:prstGeom>
        <a:blipFill rotWithShape="1">
          <a:blip xmlns:r="http://schemas.openxmlformats.org/officeDocument/2006/relationships" r:embed="rId3"/>
          <a:stretch>
            <a:fillRect/>
          </a:stretch>
        </a:blipFill>
        <a:ln>
          <a:noFill/>
        </a:ln>
        <a:effectLst>
          <a:outerShdw blurRad="40000" dist="23000" dir="5400000" rotWithShape="0">
            <a:srgbClr val="000000">
              <a:alpha val="35000"/>
            </a:srgbClr>
          </a:outerShdw>
        </a:effectLst>
        <a:sp3d z="50080" prstMaterial="plastic">
          <a:bevelT w="50800" h="50800"/>
          <a:bevelB w="50800" h="50800"/>
        </a:sp3d>
      </dsp:spPr>
      <dsp:style>
        <a:lnRef idx="0">
          <a:scrgbClr r="0" g="0" b="0"/>
        </a:lnRef>
        <a:fillRef idx="1">
          <a:scrgbClr r="0" g="0" b="0"/>
        </a:fillRef>
        <a:effectRef idx="2">
          <a:scrgbClr r="0" g="0" b="0"/>
        </a:effectRef>
        <a:fontRef idx="minor"/>
      </dsp:style>
    </dsp:sp>
    <dsp:sp modelId="{CE06DAC7-B0F5-44D9-954E-1A68AB5AEE5C}">
      <dsp:nvSpPr>
        <dsp:cNvPr id="0" name=""/>
        <dsp:cNvSpPr/>
      </dsp:nvSpPr>
      <dsp:spPr>
        <a:xfrm>
          <a:off x="5524571" y="0"/>
          <a:ext cx="1787335" cy="4114800"/>
        </a:xfrm>
        <a:prstGeom prst="roundRect">
          <a:avLst>
            <a:gd name="adj" fmla="val 10000"/>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p3d prstMaterial="plastic">
          <a:bevelT w="50800" h="50800"/>
          <a:bevelB w="50800" h="50800"/>
        </a:sp3d>
      </dsp:spPr>
      <dsp:style>
        <a:lnRef idx="0">
          <a:scrgbClr r="0" g="0" b="0"/>
        </a:lnRef>
        <a:fillRef idx="1">
          <a:scrgbClr r="0" g="0" b="0"/>
        </a:fillRef>
        <a:effectRef idx="2">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kern="1200" dirty="0"/>
            <a:t>Research Methods</a:t>
          </a:r>
        </a:p>
      </dsp:txBody>
      <dsp:txXfrm>
        <a:off x="5524571" y="1645920"/>
        <a:ext cx="1787335" cy="1645920"/>
      </dsp:txXfrm>
    </dsp:sp>
    <dsp:sp modelId="{DBA97E38-492D-4C96-BF6E-66771BDD712A}">
      <dsp:nvSpPr>
        <dsp:cNvPr id="0" name=""/>
        <dsp:cNvSpPr/>
      </dsp:nvSpPr>
      <dsp:spPr>
        <a:xfrm>
          <a:off x="5733124" y="246888"/>
          <a:ext cx="1370228" cy="1370228"/>
        </a:xfrm>
        <a:prstGeom prst="ellipse">
          <a:avLst/>
        </a:prstGeom>
        <a:blipFill rotWithShape="1">
          <a:blip xmlns:r="http://schemas.openxmlformats.org/officeDocument/2006/relationships" r:embed="rId4"/>
          <a:stretch>
            <a:fillRect/>
          </a:stretch>
        </a:blipFill>
        <a:ln>
          <a:noFill/>
        </a:ln>
        <a:effectLst>
          <a:outerShdw blurRad="40000" dist="23000" dir="5400000" rotWithShape="0">
            <a:srgbClr val="000000">
              <a:alpha val="35000"/>
            </a:srgbClr>
          </a:outerShdw>
        </a:effectLst>
        <a:sp3d z="50080" prstMaterial="plastic">
          <a:bevelT w="50800" h="50800"/>
          <a:bevelB w="50800" h="50800"/>
        </a:sp3d>
      </dsp:spPr>
      <dsp:style>
        <a:lnRef idx="0">
          <a:scrgbClr r="0" g="0" b="0"/>
        </a:lnRef>
        <a:fillRef idx="1">
          <a:scrgbClr r="0" g="0" b="0"/>
        </a:fillRef>
        <a:effectRef idx="2">
          <a:scrgbClr r="0" g="0" b="0"/>
        </a:effectRef>
        <a:fontRef idx="minor"/>
      </dsp:style>
    </dsp:sp>
    <dsp:sp modelId="{6BD2C1A5-1930-446C-8E29-96F0A9B23457}">
      <dsp:nvSpPr>
        <dsp:cNvPr id="0" name=""/>
        <dsp:cNvSpPr/>
      </dsp:nvSpPr>
      <dsp:spPr>
        <a:xfrm>
          <a:off x="292544" y="3291840"/>
          <a:ext cx="6728523" cy="617220"/>
        </a:xfrm>
        <a:prstGeom prst="leftRightArrow">
          <a:avLst/>
        </a:prstGeom>
        <a:solidFill>
          <a:schemeClr val="accent1">
            <a:tint val="60000"/>
            <a:hueOff val="0"/>
            <a:satOff val="0"/>
            <a:lumOff val="0"/>
            <a:alphaOff val="0"/>
          </a:schemeClr>
        </a:solidFill>
        <a:ln>
          <a:noFill/>
        </a:ln>
        <a:effectLst>
          <a:outerShdw blurRad="40000" dist="23000" dir="5400000" rotWithShape="0">
            <a:srgbClr val="000000">
              <a:alpha val="35000"/>
            </a:srgbClr>
          </a:outerShdw>
        </a:effectLst>
        <a:sp3d z="50080" prstMaterial="plastic">
          <a:bevelT w="50800" h="50800"/>
          <a:bevelB w="50800" h="50800"/>
        </a:sp3d>
      </dsp:spPr>
      <dsp:style>
        <a:lnRef idx="0">
          <a:scrgbClr r="0" g="0" b="0"/>
        </a:lnRef>
        <a:fillRef idx="1">
          <a:scrgbClr r="0" g="0" b="0"/>
        </a:fillRef>
        <a:effectRef idx="2">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42E4B5-82EC-4F22-AD99-08BB07795052}">
      <dsp:nvSpPr>
        <dsp:cNvPr id="0" name=""/>
        <dsp:cNvSpPr/>
      </dsp:nvSpPr>
      <dsp:spPr>
        <a:xfrm>
          <a:off x="3852069" y="1877308"/>
          <a:ext cx="3016964" cy="349070"/>
        </a:xfrm>
        <a:custGeom>
          <a:avLst/>
          <a:gdLst/>
          <a:ahLst/>
          <a:cxnLst/>
          <a:rect l="0" t="0" r="0" b="0"/>
          <a:pathLst>
            <a:path>
              <a:moveTo>
                <a:pt x="0" y="0"/>
              </a:moveTo>
              <a:lnTo>
                <a:pt x="0" y="174535"/>
              </a:lnTo>
              <a:lnTo>
                <a:pt x="3016964" y="174535"/>
              </a:lnTo>
              <a:lnTo>
                <a:pt x="3016964" y="349070"/>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7785EAD7-D6D1-41CA-A625-2BF153198621}">
      <dsp:nvSpPr>
        <dsp:cNvPr id="0" name=""/>
        <dsp:cNvSpPr/>
      </dsp:nvSpPr>
      <dsp:spPr>
        <a:xfrm>
          <a:off x="3852069" y="1877308"/>
          <a:ext cx="1005654" cy="349070"/>
        </a:xfrm>
        <a:custGeom>
          <a:avLst/>
          <a:gdLst/>
          <a:ahLst/>
          <a:cxnLst/>
          <a:rect l="0" t="0" r="0" b="0"/>
          <a:pathLst>
            <a:path>
              <a:moveTo>
                <a:pt x="0" y="0"/>
              </a:moveTo>
              <a:lnTo>
                <a:pt x="0" y="174535"/>
              </a:lnTo>
              <a:lnTo>
                <a:pt x="1005654" y="174535"/>
              </a:lnTo>
              <a:lnTo>
                <a:pt x="1005654" y="349070"/>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66A872E-75DC-4FAF-8BE3-BB155338D49C}">
      <dsp:nvSpPr>
        <dsp:cNvPr id="0" name=""/>
        <dsp:cNvSpPr/>
      </dsp:nvSpPr>
      <dsp:spPr>
        <a:xfrm>
          <a:off x="2846414" y="1877308"/>
          <a:ext cx="1005654" cy="349070"/>
        </a:xfrm>
        <a:custGeom>
          <a:avLst/>
          <a:gdLst/>
          <a:ahLst/>
          <a:cxnLst/>
          <a:rect l="0" t="0" r="0" b="0"/>
          <a:pathLst>
            <a:path>
              <a:moveTo>
                <a:pt x="1005654" y="0"/>
              </a:moveTo>
              <a:lnTo>
                <a:pt x="1005654" y="174535"/>
              </a:lnTo>
              <a:lnTo>
                <a:pt x="0" y="174535"/>
              </a:lnTo>
              <a:lnTo>
                <a:pt x="0" y="349070"/>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EFD3D99-5DE2-47FA-A094-0C3DB37F5A10}">
      <dsp:nvSpPr>
        <dsp:cNvPr id="0" name=""/>
        <dsp:cNvSpPr/>
      </dsp:nvSpPr>
      <dsp:spPr>
        <a:xfrm>
          <a:off x="835104" y="1877308"/>
          <a:ext cx="3016964" cy="349070"/>
        </a:xfrm>
        <a:custGeom>
          <a:avLst/>
          <a:gdLst/>
          <a:ahLst/>
          <a:cxnLst/>
          <a:rect l="0" t="0" r="0" b="0"/>
          <a:pathLst>
            <a:path>
              <a:moveTo>
                <a:pt x="3016964" y="0"/>
              </a:moveTo>
              <a:lnTo>
                <a:pt x="3016964" y="174535"/>
              </a:lnTo>
              <a:lnTo>
                <a:pt x="0" y="174535"/>
              </a:lnTo>
              <a:lnTo>
                <a:pt x="0" y="349070"/>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5AC0A24-7C97-444E-9E11-D21C5D8FCDC9}">
      <dsp:nvSpPr>
        <dsp:cNvPr id="0" name=""/>
        <dsp:cNvSpPr/>
      </dsp:nvSpPr>
      <dsp:spPr>
        <a:xfrm>
          <a:off x="3020949" y="1046188"/>
          <a:ext cx="1662239" cy="83111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605" tIns="14605" rIns="14605" bIns="14605" numCol="1" spcCol="1270" anchor="ctr" anchorCtr="0">
          <a:no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sz="2300" b="0" i="0" u="none" strike="noStrike" kern="1200" cap="none" normalizeH="0" baseline="0">
              <a:ln>
                <a:noFill/>
              </a:ln>
              <a:solidFill>
                <a:schemeClr val="tx1"/>
              </a:solidFill>
              <a:effectLst/>
              <a:latin typeface="Times New Roman" pitchFamily="18" charset="0"/>
              <a:cs typeface="Arial" charset="0"/>
            </a:rPr>
            <a:t>GRATEFUL RECIPIENT?</a:t>
          </a:r>
        </a:p>
      </dsp:txBody>
      <dsp:txXfrm>
        <a:off x="3020949" y="1046188"/>
        <a:ext cx="1662239" cy="831119"/>
      </dsp:txXfrm>
    </dsp:sp>
    <dsp:sp modelId="{845576A4-942B-4A7C-933A-02150AAC5194}">
      <dsp:nvSpPr>
        <dsp:cNvPr id="0" name=""/>
        <dsp:cNvSpPr/>
      </dsp:nvSpPr>
      <dsp:spPr>
        <a:xfrm>
          <a:off x="3985" y="2226378"/>
          <a:ext cx="1662239" cy="83111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605" tIns="14605" rIns="14605" bIns="14605" numCol="1" spcCol="1270" anchor="ctr" anchorCtr="0">
          <a:no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sz="2300" b="0" i="0" u="none" strike="noStrike" kern="1200" cap="none" normalizeH="0" baseline="0">
              <a:ln>
                <a:noFill/>
              </a:ln>
              <a:solidFill>
                <a:schemeClr val="tx1"/>
              </a:solidFill>
              <a:effectLst/>
              <a:latin typeface="Times New Roman" pitchFamily="18" charset="0"/>
              <a:cs typeface="Arial" charset="0"/>
            </a:rPr>
            <a:t>Dependence	</a:t>
          </a:r>
        </a:p>
      </dsp:txBody>
      <dsp:txXfrm>
        <a:off x="3985" y="2226378"/>
        <a:ext cx="1662239" cy="831119"/>
      </dsp:txXfrm>
    </dsp:sp>
    <dsp:sp modelId="{01764C28-09FA-4852-BC0C-0F13E1399816}">
      <dsp:nvSpPr>
        <dsp:cNvPr id="0" name=""/>
        <dsp:cNvSpPr/>
      </dsp:nvSpPr>
      <dsp:spPr>
        <a:xfrm>
          <a:off x="2015294" y="2226378"/>
          <a:ext cx="1662239" cy="83111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605" tIns="14605" rIns="14605" bIns="14605" numCol="1" spcCol="1270" anchor="ctr" anchorCtr="0">
          <a:no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sz="2300" b="0" i="0" u="none" strike="noStrike" kern="1200" cap="none" normalizeH="0" baseline="0">
              <a:ln>
                <a:noFill/>
              </a:ln>
              <a:solidFill>
                <a:schemeClr val="tx1"/>
              </a:solidFill>
              <a:effectLst/>
              <a:latin typeface="Times New Roman" pitchFamily="18" charset="0"/>
              <a:cs typeface="Arial" charset="0"/>
            </a:rPr>
            <a:t>Choice and voice</a:t>
          </a:r>
        </a:p>
      </dsp:txBody>
      <dsp:txXfrm>
        <a:off x="2015294" y="2226378"/>
        <a:ext cx="1662239" cy="831119"/>
      </dsp:txXfrm>
    </dsp:sp>
    <dsp:sp modelId="{6840D5C5-6F56-4CD4-BDB8-1DF375668F97}">
      <dsp:nvSpPr>
        <dsp:cNvPr id="0" name=""/>
        <dsp:cNvSpPr/>
      </dsp:nvSpPr>
      <dsp:spPr>
        <a:xfrm>
          <a:off x="4026604" y="2226378"/>
          <a:ext cx="1662239" cy="83111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605" tIns="14605" rIns="14605" bIns="14605" numCol="1" spcCol="1270" anchor="ctr" anchorCtr="0">
          <a:no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sz="2300" b="0" i="0" u="none" strike="noStrike" kern="1200" cap="none" normalizeH="0" baseline="0">
              <a:ln>
                <a:noFill/>
              </a:ln>
              <a:solidFill>
                <a:schemeClr val="tx1"/>
              </a:solidFill>
              <a:effectLst/>
              <a:latin typeface="Times New Roman" pitchFamily="18" charset="0"/>
              <a:cs typeface="Arial" charset="0"/>
            </a:rPr>
            <a:t>Perceived constraints</a:t>
          </a:r>
        </a:p>
      </dsp:txBody>
      <dsp:txXfrm>
        <a:off x="4026604" y="2226378"/>
        <a:ext cx="1662239" cy="831119"/>
      </dsp:txXfrm>
    </dsp:sp>
    <dsp:sp modelId="{0D5D0622-6F41-40CF-ACF1-56FF0DB246E9}">
      <dsp:nvSpPr>
        <dsp:cNvPr id="0" name=""/>
        <dsp:cNvSpPr/>
      </dsp:nvSpPr>
      <dsp:spPr>
        <a:xfrm>
          <a:off x="6037913" y="2226378"/>
          <a:ext cx="1662239" cy="83111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605" tIns="14605" rIns="14605" bIns="14605" numCol="1" spcCol="1270" anchor="ctr" anchorCtr="0">
          <a:no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sz="2300" b="0" i="0" u="none" strike="noStrike" kern="1200" cap="none" normalizeH="0" baseline="0">
              <a:ln>
                <a:noFill/>
              </a:ln>
              <a:solidFill>
                <a:schemeClr val="tx1"/>
              </a:solidFill>
              <a:effectLst/>
              <a:latin typeface="Times New Roman" pitchFamily="18" charset="0"/>
              <a:cs typeface="Arial" charset="0"/>
            </a:rPr>
            <a:t>Service</a:t>
          </a:r>
        </a:p>
        <a:p>
          <a:pPr marL="0" marR="0" lvl="0" indent="0" algn="ctr" defTabSz="914400" rtl="0" eaLnBrk="0" fontAlgn="base" latinLnBrk="0" hangingPunct="0">
            <a:lnSpc>
              <a:spcPct val="100000"/>
            </a:lnSpc>
            <a:spcBef>
              <a:spcPct val="0"/>
            </a:spcBef>
            <a:spcAft>
              <a:spcPct val="0"/>
            </a:spcAft>
            <a:buClrTx/>
            <a:buSzTx/>
            <a:buFontTx/>
            <a:buNone/>
            <a:tabLst/>
          </a:pPr>
          <a:r>
            <a:rPr kumimoji="0" lang="en-GB" sz="2300" b="0" i="0" u="none" strike="noStrike" kern="1200" cap="none" normalizeH="0" baseline="0">
              <a:ln>
                <a:noFill/>
              </a:ln>
              <a:solidFill>
                <a:schemeClr val="tx1"/>
              </a:solidFill>
              <a:effectLst/>
              <a:latin typeface="Times New Roman" pitchFamily="18" charset="0"/>
              <a:cs typeface="Arial" charset="0"/>
            </a:rPr>
            <a:t>Expectations</a:t>
          </a:r>
        </a:p>
      </dsp:txBody>
      <dsp:txXfrm>
        <a:off x="6037913" y="2226378"/>
        <a:ext cx="1662239" cy="831119"/>
      </dsp:txXfrm>
    </dsp:sp>
  </dsp:spTree>
</dsp:drawing>
</file>

<file path=ppt/diagrams/layout1.xml><?xml version="1.0" encoding="utf-8"?>
<dgm:layoutDef xmlns:dgm="http://schemas.openxmlformats.org/drawingml/2006/diagram" xmlns:a="http://schemas.openxmlformats.org/drawingml/2006/main" uniqueId="urn:microsoft.com/office/officeart/2005/8/layout/hList7">
  <dgm:title val=""/>
  <dgm:desc val=""/>
  <dgm:catLst>
    <dgm:cat type="list" pri="12000"/>
    <dgm:cat type="process" pri="20000"/>
    <dgm:cat type="relationship" pri="14000"/>
    <dgm:cat type="convert" pri="8000"/>
    <dgm:cat type="picture" pri="25000"/>
    <dgm:cat type="pictureconvert"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6">
  <dgm:title val=""/>
  <dgm:desc val=""/>
  <dgm:catLst>
    <dgm:cat type="3D" pri="11600"/>
  </dgm:catLst>
  <dgm:scene3d>
    <a:camera prst="perspectiveRelaxedModerately" zoom="92000"/>
    <a:lightRig rig="balanced" dir="t">
      <a:rot lat="0" lon="0" rev="12700000"/>
    </a:lightRig>
  </dgm:scene3d>
  <dgm:styleLbl name="node0">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lnNod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vennNod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tx1"/>
      </a:fontRef>
    </dgm:style>
  </dgm:styleLbl>
  <dgm:styleLbl name="alignNode1">
    <dgm:scene3d>
      <a:camera prst="orthographicFront"/>
      <a:lightRig rig="threePt" dir="t"/>
    </dgm:scene3d>
    <dgm:sp3d prstMaterial="plastic">
      <a:bevelT w="50800" h="50800"/>
      <a:bevelB w="50800" h="50800"/>
    </dgm:sp3d>
    <dgm:txPr/>
    <dgm:style>
      <a:lnRef idx="1">
        <a:scrgbClr r="0" g="0" b="0"/>
      </a:lnRef>
      <a:fillRef idx="1">
        <a:scrgbClr r="0" g="0" b="0"/>
      </a:fillRef>
      <a:effectRef idx="2">
        <a:scrgbClr r="0" g="0" b="0"/>
      </a:effectRef>
      <a:fontRef idx="minor">
        <a:schemeClr val="lt1"/>
      </a:fontRef>
    </dgm:style>
  </dgm:styleLbl>
  <dgm:styleLbl name="nod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node3">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node4">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fgImgPlace1">
    <dgm:scene3d>
      <a:camera prst="orthographicFront"/>
      <a:lightRig rig="threePt" dir="t"/>
    </dgm:scene3d>
    <dgm:sp3d z="50080" prstMaterial="plastic">
      <a:bevelT w="50800" h="50800"/>
      <a:bevelB w="50800" h="50800"/>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z="-54000" prstMaterial="plastic">
      <a:bevelT w="50800" h="50800"/>
      <a:bevelB w="50800" h="50800"/>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z="-25400" prstMaterial="plastic">
      <a:bevelT w="25400" h="25400"/>
      <a:bevelB w="25400" h="25400"/>
    </dgm:sp3d>
    <dgm:txPr/>
    <dgm:style>
      <a:lnRef idx="1">
        <a:scrgbClr r="0" g="0" b="0"/>
      </a:lnRef>
      <a:fillRef idx="1">
        <a:scrgbClr r="0" g="0" b="0"/>
      </a:fillRef>
      <a:effectRef idx="2">
        <a:scrgbClr r="0" g="0" b="0"/>
      </a:effectRef>
      <a:fontRef idx="minor">
        <a:schemeClr val="lt1"/>
      </a:fontRef>
    </dgm:style>
  </dgm:styleLbl>
  <dgm:styleLbl name="fgSibTrans2D1">
    <dgm:scene3d>
      <a:camera prst="orthographicFront"/>
      <a:lightRig rig="threePt" dir="t"/>
    </dgm:scene3d>
    <dgm:sp3d z="50080" prstMaterial="plastic">
      <a:bevelT w="25400" h="25400"/>
      <a:bevelB w="25400" h="25400"/>
    </dgm:sp3d>
    <dgm:txPr/>
    <dgm:style>
      <a:lnRef idx="1">
        <a:scrgbClr r="0" g="0" b="0"/>
      </a:lnRef>
      <a:fillRef idx="1">
        <a:scrgbClr r="0" g="0" b="0"/>
      </a:fillRef>
      <a:effectRef idx="2">
        <a:scrgbClr r="0" g="0" b="0"/>
      </a:effectRef>
      <a:fontRef idx="minor">
        <a:schemeClr val="lt1"/>
      </a:fontRef>
    </dgm:style>
  </dgm:styleLbl>
  <dgm:styleLbl name="bgSibTrans2D1">
    <dgm:scene3d>
      <a:camera prst="orthographicFront"/>
      <a:lightRig rig="threePt" dir="t"/>
    </dgm:scene3d>
    <dgm:sp3d z="-54080" prstMaterial="plastic">
      <a:bevelT w="25400" h="25400"/>
      <a:bevelB w="25400" h="25400"/>
    </dgm:sp3d>
    <dgm:txPr/>
    <dgm:style>
      <a:lnRef idx="1">
        <a:scrgbClr r="0" g="0" b="0"/>
      </a:lnRef>
      <a:fillRef idx="1">
        <a:scrgbClr r="0" g="0" b="0"/>
      </a:fillRef>
      <a:effectRef idx="2">
        <a:scrgbClr r="0" g="0" b="0"/>
      </a:effectRef>
      <a:fontRef idx="minor">
        <a:schemeClr val="lt1"/>
      </a:fontRef>
    </dgm:style>
  </dgm:styleLbl>
  <dgm:styleLbl name="sibTrans1D1">
    <dgm:scene3d>
      <a:camera prst="orthographicFront"/>
      <a:lightRig rig="threePt" dir="t"/>
    </dgm:scene3d>
    <dgm:sp3d z="-25400" prstMaterial="plastic"/>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75000" prstMaterial="plastic"/>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asst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asst2">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asst3">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parChTrans2D1">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2D3">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2D4">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1D1">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parChTrans1D2">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parChTrans1D3">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parChTrans1D4">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fgAcc1">
    <dgm:scene3d>
      <a:camera prst="orthographicFront"/>
      <a:lightRig rig="threePt" dir="t"/>
    </dgm:scene3d>
    <dgm:sp3d z="50080" prstMaterial="plastic">
      <a:bevelT w="25400" h="25400"/>
      <a:bevelB w="25400" h="25400"/>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prstMaterial="plastic">
      <a:bevelT w="25400" h="25400"/>
      <a:bevelB w="25400" h="25400"/>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prstMaterial="plastic">
      <a:bevelT w="50800" h="50800"/>
      <a:bevelB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prstMaterial="plastic">
      <a:bevelT w="25400" h="25400"/>
      <a:bevelB w="25400" h="25400"/>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threePt" dir="t"/>
    </dgm:scene3d>
    <dgm:sp3d z="50080" prstMaterial="plastic">
      <a:bevelT w="25400" h="25400"/>
      <a:bevelB w="25400" h="25400"/>
    </dgm:sp3d>
    <dgm:txPr/>
    <dgm:style>
      <a:lnRef idx="0">
        <a:scrgbClr r="0" g="0" b="0"/>
      </a:lnRef>
      <a:fillRef idx="1">
        <a:scrgbClr r="0" g="0" b="0"/>
      </a:fillRef>
      <a:effectRef idx="2">
        <a:scrgbClr r="0" g="0" b="0"/>
      </a:effectRef>
      <a:fontRef idx="minor"/>
    </dgm:style>
  </dgm:styleLbl>
  <dgm:styleLbl name="alignAccFollowNode1">
    <dgm:scene3d>
      <a:camera prst="orthographicFront"/>
      <a:lightRig rig="threePt" dir="t"/>
    </dgm:scene3d>
    <dgm:sp3d prstMaterial="plastic">
      <a:bevelT w="25400" h="25400"/>
      <a:bevelB w="25400" h="25400"/>
    </dgm:sp3d>
    <dgm:txPr/>
    <dgm:style>
      <a:lnRef idx="0">
        <a:scrgbClr r="0" g="0" b="0"/>
      </a:lnRef>
      <a:fillRef idx="1">
        <a:scrgbClr r="0" g="0" b="0"/>
      </a:fillRef>
      <a:effectRef idx="2">
        <a:scrgbClr r="0" g="0" b="0"/>
      </a:effectRef>
      <a:fontRef idx="minor"/>
    </dgm:style>
  </dgm:styleLbl>
  <dgm:styleLbl name="bgAccFollowNode1">
    <dgm:scene3d>
      <a:camera prst="orthographicFront"/>
      <a:lightRig rig="threePt" dir="t"/>
    </dgm:scene3d>
    <dgm:sp3d z="-152400" prstMaterial="plastic">
      <a:bevelT w="25400" h="25400"/>
      <a:bevelB w="25400" h="25400"/>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152400" prstMaterial="plastic">
      <a:bevelT w="25400" h="25400"/>
      <a:bevelB w="25400" h="25400"/>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z="-10400" extrusionH="12700" prstMaterial="plastic"/>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0080" prstMaterial="plastic">
      <a:bevelT w="50800" h="50800"/>
      <a:bevelB w="50800" h="50800"/>
    </dgm:sp3d>
    <dgm:txPr/>
    <dgm:style>
      <a:lnRef idx="0">
        <a:scrgbClr r="0" g="0" b="0"/>
      </a:lnRef>
      <a:fillRef idx="1">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1">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92" name="Line 20"/>
          <p:cNvSpPr>
            <a:spLocks noChangeShapeType="1"/>
          </p:cNvSpPr>
          <p:nvPr/>
        </p:nvSpPr>
        <p:spPr bwMode="auto">
          <a:xfrm>
            <a:off x="533400" y="4235450"/>
            <a:ext cx="5942013" cy="0"/>
          </a:xfrm>
          <a:prstGeom prst="line">
            <a:avLst/>
          </a:prstGeom>
          <a:noFill/>
          <a:ln w="12700">
            <a:solidFill>
              <a:schemeClr val="tx1"/>
            </a:solidFill>
            <a:round/>
            <a:headEnd/>
            <a:tailEnd/>
          </a:ln>
          <a:effectLst/>
        </p:spPr>
        <p:txBody>
          <a:bodyPr/>
          <a:lstStyle/>
          <a:p>
            <a:endParaRPr lang="en-GB"/>
          </a:p>
        </p:txBody>
      </p:sp>
      <p:sp>
        <p:nvSpPr>
          <p:cNvPr id="3093" name="Line 21"/>
          <p:cNvSpPr>
            <a:spLocks noChangeShapeType="1"/>
          </p:cNvSpPr>
          <p:nvPr/>
        </p:nvSpPr>
        <p:spPr bwMode="auto">
          <a:xfrm>
            <a:off x="533400" y="4689475"/>
            <a:ext cx="5942013" cy="0"/>
          </a:xfrm>
          <a:prstGeom prst="line">
            <a:avLst/>
          </a:prstGeom>
          <a:noFill/>
          <a:ln w="12700">
            <a:solidFill>
              <a:schemeClr val="tx1"/>
            </a:solidFill>
            <a:round/>
            <a:headEnd/>
            <a:tailEnd/>
          </a:ln>
          <a:effectLst/>
        </p:spPr>
        <p:txBody>
          <a:bodyPr/>
          <a:lstStyle/>
          <a:p>
            <a:endParaRPr lang="en-GB"/>
          </a:p>
        </p:txBody>
      </p:sp>
      <p:sp>
        <p:nvSpPr>
          <p:cNvPr id="3094" name="Line 22"/>
          <p:cNvSpPr>
            <a:spLocks noChangeShapeType="1"/>
          </p:cNvSpPr>
          <p:nvPr/>
        </p:nvSpPr>
        <p:spPr bwMode="auto">
          <a:xfrm>
            <a:off x="533400" y="5143500"/>
            <a:ext cx="5942013" cy="0"/>
          </a:xfrm>
          <a:prstGeom prst="line">
            <a:avLst/>
          </a:prstGeom>
          <a:noFill/>
          <a:ln w="12700">
            <a:solidFill>
              <a:schemeClr val="tx1"/>
            </a:solidFill>
            <a:round/>
            <a:headEnd/>
            <a:tailEnd/>
          </a:ln>
          <a:effectLst/>
        </p:spPr>
        <p:txBody>
          <a:bodyPr/>
          <a:lstStyle/>
          <a:p>
            <a:endParaRPr lang="en-GB"/>
          </a:p>
        </p:txBody>
      </p:sp>
      <p:sp>
        <p:nvSpPr>
          <p:cNvPr id="3095" name="Line 23"/>
          <p:cNvSpPr>
            <a:spLocks noChangeShapeType="1"/>
          </p:cNvSpPr>
          <p:nvPr/>
        </p:nvSpPr>
        <p:spPr bwMode="auto">
          <a:xfrm>
            <a:off x="533400" y="5597525"/>
            <a:ext cx="5942013" cy="0"/>
          </a:xfrm>
          <a:prstGeom prst="line">
            <a:avLst/>
          </a:prstGeom>
          <a:noFill/>
          <a:ln w="12700">
            <a:solidFill>
              <a:schemeClr val="tx1"/>
            </a:solidFill>
            <a:round/>
            <a:headEnd/>
            <a:tailEnd/>
          </a:ln>
          <a:effectLst/>
        </p:spPr>
        <p:txBody>
          <a:bodyPr/>
          <a:lstStyle/>
          <a:p>
            <a:endParaRPr lang="en-GB"/>
          </a:p>
        </p:txBody>
      </p:sp>
      <p:sp>
        <p:nvSpPr>
          <p:cNvPr id="3100" name="Line 28"/>
          <p:cNvSpPr>
            <a:spLocks noChangeShapeType="1"/>
          </p:cNvSpPr>
          <p:nvPr/>
        </p:nvSpPr>
        <p:spPr bwMode="auto">
          <a:xfrm>
            <a:off x="533400" y="530225"/>
            <a:ext cx="5942013" cy="0"/>
          </a:xfrm>
          <a:prstGeom prst="line">
            <a:avLst/>
          </a:prstGeom>
          <a:noFill/>
          <a:ln w="12700">
            <a:solidFill>
              <a:schemeClr val="tx1"/>
            </a:solidFill>
            <a:round/>
            <a:headEnd/>
            <a:tailEnd/>
          </a:ln>
          <a:effectLst/>
        </p:spPr>
        <p:txBody>
          <a:bodyPr/>
          <a:lstStyle/>
          <a:p>
            <a:endParaRPr lang="en-GB"/>
          </a:p>
        </p:txBody>
      </p:sp>
      <p:sp>
        <p:nvSpPr>
          <p:cNvPr id="3101" name="Line 29"/>
          <p:cNvSpPr>
            <a:spLocks noChangeShapeType="1"/>
          </p:cNvSpPr>
          <p:nvPr/>
        </p:nvSpPr>
        <p:spPr bwMode="auto">
          <a:xfrm>
            <a:off x="533400" y="982663"/>
            <a:ext cx="5942013" cy="0"/>
          </a:xfrm>
          <a:prstGeom prst="line">
            <a:avLst/>
          </a:prstGeom>
          <a:noFill/>
          <a:ln w="12700">
            <a:solidFill>
              <a:schemeClr val="tx1"/>
            </a:solidFill>
            <a:round/>
            <a:headEnd/>
            <a:tailEnd/>
          </a:ln>
          <a:effectLst/>
        </p:spPr>
        <p:txBody>
          <a:bodyPr/>
          <a:lstStyle/>
          <a:p>
            <a:endParaRPr lang="en-GB"/>
          </a:p>
        </p:txBody>
      </p:sp>
      <p:sp>
        <p:nvSpPr>
          <p:cNvPr id="3102" name="Line 30"/>
          <p:cNvSpPr>
            <a:spLocks noChangeShapeType="1"/>
          </p:cNvSpPr>
          <p:nvPr/>
        </p:nvSpPr>
        <p:spPr bwMode="auto">
          <a:xfrm>
            <a:off x="533400" y="1436688"/>
            <a:ext cx="5942013" cy="0"/>
          </a:xfrm>
          <a:prstGeom prst="line">
            <a:avLst/>
          </a:prstGeom>
          <a:noFill/>
          <a:ln w="12700">
            <a:solidFill>
              <a:schemeClr val="tx1"/>
            </a:solidFill>
            <a:round/>
            <a:headEnd/>
            <a:tailEnd/>
          </a:ln>
          <a:effectLst/>
        </p:spPr>
        <p:txBody>
          <a:bodyPr/>
          <a:lstStyle/>
          <a:p>
            <a:endParaRPr lang="en-GB"/>
          </a:p>
        </p:txBody>
      </p:sp>
      <p:sp>
        <p:nvSpPr>
          <p:cNvPr id="3103" name="Line 31"/>
          <p:cNvSpPr>
            <a:spLocks noChangeShapeType="1"/>
          </p:cNvSpPr>
          <p:nvPr/>
        </p:nvSpPr>
        <p:spPr bwMode="auto">
          <a:xfrm>
            <a:off x="457200" y="8472488"/>
            <a:ext cx="5942013" cy="0"/>
          </a:xfrm>
          <a:prstGeom prst="line">
            <a:avLst/>
          </a:prstGeom>
          <a:noFill/>
          <a:ln w="12700">
            <a:solidFill>
              <a:schemeClr val="tx1"/>
            </a:solidFill>
            <a:round/>
            <a:headEnd/>
            <a:tailEnd/>
          </a:ln>
          <a:effectLst/>
        </p:spPr>
        <p:txBody>
          <a:bodyPr/>
          <a:lstStyle/>
          <a:p>
            <a:endParaRPr lang="en-GB"/>
          </a:p>
        </p:txBody>
      </p:sp>
      <p:sp>
        <p:nvSpPr>
          <p:cNvPr id="3104" name="Line 32"/>
          <p:cNvSpPr>
            <a:spLocks noChangeShapeType="1"/>
          </p:cNvSpPr>
          <p:nvPr/>
        </p:nvSpPr>
        <p:spPr bwMode="auto">
          <a:xfrm>
            <a:off x="457200" y="8924925"/>
            <a:ext cx="5942013" cy="0"/>
          </a:xfrm>
          <a:prstGeom prst="line">
            <a:avLst/>
          </a:prstGeom>
          <a:noFill/>
          <a:ln w="12700">
            <a:solidFill>
              <a:schemeClr val="tx1"/>
            </a:solidFill>
            <a:round/>
            <a:headEnd/>
            <a:tailEnd/>
          </a:ln>
          <a:effectLst/>
        </p:spPr>
        <p:txBody>
          <a:bodyPr/>
          <a:lstStyle/>
          <a:p>
            <a:endParaRPr lang="en-GB"/>
          </a:p>
        </p:txBody>
      </p:sp>
      <p:sp>
        <p:nvSpPr>
          <p:cNvPr id="3105" name="Line 33"/>
          <p:cNvSpPr>
            <a:spLocks noChangeShapeType="1"/>
          </p:cNvSpPr>
          <p:nvPr/>
        </p:nvSpPr>
        <p:spPr bwMode="auto">
          <a:xfrm>
            <a:off x="457200" y="9378950"/>
            <a:ext cx="5942013" cy="0"/>
          </a:xfrm>
          <a:prstGeom prst="line">
            <a:avLst/>
          </a:prstGeom>
          <a:noFill/>
          <a:ln w="12700">
            <a:solidFill>
              <a:schemeClr val="tx1"/>
            </a:solidFill>
            <a:round/>
            <a:headEnd/>
            <a:tailEnd/>
          </a:ln>
          <a:effectLst/>
        </p:spPr>
        <p:txBody>
          <a:bodyPr/>
          <a:lstStyle/>
          <a:p>
            <a:endParaRPr lang="en-GB"/>
          </a:p>
        </p:txBody>
      </p:sp>
    </p:spTree>
    <p:extLst>
      <p:ext uri="{BB962C8B-B14F-4D97-AF65-F5344CB8AC3E}">
        <p14:creationId xmlns:p14="http://schemas.microsoft.com/office/powerpoint/2010/main" val="344676821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Rot="1" noChangeAspect="1" noChangeArrowheads="1" noTextEdit="1"/>
          </p:cNvSpPr>
          <p:nvPr>
            <p:ph type="sldImg" idx="2"/>
          </p:nvPr>
        </p:nvSpPr>
        <p:spPr bwMode="auto">
          <a:xfrm>
            <a:off x="1169988" y="842963"/>
            <a:ext cx="4516437" cy="3387725"/>
          </a:xfrm>
          <a:prstGeom prst="rect">
            <a:avLst/>
          </a:prstGeom>
          <a:noFill/>
          <a:ln w="12700">
            <a:solidFill>
              <a:schemeClr val="tx1"/>
            </a:solidFill>
            <a:miter lim="800000"/>
            <a:headEnd/>
            <a:tailEnd/>
          </a:ln>
          <a:effectLst/>
        </p:spPr>
      </p:sp>
      <p:sp>
        <p:nvSpPr>
          <p:cNvPr id="2051" name="Rectangle 3"/>
          <p:cNvSpPr>
            <a:spLocks noGrp="1" noChangeArrowheads="1"/>
          </p:cNvSpPr>
          <p:nvPr>
            <p:ph type="body" sz="quarter" idx="3"/>
          </p:nvPr>
        </p:nvSpPr>
        <p:spPr bwMode="auto">
          <a:xfrm>
            <a:off x="914400" y="4594225"/>
            <a:ext cx="5027613" cy="4068763"/>
          </a:xfrm>
          <a:prstGeom prst="rect">
            <a:avLst/>
          </a:prstGeom>
          <a:noFill/>
          <a:ln w="12700">
            <a:noFill/>
            <a:miter lim="800000"/>
            <a:headEnd/>
            <a:tailEnd/>
          </a:ln>
          <a:effectLst/>
        </p:spPr>
        <p:txBody>
          <a:bodyPr vert="horz" wrap="square" lIns="90081" tIns="44250" rIns="90081" bIns="44250" numCol="1" anchor="t" anchorCtr="0" compatLnSpc="1">
            <a:prstTxWarp prst="textNoShape">
              <a:avLst/>
            </a:prstTxWarp>
          </a:bodyPr>
          <a:lstStyle/>
          <a:p>
            <a:pPr lvl="0"/>
            <a:r>
              <a:rPr lang="en-GB"/>
              <a:t>Click to edit Master notes styles</a:t>
            </a:r>
          </a:p>
          <a:p>
            <a:pPr lvl="1"/>
            <a:r>
              <a:rPr lang="en-GB"/>
              <a:t>Second Level</a:t>
            </a:r>
          </a:p>
          <a:p>
            <a:pPr lvl="2"/>
            <a:r>
              <a:rPr lang="en-GB"/>
              <a:t>Third Level</a:t>
            </a:r>
          </a:p>
          <a:p>
            <a:pPr lvl="3"/>
            <a:r>
              <a:rPr lang="en-GB"/>
              <a:t>Fourth Level</a:t>
            </a:r>
          </a:p>
          <a:p>
            <a:pPr lvl="4"/>
            <a:r>
              <a:rPr lang="en-GB"/>
              <a:t>Fifth Level</a:t>
            </a:r>
          </a:p>
        </p:txBody>
      </p:sp>
    </p:spTree>
    <p:extLst>
      <p:ext uri="{BB962C8B-B14F-4D97-AF65-F5344CB8AC3E}">
        <p14:creationId xmlns:p14="http://schemas.microsoft.com/office/powerpoint/2010/main" val="2762101115"/>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Times New Roman" pitchFamily="18" charset="0"/>
        <a:ea typeface="+mn-ea"/>
        <a:cs typeface="+mn-cs"/>
      </a:defRPr>
    </a:lvl1pPr>
    <a:lvl2pPr marL="457200" algn="l" rtl="0" fontAlgn="base">
      <a:spcBef>
        <a:spcPct val="30000"/>
      </a:spcBef>
      <a:spcAft>
        <a:spcPct val="0"/>
      </a:spcAft>
      <a:defRPr sz="1200" kern="1200">
        <a:solidFill>
          <a:schemeClr val="tx1"/>
        </a:solidFill>
        <a:latin typeface="Times New Roman" pitchFamily="18" charset="0"/>
        <a:ea typeface="+mn-ea"/>
        <a:cs typeface="+mn-cs"/>
      </a:defRPr>
    </a:lvl2pPr>
    <a:lvl3pPr marL="914400" algn="l" rtl="0" fontAlgn="base">
      <a:spcBef>
        <a:spcPct val="30000"/>
      </a:spcBef>
      <a:spcAft>
        <a:spcPct val="0"/>
      </a:spcAft>
      <a:defRPr sz="1200" kern="1200">
        <a:solidFill>
          <a:schemeClr val="tx1"/>
        </a:solidFill>
        <a:latin typeface="Times New Roman" pitchFamily="18" charset="0"/>
        <a:ea typeface="+mn-ea"/>
        <a:cs typeface="+mn-cs"/>
      </a:defRPr>
    </a:lvl3pPr>
    <a:lvl4pPr marL="1371600" algn="l" rtl="0" fontAlgn="base">
      <a:spcBef>
        <a:spcPct val="30000"/>
      </a:spcBef>
      <a:spcAft>
        <a:spcPct val="0"/>
      </a:spcAft>
      <a:defRPr sz="1200" kern="1200">
        <a:solidFill>
          <a:schemeClr val="tx1"/>
        </a:solidFill>
        <a:latin typeface="Times New Roman" pitchFamily="18" charset="0"/>
        <a:ea typeface="+mn-ea"/>
        <a:cs typeface="+mn-cs"/>
      </a:defRPr>
    </a:lvl4pPr>
    <a:lvl5pPr marL="1828800" algn="l" rtl="0" fontAlgn="base">
      <a:spcBef>
        <a:spcPct val="30000"/>
      </a:spcBef>
      <a:spcAft>
        <a:spcPct val="0"/>
      </a:spcAft>
      <a:defRPr sz="1200" kern="1200">
        <a:solidFill>
          <a:schemeClr val="tx1"/>
        </a:solidFill>
        <a:latin typeface="Times New Roman"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95.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96.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97.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99.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100.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101.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102.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103.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106.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107.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108.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110.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111.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113.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114.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115.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116.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117.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118.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119.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120.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121.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122.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2" Type="http://schemas.openxmlformats.org/officeDocument/2006/relationships/slide" Target="../slides/slide123.xml"/><Relationship Id="rId1" Type="http://schemas.openxmlformats.org/officeDocument/2006/relationships/notesMaster" Target="../notesMasters/notesMaster1.xml"/></Relationships>
</file>

<file path=ppt/notesSlides/_rels/notesSlide79.xml.rels><?xml version="1.0" encoding="UTF-8" standalone="yes"?>
<Relationships xmlns="http://schemas.openxmlformats.org/package/2006/relationships"><Relationship Id="rId2" Type="http://schemas.openxmlformats.org/officeDocument/2006/relationships/slide" Target="../slides/slide124.xml"/><Relationship Id="rId1" Type="http://schemas.openxmlformats.org/officeDocument/2006/relationships/notesMaster" Target="../notesMasters/notesMaster1.xml"/></Relationships>
</file>

<file path=ppt/notesSlides/_rels/notesSlide80.xml.rels><?xml version="1.0" encoding="UTF-8" standalone="yes"?>
<Relationships xmlns="http://schemas.openxmlformats.org/package/2006/relationships"><Relationship Id="rId2" Type="http://schemas.openxmlformats.org/officeDocument/2006/relationships/slide" Target="../slides/slide125.xml"/><Relationship Id="rId1" Type="http://schemas.openxmlformats.org/officeDocument/2006/relationships/notesMaster" Target="../notesMasters/notesMaster1.xml"/></Relationships>
</file>

<file path=ppt/notesSlides/_rels/notesSlide81.xml.rels><?xml version="1.0" encoding="UTF-8" standalone="yes"?>
<Relationships xmlns="http://schemas.openxmlformats.org/package/2006/relationships"><Relationship Id="rId2" Type="http://schemas.openxmlformats.org/officeDocument/2006/relationships/slide" Target="../slides/slide126.xml"/><Relationship Id="rId1" Type="http://schemas.openxmlformats.org/officeDocument/2006/relationships/notesMaster" Target="../notesMasters/notesMaster1.xml"/></Relationships>
</file>

<file path=ppt/notesSlides/_rels/notesSlide82.xml.rels><?xml version="1.0" encoding="UTF-8" standalone="yes"?>
<Relationships xmlns="http://schemas.openxmlformats.org/package/2006/relationships"><Relationship Id="rId2" Type="http://schemas.openxmlformats.org/officeDocument/2006/relationships/slide" Target="../slides/slide127.xml"/><Relationship Id="rId1" Type="http://schemas.openxmlformats.org/officeDocument/2006/relationships/notesMaster" Target="../notesMasters/notesMaster1.xml"/></Relationships>
</file>

<file path=ppt/notesSlides/_rels/notesSlide83.xml.rels><?xml version="1.0" encoding="UTF-8" standalone="yes"?>
<Relationships xmlns="http://schemas.openxmlformats.org/package/2006/relationships"><Relationship Id="rId2" Type="http://schemas.openxmlformats.org/officeDocument/2006/relationships/slide" Target="../slides/slide128.xml"/><Relationship Id="rId1" Type="http://schemas.openxmlformats.org/officeDocument/2006/relationships/notesMaster" Target="../notesMasters/notesMaster1.xml"/></Relationships>
</file>

<file path=ppt/notesSlides/_rels/notesSlide84.xml.rels><?xml version="1.0" encoding="UTF-8" standalone="yes"?>
<Relationships xmlns="http://schemas.openxmlformats.org/package/2006/relationships"><Relationship Id="rId2" Type="http://schemas.openxmlformats.org/officeDocument/2006/relationships/slide" Target="../slides/slide129.xml"/><Relationship Id="rId1" Type="http://schemas.openxmlformats.org/officeDocument/2006/relationships/notesMaster" Target="../notesMasters/notesMaster1.xml"/></Relationships>
</file>

<file path=ppt/notesSlides/_rels/notesSlide85.xml.rels><?xml version="1.0" encoding="UTF-8" standalone="yes"?>
<Relationships xmlns="http://schemas.openxmlformats.org/package/2006/relationships"><Relationship Id="rId2" Type="http://schemas.openxmlformats.org/officeDocument/2006/relationships/slide" Target="../slides/slide130.xml"/><Relationship Id="rId1" Type="http://schemas.openxmlformats.org/officeDocument/2006/relationships/notesMaster" Target="../notesMasters/notesMaster1.xml"/></Relationships>
</file>

<file path=ppt/notesSlides/_rels/notesSlide86.xml.rels><?xml version="1.0" encoding="UTF-8" standalone="yes"?>
<Relationships xmlns="http://schemas.openxmlformats.org/package/2006/relationships"><Relationship Id="rId2" Type="http://schemas.openxmlformats.org/officeDocument/2006/relationships/slide" Target="../slides/slide131.xml"/><Relationship Id="rId1" Type="http://schemas.openxmlformats.org/officeDocument/2006/relationships/notesMaster" Target="../notesMasters/notesMaster1.xml"/></Relationships>
</file>

<file path=ppt/notesSlides/_rels/notesSlide87.xml.rels><?xml version="1.0" encoding="UTF-8" standalone="yes"?>
<Relationships xmlns="http://schemas.openxmlformats.org/package/2006/relationships"><Relationship Id="rId2" Type="http://schemas.openxmlformats.org/officeDocument/2006/relationships/slide" Target="../slides/slide132.xml"/><Relationship Id="rId1" Type="http://schemas.openxmlformats.org/officeDocument/2006/relationships/notesMaster" Target="../notesMasters/notesMaster1.xml"/></Relationships>
</file>

<file path=ppt/notesSlides/_rels/notesSlide88.xml.rels><?xml version="1.0" encoding="UTF-8" standalone="yes"?>
<Relationships xmlns="http://schemas.openxmlformats.org/package/2006/relationships"><Relationship Id="rId2" Type="http://schemas.openxmlformats.org/officeDocument/2006/relationships/slide" Target="../slides/slide133.xml"/><Relationship Id="rId1" Type="http://schemas.openxmlformats.org/officeDocument/2006/relationships/notesMaster" Target="../notesMasters/notesMaster1.xml"/></Relationships>
</file>

<file path=ppt/notesSlides/_rels/notesSlide89.xml.rels><?xml version="1.0" encoding="UTF-8" standalone="yes"?>
<Relationships xmlns="http://schemas.openxmlformats.org/package/2006/relationships"><Relationship Id="rId2" Type="http://schemas.openxmlformats.org/officeDocument/2006/relationships/slide" Target="../slides/slide134.xml"/><Relationship Id="rId1" Type="http://schemas.openxmlformats.org/officeDocument/2006/relationships/notesMaster" Target="../notesMasters/notesMaster1.xml"/></Relationships>
</file>

<file path=ppt/notesSlides/_rels/notesSlide90.xml.rels><?xml version="1.0" encoding="UTF-8" standalone="yes"?>
<Relationships xmlns="http://schemas.openxmlformats.org/package/2006/relationships"><Relationship Id="rId2" Type="http://schemas.openxmlformats.org/officeDocument/2006/relationships/slide" Target="../slides/slide135.xml"/><Relationship Id="rId1" Type="http://schemas.openxmlformats.org/officeDocument/2006/relationships/notesMaster" Target="../notesMasters/notesMaster1.xml"/></Relationships>
</file>

<file path=ppt/notesSlides/_rels/notesSlide91.xml.rels><?xml version="1.0" encoding="UTF-8" standalone="yes"?>
<Relationships xmlns="http://schemas.openxmlformats.org/package/2006/relationships"><Relationship Id="rId2" Type="http://schemas.openxmlformats.org/officeDocument/2006/relationships/slide" Target="../slides/slide136.xml"/><Relationship Id="rId1" Type="http://schemas.openxmlformats.org/officeDocument/2006/relationships/notesMaster" Target="../notesMasters/notesMaster1.xml"/></Relationships>
</file>

<file path=ppt/notesSlides/_rels/notesSlide92.xml.rels><?xml version="1.0" encoding="UTF-8" standalone="yes"?>
<Relationships xmlns="http://schemas.openxmlformats.org/package/2006/relationships"><Relationship Id="rId2" Type="http://schemas.openxmlformats.org/officeDocument/2006/relationships/slide" Target="../slides/slide137.xml"/><Relationship Id="rId1" Type="http://schemas.openxmlformats.org/officeDocument/2006/relationships/notesMaster" Target="../notesMasters/notesMaster1.xml"/></Relationships>
</file>

<file path=ppt/notesSlides/_rels/notesSlide93.xml.rels><?xml version="1.0" encoding="UTF-8" standalone="yes"?>
<Relationships xmlns="http://schemas.openxmlformats.org/package/2006/relationships"><Relationship Id="rId2" Type="http://schemas.openxmlformats.org/officeDocument/2006/relationships/slide" Target="../slides/slide138.xml"/><Relationship Id="rId1" Type="http://schemas.openxmlformats.org/officeDocument/2006/relationships/notesMaster" Target="../notesMasters/notesMaster1.xml"/></Relationships>
</file>

<file path=ppt/notesSlides/_rels/notesSlide94.xml.rels><?xml version="1.0" encoding="UTF-8" standalone="yes"?>
<Relationships xmlns="http://schemas.openxmlformats.org/package/2006/relationships"><Relationship Id="rId2" Type="http://schemas.openxmlformats.org/officeDocument/2006/relationships/slide" Target="../slides/slide139.xml"/><Relationship Id="rId1" Type="http://schemas.openxmlformats.org/officeDocument/2006/relationships/notesMaster" Target="../notesMasters/notesMaster1.xml"/></Relationships>
</file>

<file path=ppt/notesSlides/_rels/notesSlide95.xml.rels><?xml version="1.0" encoding="UTF-8" standalone="yes"?>
<Relationships xmlns="http://schemas.openxmlformats.org/package/2006/relationships"><Relationship Id="rId2" Type="http://schemas.openxmlformats.org/officeDocument/2006/relationships/slide" Target="../slides/slide140.xml"/><Relationship Id="rId1" Type="http://schemas.openxmlformats.org/officeDocument/2006/relationships/notesMaster" Target="../notesMasters/notesMaster1.xml"/></Relationships>
</file>

<file path=ppt/notesSlides/_rels/notesSlide96.xml.rels><?xml version="1.0" encoding="UTF-8" standalone="yes"?>
<Relationships xmlns="http://schemas.openxmlformats.org/package/2006/relationships"><Relationship Id="rId2" Type="http://schemas.openxmlformats.org/officeDocument/2006/relationships/slide" Target="../slides/slide141.xml"/><Relationship Id="rId1" Type="http://schemas.openxmlformats.org/officeDocument/2006/relationships/notesMaster" Target="../notesMasters/notesMaster1.xml"/></Relationships>
</file>

<file path=ppt/notesSlides/_rels/notesSlide97.xml.rels><?xml version="1.0" encoding="UTF-8" standalone="yes"?>
<Relationships xmlns="http://schemas.openxmlformats.org/package/2006/relationships"><Relationship Id="rId2" Type="http://schemas.openxmlformats.org/officeDocument/2006/relationships/slide" Target="../slides/slide142.xml"/><Relationship Id="rId1" Type="http://schemas.openxmlformats.org/officeDocument/2006/relationships/notesMaster" Target="../notesMasters/notesMaster1.xml"/></Relationships>
</file>

<file path=ppt/notesSlides/_rels/notesSlide98.xml.rels><?xml version="1.0" encoding="UTF-8" standalone="yes"?>
<Relationships xmlns="http://schemas.openxmlformats.org/package/2006/relationships"><Relationship Id="rId2" Type="http://schemas.openxmlformats.org/officeDocument/2006/relationships/slide" Target="../slides/slide143.xml"/><Relationship Id="rId1" Type="http://schemas.openxmlformats.org/officeDocument/2006/relationships/notesMaster" Target="../notesMasters/notesMaster1.xml"/></Relationships>
</file>

<file path=ppt/notesSlides/_rels/notesSlide99.xml.rels><?xml version="1.0" encoding="UTF-8" standalone="yes"?>
<Relationships xmlns="http://schemas.openxmlformats.org/package/2006/relationships"><Relationship Id="rId2" Type="http://schemas.openxmlformats.org/officeDocument/2006/relationships/slide" Target="../slides/slide144.xml"/><Relationship Id="rId1" Type="http://schemas.openxmlformats.org/officeDocument/2006/relationships/notesMaster" Target="../notesMasters/notesMaster1.xml"/></Relationships>
</file>

<file path=ppt/notesSlides/_rels/notesSlide100.xml.rels><?xml version="1.0" encoding="UTF-8" standalone="yes"?>
<Relationships xmlns="http://schemas.openxmlformats.org/package/2006/relationships"><Relationship Id="rId2" Type="http://schemas.openxmlformats.org/officeDocument/2006/relationships/slide" Target="../slides/slide145.xml"/><Relationship Id="rId1" Type="http://schemas.openxmlformats.org/officeDocument/2006/relationships/notesMaster" Target="../notesMasters/notesMaster1.xml"/></Relationships>
</file>

<file path=ppt/notesSlides/_rels/notesSlide101.xml.rels><?xml version="1.0" encoding="UTF-8" standalone="yes"?>
<Relationships xmlns="http://schemas.openxmlformats.org/package/2006/relationships"><Relationship Id="rId2" Type="http://schemas.openxmlformats.org/officeDocument/2006/relationships/slide" Target="../slides/slide146.xml"/><Relationship Id="rId1" Type="http://schemas.openxmlformats.org/officeDocument/2006/relationships/notesMaster" Target="../notesMasters/notesMaster1.xml"/></Relationships>
</file>

<file path=ppt/notesSlides/_rels/notesSlide102.xml.rels><?xml version="1.0" encoding="UTF-8" standalone="yes"?>
<Relationships xmlns="http://schemas.openxmlformats.org/package/2006/relationships"><Relationship Id="rId2" Type="http://schemas.openxmlformats.org/officeDocument/2006/relationships/slide" Target="../slides/slide147.xml"/><Relationship Id="rId1" Type="http://schemas.openxmlformats.org/officeDocument/2006/relationships/notesMaster" Target="../notesMasters/notesMaster1.xml"/></Relationships>
</file>

<file path=ppt/notesSlides/_rels/notesSlide103.xml.rels><?xml version="1.0" encoding="UTF-8" standalone="yes"?>
<Relationships xmlns="http://schemas.openxmlformats.org/package/2006/relationships"><Relationship Id="rId2" Type="http://schemas.openxmlformats.org/officeDocument/2006/relationships/slide" Target="../slides/slide148.xml"/><Relationship Id="rId1" Type="http://schemas.openxmlformats.org/officeDocument/2006/relationships/notesMaster" Target="../notesMasters/notesMaster1.xml"/></Relationships>
</file>

<file path=ppt/notesSlides/_rels/notesSlide104.xml.rels><?xml version="1.0" encoding="UTF-8" standalone="yes"?>
<Relationships xmlns="http://schemas.openxmlformats.org/package/2006/relationships"><Relationship Id="rId2" Type="http://schemas.openxmlformats.org/officeDocument/2006/relationships/slide" Target="../slides/slide150.xml"/><Relationship Id="rId1" Type="http://schemas.openxmlformats.org/officeDocument/2006/relationships/notesMaster" Target="../notesMasters/notesMaster1.xml"/></Relationships>
</file>

<file path=ppt/notesSlides/_rels/notesSlide105.xml.rels><?xml version="1.0" encoding="UTF-8" standalone="yes"?>
<Relationships xmlns="http://schemas.openxmlformats.org/package/2006/relationships"><Relationship Id="rId2" Type="http://schemas.openxmlformats.org/officeDocument/2006/relationships/slide" Target="../slides/slide151.xml"/><Relationship Id="rId1" Type="http://schemas.openxmlformats.org/officeDocument/2006/relationships/notesMaster" Target="../notesMasters/notesMaster1.xml"/></Relationships>
</file>

<file path=ppt/notesSlides/_rels/notesSlide106.xml.rels><?xml version="1.0" encoding="UTF-8" standalone="yes"?>
<Relationships xmlns="http://schemas.openxmlformats.org/package/2006/relationships"><Relationship Id="rId2" Type="http://schemas.openxmlformats.org/officeDocument/2006/relationships/slide" Target="../slides/slide152.xml"/><Relationship Id="rId1" Type="http://schemas.openxmlformats.org/officeDocument/2006/relationships/notesMaster" Target="../notesMasters/notesMaster1.xml"/></Relationships>
</file>

<file path=ppt/notesSlides/_rels/notesSlide107.xml.rels><?xml version="1.0" encoding="UTF-8" standalone="yes"?>
<Relationships xmlns="http://schemas.openxmlformats.org/package/2006/relationships"><Relationship Id="rId2" Type="http://schemas.openxmlformats.org/officeDocument/2006/relationships/slide" Target="../slides/slide153.xml"/><Relationship Id="rId1" Type="http://schemas.openxmlformats.org/officeDocument/2006/relationships/notesMaster" Target="../notesMasters/notesMaster1.xml"/></Relationships>
</file>

<file path=ppt/notesSlides/_rels/notesSlide108.xml.rels><?xml version="1.0" encoding="UTF-8" standalone="yes"?>
<Relationships xmlns="http://schemas.openxmlformats.org/package/2006/relationships"><Relationship Id="rId2" Type="http://schemas.openxmlformats.org/officeDocument/2006/relationships/slide" Target="../slides/slide154.xml"/><Relationship Id="rId1" Type="http://schemas.openxmlformats.org/officeDocument/2006/relationships/notesMaster" Target="../notesMasters/notesMaster1.xml"/></Relationships>
</file>

<file path=ppt/notesSlides/_rels/notesSlide109.xml.rels><?xml version="1.0" encoding="UTF-8" standalone="yes"?>
<Relationships xmlns="http://schemas.openxmlformats.org/package/2006/relationships"><Relationship Id="rId2" Type="http://schemas.openxmlformats.org/officeDocument/2006/relationships/slide" Target="../slides/slide155.xml"/><Relationship Id="rId1" Type="http://schemas.openxmlformats.org/officeDocument/2006/relationships/notesMaster" Target="../notesMasters/notesMaster1.xml"/></Relationships>
</file>

<file path=ppt/notesSlides/_rels/notesSlide110.xml.rels><?xml version="1.0" encoding="UTF-8" standalone="yes"?>
<Relationships xmlns="http://schemas.openxmlformats.org/package/2006/relationships"><Relationship Id="rId2" Type="http://schemas.openxmlformats.org/officeDocument/2006/relationships/slide" Target="../slides/slide156.xml"/><Relationship Id="rId1" Type="http://schemas.openxmlformats.org/officeDocument/2006/relationships/notesMaster" Target="../notesMasters/notesMaster1.xml"/></Relationships>
</file>

<file path=ppt/notesSlides/_rels/notesSlide111.xml.rels><?xml version="1.0" encoding="UTF-8" standalone="yes"?>
<Relationships xmlns="http://schemas.openxmlformats.org/package/2006/relationships"><Relationship Id="rId2" Type="http://schemas.openxmlformats.org/officeDocument/2006/relationships/slide" Target="../slides/slide157.xml"/><Relationship Id="rId1" Type="http://schemas.openxmlformats.org/officeDocument/2006/relationships/notesMaster" Target="../notesMasters/notesMaster1.xml"/></Relationships>
</file>

<file path=ppt/notesSlides/_rels/notesSlide112.xml.rels><?xml version="1.0" encoding="UTF-8" standalone="yes"?>
<Relationships xmlns="http://schemas.openxmlformats.org/package/2006/relationships"><Relationship Id="rId2" Type="http://schemas.openxmlformats.org/officeDocument/2006/relationships/slide" Target="../slides/slide158.xml"/><Relationship Id="rId1" Type="http://schemas.openxmlformats.org/officeDocument/2006/relationships/notesMaster" Target="../notesMasters/notesMaster1.xml"/></Relationships>
</file>

<file path=ppt/notesSlides/_rels/notesSlide113.xml.rels><?xml version="1.0" encoding="UTF-8" standalone="yes"?>
<Relationships xmlns="http://schemas.openxmlformats.org/package/2006/relationships"><Relationship Id="rId2" Type="http://schemas.openxmlformats.org/officeDocument/2006/relationships/slide" Target="../slides/slide159.xml"/><Relationship Id="rId1" Type="http://schemas.openxmlformats.org/officeDocument/2006/relationships/notesMaster" Target="../notesMasters/notesMaster1.xml"/></Relationships>
</file>

<file path=ppt/notesSlides/_rels/notesSlide114.xml.rels><?xml version="1.0" encoding="UTF-8" standalone="yes"?>
<Relationships xmlns="http://schemas.openxmlformats.org/package/2006/relationships"><Relationship Id="rId2" Type="http://schemas.openxmlformats.org/officeDocument/2006/relationships/slide" Target="../slides/slide160.xml"/><Relationship Id="rId1" Type="http://schemas.openxmlformats.org/officeDocument/2006/relationships/notesMaster" Target="../notesMasters/notesMaster1.xml"/></Relationships>
</file>

<file path=ppt/notesSlides/_rels/notesSlide115.xml.rels><?xml version="1.0" encoding="UTF-8" standalone="yes"?>
<Relationships xmlns="http://schemas.openxmlformats.org/package/2006/relationships"><Relationship Id="rId2" Type="http://schemas.openxmlformats.org/officeDocument/2006/relationships/slide" Target="../slides/slide161.xml"/><Relationship Id="rId1" Type="http://schemas.openxmlformats.org/officeDocument/2006/relationships/notesMaster" Target="../notesMasters/notesMaster1.xml"/></Relationships>
</file>

<file path=ppt/notesSlides/_rels/notesSlide116.xml.rels><?xml version="1.0" encoding="UTF-8" standalone="yes"?>
<Relationships xmlns="http://schemas.openxmlformats.org/package/2006/relationships"><Relationship Id="rId2" Type="http://schemas.openxmlformats.org/officeDocument/2006/relationships/slide" Target="../slides/slide162.xml"/><Relationship Id="rId1" Type="http://schemas.openxmlformats.org/officeDocument/2006/relationships/notesMaster" Target="../notesMasters/notesMaster1.xml"/></Relationships>
</file>

<file path=ppt/notesSlides/_rels/notesSlide117.xml.rels><?xml version="1.0" encoding="UTF-8" standalone="yes"?>
<Relationships xmlns="http://schemas.openxmlformats.org/package/2006/relationships"><Relationship Id="rId2" Type="http://schemas.openxmlformats.org/officeDocument/2006/relationships/slide" Target="../slides/slide163.xml"/><Relationship Id="rId1" Type="http://schemas.openxmlformats.org/officeDocument/2006/relationships/notesMaster" Target="../notesMasters/notesMaster1.xml"/></Relationships>
</file>

<file path=ppt/notesSlides/_rels/notesSlide118.xml.rels><?xml version="1.0" encoding="UTF-8" standalone="yes"?>
<Relationships xmlns="http://schemas.openxmlformats.org/package/2006/relationships"><Relationship Id="rId2" Type="http://schemas.openxmlformats.org/officeDocument/2006/relationships/slide" Target="../slides/slide164.xml"/><Relationship Id="rId1" Type="http://schemas.openxmlformats.org/officeDocument/2006/relationships/notesMaster" Target="../notesMasters/notesMaster1.xml"/></Relationships>
</file>

<file path=ppt/notesSlides/_rels/notesSlide119.xml.rels><?xml version="1.0" encoding="UTF-8" standalone="yes"?>
<Relationships xmlns="http://schemas.openxmlformats.org/package/2006/relationships"><Relationship Id="rId2" Type="http://schemas.openxmlformats.org/officeDocument/2006/relationships/slide" Target="../slides/slide165.xml"/><Relationship Id="rId1" Type="http://schemas.openxmlformats.org/officeDocument/2006/relationships/notesMaster" Target="../notesMasters/notesMaster1.xml"/></Relationships>
</file>

<file path=ppt/notesSlides/_rels/notesSlide120.xml.rels><?xml version="1.0" encoding="UTF-8" standalone="yes"?>
<Relationships xmlns="http://schemas.openxmlformats.org/package/2006/relationships"><Relationship Id="rId2" Type="http://schemas.openxmlformats.org/officeDocument/2006/relationships/slide" Target="../slides/slide166.xml"/><Relationship Id="rId1" Type="http://schemas.openxmlformats.org/officeDocument/2006/relationships/notesMaster" Target="../notesMasters/notesMaster1.xml"/></Relationships>
</file>

<file path=ppt/notesSlides/_rels/notesSlide121.xml.rels><?xml version="1.0" encoding="UTF-8" standalone="yes"?>
<Relationships xmlns="http://schemas.openxmlformats.org/package/2006/relationships"><Relationship Id="rId2" Type="http://schemas.openxmlformats.org/officeDocument/2006/relationships/slide" Target="../slides/slide167.xml"/><Relationship Id="rId1" Type="http://schemas.openxmlformats.org/officeDocument/2006/relationships/notesMaster" Target="../notesMasters/notesMaster1.xml"/></Relationships>
</file>

<file path=ppt/notesSlides/_rels/notesSlide122.xml.rels><?xml version="1.0" encoding="UTF-8" standalone="yes"?>
<Relationships xmlns="http://schemas.openxmlformats.org/package/2006/relationships"><Relationship Id="rId2" Type="http://schemas.openxmlformats.org/officeDocument/2006/relationships/slide" Target="../slides/slide168.xml"/><Relationship Id="rId1" Type="http://schemas.openxmlformats.org/officeDocument/2006/relationships/notesMaster" Target="../notesMasters/notesMaster1.xml"/></Relationships>
</file>

<file path=ppt/notesSlides/_rels/notesSlide123.xml.rels><?xml version="1.0" encoding="UTF-8" standalone="yes"?>
<Relationships xmlns="http://schemas.openxmlformats.org/package/2006/relationships"><Relationship Id="rId2" Type="http://schemas.openxmlformats.org/officeDocument/2006/relationships/slide" Target="../slides/slide169.xml"/><Relationship Id="rId1" Type="http://schemas.openxmlformats.org/officeDocument/2006/relationships/notesMaster" Target="../notesMasters/notesMaster1.xml"/></Relationships>
</file>

<file path=ppt/notesSlides/_rels/notesSlide124.xml.rels><?xml version="1.0" encoding="UTF-8" standalone="yes"?>
<Relationships xmlns="http://schemas.openxmlformats.org/package/2006/relationships"><Relationship Id="rId2" Type="http://schemas.openxmlformats.org/officeDocument/2006/relationships/slide" Target="../slides/slide170.xml"/><Relationship Id="rId1" Type="http://schemas.openxmlformats.org/officeDocument/2006/relationships/notesMaster" Target="../notesMasters/notesMaster1.xml"/></Relationships>
</file>

<file path=ppt/notesSlides/_rels/notesSlide125.xml.rels><?xml version="1.0" encoding="UTF-8" standalone="yes"?>
<Relationships xmlns="http://schemas.openxmlformats.org/package/2006/relationships"><Relationship Id="rId2" Type="http://schemas.openxmlformats.org/officeDocument/2006/relationships/slide" Target="../slides/slide171.xml"/><Relationship Id="rId1" Type="http://schemas.openxmlformats.org/officeDocument/2006/relationships/notesMaster" Target="../notesMasters/notesMaster1.xml"/></Relationships>
</file>

<file path=ppt/notesSlides/_rels/notesSlide126.xml.rels><?xml version="1.0" encoding="UTF-8" standalone="yes"?>
<Relationships xmlns="http://schemas.openxmlformats.org/package/2006/relationships"><Relationship Id="rId2" Type="http://schemas.openxmlformats.org/officeDocument/2006/relationships/slide" Target="../slides/slide172.xml"/><Relationship Id="rId1" Type="http://schemas.openxmlformats.org/officeDocument/2006/relationships/notesMaster" Target="../notesMasters/notesMaster1.xml"/></Relationships>
</file>

<file path=ppt/notesSlides/_rels/notesSlide127.xml.rels><?xml version="1.0" encoding="UTF-8" standalone="yes"?>
<Relationships xmlns="http://schemas.openxmlformats.org/package/2006/relationships"><Relationship Id="rId2" Type="http://schemas.openxmlformats.org/officeDocument/2006/relationships/slide" Target="../slides/slide173.xml"/><Relationship Id="rId1" Type="http://schemas.openxmlformats.org/officeDocument/2006/relationships/notesMaster" Target="../notesMasters/notesMaster1.xml"/></Relationships>
</file>

<file path=ppt/notesSlides/_rels/notesSlide128.xml.rels><?xml version="1.0" encoding="UTF-8" standalone="yes"?>
<Relationships xmlns="http://schemas.openxmlformats.org/package/2006/relationships"><Relationship Id="rId2" Type="http://schemas.openxmlformats.org/officeDocument/2006/relationships/slide" Target="../slides/slide174.xml"/><Relationship Id="rId1" Type="http://schemas.openxmlformats.org/officeDocument/2006/relationships/notesMaster" Target="../notesMasters/notesMaster1.xml"/></Relationships>
</file>

<file path=ppt/notesSlides/_rels/notesSlide129.xml.rels><?xml version="1.0" encoding="UTF-8" standalone="yes"?>
<Relationships xmlns="http://schemas.openxmlformats.org/package/2006/relationships"><Relationship Id="rId2" Type="http://schemas.openxmlformats.org/officeDocument/2006/relationships/slide" Target="../slides/slide175.xml"/><Relationship Id="rId1" Type="http://schemas.openxmlformats.org/officeDocument/2006/relationships/notesMaster" Target="../notesMasters/notesMaster1.xml"/></Relationships>
</file>

<file path=ppt/notesSlides/_rels/notesSlide130.xml.rels><?xml version="1.0" encoding="UTF-8" standalone="yes"?>
<Relationships xmlns="http://schemas.openxmlformats.org/package/2006/relationships"><Relationship Id="rId2" Type="http://schemas.openxmlformats.org/officeDocument/2006/relationships/slide" Target="../slides/slide176.xml"/><Relationship Id="rId1" Type="http://schemas.openxmlformats.org/officeDocument/2006/relationships/notesMaster" Target="../notesMasters/notesMaster1.xml"/></Relationships>
</file>

<file path=ppt/notesSlides/_rels/notesSlide131.xml.rels><?xml version="1.0" encoding="UTF-8" standalone="yes"?>
<Relationships xmlns="http://schemas.openxmlformats.org/package/2006/relationships"><Relationship Id="rId2" Type="http://schemas.openxmlformats.org/officeDocument/2006/relationships/slide" Target="../slides/slide177.xml"/><Relationship Id="rId1" Type="http://schemas.openxmlformats.org/officeDocument/2006/relationships/notesMaster" Target="../notesMasters/notesMaster1.xml"/></Relationships>
</file>

<file path=ppt/notesSlides/_rels/notesSlide132.xml.rels><?xml version="1.0" encoding="UTF-8" standalone="yes"?>
<Relationships xmlns="http://schemas.openxmlformats.org/package/2006/relationships"><Relationship Id="rId2" Type="http://schemas.openxmlformats.org/officeDocument/2006/relationships/slide" Target="../slides/slide178.xml"/><Relationship Id="rId1" Type="http://schemas.openxmlformats.org/officeDocument/2006/relationships/notesMaster" Target="../notesMasters/notesMaster1.xml"/></Relationships>
</file>

<file path=ppt/notesSlides/_rels/notesSlide133.xml.rels><?xml version="1.0" encoding="UTF-8" standalone="yes"?>
<Relationships xmlns="http://schemas.openxmlformats.org/package/2006/relationships"><Relationship Id="rId2" Type="http://schemas.openxmlformats.org/officeDocument/2006/relationships/slide" Target="../slides/slide179.xml"/><Relationship Id="rId1" Type="http://schemas.openxmlformats.org/officeDocument/2006/relationships/notesMaster" Target="../notesMasters/notesMaster1.xml"/></Relationships>
</file>

<file path=ppt/notesSlides/_rels/notesSlide134.xml.rels><?xml version="1.0" encoding="UTF-8" standalone="yes"?>
<Relationships xmlns="http://schemas.openxmlformats.org/package/2006/relationships"><Relationship Id="rId2" Type="http://schemas.openxmlformats.org/officeDocument/2006/relationships/slide" Target="../slides/slide180.xml"/><Relationship Id="rId1" Type="http://schemas.openxmlformats.org/officeDocument/2006/relationships/notesMaster" Target="../notesMasters/notesMaster1.xml"/></Relationships>
</file>

<file path=ppt/notesSlides/_rels/notesSlide135.xml.rels><?xml version="1.0" encoding="UTF-8" standalone="yes"?>
<Relationships xmlns="http://schemas.openxmlformats.org/package/2006/relationships"><Relationship Id="rId2" Type="http://schemas.openxmlformats.org/officeDocument/2006/relationships/slide" Target="../slides/slide181.xml"/><Relationship Id="rId1" Type="http://schemas.openxmlformats.org/officeDocument/2006/relationships/notesMaster" Target="../notesMasters/notesMaster1.xml"/></Relationships>
</file>

<file path=ppt/notesSlides/_rels/notesSlide136.xml.rels><?xml version="1.0" encoding="UTF-8" standalone="yes"?>
<Relationships xmlns="http://schemas.openxmlformats.org/package/2006/relationships"><Relationship Id="rId2" Type="http://schemas.openxmlformats.org/officeDocument/2006/relationships/slide" Target="../slides/slide182.xml"/><Relationship Id="rId1" Type="http://schemas.openxmlformats.org/officeDocument/2006/relationships/notesMaster" Target="../notesMasters/notesMaster1.xml"/></Relationships>
</file>

<file path=ppt/notesSlides/_rels/notesSlide137.xml.rels><?xml version="1.0" encoding="UTF-8" standalone="yes"?>
<Relationships xmlns="http://schemas.openxmlformats.org/package/2006/relationships"><Relationship Id="rId2" Type="http://schemas.openxmlformats.org/officeDocument/2006/relationships/slide" Target="../slides/slide183.xml"/><Relationship Id="rId1" Type="http://schemas.openxmlformats.org/officeDocument/2006/relationships/notesMaster" Target="../notesMasters/notesMaster1.xml"/></Relationships>
</file>

<file path=ppt/notesSlides/_rels/notesSlide138.xml.rels><?xml version="1.0" encoding="UTF-8" standalone="yes"?>
<Relationships xmlns="http://schemas.openxmlformats.org/package/2006/relationships"><Relationship Id="rId2" Type="http://schemas.openxmlformats.org/officeDocument/2006/relationships/slide" Target="../slides/slide184.xml"/><Relationship Id="rId1" Type="http://schemas.openxmlformats.org/officeDocument/2006/relationships/notesMaster" Target="../notesMasters/notesMaster1.xml"/></Relationships>
</file>

<file path=ppt/notesSlides/_rels/notesSlide139.xml.rels><?xml version="1.0" encoding="UTF-8" standalone="yes"?>
<Relationships xmlns="http://schemas.openxmlformats.org/package/2006/relationships"><Relationship Id="rId2" Type="http://schemas.openxmlformats.org/officeDocument/2006/relationships/slide" Target="../slides/slide185.xml"/><Relationship Id="rId1" Type="http://schemas.openxmlformats.org/officeDocument/2006/relationships/notesMaster" Target="../notesMasters/notesMaster1.xml"/></Relationships>
</file>

<file path=ppt/notesSlides/_rels/notesSlide140.xml.rels><?xml version="1.0" encoding="UTF-8" standalone="yes"?>
<Relationships xmlns="http://schemas.openxmlformats.org/package/2006/relationships"><Relationship Id="rId2" Type="http://schemas.openxmlformats.org/officeDocument/2006/relationships/slide" Target="../slides/slide186.xml"/><Relationship Id="rId1" Type="http://schemas.openxmlformats.org/officeDocument/2006/relationships/notesMaster" Target="../notesMasters/notesMaster1.xml"/></Relationships>
</file>

<file path=ppt/notesSlides/_rels/notesSlide141.xml.rels><?xml version="1.0" encoding="UTF-8" standalone="yes"?>
<Relationships xmlns="http://schemas.openxmlformats.org/package/2006/relationships"><Relationship Id="rId2" Type="http://schemas.openxmlformats.org/officeDocument/2006/relationships/slide" Target="../slides/slide187.xml"/><Relationship Id="rId1" Type="http://schemas.openxmlformats.org/officeDocument/2006/relationships/notesMaster" Target="../notesMasters/notesMaster1.xml"/></Relationships>
</file>

<file path=ppt/notesSlides/_rels/notesSlide142.xml.rels><?xml version="1.0" encoding="UTF-8" standalone="yes"?>
<Relationships xmlns="http://schemas.openxmlformats.org/package/2006/relationships"><Relationship Id="rId2" Type="http://schemas.openxmlformats.org/officeDocument/2006/relationships/slide" Target="../slides/slide188.xml"/><Relationship Id="rId1" Type="http://schemas.openxmlformats.org/officeDocument/2006/relationships/notesMaster" Target="../notesMasters/notesMaster1.xml"/></Relationships>
</file>

<file path=ppt/notesSlides/_rels/notesSlide143.xml.rels><?xml version="1.0" encoding="UTF-8" standalone="yes"?>
<Relationships xmlns="http://schemas.openxmlformats.org/package/2006/relationships"><Relationship Id="rId2" Type="http://schemas.openxmlformats.org/officeDocument/2006/relationships/slide" Target="../slides/slide189.xml"/><Relationship Id="rId1" Type="http://schemas.openxmlformats.org/officeDocument/2006/relationships/notesMaster" Target="../notesMasters/notesMaster1.xml"/></Relationships>
</file>

<file path=ppt/notesSlides/_rels/notesSlide144.xml.rels><?xml version="1.0" encoding="UTF-8" standalone="yes"?>
<Relationships xmlns="http://schemas.openxmlformats.org/package/2006/relationships"><Relationship Id="rId2" Type="http://schemas.openxmlformats.org/officeDocument/2006/relationships/slide" Target="../slides/slide190.xml"/><Relationship Id="rId1" Type="http://schemas.openxmlformats.org/officeDocument/2006/relationships/notesMaster" Target="../notesMasters/notesMaster1.xml"/></Relationships>
</file>

<file path=ppt/notesSlides/_rels/notesSlide145.xml.rels><?xml version="1.0" encoding="UTF-8" standalone="yes"?>
<Relationships xmlns="http://schemas.openxmlformats.org/package/2006/relationships"><Relationship Id="rId2" Type="http://schemas.openxmlformats.org/officeDocument/2006/relationships/slide" Target="../slides/slide191.xml"/><Relationship Id="rId1" Type="http://schemas.openxmlformats.org/officeDocument/2006/relationships/notesMaster" Target="../notesMasters/notesMaster1.xml"/></Relationships>
</file>

<file path=ppt/notesSlides/_rels/notesSlide146.xml.rels><?xml version="1.0" encoding="UTF-8" standalone="yes"?>
<Relationships xmlns="http://schemas.openxmlformats.org/package/2006/relationships"><Relationship Id="rId2" Type="http://schemas.openxmlformats.org/officeDocument/2006/relationships/slide" Target="../slides/slide192.xml"/><Relationship Id="rId1" Type="http://schemas.openxmlformats.org/officeDocument/2006/relationships/notesMaster" Target="../notesMasters/notesMaster1.xml"/></Relationships>
</file>

<file path=ppt/notesSlides/_rels/notesSlide147.xml.rels><?xml version="1.0" encoding="UTF-8" standalone="yes"?>
<Relationships xmlns="http://schemas.openxmlformats.org/package/2006/relationships"><Relationship Id="rId2" Type="http://schemas.openxmlformats.org/officeDocument/2006/relationships/slide" Target="../slides/slide19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3058" name="Rectangle 2"/>
          <p:cNvSpPr>
            <a:spLocks noGrp="1" noRot="1" noChangeAspect="1" noChangeArrowheads="1" noTextEdit="1"/>
          </p:cNvSpPr>
          <p:nvPr>
            <p:ph type="sldImg"/>
          </p:nvPr>
        </p:nvSpPr>
        <p:spPr>
          <a:ln/>
        </p:spPr>
      </p:sp>
      <p:sp>
        <p:nvSpPr>
          <p:cNvPr id="173059" name="Rectangle 3"/>
          <p:cNvSpPr>
            <a:spLocks noGrp="1" noChangeArrowheads="1"/>
          </p:cNvSpPr>
          <p:nvPr>
            <p:ph type="body" idx="1"/>
          </p:nvPr>
        </p:nvSpPr>
        <p:spPr/>
        <p:txBody>
          <a:bodyPr/>
          <a:lstStyle/>
          <a:p>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Epistemology: Knowledge &amp; understanding</a:t>
            </a:r>
            <a:r>
              <a:rPr lang="en-GB" baseline="0" dirty="0"/>
              <a:t> (Philosophy)</a:t>
            </a:r>
          </a:p>
          <a:p>
            <a:r>
              <a:rPr lang="en-GB" baseline="0" dirty="0"/>
              <a:t>Ontology: Philosophical study of existence “be”</a:t>
            </a:r>
          </a:p>
          <a:p>
            <a:r>
              <a:rPr lang="en-GB" baseline="0" dirty="0"/>
              <a:t>Paradigm: clear concepts and thoughts/model (Kuhn)</a:t>
            </a:r>
          </a:p>
          <a:p>
            <a:r>
              <a:rPr lang="en-GB" baseline="0" dirty="0"/>
              <a:t>Research methodology: Body of methods associated with a branch of research</a:t>
            </a:r>
            <a:endParaRPr lang="en-GB" dirty="0"/>
          </a:p>
        </p:txBody>
      </p:sp>
    </p:spTree>
    <p:extLst>
      <p:ext uri="{BB962C8B-B14F-4D97-AF65-F5344CB8AC3E}">
        <p14:creationId xmlns:p14="http://schemas.microsoft.com/office/powerpoint/2010/main" val="27532259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Rectangle 2"/>
          <p:cNvSpPr>
            <a:spLocks noGrp="1" noRot="1" noChangeAspect="1" noChangeArrowheads="1" noTextEdit="1"/>
          </p:cNvSpPr>
          <p:nvPr>
            <p:ph type="sldImg"/>
          </p:nvPr>
        </p:nvSpPr>
        <p:spPr>
          <a:ln/>
        </p:spPr>
      </p:sp>
      <p:sp>
        <p:nvSpPr>
          <p:cNvPr id="88067" name="Rectangle 3"/>
          <p:cNvSpPr>
            <a:spLocks noGrp="1" noChangeArrowheads="1"/>
          </p:cNvSpPr>
          <p:nvPr>
            <p:ph type="body" idx="1"/>
          </p:nvPr>
        </p:nvSpPr>
        <p:spPr/>
        <p:txBody>
          <a:bodyPr/>
          <a:lstStyle/>
          <a:p>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Rectangle 2"/>
          <p:cNvSpPr>
            <a:spLocks noGrp="1" noRot="1" noChangeAspect="1" noChangeArrowheads="1" noTextEdit="1"/>
          </p:cNvSpPr>
          <p:nvPr>
            <p:ph type="sldImg"/>
          </p:nvPr>
        </p:nvSpPr>
        <p:spPr>
          <a:ln/>
        </p:spPr>
      </p:sp>
      <p:sp>
        <p:nvSpPr>
          <p:cNvPr id="89091" name="Rectangle 3"/>
          <p:cNvSpPr>
            <a:spLocks noGrp="1" noChangeArrowheads="1"/>
          </p:cNvSpPr>
          <p:nvPr>
            <p:ph type="body" idx="1"/>
          </p:nvPr>
        </p:nvSpPr>
        <p:spPr/>
        <p:txBody>
          <a:bodyPr/>
          <a:lstStyle/>
          <a:p>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Rectangle 2"/>
          <p:cNvSpPr>
            <a:spLocks noGrp="1" noRot="1" noChangeAspect="1" noChangeArrowheads="1" noTextEdit="1"/>
          </p:cNvSpPr>
          <p:nvPr>
            <p:ph type="sldImg"/>
          </p:nvPr>
        </p:nvSpPr>
        <p:spPr>
          <a:ln/>
        </p:spPr>
      </p:sp>
      <p:sp>
        <p:nvSpPr>
          <p:cNvPr id="89091"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79111286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https://study.sagepub.com/node/31740/student-resources/chapter-1</a:t>
            </a:r>
          </a:p>
        </p:txBody>
      </p:sp>
    </p:spTree>
    <p:extLst>
      <p:ext uri="{BB962C8B-B14F-4D97-AF65-F5344CB8AC3E}">
        <p14:creationId xmlns:p14="http://schemas.microsoft.com/office/powerpoint/2010/main" val="58991101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Rectangle 2"/>
          <p:cNvSpPr>
            <a:spLocks noGrp="1" noRot="1" noChangeAspect="1" noChangeArrowheads="1" noTextEdit="1"/>
          </p:cNvSpPr>
          <p:nvPr>
            <p:ph type="sldImg"/>
          </p:nvPr>
        </p:nvSpPr>
        <p:spPr>
          <a:ln/>
        </p:spPr>
      </p:sp>
      <p:sp>
        <p:nvSpPr>
          <p:cNvPr id="90115" name="Rectangle 3"/>
          <p:cNvSpPr>
            <a:spLocks noGrp="1" noChangeArrowheads="1"/>
          </p:cNvSpPr>
          <p:nvPr>
            <p:ph type="body" idx="1"/>
          </p:nvPr>
        </p:nvSpPr>
        <p:spPr/>
        <p:txBody>
          <a:bodyPr/>
          <a:lstStyle/>
          <a:p>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Rectangle 2"/>
          <p:cNvSpPr>
            <a:spLocks noGrp="1" noRot="1" noChangeAspect="1" noChangeArrowheads="1" noTextEdit="1"/>
          </p:cNvSpPr>
          <p:nvPr>
            <p:ph type="sldImg"/>
          </p:nvPr>
        </p:nvSpPr>
        <p:spPr>
          <a:ln/>
        </p:spPr>
      </p:sp>
      <p:sp>
        <p:nvSpPr>
          <p:cNvPr id="91139" name="Rectangle 3"/>
          <p:cNvSpPr>
            <a:spLocks noGrp="1" noChangeArrowheads="1"/>
          </p:cNvSpPr>
          <p:nvPr>
            <p:ph type="body" idx="1"/>
          </p:nvPr>
        </p:nvSpPr>
        <p:spPr/>
        <p:txBody>
          <a:bodyPr/>
          <a:lstStyle/>
          <a:p>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2"/>
          <p:cNvSpPr>
            <a:spLocks noGrp="1" noRot="1" noChangeAspect="1" noChangeArrowheads="1" noTextEdit="1"/>
          </p:cNvSpPr>
          <p:nvPr>
            <p:ph type="sldImg"/>
          </p:nvPr>
        </p:nvSpPr>
        <p:spPr>
          <a:ln/>
        </p:spPr>
      </p:sp>
      <p:sp>
        <p:nvSpPr>
          <p:cNvPr id="92163"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Rectangle 2"/>
          <p:cNvSpPr>
            <a:spLocks noGrp="1" noRot="1" noChangeAspect="1" noChangeArrowheads="1" noTextEdit="1"/>
          </p:cNvSpPr>
          <p:nvPr>
            <p:ph type="sldImg"/>
          </p:nvPr>
        </p:nvSpPr>
        <p:spPr>
          <a:ln/>
        </p:spPr>
      </p:sp>
      <p:sp>
        <p:nvSpPr>
          <p:cNvPr id="93187"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Rectangle 2"/>
          <p:cNvSpPr>
            <a:spLocks noGrp="1" noRot="1" noChangeAspect="1" noChangeArrowheads="1" noTextEdit="1"/>
          </p:cNvSpPr>
          <p:nvPr>
            <p:ph type="sldImg"/>
          </p:nvPr>
        </p:nvSpPr>
        <p:spPr>
          <a:ln/>
        </p:spPr>
      </p:sp>
      <p:sp>
        <p:nvSpPr>
          <p:cNvPr id="93187"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256900494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682" name="Rectangle 2"/>
          <p:cNvSpPr>
            <a:spLocks noGrp="1" noRot="1" noChangeAspect="1" noChangeArrowheads="1" noTextEdit="1"/>
          </p:cNvSpPr>
          <p:nvPr>
            <p:ph type="sldImg"/>
          </p:nvPr>
        </p:nvSpPr>
        <p:spPr>
          <a:ln/>
        </p:spPr>
      </p:sp>
      <p:sp>
        <p:nvSpPr>
          <p:cNvPr id="199683"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0706" name="Rectangle 2"/>
          <p:cNvSpPr>
            <a:spLocks noGrp="1" noRot="1" noChangeAspect="1" noChangeArrowheads="1" noTextEdit="1"/>
          </p:cNvSpPr>
          <p:nvPr>
            <p:ph type="sldImg"/>
          </p:nvPr>
        </p:nvSpPr>
        <p:spPr>
          <a:ln/>
        </p:spPr>
      </p:sp>
      <p:sp>
        <p:nvSpPr>
          <p:cNvPr id="200707"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1730" name="Rectangle 2"/>
          <p:cNvSpPr>
            <a:spLocks noGrp="1" noRot="1" noChangeAspect="1" noChangeArrowheads="1" noTextEdit="1"/>
          </p:cNvSpPr>
          <p:nvPr>
            <p:ph type="sldImg"/>
          </p:nvPr>
        </p:nvSpPr>
        <p:spPr>
          <a:ln/>
        </p:spPr>
      </p:sp>
      <p:sp>
        <p:nvSpPr>
          <p:cNvPr id="201731"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2754" name="Rectangle 2"/>
          <p:cNvSpPr>
            <a:spLocks noGrp="1" noRot="1" noChangeAspect="1" noChangeArrowheads="1" noTextEdit="1"/>
          </p:cNvSpPr>
          <p:nvPr>
            <p:ph type="sldImg"/>
          </p:nvPr>
        </p:nvSpPr>
        <p:spPr>
          <a:ln/>
        </p:spPr>
      </p:sp>
      <p:sp>
        <p:nvSpPr>
          <p:cNvPr id="202755"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3778" name="Rectangle 2"/>
          <p:cNvSpPr>
            <a:spLocks noGrp="1" noRot="1" noChangeAspect="1" noChangeArrowheads="1" noTextEdit="1"/>
          </p:cNvSpPr>
          <p:nvPr>
            <p:ph type="sldImg"/>
          </p:nvPr>
        </p:nvSpPr>
        <p:spPr>
          <a:ln/>
        </p:spPr>
      </p:sp>
      <p:sp>
        <p:nvSpPr>
          <p:cNvPr id="203779"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7394" name="Rectangle 2"/>
          <p:cNvSpPr>
            <a:spLocks noGrp="1" noRot="1" noChangeAspect="1" noChangeArrowheads="1" noTextEdit="1"/>
          </p:cNvSpPr>
          <p:nvPr>
            <p:ph type="sldImg"/>
          </p:nvPr>
        </p:nvSpPr>
        <p:spPr>
          <a:xfrm>
            <a:off x="1014413" y="727075"/>
            <a:ext cx="4832350" cy="3624263"/>
          </a:xfrm>
          <a:ln/>
        </p:spPr>
      </p:sp>
      <p:sp>
        <p:nvSpPr>
          <p:cNvPr id="187395" name="Rectangle 3"/>
          <p:cNvSpPr>
            <a:spLocks noGrp="1" noChangeArrowheads="1"/>
          </p:cNvSpPr>
          <p:nvPr>
            <p:ph type="body" idx="1"/>
          </p:nvPr>
        </p:nvSpPr>
        <p:spPr>
          <a:xfrm>
            <a:off x="915988" y="4592638"/>
            <a:ext cx="5024437" cy="4346575"/>
          </a:xfrm>
        </p:spPr>
        <p:txBody>
          <a:bodyPr/>
          <a:lstStyle/>
          <a:p>
            <a:endParaRPr 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02" name="Rectangle 2"/>
          <p:cNvSpPr>
            <a:spLocks noGrp="1" noRot="1" noChangeAspect="1" noChangeArrowheads="1" noTextEdit="1"/>
          </p:cNvSpPr>
          <p:nvPr>
            <p:ph type="sldImg"/>
          </p:nvPr>
        </p:nvSpPr>
        <p:spPr>
          <a:ln/>
        </p:spPr>
      </p:sp>
      <p:sp>
        <p:nvSpPr>
          <p:cNvPr id="204803"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0466" name="Rectangle 2"/>
          <p:cNvSpPr>
            <a:spLocks noGrp="1" noRot="1" noChangeAspect="1" noChangeArrowheads="1" noTextEdit="1"/>
          </p:cNvSpPr>
          <p:nvPr>
            <p:ph type="sldImg"/>
          </p:nvPr>
        </p:nvSpPr>
        <p:spPr>
          <a:xfrm>
            <a:off x="1014413" y="727075"/>
            <a:ext cx="4832350" cy="3624263"/>
          </a:xfrm>
          <a:ln/>
        </p:spPr>
      </p:sp>
      <p:sp>
        <p:nvSpPr>
          <p:cNvPr id="190467" name="Rectangle 3"/>
          <p:cNvSpPr>
            <a:spLocks noGrp="1" noChangeArrowheads="1"/>
          </p:cNvSpPr>
          <p:nvPr>
            <p:ph type="body" idx="1"/>
          </p:nvPr>
        </p:nvSpPr>
        <p:spPr>
          <a:xfrm>
            <a:off x="915988" y="4592638"/>
            <a:ext cx="5024437" cy="4346575"/>
          </a:xfrm>
        </p:spPr>
        <p:txBody>
          <a:bodyPr/>
          <a:lstStyle/>
          <a:p>
            <a:endParaRPr 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2514" name="Rectangle 2"/>
          <p:cNvSpPr>
            <a:spLocks noGrp="1" noRot="1" noChangeAspect="1" noChangeArrowheads="1" noTextEdit="1"/>
          </p:cNvSpPr>
          <p:nvPr>
            <p:ph type="sldImg"/>
          </p:nvPr>
        </p:nvSpPr>
        <p:spPr>
          <a:xfrm>
            <a:off x="1014413" y="727075"/>
            <a:ext cx="4832350" cy="3624263"/>
          </a:xfrm>
          <a:ln/>
        </p:spPr>
      </p:sp>
      <p:sp>
        <p:nvSpPr>
          <p:cNvPr id="192515" name="Rectangle 3"/>
          <p:cNvSpPr>
            <a:spLocks noGrp="1" noChangeArrowheads="1"/>
          </p:cNvSpPr>
          <p:nvPr>
            <p:ph type="body" idx="1"/>
          </p:nvPr>
        </p:nvSpPr>
        <p:spPr>
          <a:xfrm>
            <a:off x="915988" y="4592638"/>
            <a:ext cx="5024437" cy="4346575"/>
          </a:xfrm>
        </p:spPr>
        <p:txBody>
          <a:bodyPr/>
          <a:lstStyle/>
          <a:p>
            <a:endParaRPr 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62" name="Rectangle 2"/>
          <p:cNvSpPr>
            <a:spLocks noGrp="1" noRot="1" noChangeAspect="1" noChangeArrowheads="1" noTextEdit="1"/>
          </p:cNvSpPr>
          <p:nvPr>
            <p:ph type="sldImg"/>
          </p:nvPr>
        </p:nvSpPr>
        <p:spPr>
          <a:xfrm>
            <a:off x="1014413" y="727075"/>
            <a:ext cx="4832350" cy="3624263"/>
          </a:xfrm>
          <a:ln/>
        </p:spPr>
      </p:sp>
      <p:sp>
        <p:nvSpPr>
          <p:cNvPr id="194563" name="Rectangle 3"/>
          <p:cNvSpPr>
            <a:spLocks noGrp="1" noChangeArrowheads="1"/>
          </p:cNvSpPr>
          <p:nvPr>
            <p:ph type="body" idx="1"/>
          </p:nvPr>
        </p:nvSpPr>
        <p:spPr>
          <a:xfrm>
            <a:off x="915988" y="4592638"/>
            <a:ext cx="5024437" cy="4346575"/>
          </a:xfrm>
        </p:spPr>
        <p:txBody>
          <a:bodyPr/>
          <a:lstStyle/>
          <a:p>
            <a:endParaRPr 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6610" name="Rectangle 2"/>
          <p:cNvSpPr>
            <a:spLocks noChangeArrowheads="1"/>
          </p:cNvSpPr>
          <p:nvPr/>
        </p:nvSpPr>
        <p:spPr bwMode="auto">
          <a:xfrm>
            <a:off x="3884613" y="-1588"/>
            <a:ext cx="2973387" cy="485776"/>
          </a:xfrm>
          <a:prstGeom prst="rect">
            <a:avLst/>
          </a:prstGeom>
          <a:noFill/>
          <a:ln w="9525">
            <a:noFill/>
            <a:miter lim="800000"/>
            <a:headEnd/>
            <a:tailEnd/>
          </a:ln>
          <a:effectLst/>
        </p:spPr>
        <p:txBody>
          <a:bodyPr wrap="none" anchor="ctr"/>
          <a:lstStyle/>
          <a:p>
            <a:endParaRPr lang="en-GB"/>
          </a:p>
        </p:txBody>
      </p:sp>
      <p:sp>
        <p:nvSpPr>
          <p:cNvPr id="196611" name="Rectangle 3"/>
          <p:cNvSpPr>
            <a:spLocks noChangeArrowheads="1"/>
          </p:cNvSpPr>
          <p:nvPr/>
        </p:nvSpPr>
        <p:spPr bwMode="auto">
          <a:xfrm>
            <a:off x="3884613" y="9180513"/>
            <a:ext cx="2973387" cy="487362"/>
          </a:xfrm>
          <a:prstGeom prst="rect">
            <a:avLst/>
          </a:prstGeom>
          <a:noFill/>
          <a:ln w="9525">
            <a:noFill/>
            <a:miter lim="800000"/>
            <a:headEnd/>
            <a:tailEnd/>
          </a:ln>
          <a:effectLst/>
        </p:spPr>
        <p:txBody>
          <a:bodyPr lIns="18962" tIns="0" rIns="18962" bIns="0" anchor="b"/>
          <a:lstStyle/>
          <a:p>
            <a:pPr algn="r" defTabSz="909638" eaLnBrk="0" hangingPunct="0"/>
            <a:r>
              <a:rPr lang="en-GB" sz="1000" i="1">
                <a:latin typeface="Times New Roman" pitchFamily="18" charset="0"/>
              </a:rPr>
              <a:t>1</a:t>
            </a:r>
          </a:p>
        </p:txBody>
      </p:sp>
      <p:sp>
        <p:nvSpPr>
          <p:cNvPr id="196612" name="Rectangle 4"/>
          <p:cNvSpPr>
            <a:spLocks noChangeArrowheads="1"/>
          </p:cNvSpPr>
          <p:nvPr/>
        </p:nvSpPr>
        <p:spPr bwMode="auto">
          <a:xfrm>
            <a:off x="-1588" y="9180513"/>
            <a:ext cx="2973388" cy="487362"/>
          </a:xfrm>
          <a:prstGeom prst="rect">
            <a:avLst/>
          </a:prstGeom>
          <a:noFill/>
          <a:ln w="9525">
            <a:noFill/>
            <a:miter lim="800000"/>
            <a:headEnd/>
            <a:tailEnd/>
          </a:ln>
          <a:effectLst/>
        </p:spPr>
        <p:txBody>
          <a:bodyPr wrap="none" anchor="ctr"/>
          <a:lstStyle/>
          <a:p>
            <a:endParaRPr lang="en-GB"/>
          </a:p>
        </p:txBody>
      </p:sp>
      <p:sp>
        <p:nvSpPr>
          <p:cNvPr id="196613" name="Rectangle 5"/>
          <p:cNvSpPr>
            <a:spLocks noChangeArrowheads="1"/>
          </p:cNvSpPr>
          <p:nvPr/>
        </p:nvSpPr>
        <p:spPr bwMode="auto">
          <a:xfrm>
            <a:off x="-1588" y="-1588"/>
            <a:ext cx="2973388" cy="485776"/>
          </a:xfrm>
          <a:prstGeom prst="rect">
            <a:avLst/>
          </a:prstGeom>
          <a:noFill/>
          <a:ln w="9525">
            <a:noFill/>
            <a:miter lim="800000"/>
            <a:headEnd/>
            <a:tailEnd/>
          </a:ln>
          <a:effectLst/>
        </p:spPr>
        <p:txBody>
          <a:bodyPr wrap="none" anchor="ctr"/>
          <a:lstStyle/>
          <a:p>
            <a:endParaRPr lang="en-GB"/>
          </a:p>
        </p:txBody>
      </p:sp>
      <p:sp>
        <p:nvSpPr>
          <p:cNvPr id="196614" name="Rectangle 6"/>
          <p:cNvSpPr>
            <a:spLocks noChangeArrowheads="1"/>
          </p:cNvSpPr>
          <p:nvPr/>
        </p:nvSpPr>
        <p:spPr bwMode="auto">
          <a:xfrm>
            <a:off x="3884613" y="-1588"/>
            <a:ext cx="2973387" cy="485776"/>
          </a:xfrm>
          <a:prstGeom prst="rect">
            <a:avLst/>
          </a:prstGeom>
          <a:noFill/>
          <a:ln w="9525">
            <a:noFill/>
            <a:miter lim="800000"/>
            <a:headEnd/>
            <a:tailEnd/>
          </a:ln>
          <a:effectLst/>
        </p:spPr>
        <p:txBody>
          <a:bodyPr wrap="none" anchor="ctr"/>
          <a:lstStyle/>
          <a:p>
            <a:endParaRPr lang="en-GB"/>
          </a:p>
        </p:txBody>
      </p:sp>
      <p:sp>
        <p:nvSpPr>
          <p:cNvPr id="196615" name="Rectangle 7"/>
          <p:cNvSpPr>
            <a:spLocks noChangeArrowheads="1"/>
          </p:cNvSpPr>
          <p:nvPr/>
        </p:nvSpPr>
        <p:spPr bwMode="auto">
          <a:xfrm>
            <a:off x="3884613" y="9180513"/>
            <a:ext cx="2973387" cy="487362"/>
          </a:xfrm>
          <a:prstGeom prst="rect">
            <a:avLst/>
          </a:prstGeom>
          <a:noFill/>
          <a:ln w="9525">
            <a:noFill/>
            <a:miter lim="800000"/>
            <a:headEnd/>
            <a:tailEnd/>
          </a:ln>
          <a:effectLst/>
        </p:spPr>
        <p:txBody>
          <a:bodyPr lIns="18962" tIns="0" rIns="18962" bIns="0" anchor="b"/>
          <a:lstStyle/>
          <a:p>
            <a:pPr algn="r" defTabSz="758825" eaLnBrk="0" hangingPunct="0"/>
            <a:r>
              <a:rPr lang="en-GB" sz="1000" i="1">
                <a:latin typeface="Times New Roman" pitchFamily="18" charset="0"/>
              </a:rPr>
              <a:t>5</a:t>
            </a:r>
          </a:p>
        </p:txBody>
      </p:sp>
      <p:sp>
        <p:nvSpPr>
          <p:cNvPr id="196616" name="Rectangle 8"/>
          <p:cNvSpPr>
            <a:spLocks noChangeArrowheads="1"/>
          </p:cNvSpPr>
          <p:nvPr/>
        </p:nvSpPr>
        <p:spPr bwMode="auto">
          <a:xfrm>
            <a:off x="-1588" y="9180513"/>
            <a:ext cx="2973388" cy="487362"/>
          </a:xfrm>
          <a:prstGeom prst="rect">
            <a:avLst/>
          </a:prstGeom>
          <a:noFill/>
          <a:ln w="9525">
            <a:noFill/>
            <a:miter lim="800000"/>
            <a:headEnd/>
            <a:tailEnd/>
          </a:ln>
          <a:effectLst/>
        </p:spPr>
        <p:txBody>
          <a:bodyPr wrap="none" anchor="ctr"/>
          <a:lstStyle/>
          <a:p>
            <a:endParaRPr lang="en-GB"/>
          </a:p>
        </p:txBody>
      </p:sp>
      <p:sp>
        <p:nvSpPr>
          <p:cNvPr id="196617" name="Rectangle 9"/>
          <p:cNvSpPr>
            <a:spLocks noChangeArrowheads="1"/>
          </p:cNvSpPr>
          <p:nvPr/>
        </p:nvSpPr>
        <p:spPr bwMode="auto">
          <a:xfrm>
            <a:off x="-1588" y="-1588"/>
            <a:ext cx="2973388" cy="485776"/>
          </a:xfrm>
          <a:prstGeom prst="rect">
            <a:avLst/>
          </a:prstGeom>
          <a:noFill/>
          <a:ln w="9525">
            <a:noFill/>
            <a:miter lim="800000"/>
            <a:headEnd/>
            <a:tailEnd/>
          </a:ln>
          <a:effectLst/>
        </p:spPr>
        <p:txBody>
          <a:bodyPr wrap="none" anchor="ctr"/>
          <a:lstStyle/>
          <a:p>
            <a:endParaRPr lang="en-GB"/>
          </a:p>
        </p:txBody>
      </p:sp>
      <p:sp>
        <p:nvSpPr>
          <p:cNvPr id="196618" name="Rectangle 10"/>
          <p:cNvSpPr>
            <a:spLocks noChangeArrowheads="1"/>
          </p:cNvSpPr>
          <p:nvPr/>
        </p:nvSpPr>
        <p:spPr bwMode="auto">
          <a:xfrm>
            <a:off x="3884613" y="-1588"/>
            <a:ext cx="2973387" cy="485776"/>
          </a:xfrm>
          <a:prstGeom prst="rect">
            <a:avLst/>
          </a:prstGeom>
          <a:noFill/>
          <a:ln w="9525">
            <a:noFill/>
            <a:miter lim="800000"/>
            <a:headEnd/>
            <a:tailEnd/>
          </a:ln>
          <a:effectLst/>
        </p:spPr>
        <p:txBody>
          <a:bodyPr wrap="none" anchor="ctr"/>
          <a:lstStyle/>
          <a:p>
            <a:endParaRPr lang="en-GB"/>
          </a:p>
        </p:txBody>
      </p:sp>
      <p:sp>
        <p:nvSpPr>
          <p:cNvPr id="196619" name="Rectangle 11"/>
          <p:cNvSpPr>
            <a:spLocks noChangeArrowheads="1"/>
          </p:cNvSpPr>
          <p:nvPr/>
        </p:nvSpPr>
        <p:spPr bwMode="auto">
          <a:xfrm>
            <a:off x="3884613" y="9180513"/>
            <a:ext cx="2973387" cy="487362"/>
          </a:xfrm>
          <a:prstGeom prst="rect">
            <a:avLst/>
          </a:prstGeom>
          <a:noFill/>
          <a:ln w="9525">
            <a:noFill/>
            <a:miter lim="800000"/>
            <a:headEnd/>
            <a:tailEnd/>
          </a:ln>
          <a:effectLst/>
        </p:spPr>
        <p:txBody>
          <a:bodyPr lIns="18962" tIns="0" rIns="18962" bIns="0" anchor="b"/>
          <a:lstStyle/>
          <a:p>
            <a:pPr algn="r" defTabSz="758825" eaLnBrk="0" hangingPunct="0"/>
            <a:r>
              <a:rPr lang="en-GB" sz="1000" i="1">
                <a:latin typeface="Times New Roman" pitchFamily="18" charset="0"/>
              </a:rPr>
              <a:t>5</a:t>
            </a:r>
          </a:p>
        </p:txBody>
      </p:sp>
      <p:sp>
        <p:nvSpPr>
          <p:cNvPr id="196620" name="Rectangle 12"/>
          <p:cNvSpPr>
            <a:spLocks noChangeArrowheads="1"/>
          </p:cNvSpPr>
          <p:nvPr/>
        </p:nvSpPr>
        <p:spPr bwMode="auto">
          <a:xfrm>
            <a:off x="-1588" y="9180513"/>
            <a:ext cx="2973388" cy="487362"/>
          </a:xfrm>
          <a:prstGeom prst="rect">
            <a:avLst/>
          </a:prstGeom>
          <a:noFill/>
          <a:ln w="9525">
            <a:noFill/>
            <a:miter lim="800000"/>
            <a:headEnd/>
            <a:tailEnd/>
          </a:ln>
          <a:effectLst/>
        </p:spPr>
        <p:txBody>
          <a:bodyPr wrap="none" anchor="ctr"/>
          <a:lstStyle/>
          <a:p>
            <a:endParaRPr lang="en-GB"/>
          </a:p>
        </p:txBody>
      </p:sp>
      <p:sp>
        <p:nvSpPr>
          <p:cNvPr id="196621" name="Rectangle 13"/>
          <p:cNvSpPr>
            <a:spLocks noChangeArrowheads="1"/>
          </p:cNvSpPr>
          <p:nvPr/>
        </p:nvSpPr>
        <p:spPr bwMode="auto">
          <a:xfrm>
            <a:off x="-1588" y="-1588"/>
            <a:ext cx="2973388" cy="485776"/>
          </a:xfrm>
          <a:prstGeom prst="rect">
            <a:avLst/>
          </a:prstGeom>
          <a:noFill/>
          <a:ln w="9525">
            <a:noFill/>
            <a:miter lim="800000"/>
            <a:headEnd/>
            <a:tailEnd/>
          </a:ln>
          <a:effectLst/>
        </p:spPr>
        <p:txBody>
          <a:bodyPr wrap="none" anchor="ctr"/>
          <a:lstStyle/>
          <a:p>
            <a:endParaRPr lang="en-GB"/>
          </a:p>
        </p:txBody>
      </p:sp>
      <p:sp>
        <p:nvSpPr>
          <p:cNvPr id="196622" name="Rectangle 14"/>
          <p:cNvSpPr>
            <a:spLocks noChangeArrowheads="1"/>
          </p:cNvSpPr>
          <p:nvPr/>
        </p:nvSpPr>
        <p:spPr bwMode="auto">
          <a:xfrm>
            <a:off x="3884613" y="-1588"/>
            <a:ext cx="2973387" cy="485776"/>
          </a:xfrm>
          <a:prstGeom prst="rect">
            <a:avLst/>
          </a:prstGeom>
          <a:noFill/>
          <a:ln w="9525">
            <a:noFill/>
            <a:miter lim="800000"/>
            <a:headEnd/>
            <a:tailEnd/>
          </a:ln>
          <a:effectLst/>
        </p:spPr>
        <p:txBody>
          <a:bodyPr wrap="none" anchor="ctr"/>
          <a:lstStyle/>
          <a:p>
            <a:endParaRPr lang="en-GB"/>
          </a:p>
        </p:txBody>
      </p:sp>
      <p:sp>
        <p:nvSpPr>
          <p:cNvPr id="196623" name="Rectangle 15"/>
          <p:cNvSpPr>
            <a:spLocks noChangeArrowheads="1"/>
          </p:cNvSpPr>
          <p:nvPr/>
        </p:nvSpPr>
        <p:spPr bwMode="auto">
          <a:xfrm>
            <a:off x="3884613" y="9180513"/>
            <a:ext cx="2973387" cy="487362"/>
          </a:xfrm>
          <a:prstGeom prst="rect">
            <a:avLst/>
          </a:prstGeom>
          <a:noFill/>
          <a:ln w="9525">
            <a:noFill/>
            <a:miter lim="800000"/>
            <a:headEnd/>
            <a:tailEnd/>
          </a:ln>
          <a:effectLst/>
        </p:spPr>
        <p:txBody>
          <a:bodyPr lIns="18962" tIns="0" rIns="18962" bIns="0" anchor="b"/>
          <a:lstStyle/>
          <a:p>
            <a:pPr algn="r" defTabSz="758825" eaLnBrk="0" hangingPunct="0"/>
            <a:r>
              <a:rPr lang="en-GB" sz="1000" i="1">
                <a:latin typeface="Times New Roman" pitchFamily="18" charset="0"/>
              </a:rPr>
              <a:t>5</a:t>
            </a:r>
          </a:p>
        </p:txBody>
      </p:sp>
      <p:sp>
        <p:nvSpPr>
          <p:cNvPr id="196624" name="Rectangle 16"/>
          <p:cNvSpPr>
            <a:spLocks noChangeArrowheads="1"/>
          </p:cNvSpPr>
          <p:nvPr/>
        </p:nvSpPr>
        <p:spPr bwMode="auto">
          <a:xfrm>
            <a:off x="-1588" y="9180513"/>
            <a:ext cx="2973388" cy="487362"/>
          </a:xfrm>
          <a:prstGeom prst="rect">
            <a:avLst/>
          </a:prstGeom>
          <a:noFill/>
          <a:ln w="9525">
            <a:noFill/>
            <a:miter lim="800000"/>
            <a:headEnd/>
            <a:tailEnd/>
          </a:ln>
          <a:effectLst/>
        </p:spPr>
        <p:txBody>
          <a:bodyPr wrap="none" anchor="ctr"/>
          <a:lstStyle/>
          <a:p>
            <a:endParaRPr lang="en-GB"/>
          </a:p>
        </p:txBody>
      </p:sp>
      <p:sp>
        <p:nvSpPr>
          <p:cNvPr id="196625" name="Rectangle 17"/>
          <p:cNvSpPr>
            <a:spLocks noChangeArrowheads="1"/>
          </p:cNvSpPr>
          <p:nvPr/>
        </p:nvSpPr>
        <p:spPr bwMode="auto">
          <a:xfrm>
            <a:off x="-1588" y="-1588"/>
            <a:ext cx="2973388" cy="485776"/>
          </a:xfrm>
          <a:prstGeom prst="rect">
            <a:avLst/>
          </a:prstGeom>
          <a:noFill/>
          <a:ln w="9525">
            <a:noFill/>
            <a:miter lim="800000"/>
            <a:headEnd/>
            <a:tailEnd/>
          </a:ln>
          <a:effectLst/>
        </p:spPr>
        <p:txBody>
          <a:bodyPr wrap="none" anchor="ctr"/>
          <a:lstStyle/>
          <a:p>
            <a:endParaRPr lang="en-GB"/>
          </a:p>
        </p:txBody>
      </p:sp>
      <p:sp>
        <p:nvSpPr>
          <p:cNvPr id="196626" name="Rectangle 18"/>
          <p:cNvSpPr>
            <a:spLocks noGrp="1" noChangeArrowheads="1"/>
          </p:cNvSpPr>
          <p:nvPr>
            <p:ph type="body" idx="1"/>
          </p:nvPr>
        </p:nvSpPr>
        <p:spPr>
          <a:xfrm>
            <a:off x="914400" y="4595813"/>
            <a:ext cx="5027613" cy="4068762"/>
          </a:xfrm>
          <a:ln/>
        </p:spPr>
        <p:txBody>
          <a:bodyPr lIns="91652" tIns="45827" rIns="91652" bIns="45827"/>
          <a:lstStyle/>
          <a:p>
            <a:endParaRPr lang="en-US"/>
          </a:p>
        </p:txBody>
      </p:sp>
      <p:sp>
        <p:nvSpPr>
          <p:cNvPr id="196627" name="Rectangle 19"/>
          <p:cNvSpPr>
            <a:spLocks noGrp="1" noRot="1" noChangeAspect="1" noChangeArrowheads="1" noTextEdit="1"/>
          </p:cNvSpPr>
          <p:nvPr>
            <p:ph type="sldImg"/>
          </p:nvPr>
        </p:nvSpPr>
        <p:spPr>
          <a:xfrm>
            <a:off x="1177925" y="850900"/>
            <a:ext cx="4498975" cy="3373438"/>
          </a:xfrm>
          <a:ln cap="flat"/>
        </p:spPr>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6850" name="Rectangle 2"/>
          <p:cNvSpPr>
            <a:spLocks noGrp="1" noRot="1" noChangeAspect="1" noChangeArrowheads="1" noTextEdit="1"/>
          </p:cNvSpPr>
          <p:nvPr>
            <p:ph type="sldImg"/>
          </p:nvPr>
        </p:nvSpPr>
        <p:spPr>
          <a:ln/>
        </p:spPr>
      </p:sp>
      <p:sp>
        <p:nvSpPr>
          <p:cNvPr id="206851" name="Rectangle 3"/>
          <p:cNvSpPr>
            <a:spLocks noGrp="1" noChangeArrowheads="1"/>
          </p:cNvSpPr>
          <p:nvPr>
            <p:ph type="body" idx="1"/>
          </p:nvPr>
        </p:nvSpPr>
        <p:spPr/>
        <p:txBody>
          <a:bodyPr/>
          <a:lstStyle/>
          <a:p>
            <a:endParaRPr 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Rectangle 2"/>
          <p:cNvSpPr>
            <a:spLocks noGrp="1" noRot="1" noChangeAspect="1" noChangeArrowheads="1" noTextEdit="1"/>
          </p:cNvSpPr>
          <p:nvPr>
            <p:ph type="sldImg"/>
          </p:nvPr>
        </p:nvSpPr>
        <p:spPr>
          <a:ln/>
        </p:spPr>
      </p:sp>
      <p:sp>
        <p:nvSpPr>
          <p:cNvPr id="94211" name="Rectangle 3"/>
          <p:cNvSpPr>
            <a:spLocks noGrp="1" noChangeArrowheads="1"/>
          </p:cNvSpPr>
          <p:nvPr>
            <p:ph type="body" idx="1"/>
          </p:nvPr>
        </p:nvSpPr>
        <p:spPr/>
        <p:txBody>
          <a:bodyPr/>
          <a:lstStyle/>
          <a:p>
            <a:endParaRPr 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Rectangle 2"/>
          <p:cNvSpPr>
            <a:spLocks noGrp="1" noRot="1" noChangeAspect="1" noChangeArrowheads="1" noTextEdit="1"/>
          </p:cNvSpPr>
          <p:nvPr>
            <p:ph type="sldImg"/>
          </p:nvPr>
        </p:nvSpPr>
        <p:spPr>
          <a:ln/>
        </p:spPr>
      </p:sp>
      <p:sp>
        <p:nvSpPr>
          <p:cNvPr id="95235" name="Rectangle 3"/>
          <p:cNvSpPr>
            <a:spLocks noGrp="1" noChangeArrowheads="1"/>
          </p:cNvSpPr>
          <p:nvPr>
            <p:ph type="body" idx="1"/>
          </p:nvPr>
        </p:nvSpPr>
        <p:spPr/>
        <p:txBody>
          <a:bodyPr/>
          <a:lstStyle/>
          <a:p>
            <a:endParaRPr lang="en-US"/>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Rectangle 2"/>
          <p:cNvSpPr>
            <a:spLocks noGrp="1" noRot="1" noChangeAspect="1" noChangeArrowheads="1" noTextEdit="1"/>
          </p:cNvSpPr>
          <p:nvPr>
            <p:ph type="sldImg"/>
          </p:nvPr>
        </p:nvSpPr>
        <p:spPr>
          <a:ln/>
        </p:spPr>
      </p:sp>
      <p:sp>
        <p:nvSpPr>
          <p:cNvPr id="96259" name="Rectangle 3"/>
          <p:cNvSpPr>
            <a:spLocks noGrp="1" noChangeArrowheads="1"/>
          </p:cNvSpPr>
          <p:nvPr>
            <p:ph type="body" idx="1"/>
          </p:nvPr>
        </p:nvSpPr>
        <p:spPr/>
        <p:txBody>
          <a:bodyPr/>
          <a:lstStyle/>
          <a:p>
            <a:endParaRPr lang="en-US"/>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Rectangle 2"/>
          <p:cNvSpPr>
            <a:spLocks noGrp="1" noRot="1" noChangeAspect="1" noChangeArrowheads="1" noTextEdit="1"/>
          </p:cNvSpPr>
          <p:nvPr>
            <p:ph type="sldImg"/>
          </p:nvPr>
        </p:nvSpPr>
        <p:spPr>
          <a:ln/>
        </p:spPr>
      </p:sp>
      <p:sp>
        <p:nvSpPr>
          <p:cNvPr id="97283" name="Rectangle 3"/>
          <p:cNvSpPr>
            <a:spLocks noGrp="1" noChangeArrowheads="1"/>
          </p:cNvSpPr>
          <p:nvPr>
            <p:ph type="body" idx="1"/>
          </p:nvPr>
        </p:nvSpPr>
        <p:spPr/>
        <p:txBody>
          <a:bodyPr/>
          <a:lstStyle/>
          <a:p>
            <a:endParaRPr lang="en-US"/>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Rectangle 2"/>
          <p:cNvSpPr>
            <a:spLocks noGrp="1" noRot="1" noChangeAspect="1" noChangeArrowheads="1" noTextEdit="1"/>
          </p:cNvSpPr>
          <p:nvPr>
            <p:ph type="sldImg"/>
          </p:nvPr>
        </p:nvSpPr>
        <p:spPr>
          <a:ln/>
        </p:spPr>
      </p:sp>
      <p:sp>
        <p:nvSpPr>
          <p:cNvPr id="98307" name="Rectangle 3"/>
          <p:cNvSpPr>
            <a:spLocks noGrp="1" noChangeArrowheads="1"/>
          </p:cNvSpPr>
          <p:nvPr>
            <p:ph type="body" idx="1"/>
          </p:nvPr>
        </p:nvSpPr>
        <p:spPr/>
        <p:txBody>
          <a:bodyPr/>
          <a:lstStyle/>
          <a:p>
            <a:endParaRPr lang="en-US"/>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Rectangle 2"/>
          <p:cNvSpPr>
            <a:spLocks noGrp="1" noRot="1" noChangeAspect="1" noChangeArrowheads="1" noTextEdit="1"/>
          </p:cNvSpPr>
          <p:nvPr>
            <p:ph type="sldImg"/>
          </p:nvPr>
        </p:nvSpPr>
        <p:spPr>
          <a:ln/>
        </p:spPr>
      </p:sp>
      <p:sp>
        <p:nvSpPr>
          <p:cNvPr id="99331" name="Rectangle 3"/>
          <p:cNvSpPr>
            <a:spLocks noGrp="1" noChangeArrowheads="1"/>
          </p:cNvSpPr>
          <p:nvPr>
            <p:ph type="body" idx="1"/>
          </p:nvPr>
        </p:nvSpPr>
        <p:spPr/>
        <p:txBody>
          <a:bodyPr/>
          <a:lstStyle/>
          <a:p>
            <a:endParaRPr lang="en-US"/>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2"/>
          <p:cNvSpPr>
            <a:spLocks noGrp="1" noRot="1" noChangeAspect="1" noChangeArrowheads="1" noTextEdit="1"/>
          </p:cNvSpPr>
          <p:nvPr>
            <p:ph type="sldImg"/>
          </p:nvPr>
        </p:nvSpPr>
        <p:spPr>
          <a:ln/>
        </p:spPr>
      </p:sp>
      <p:sp>
        <p:nvSpPr>
          <p:cNvPr id="100355" name="Rectangle 3"/>
          <p:cNvSpPr>
            <a:spLocks noGrp="1" noChangeArrowheads="1"/>
          </p:cNvSpPr>
          <p:nvPr>
            <p:ph type="body" idx="1"/>
          </p:nvPr>
        </p:nvSpPr>
        <p:spPr/>
        <p:txBody>
          <a:bodyPr/>
          <a:lstStyle/>
          <a:p>
            <a:endParaRPr lang="en-US"/>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Rectangle 2"/>
          <p:cNvSpPr>
            <a:spLocks noGrp="1" noRot="1" noChangeAspect="1" noChangeArrowheads="1" noTextEdit="1"/>
          </p:cNvSpPr>
          <p:nvPr>
            <p:ph type="sldImg"/>
          </p:nvPr>
        </p:nvSpPr>
        <p:spPr>
          <a:ln/>
        </p:spPr>
      </p:sp>
      <p:sp>
        <p:nvSpPr>
          <p:cNvPr id="101379" name="Rectangle 3"/>
          <p:cNvSpPr>
            <a:spLocks noGrp="1" noChangeArrowheads="1"/>
          </p:cNvSpPr>
          <p:nvPr>
            <p:ph type="body" idx="1"/>
          </p:nvPr>
        </p:nvSpPr>
        <p:spPr/>
        <p:txBody>
          <a:bodyPr/>
          <a:lstStyle/>
          <a:p>
            <a:endParaRPr lang="en-US"/>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154" name="Rectangle 2"/>
          <p:cNvSpPr>
            <a:spLocks noGrp="1" noRot="1" noChangeAspect="1" noChangeArrowheads="1" noTextEdit="1"/>
          </p:cNvSpPr>
          <p:nvPr>
            <p:ph type="sldImg"/>
          </p:nvPr>
        </p:nvSpPr>
        <p:spPr>
          <a:ln/>
        </p:spPr>
      </p:sp>
      <p:sp>
        <p:nvSpPr>
          <p:cNvPr id="177155" name="Rectangle 3"/>
          <p:cNvSpPr>
            <a:spLocks noGrp="1" noChangeArrowheads="1"/>
          </p:cNvSpPr>
          <p:nvPr>
            <p:ph type="body" idx="1"/>
          </p:nvPr>
        </p:nvSpPr>
        <p:spPr/>
        <p:txBody>
          <a:bodyPr/>
          <a:lstStyle/>
          <a:p>
            <a:endParaRPr lang="en-US"/>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Rectangle 2"/>
          <p:cNvSpPr>
            <a:spLocks noGrp="1" noRot="1" noChangeAspect="1" noChangeArrowheads="1" noTextEdit="1"/>
          </p:cNvSpPr>
          <p:nvPr>
            <p:ph type="sldImg"/>
          </p:nvPr>
        </p:nvSpPr>
        <p:spPr>
          <a:ln/>
        </p:spPr>
      </p:sp>
      <p:sp>
        <p:nvSpPr>
          <p:cNvPr id="103427" name="Rectangle 3"/>
          <p:cNvSpPr>
            <a:spLocks noGrp="1" noChangeArrowheads="1"/>
          </p:cNvSpPr>
          <p:nvPr>
            <p:ph type="body" idx="1"/>
          </p:nvPr>
        </p:nvSpPr>
        <p:spPr/>
        <p:txBody>
          <a:bodyPr/>
          <a:lstStyle/>
          <a:p>
            <a:endParaRPr lang="en-US"/>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50" name="Rectangle 2"/>
          <p:cNvSpPr>
            <a:spLocks noGrp="1" noRot="1" noChangeAspect="1" noChangeArrowheads="1" noTextEdit="1"/>
          </p:cNvSpPr>
          <p:nvPr>
            <p:ph type="sldImg"/>
          </p:nvPr>
        </p:nvSpPr>
        <p:spPr>
          <a:ln/>
        </p:spPr>
      </p:sp>
      <p:sp>
        <p:nvSpPr>
          <p:cNvPr id="104451" name="Rectangle 3"/>
          <p:cNvSpPr>
            <a:spLocks noGrp="1" noChangeArrowheads="1"/>
          </p:cNvSpPr>
          <p:nvPr>
            <p:ph type="body" idx="1"/>
          </p:nvPr>
        </p:nvSpPr>
        <p:spPr/>
        <p:txBody>
          <a:bodyPr/>
          <a:lstStyle/>
          <a:p>
            <a:endParaRPr lang="en-US"/>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Rectangle 2"/>
          <p:cNvSpPr>
            <a:spLocks noGrp="1" noRot="1" noChangeAspect="1" noChangeArrowheads="1" noTextEdit="1"/>
          </p:cNvSpPr>
          <p:nvPr>
            <p:ph type="sldImg"/>
          </p:nvPr>
        </p:nvSpPr>
        <p:spPr>
          <a:ln/>
        </p:spPr>
      </p:sp>
      <p:sp>
        <p:nvSpPr>
          <p:cNvPr id="105475" name="Rectangle 3"/>
          <p:cNvSpPr>
            <a:spLocks noGrp="1" noChangeArrowheads="1"/>
          </p:cNvSpPr>
          <p:nvPr>
            <p:ph type="body" idx="1"/>
          </p:nvPr>
        </p:nvSpPr>
        <p:spPr/>
        <p:txBody>
          <a:bodyPr/>
          <a:lstStyle/>
          <a:p>
            <a:endParaRPr lang="en-US"/>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8" name="Rectangle 2"/>
          <p:cNvSpPr>
            <a:spLocks noGrp="1" noRot="1" noChangeAspect="1" noChangeArrowheads="1" noTextEdit="1"/>
          </p:cNvSpPr>
          <p:nvPr>
            <p:ph type="sldImg"/>
          </p:nvPr>
        </p:nvSpPr>
        <p:spPr>
          <a:ln/>
        </p:spPr>
      </p:sp>
      <p:sp>
        <p:nvSpPr>
          <p:cNvPr id="106499" name="Rectangle 3"/>
          <p:cNvSpPr>
            <a:spLocks noGrp="1" noChangeArrowheads="1"/>
          </p:cNvSpPr>
          <p:nvPr>
            <p:ph type="body" idx="1"/>
          </p:nvPr>
        </p:nvSpPr>
        <p:spPr/>
        <p:txBody>
          <a:bodyPr/>
          <a:lstStyle/>
          <a:p>
            <a:endParaRPr lang="en-US"/>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2" name="Rectangle 2"/>
          <p:cNvSpPr>
            <a:spLocks noGrp="1" noRot="1" noChangeAspect="1" noChangeArrowheads="1" noTextEdit="1"/>
          </p:cNvSpPr>
          <p:nvPr>
            <p:ph type="sldImg"/>
          </p:nvPr>
        </p:nvSpPr>
        <p:spPr>
          <a:ln/>
        </p:spPr>
      </p:sp>
      <p:sp>
        <p:nvSpPr>
          <p:cNvPr id="107523" name="Rectangle 3"/>
          <p:cNvSpPr>
            <a:spLocks noGrp="1" noChangeArrowheads="1"/>
          </p:cNvSpPr>
          <p:nvPr>
            <p:ph type="body" idx="1"/>
          </p:nvPr>
        </p:nvSpPr>
        <p:spPr/>
        <p:txBody>
          <a:bodyPr/>
          <a:lstStyle/>
          <a:p>
            <a:endParaRPr lang="en-US"/>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6" name="Rectangle 2"/>
          <p:cNvSpPr>
            <a:spLocks noGrp="1" noRot="1" noChangeAspect="1" noChangeArrowheads="1" noTextEdit="1"/>
          </p:cNvSpPr>
          <p:nvPr>
            <p:ph type="sldImg"/>
          </p:nvPr>
        </p:nvSpPr>
        <p:spPr>
          <a:ln/>
        </p:spPr>
      </p:sp>
      <p:sp>
        <p:nvSpPr>
          <p:cNvPr id="108547" name="Rectangle 3"/>
          <p:cNvSpPr>
            <a:spLocks noGrp="1" noChangeArrowheads="1"/>
          </p:cNvSpPr>
          <p:nvPr>
            <p:ph type="body" idx="1"/>
          </p:nvPr>
        </p:nvSpPr>
        <p:spPr/>
        <p:txBody>
          <a:bodyPr/>
          <a:lstStyle/>
          <a:p>
            <a:endParaRPr lang="en-US"/>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Rectangle 2"/>
          <p:cNvSpPr>
            <a:spLocks noGrp="1" noRot="1" noChangeAspect="1" noChangeArrowheads="1" noTextEdit="1"/>
          </p:cNvSpPr>
          <p:nvPr>
            <p:ph type="sldImg"/>
          </p:nvPr>
        </p:nvSpPr>
        <p:spPr>
          <a:ln/>
        </p:spPr>
      </p:sp>
      <p:sp>
        <p:nvSpPr>
          <p:cNvPr id="109571" name="Rectangle 3"/>
          <p:cNvSpPr>
            <a:spLocks noGrp="1" noChangeArrowheads="1"/>
          </p:cNvSpPr>
          <p:nvPr>
            <p:ph type="body" idx="1"/>
          </p:nvPr>
        </p:nvSpPr>
        <p:spPr/>
        <p:txBody>
          <a:bodyPr/>
          <a:lstStyle/>
          <a:p>
            <a:endParaRPr lang="en-US"/>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594" name="Rectangle 2"/>
          <p:cNvSpPr>
            <a:spLocks noGrp="1" noRot="1" noChangeAspect="1" noChangeArrowheads="1" noTextEdit="1"/>
          </p:cNvSpPr>
          <p:nvPr>
            <p:ph type="sldImg"/>
          </p:nvPr>
        </p:nvSpPr>
        <p:spPr>
          <a:ln/>
        </p:spPr>
      </p:sp>
      <p:sp>
        <p:nvSpPr>
          <p:cNvPr id="110595" name="Rectangle 3"/>
          <p:cNvSpPr>
            <a:spLocks noGrp="1" noChangeArrowheads="1"/>
          </p:cNvSpPr>
          <p:nvPr>
            <p:ph type="body" idx="1"/>
          </p:nvPr>
        </p:nvSpPr>
        <p:spPr/>
        <p:txBody>
          <a:bodyPr/>
          <a:lstStyle/>
          <a:p>
            <a:endParaRPr lang="en-US"/>
          </a:p>
        </p:txBody>
      </p:sp>
    </p:spTree>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594" name="Rectangle 2"/>
          <p:cNvSpPr>
            <a:spLocks noGrp="1" noRot="1" noChangeAspect="1" noChangeArrowheads="1" noTextEdit="1"/>
          </p:cNvSpPr>
          <p:nvPr>
            <p:ph type="sldImg"/>
          </p:nvPr>
        </p:nvSpPr>
        <p:spPr>
          <a:ln/>
        </p:spPr>
      </p:sp>
      <p:sp>
        <p:nvSpPr>
          <p:cNvPr id="110595"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3211634090"/>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1618" name="Rectangle 2"/>
          <p:cNvSpPr>
            <a:spLocks noGrp="1" noRot="1" noChangeAspect="1" noChangeArrowheads="1" noTextEdit="1"/>
          </p:cNvSpPr>
          <p:nvPr>
            <p:ph type="sldImg"/>
          </p:nvPr>
        </p:nvSpPr>
        <p:spPr>
          <a:ln/>
        </p:spPr>
      </p:sp>
      <p:sp>
        <p:nvSpPr>
          <p:cNvPr id="111619" name="Rectangle 3"/>
          <p:cNvSpPr>
            <a:spLocks noGrp="1" noChangeArrowheads="1"/>
          </p:cNvSpPr>
          <p:nvPr>
            <p:ph type="body" idx="1"/>
          </p:nvPr>
        </p:nvSpPr>
        <p:spPr/>
        <p:txBody>
          <a:bodyPr/>
          <a:lstStyle/>
          <a:p>
            <a:endParaRPr lang="en-US"/>
          </a:p>
        </p:txBody>
      </p:sp>
    </p:spTree>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2"/>
          <p:cNvSpPr>
            <a:spLocks noGrp="1" noRot="1" noChangeAspect="1" noChangeArrowheads="1" noTextEdit="1"/>
          </p:cNvSpPr>
          <p:nvPr>
            <p:ph type="sldImg"/>
          </p:nvPr>
        </p:nvSpPr>
        <p:spPr>
          <a:ln/>
        </p:spPr>
      </p:sp>
      <p:sp>
        <p:nvSpPr>
          <p:cNvPr id="112643" name="Rectangle 3"/>
          <p:cNvSpPr>
            <a:spLocks noGrp="1" noChangeArrowheads="1"/>
          </p:cNvSpPr>
          <p:nvPr>
            <p:ph type="body" idx="1"/>
          </p:nvPr>
        </p:nvSpPr>
        <p:spPr/>
        <p:txBody>
          <a:bodyPr/>
          <a:lstStyle/>
          <a:p>
            <a:endParaRPr lang="en-US"/>
          </a:p>
        </p:txBody>
      </p:sp>
    </p:spTree>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3666" name="Rectangle 2"/>
          <p:cNvSpPr>
            <a:spLocks noGrp="1" noRot="1" noChangeAspect="1" noChangeArrowheads="1" noTextEdit="1"/>
          </p:cNvSpPr>
          <p:nvPr>
            <p:ph type="sldImg"/>
          </p:nvPr>
        </p:nvSpPr>
        <p:spPr>
          <a:ln/>
        </p:spPr>
      </p:sp>
      <p:sp>
        <p:nvSpPr>
          <p:cNvPr id="113667" name="Rectangle 3"/>
          <p:cNvSpPr>
            <a:spLocks noGrp="1" noChangeArrowheads="1"/>
          </p:cNvSpPr>
          <p:nvPr>
            <p:ph type="body" idx="1"/>
          </p:nvPr>
        </p:nvSpPr>
        <p:spPr/>
        <p:txBody>
          <a:bodyPr/>
          <a:lstStyle/>
          <a:p>
            <a:endParaRPr lang="en-US"/>
          </a:p>
        </p:txBody>
      </p:sp>
    </p:spTree>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4690" name="Rectangle 2"/>
          <p:cNvSpPr>
            <a:spLocks noGrp="1" noRot="1" noChangeAspect="1" noChangeArrowheads="1" noTextEdit="1"/>
          </p:cNvSpPr>
          <p:nvPr>
            <p:ph type="sldImg"/>
          </p:nvPr>
        </p:nvSpPr>
        <p:spPr>
          <a:ln/>
        </p:spPr>
      </p:sp>
      <p:sp>
        <p:nvSpPr>
          <p:cNvPr id="114691" name="Rectangle 3"/>
          <p:cNvSpPr>
            <a:spLocks noGrp="1" noChangeArrowheads="1"/>
          </p:cNvSpPr>
          <p:nvPr>
            <p:ph type="body" idx="1"/>
          </p:nvPr>
        </p:nvSpPr>
        <p:spPr/>
        <p:txBody>
          <a:bodyPr/>
          <a:lstStyle/>
          <a:p>
            <a:endParaRPr lang="en-US"/>
          </a:p>
        </p:txBody>
      </p:sp>
    </p:spTree>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714" name="Rectangle 2"/>
          <p:cNvSpPr>
            <a:spLocks noGrp="1" noRot="1" noChangeAspect="1" noChangeArrowheads="1" noTextEdit="1"/>
          </p:cNvSpPr>
          <p:nvPr>
            <p:ph type="sldImg"/>
          </p:nvPr>
        </p:nvSpPr>
        <p:spPr>
          <a:ln/>
        </p:spPr>
      </p:sp>
      <p:sp>
        <p:nvSpPr>
          <p:cNvPr id="115715" name="Rectangle 3"/>
          <p:cNvSpPr>
            <a:spLocks noGrp="1" noChangeArrowheads="1"/>
          </p:cNvSpPr>
          <p:nvPr>
            <p:ph type="body" idx="1"/>
          </p:nvPr>
        </p:nvSpPr>
        <p:spPr/>
        <p:txBody>
          <a:bodyPr/>
          <a:lstStyle/>
          <a:p>
            <a:endParaRPr lang="en-US"/>
          </a:p>
        </p:txBody>
      </p:sp>
    </p:spTree>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8" name="Rectangle 2"/>
          <p:cNvSpPr>
            <a:spLocks noGrp="1" noRot="1" noChangeAspect="1" noChangeArrowheads="1" noTextEdit="1"/>
          </p:cNvSpPr>
          <p:nvPr>
            <p:ph type="sldImg"/>
          </p:nvPr>
        </p:nvSpPr>
        <p:spPr>
          <a:ln/>
        </p:spPr>
      </p:sp>
      <p:sp>
        <p:nvSpPr>
          <p:cNvPr id="116739" name="Rectangle 3"/>
          <p:cNvSpPr>
            <a:spLocks noGrp="1" noChangeArrowheads="1"/>
          </p:cNvSpPr>
          <p:nvPr>
            <p:ph type="body" idx="1"/>
          </p:nvPr>
        </p:nvSpPr>
        <p:spPr/>
        <p:txBody>
          <a:bodyPr/>
          <a:lstStyle/>
          <a:p>
            <a:endParaRPr lang="en-US"/>
          </a:p>
        </p:txBody>
      </p:sp>
    </p:spTree>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2" name="Rectangle 2"/>
          <p:cNvSpPr>
            <a:spLocks noGrp="1" noRot="1" noChangeAspect="1" noChangeArrowheads="1" noTextEdit="1"/>
          </p:cNvSpPr>
          <p:nvPr>
            <p:ph type="sldImg"/>
          </p:nvPr>
        </p:nvSpPr>
        <p:spPr>
          <a:ln/>
        </p:spPr>
      </p:sp>
      <p:sp>
        <p:nvSpPr>
          <p:cNvPr id="117763" name="Rectangle 3"/>
          <p:cNvSpPr>
            <a:spLocks noGrp="1" noChangeArrowheads="1"/>
          </p:cNvSpPr>
          <p:nvPr>
            <p:ph type="body" idx="1"/>
          </p:nvPr>
        </p:nvSpPr>
        <p:spPr/>
        <p:txBody>
          <a:bodyPr/>
          <a:lstStyle/>
          <a:p>
            <a:endParaRPr lang="en-US"/>
          </a:p>
        </p:txBody>
      </p:sp>
    </p:spTree>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8786" name="Rectangle 2"/>
          <p:cNvSpPr>
            <a:spLocks noGrp="1" noRot="1" noChangeAspect="1" noChangeArrowheads="1" noTextEdit="1"/>
          </p:cNvSpPr>
          <p:nvPr>
            <p:ph type="sldImg"/>
          </p:nvPr>
        </p:nvSpPr>
        <p:spPr>
          <a:ln/>
        </p:spPr>
      </p:sp>
      <p:sp>
        <p:nvSpPr>
          <p:cNvPr id="118787" name="Rectangle 3"/>
          <p:cNvSpPr>
            <a:spLocks noGrp="1" noChangeArrowheads="1"/>
          </p:cNvSpPr>
          <p:nvPr>
            <p:ph type="body" idx="1"/>
          </p:nvPr>
        </p:nvSpPr>
        <p:spPr/>
        <p:txBody>
          <a:bodyPr/>
          <a:lstStyle/>
          <a:p>
            <a:endParaRPr lang="en-US"/>
          </a:p>
        </p:txBody>
      </p:sp>
    </p:spTree>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810" name="Rectangle 2"/>
          <p:cNvSpPr>
            <a:spLocks noGrp="1" noRot="1" noChangeAspect="1" noChangeArrowheads="1" noTextEdit="1"/>
          </p:cNvSpPr>
          <p:nvPr>
            <p:ph type="sldImg"/>
          </p:nvPr>
        </p:nvSpPr>
        <p:spPr>
          <a:ln/>
        </p:spPr>
      </p:sp>
      <p:sp>
        <p:nvSpPr>
          <p:cNvPr id="119811" name="Rectangle 3"/>
          <p:cNvSpPr>
            <a:spLocks noGrp="1" noChangeArrowheads="1"/>
          </p:cNvSpPr>
          <p:nvPr>
            <p:ph type="body" idx="1"/>
          </p:nvPr>
        </p:nvSpPr>
        <p:spPr/>
        <p:txBody>
          <a:bodyPr/>
          <a:lstStyle/>
          <a:p>
            <a:endParaRPr lang="en-US"/>
          </a:p>
        </p:txBody>
      </p:sp>
    </p:spTree>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Rectangle 2"/>
          <p:cNvSpPr>
            <a:spLocks noGrp="1" noRot="1" noChangeAspect="1" noChangeArrowheads="1" noTextEdit="1"/>
          </p:cNvSpPr>
          <p:nvPr>
            <p:ph type="sldImg"/>
          </p:nvPr>
        </p:nvSpPr>
        <p:spPr>
          <a:ln/>
        </p:spPr>
      </p:sp>
      <p:sp>
        <p:nvSpPr>
          <p:cNvPr id="120835" name="Rectangle 3"/>
          <p:cNvSpPr>
            <a:spLocks noGrp="1" noChangeArrowheads="1"/>
          </p:cNvSpPr>
          <p:nvPr>
            <p:ph type="body" idx="1"/>
          </p:nvPr>
        </p:nvSpPr>
        <p:spPr/>
        <p:txBody>
          <a:bodyPr/>
          <a:lstStyle/>
          <a:p>
            <a:endParaRPr lang="en-US"/>
          </a:p>
        </p:txBody>
      </p:sp>
    </p:spTree>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Bradburn</a:t>
            </a:r>
            <a:r>
              <a:rPr lang="en-GB" dirty="0"/>
              <a:t> NM &amp; </a:t>
            </a:r>
            <a:r>
              <a:rPr lang="en-GB" dirty="0" err="1"/>
              <a:t>Sudman</a:t>
            </a:r>
            <a:r>
              <a:rPr lang="en-GB" dirty="0"/>
              <a:t> S (1988). Polls and Surveys: Understanding What They Tell Us.</a:t>
            </a:r>
          </a:p>
          <a:p>
            <a:r>
              <a:rPr lang="en-GB" dirty="0"/>
              <a:t>San Francisco, CA: </a:t>
            </a:r>
            <a:r>
              <a:rPr lang="en-GB" dirty="0" err="1"/>
              <a:t>Jossey</a:t>
            </a:r>
            <a:r>
              <a:rPr lang="en-GB" dirty="0"/>
              <a:t>-Bass</a:t>
            </a:r>
          </a:p>
        </p:txBody>
      </p:sp>
    </p:spTree>
    <p:extLst>
      <p:ext uri="{BB962C8B-B14F-4D97-AF65-F5344CB8AC3E}">
        <p14:creationId xmlns:p14="http://schemas.microsoft.com/office/powerpoint/2010/main" val="4223214057"/>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Gendall</a:t>
            </a:r>
            <a:r>
              <a:rPr lang="en-GB" dirty="0"/>
              <a:t> P (1996). The effect of questionnaire cover design in mail surveys. Marketing</a:t>
            </a:r>
          </a:p>
          <a:p>
            <a:r>
              <a:rPr lang="en-GB" dirty="0"/>
              <a:t>Bulletin, 7, 30-38.</a:t>
            </a:r>
          </a:p>
          <a:p>
            <a:r>
              <a:rPr lang="en-GB" dirty="0" err="1"/>
              <a:t>Gendall</a:t>
            </a:r>
            <a:r>
              <a:rPr lang="en-GB" dirty="0"/>
              <a:t> P; Hoek J &amp; </a:t>
            </a:r>
            <a:r>
              <a:rPr lang="en-GB" dirty="0" err="1"/>
              <a:t>Esslemont</a:t>
            </a:r>
            <a:r>
              <a:rPr lang="en-GB" dirty="0"/>
              <a:t> D (1995). The effect of appeal, complexity and tone in a mail</a:t>
            </a:r>
          </a:p>
          <a:p>
            <a:r>
              <a:rPr lang="en-GB" dirty="0"/>
              <a:t>survey covering letter. Journal of the Market Research Society, 37, 3, 251-268.</a:t>
            </a:r>
          </a:p>
        </p:txBody>
      </p:sp>
    </p:spTree>
    <p:extLst>
      <p:ext uri="{BB962C8B-B14F-4D97-AF65-F5344CB8AC3E}">
        <p14:creationId xmlns:p14="http://schemas.microsoft.com/office/powerpoint/2010/main" val="21174993"/>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8" name="Rectangle 2"/>
          <p:cNvSpPr>
            <a:spLocks noGrp="1" noRot="1" noChangeAspect="1" noChangeArrowheads="1" noTextEdit="1"/>
          </p:cNvSpPr>
          <p:nvPr>
            <p:ph type="sldImg"/>
          </p:nvPr>
        </p:nvSpPr>
        <p:spPr>
          <a:ln/>
        </p:spPr>
      </p:sp>
      <p:sp>
        <p:nvSpPr>
          <p:cNvPr id="121859" name="Rectangle 3"/>
          <p:cNvSpPr>
            <a:spLocks noGrp="1" noChangeArrowheads="1"/>
          </p:cNvSpPr>
          <p:nvPr>
            <p:ph type="body" idx="1"/>
          </p:nvPr>
        </p:nvSpPr>
        <p:spPr/>
        <p:txBody>
          <a:bodyPr/>
          <a:lstStyle/>
          <a:p>
            <a:endParaRPr lang="en-US"/>
          </a:p>
        </p:txBody>
      </p:sp>
    </p:spTree>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2" name="Rectangle 2"/>
          <p:cNvSpPr>
            <a:spLocks noGrp="1" noRot="1" noChangeAspect="1" noChangeArrowheads="1" noTextEdit="1"/>
          </p:cNvSpPr>
          <p:nvPr>
            <p:ph type="sldImg"/>
          </p:nvPr>
        </p:nvSpPr>
        <p:spPr>
          <a:ln/>
        </p:spPr>
      </p:sp>
      <p:sp>
        <p:nvSpPr>
          <p:cNvPr id="122883" name="Rectangle 3"/>
          <p:cNvSpPr>
            <a:spLocks noGrp="1" noChangeArrowheads="1"/>
          </p:cNvSpPr>
          <p:nvPr>
            <p:ph type="body" idx="1"/>
          </p:nvPr>
        </p:nvSpPr>
        <p:spPr/>
        <p:txBody>
          <a:bodyPr/>
          <a:lstStyle/>
          <a:p>
            <a:endParaRPr lang="en-US"/>
          </a:p>
        </p:txBody>
      </p:sp>
    </p:spTree>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906" name="Rectangle 2"/>
          <p:cNvSpPr>
            <a:spLocks noGrp="1" noRot="1" noChangeAspect="1" noChangeArrowheads="1" noTextEdit="1"/>
          </p:cNvSpPr>
          <p:nvPr>
            <p:ph type="sldImg"/>
          </p:nvPr>
        </p:nvSpPr>
        <p:spPr>
          <a:ln/>
        </p:spPr>
      </p:sp>
      <p:sp>
        <p:nvSpPr>
          <p:cNvPr id="123907" name="Rectangle 3"/>
          <p:cNvSpPr>
            <a:spLocks noGrp="1" noChangeArrowheads="1"/>
          </p:cNvSpPr>
          <p:nvPr>
            <p:ph type="body" idx="1"/>
          </p:nvPr>
        </p:nvSpPr>
        <p:spPr/>
        <p:txBody>
          <a:bodyPr/>
          <a:lstStyle/>
          <a:p>
            <a:endParaRPr lang="en-US"/>
          </a:p>
        </p:txBody>
      </p:sp>
    </p:spTree>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930" name="Rectangle 2"/>
          <p:cNvSpPr>
            <a:spLocks noGrp="1" noRot="1" noChangeAspect="1" noChangeArrowheads="1" noTextEdit="1"/>
          </p:cNvSpPr>
          <p:nvPr>
            <p:ph type="sldImg"/>
          </p:nvPr>
        </p:nvSpPr>
        <p:spPr>
          <a:ln/>
        </p:spPr>
      </p:sp>
      <p:sp>
        <p:nvSpPr>
          <p:cNvPr id="124931" name="Rectangle 3"/>
          <p:cNvSpPr>
            <a:spLocks noGrp="1" noChangeArrowheads="1"/>
          </p:cNvSpPr>
          <p:nvPr>
            <p:ph type="body" idx="1"/>
          </p:nvPr>
        </p:nvSpPr>
        <p:spPr/>
        <p:txBody>
          <a:bodyPr/>
          <a:lstStyle/>
          <a:p>
            <a:endParaRPr lang="en-US"/>
          </a:p>
        </p:txBody>
      </p:sp>
    </p:spTree>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5954" name="Rectangle 2"/>
          <p:cNvSpPr>
            <a:spLocks noGrp="1" noRot="1" noChangeAspect="1" noChangeArrowheads="1" noTextEdit="1"/>
          </p:cNvSpPr>
          <p:nvPr>
            <p:ph type="sldImg"/>
          </p:nvPr>
        </p:nvSpPr>
        <p:spPr>
          <a:ln/>
        </p:spPr>
      </p:sp>
      <p:sp>
        <p:nvSpPr>
          <p:cNvPr id="125955"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3015196465"/>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5954" name="Rectangle 2"/>
          <p:cNvSpPr>
            <a:spLocks noGrp="1" noRot="1" noChangeAspect="1" noChangeArrowheads="1" noTextEdit="1"/>
          </p:cNvSpPr>
          <p:nvPr>
            <p:ph type="sldImg"/>
          </p:nvPr>
        </p:nvSpPr>
        <p:spPr>
          <a:ln/>
        </p:spPr>
      </p:sp>
      <p:sp>
        <p:nvSpPr>
          <p:cNvPr id="125955" name="Rectangle 3"/>
          <p:cNvSpPr>
            <a:spLocks noGrp="1" noChangeArrowheads="1"/>
          </p:cNvSpPr>
          <p:nvPr>
            <p:ph type="body" idx="1"/>
          </p:nvPr>
        </p:nvSpPr>
        <p:spPr/>
        <p:txBody>
          <a:bodyPr/>
          <a:lstStyle/>
          <a:p>
            <a:endParaRPr lang="en-US"/>
          </a:p>
        </p:txBody>
      </p:sp>
    </p:spTree>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978" name="Rectangle 2"/>
          <p:cNvSpPr>
            <a:spLocks noGrp="1" noRot="1" noChangeAspect="1" noChangeArrowheads="1" noTextEdit="1"/>
          </p:cNvSpPr>
          <p:nvPr>
            <p:ph type="sldImg"/>
          </p:nvPr>
        </p:nvSpPr>
        <p:spPr>
          <a:ln/>
        </p:spPr>
      </p:sp>
      <p:sp>
        <p:nvSpPr>
          <p:cNvPr id="126979" name="Rectangle 3"/>
          <p:cNvSpPr>
            <a:spLocks noGrp="1" noChangeArrowheads="1"/>
          </p:cNvSpPr>
          <p:nvPr>
            <p:ph type="body" idx="1"/>
          </p:nvPr>
        </p:nvSpPr>
        <p:spPr/>
        <p:txBody>
          <a:bodyPr/>
          <a:lstStyle/>
          <a:p>
            <a:endParaRPr lang="en-US"/>
          </a:p>
        </p:txBody>
      </p:sp>
    </p:spTree>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8002" name="Rectangle 2"/>
          <p:cNvSpPr>
            <a:spLocks noGrp="1" noRot="1" noChangeAspect="1" noChangeArrowheads="1" noTextEdit="1"/>
          </p:cNvSpPr>
          <p:nvPr>
            <p:ph type="sldImg"/>
          </p:nvPr>
        </p:nvSpPr>
        <p:spPr>
          <a:ln/>
        </p:spPr>
      </p:sp>
      <p:sp>
        <p:nvSpPr>
          <p:cNvPr id="128003" name="Rectangle 3"/>
          <p:cNvSpPr>
            <a:spLocks noGrp="1" noChangeArrowheads="1"/>
          </p:cNvSpPr>
          <p:nvPr>
            <p:ph type="body" idx="1"/>
          </p:nvPr>
        </p:nvSpPr>
        <p:spPr/>
        <p:txBody>
          <a:bodyPr/>
          <a:lstStyle/>
          <a:p>
            <a:endParaRPr lang="en-US"/>
          </a:p>
        </p:txBody>
      </p:sp>
    </p:spTree>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9026" name="Rectangle 2"/>
          <p:cNvSpPr>
            <a:spLocks noGrp="1" noRot="1" noChangeAspect="1" noChangeArrowheads="1" noTextEdit="1"/>
          </p:cNvSpPr>
          <p:nvPr>
            <p:ph type="sldImg"/>
          </p:nvPr>
        </p:nvSpPr>
        <p:spPr>
          <a:ln/>
        </p:spPr>
      </p:sp>
      <p:sp>
        <p:nvSpPr>
          <p:cNvPr id="129027" name="Rectangle 3"/>
          <p:cNvSpPr>
            <a:spLocks noGrp="1" noChangeArrowheads="1"/>
          </p:cNvSpPr>
          <p:nvPr>
            <p:ph type="body" idx="1"/>
          </p:nvPr>
        </p:nvSpPr>
        <p:spPr/>
        <p:txBody>
          <a:bodyPr/>
          <a:lstStyle/>
          <a:p>
            <a:endParaRPr lang="en-US"/>
          </a:p>
        </p:txBody>
      </p:sp>
    </p:spTree>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050" name="Rectangle 2"/>
          <p:cNvSpPr>
            <a:spLocks noGrp="1" noRot="1" noChangeAspect="1" noChangeArrowheads="1" noTextEdit="1"/>
          </p:cNvSpPr>
          <p:nvPr>
            <p:ph type="sldImg"/>
          </p:nvPr>
        </p:nvSpPr>
        <p:spPr>
          <a:ln/>
        </p:spPr>
      </p:sp>
      <p:sp>
        <p:nvSpPr>
          <p:cNvPr id="130051" name="Rectangle 3"/>
          <p:cNvSpPr>
            <a:spLocks noGrp="1" noChangeArrowheads="1"/>
          </p:cNvSpPr>
          <p:nvPr>
            <p:ph type="body" idx="1"/>
          </p:nvPr>
        </p:nvSpPr>
        <p:spPr/>
        <p:txBody>
          <a:bodyPr/>
          <a:lstStyle/>
          <a:p>
            <a:endParaRPr lang="en-US"/>
          </a:p>
        </p:txBody>
      </p:sp>
    </p:spTree>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1074" name="Rectangle 2"/>
          <p:cNvSpPr>
            <a:spLocks noGrp="1" noRot="1" noChangeAspect="1" noChangeArrowheads="1" noTextEdit="1"/>
          </p:cNvSpPr>
          <p:nvPr>
            <p:ph type="sldImg"/>
          </p:nvPr>
        </p:nvSpPr>
        <p:spPr>
          <a:ln/>
        </p:spPr>
      </p:sp>
      <p:sp>
        <p:nvSpPr>
          <p:cNvPr id="131075" name="Rectangle 3"/>
          <p:cNvSpPr>
            <a:spLocks noGrp="1" noChangeArrowheads="1"/>
          </p:cNvSpPr>
          <p:nvPr>
            <p:ph type="body" idx="1"/>
          </p:nvPr>
        </p:nvSpPr>
        <p:spPr/>
        <p:txBody>
          <a:bodyPr/>
          <a:lstStyle/>
          <a:p>
            <a:endParaRPr lang="en-US"/>
          </a:p>
        </p:txBody>
      </p:sp>
    </p:spTree>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2098" name="Rectangle 2"/>
          <p:cNvSpPr>
            <a:spLocks noGrp="1" noRot="1" noChangeAspect="1" noChangeArrowheads="1" noTextEdit="1"/>
          </p:cNvSpPr>
          <p:nvPr>
            <p:ph type="sldImg"/>
          </p:nvPr>
        </p:nvSpPr>
        <p:spPr>
          <a:ln/>
        </p:spPr>
      </p:sp>
      <p:sp>
        <p:nvSpPr>
          <p:cNvPr id="132099" name="Rectangle 3"/>
          <p:cNvSpPr>
            <a:spLocks noGrp="1" noChangeArrowheads="1"/>
          </p:cNvSpPr>
          <p:nvPr>
            <p:ph type="body" idx="1"/>
          </p:nvPr>
        </p:nvSpPr>
        <p:spPr/>
        <p:txBody>
          <a:bodyPr/>
          <a:lstStyle/>
          <a:p>
            <a:endParaRPr lang="en-US"/>
          </a:p>
        </p:txBody>
      </p:sp>
    </p:spTree>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22" name="Rectangle 2"/>
          <p:cNvSpPr>
            <a:spLocks noGrp="1" noRot="1" noChangeAspect="1" noChangeArrowheads="1" noTextEdit="1"/>
          </p:cNvSpPr>
          <p:nvPr>
            <p:ph type="sldImg"/>
          </p:nvPr>
        </p:nvSpPr>
        <p:spPr>
          <a:ln/>
        </p:spPr>
      </p:sp>
      <p:sp>
        <p:nvSpPr>
          <p:cNvPr id="133123" name="Rectangle 3"/>
          <p:cNvSpPr>
            <a:spLocks noGrp="1" noChangeArrowheads="1"/>
          </p:cNvSpPr>
          <p:nvPr>
            <p:ph type="body" idx="1"/>
          </p:nvPr>
        </p:nvSpPr>
        <p:spPr/>
        <p:txBody>
          <a:bodyPr/>
          <a:lstStyle/>
          <a:p>
            <a:endParaRPr lang="en-US"/>
          </a:p>
        </p:txBody>
      </p:sp>
    </p:spTree>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146" name="Rectangle 2"/>
          <p:cNvSpPr>
            <a:spLocks noGrp="1" noRot="1" noChangeAspect="1" noChangeArrowheads="1" noTextEdit="1"/>
          </p:cNvSpPr>
          <p:nvPr>
            <p:ph type="sldImg"/>
          </p:nvPr>
        </p:nvSpPr>
        <p:spPr>
          <a:ln/>
        </p:spPr>
      </p:sp>
      <p:sp>
        <p:nvSpPr>
          <p:cNvPr id="134147" name="Rectangle 3"/>
          <p:cNvSpPr>
            <a:spLocks noGrp="1" noChangeArrowheads="1"/>
          </p:cNvSpPr>
          <p:nvPr>
            <p:ph type="body" idx="1"/>
          </p:nvPr>
        </p:nvSpPr>
        <p:spPr/>
        <p:txBody>
          <a:bodyPr/>
          <a:lstStyle/>
          <a:p>
            <a:endParaRPr lang="en-US"/>
          </a:p>
        </p:txBody>
      </p:sp>
    </p:spTree>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5170" name="Rectangle 2"/>
          <p:cNvSpPr>
            <a:spLocks noGrp="1" noRot="1" noChangeAspect="1" noChangeArrowheads="1" noTextEdit="1"/>
          </p:cNvSpPr>
          <p:nvPr>
            <p:ph type="sldImg"/>
          </p:nvPr>
        </p:nvSpPr>
        <p:spPr>
          <a:ln/>
        </p:spPr>
      </p:sp>
      <p:sp>
        <p:nvSpPr>
          <p:cNvPr id="135171" name="Rectangle 3"/>
          <p:cNvSpPr>
            <a:spLocks noGrp="1" noChangeArrowheads="1"/>
          </p:cNvSpPr>
          <p:nvPr>
            <p:ph type="body" idx="1"/>
          </p:nvPr>
        </p:nvSpPr>
        <p:spPr/>
        <p:txBody>
          <a:bodyPr/>
          <a:lstStyle/>
          <a:p>
            <a:endParaRPr lang="en-US"/>
          </a:p>
        </p:txBody>
      </p:sp>
    </p:spTree>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8242" name="Rectangle 2"/>
          <p:cNvSpPr>
            <a:spLocks noGrp="1" noRot="1" noChangeAspect="1" noChangeArrowheads="1" noTextEdit="1"/>
          </p:cNvSpPr>
          <p:nvPr>
            <p:ph type="sldImg"/>
          </p:nvPr>
        </p:nvSpPr>
        <p:spPr>
          <a:ln/>
        </p:spPr>
      </p:sp>
      <p:sp>
        <p:nvSpPr>
          <p:cNvPr id="138243" name="Rectangle 3"/>
          <p:cNvSpPr>
            <a:spLocks noGrp="1" noChangeArrowheads="1"/>
          </p:cNvSpPr>
          <p:nvPr>
            <p:ph type="body" idx="1"/>
          </p:nvPr>
        </p:nvSpPr>
        <p:spPr/>
        <p:txBody>
          <a:bodyPr/>
          <a:lstStyle/>
          <a:p>
            <a:endParaRPr lang="en-US"/>
          </a:p>
        </p:txBody>
      </p:sp>
    </p:spTree>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9266" name="Rectangle 2"/>
          <p:cNvSpPr>
            <a:spLocks noGrp="1" noRot="1" noChangeAspect="1" noChangeArrowheads="1" noTextEdit="1"/>
          </p:cNvSpPr>
          <p:nvPr>
            <p:ph type="sldImg"/>
          </p:nvPr>
        </p:nvSpPr>
        <p:spPr>
          <a:ln/>
        </p:spPr>
      </p:sp>
      <p:sp>
        <p:nvSpPr>
          <p:cNvPr id="139267" name="Rectangle 3"/>
          <p:cNvSpPr>
            <a:spLocks noGrp="1" noChangeArrowheads="1"/>
          </p:cNvSpPr>
          <p:nvPr>
            <p:ph type="body" idx="1"/>
          </p:nvPr>
        </p:nvSpPr>
        <p:spPr/>
        <p:txBody>
          <a:bodyPr/>
          <a:lstStyle/>
          <a:p>
            <a:endParaRPr lang="en-US"/>
          </a:p>
        </p:txBody>
      </p:sp>
    </p:spTree>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0290" name="Rectangle 2"/>
          <p:cNvSpPr>
            <a:spLocks noGrp="1" noRot="1" noChangeAspect="1" noChangeArrowheads="1" noTextEdit="1"/>
          </p:cNvSpPr>
          <p:nvPr>
            <p:ph type="sldImg"/>
          </p:nvPr>
        </p:nvSpPr>
        <p:spPr>
          <a:ln/>
        </p:spPr>
      </p:sp>
      <p:sp>
        <p:nvSpPr>
          <p:cNvPr id="140291" name="Rectangle 3"/>
          <p:cNvSpPr>
            <a:spLocks noGrp="1" noChangeArrowheads="1"/>
          </p:cNvSpPr>
          <p:nvPr>
            <p:ph type="body" idx="1"/>
          </p:nvPr>
        </p:nvSpPr>
        <p:spPr/>
        <p:txBody>
          <a:bodyPr/>
          <a:lstStyle/>
          <a:p>
            <a:endParaRPr lang="en-US"/>
          </a:p>
        </p:txBody>
      </p:sp>
    </p:spTree>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1314" name="Rectangle 2"/>
          <p:cNvSpPr>
            <a:spLocks noGrp="1" noRot="1" noChangeAspect="1" noChangeArrowheads="1" noTextEdit="1"/>
          </p:cNvSpPr>
          <p:nvPr>
            <p:ph type="sldImg"/>
          </p:nvPr>
        </p:nvSpPr>
        <p:spPr>
          <a:ln/>
        </p:spPr>
      </p:sp>
      <p:sp>
        <p:nvSpPr>
          <p:cNvPr id="141315" name="Rectangle 3"/>
          <p:cNvSpPr>
            <a:spLocks noGrp="1" noChangeArrowheads="1"/>
          </p:cNvSpPr>
          <p:nvPr>
            <p:ph type="body" idx="1"/>
          </p:nvPr>
        </p:nvSpPr>
        <p:spPr/>
        <p:txBody>
          <a:bodyPr/>
          <a:lstStyle/>
          <a:p>
            <a:endParaRPr lang="en-US"/>
          </a:p>
        </p:txBody>
      </p:sp>
    </p:spTree>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2338" name="Rectangle 2"/>
          <p:cNvSpPr>
            <a:spLocks noGrp="1" noRot="1" noChangeAspect="1" noChangeArrowheads="1" noTextEdit="1"/>
          </p:cNvSpPr>
          <p:nvPr>
            <p:ph type="sldImg"/>
          </p:nvPr>
        </p:nvSpPr>
        <p:spPr>
          <a:ln/>
        </p:spPr>
      </p:sp>
      <p:sp>
        <p:nvSpPr>
          <p:cNvPr id="142339" name="Rectangle 3"/>
          <p:cNvSpPr>
            <a:spLocks noGrp="1" noChangeArrowheads="1"/>
          </p:cNvSpPr>
          <p:nvPr>
            <p:ph type="body" idx="1"/>
          </p:nvPr>
        </p:nvSpPr>
        <p:spPr/>
        <p:txBody>
          <a:bodyPr/>
          <a:lstStyle/>
          <a:p>
            <a:endParaRPr lang="en-US"/>
          </a:p>
        </p:txBody>
      </p:sp>
    </p:spTree>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62" name="Rectangle 2"/>
          <p:cNvSpPr>
            <a:spLocks noGrp="1" noRot="1" noChangeAspect="1" noChangeArrowheads="1" noTextEdit="1"/>
          </p:cNvSpPr>
          <p:nvPr>
            <p:ph type="sldImg"/>
          </p:nvPr>
        </p:nvSpPr>
        <p:spPr>
          <a:ln/>
        </p:spPr>
      </p:sp>
      <p:sp>
        <p:nvSpPr>
          <p:cNvPr id="143363" name="Rectangle 3"/>
          <p:cNvSpPr>
            <a:spLocks noGrp="1" noChangeArrowheads="1"/>
          </p:cNvSpPr>
          <p:nvPr>
            <p:ph type="body" idx="1"/>
          </p:nvPr>
        </p:nvSpPr>
        <p:spPr/>
        <p:txBody>
          <a:bodyPr/>
          <a:lstStyle/>
          <a:p>
            <a:endParaRPr lang="en-US"/>
          </a:p>
        </p:txBody>
      </p:sp>
    </p:spTree>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4386" name="Rectangle 2"/>
          <p:cNvSpPr>
            <a:spLocks noGrp="1" noRot="1" noChangeAspect="1" noChangeArrowheads="1" noTextEdit="1"/>
          </p:cNvSpPr>
          <p:nvPr>
            <p:ph type="sldImg"/>
          </p:nvPr>
        </p:nvSpPr>
        <p:spPr>
          <a:ln/>
        </p:spPr>
      </p:sp>
      <p:sp>
        <p:nvSpPr>
          <p:cNvPr id="144387" name="Rectangle 3"/>
          <p:cNvSpPr>
            <a:spLocks noGrp="1" noChangeArrowheads="1"/>
          </p:cNvSpPr>
          <p:nvPr>
            <p:ph type="body" idx="1"/>
          </p:nvPr>
        </p:nvSpPr>
        <p:spPr/>
        <p:txBody>
          <a:bodyPr/>
          <a:lstStyle/>
          <a:p>
            <a:endParaRPr lang="en-US"/>
          </a:p>
        </p:txBody>
      </p:sp>
    </p:spTree>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5410" name="Rectangle 2"/>
          <p:cNvSpPr>
            <a:spLocks noGrp="1" noRot="1" noChangeAspect="1" noChangeArrowheads="1" noTextEdit="1"/>
          </p:cNvSpPr>
          <p:nvPr>
            <p:ph type="sldImg"/>
          </p:nvPr>
        </p:nvSpPr>
        <p:spPr>
          <a:ln/>
        </p:spPr>
      </p:sp>
      <p:sp>
        <p:nvSpPr>
          <p:cNvPr id="145411" name="Rectangle 3"/>
          <p:cNvSpPr>
            <a:spLocks noGrp="1" noChangeArrowheads="1"/>
          </p:cNvSpPr>
          <p:nvPr>
            <p:ph type="body" idx="1"/>
          </p:nvPr>
        </p:nvSpPr>
        <p:spPr/>
        <p:txBody>
          <a:bodyPr/>
          <a:lstStyle/>
          <a:p>
            <a:endParaRPr lang="en-US"/>
          </a:p>
        </p:txBody>
      </p:sp>
    </p:spTree>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6434" name="Rectangle 2"/>
          <p:cNvSpPr>
            <a:spLocks noGrp="1" noRot="1" noChangeAspect="1" noChangeArrowheads="1" noTextEdit="1"/>
          </p:cNvSpPr>
          <p:nvPr>
            <p:ph type="sldImg"/>
          </p:nvPr>
        </p:nvSpPr>
        <p:spPr>
          <a:ln/>
        </p:spPr>
      </p:sp>
      <p:sp>
        <p:nvSpPr>
          <p:cNvPr id="146435" name="Rectangle 3"/>
          <p:cNvSpPr>
            <a:spLocks noGrp="1" noChangeArrowheads="1"/>
          </p:cNvSpPr>
          <p:nvPr>
            <p:ph type="body" idx="1"/>
          </p:nvPr>
        </p:nvSpPr>
        <p:spPr/>
        <p:txBody>
          <a:bodyPr/>
          <a:lstStyle/>
          <a:p>
            <a:endParaRPr lang="en-US"/>
          </a:p>
        </p:txBody>
      </p:sp>
    </p:spTree>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7458" name="Rectangle 2"/>
          <p:cNvSpPr>
            <a:spLocks noGrp="1" noRot="1" noChangeAspect="1" noChangeArrowheads="1" noTextEdit="1"/>
          </p:cNvSpPr>
          <p:nvPr>
            <p:ph type="sldImg"/>
          </p:nvPr>
        </p:nvSpPr>
        <p:spPr>
          <a:ln/>
        </p:spPr>
      </p:sp>
      <p:sp>
        <p:nvSpPr>
          <p:cNvPr id="147459" name="Rectangle 3"/>
          <p:cNvSpPr>
            <a:spLocks noGrp="1" noChangeArrowheads="1"/>
          </p:cNvSpPr>
          <p:nvPr>
            <p:ph type="body" idx="1"/>
          </p:nvPr>
        </p:nvSpPr>
        <p:spPr/>
        <p:txBody>
          <a:bodyPr/>
          <a:lstStyle/>
          <a:p>
            <a:endParaRPr lang="en-US"/>
          </a:p>
        </p:txBody>
      </p:sp>
    </p:spTree>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8482" name="Rectangle 2"/>
          <p:cNvSpPr>
            <a:spLocks noGrp="1" noRot="1" noChangeAspect="1" noChangeArrowheads="1" noTextEdit="1"/>
          </p:cNvSpPr>
          <p:nvPr>
            <p:ph type="sldImg"/>
          </p:nvPr>
        </p:nvSpPr>
        <p:spPr>
          <a:ln/>
        </p:spPr>
      </p:sp>
      <p:sp>
        <p:nvSpPr>
          <p:cNvPr id="148483" name="Rectangle 3"/>
          <p:cNvSpPr>
            <a:spLocks noGrp="1" noChangeArrowheads="1"/>
          </p:cNvSpPr>
          <p:nvPr>
            <p:ph type="body" idx="1"/>
          </p:nvPr>
        </p:nvSpPr>
        <p:spPr/>
        <p:txBody>
          <a:bodyPr/>
          <a:lstStyle/>
          <a:p>
            <a:endParaRPr lang="en-US"/>
          </a:p>
        </p:txBody>
      </p:sp>
    </p:spTree>
  </p:cSld>
  <p:clrMapOvr>
    <a:masterClrMapping/>
  </p:clrMapOvr>
</p:notes>
</file>

<file path=ppt/notesSlides/notesSlide8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9506" name="Rectangle 2"/>
          <p:cNvSpPr>
            <a:spLocks noGrp="1" noRot="1" noChangeAspect="1" noChangeArrowheads="1" noTextEdit="1"/>
          </p:cNvSpPr>
          <p:nvPr>
            <p:ph type="sldImg"/>
          </p:nvPr>
        </p:nvSpPr>
        <p:spPr>
          <a:ln/>
        </p:spPr>
      </p:sp>
      <p:sp>
        <p:nvSpPr>
          <p:cNvPr id="149507" name="Rectangle 3"/>
          <p:cNvSpPr>
            <a:spLocks noGrp="1" noChangeArrowheads="1"/>
          </p:cNvSpPr>
          <p:nvPr>
            <p:ph type="body" idx="1"/>
          </p:nvPr>
        </p:nvSpPr>
        <p:spPr/>
        <p:txBody>
          <a:bodyPr/>
          <a:lstStyle/>
          <a:p>
            <a:endParaRPr lang="en-US"/>
          </a:p>
        </p:txBody>
      </p:sp>
    </p:spTree>
  </p:cSld>
  <p:clrMapOvr>
    <a:masterClrMapping/>
  </p:clrMapOvr>
</p:notes>
</file>

<file path=ppt/notesSlides/notesSlide8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0530" name="Rectangle 2"/>
          <p:cNvSpPr>
            <a:spLocks noGrp="1" noRot="1" noChangeAspect="1" noChangeArrowheads="1" noTextEdit="1"/>
          </p:cNvSpPr>
          <p:nvPr>
            <p:ph type="sldImg"/>
          </p:nvPr>
        </p:nvSpPr>
        <p:spPr>
          <a:ln/>
        </p:spPr>
      </p:sp>
      <p:sp>
        <p:nvSpPr>
          <p:cNvPr id="150531" name="Rectangle 3"/>
          <p:cNvSpPr>
            <a:spLocks noGrp="1" noChangeArrowheads="1"/>
          </p:cNvSpPr>
          <p:nvPr>
            <p:ph type="body" idx="1"/>
          </p:nvPr>
        </p:nvSpPr>
        <p:spPr/>
        <p:txBody>
          <a:bodyPr/>
          <a:lstStyle/>
          <a:p>
            <a:endParaRPr lang="en-US"/>
          </a:p>
        </p:txBody>
      </p:sp>
    </p:spTree>
  </p:cSld>
  <p:clrMapOvr>
    <a:masterClrMapping/>
  </p:clrMapOvr>
</p:notes>
</file>

<file path=ppt/notesSlides/notesSlide8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1554" name="Rectangle 2"/>
          <p:cNvSpPr>
            <a:spLocks noGrp="1" noRot="1" noChangeAspect="1" noChangeArrowheads="1" noTextEdit="1"/>
          </p:cNvSpPr>
          <p:nvPr>
            <p:ph type="sldImg"/>
          </p:nvPr>
        </p:nvSpPr>
        <p:spPr>
          <a:ln/>
        </p:spPr>
      </p:sp>
      <p:sp>
        <p:nvSpPr>
          <p:cNvPr id="151555" name="Rectangle 3"/>
          <p:cNvSpPr>
            <a:spLocks noGrp="1" noChangeArrowheads="1"/>
          </p:cNvSpPr>
          <p:nvPr>
            <p:ph type="body" idx="1"/>
          </p:nvPr>
        </p:nvSpPr>
        <p:spPr/>
        <p:txBody>
          <a:bodyPr/>
          <a:lstStyle/>
          <a:p>
            <a:endParaRPr lang="en-US"/>
          </a:p>
        </p:txBody>
      </p:sp>
    </p:spTree>
  </p:cSld>
  <p:clrMapOvr>
    <a:masterClrMapping/>
  </p:clrMapOvr>
</p:notes>
</file>

<file path=ppt/notesSlides/notesSlide8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2578" name="Rectangle 2"/>
          <p:cNvSpPr>
            <a:spLocks noGrp="1" noRot="1" noChangeAspect="1" noChangeArrowheads="1" noTextEdit="1"/>
          </p:cNvSpPr>
          <p:nvPr>
            <p:ph type="sldImg"/>
          </p:nvPr>
        </p:nvSpPr>
        <p:spPr>
          <a:ln/>
        </p:spPr>
      </p:sp>
      <p:sp>
        <p:nvSpPr>
          <p:cNvPr id="152579" name="Rectangle 3"/>
          <p:cNvSpPr>
            <a:spLocks noGrp="1" noChangeArrowheads="1"/>
          </p:cNvSpPr>
          <p:nvPr>
            <p:ph type="body" idx="1"/>
          </p:nvPr>
        </p:nvSpPr>
        <p:spPr/>
        <p:txBody>
          <a:bodyPr/>
          <a:lstStyle/>
          <a:p>
            <a:endParaRPr lang="en-US"/>
          </a:p>
        </p:txBody>
      </p:sp>
    </p:spTree>
  </p:cSld>
  <p:clrMapOvr>
    <a:masterClrMapping/>
  </p:clrMapOvr>
</p:notes>
</file>

<file path=ppt/notesSlides/notesSlide8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02" name="Rectangle 2"/>
          <p:cNvSpPr>
            <a:spLocks noGrp="1" noRot="1" noChangeAspect="1" noChangeArrowheads="1" noTextEdit="1"/>
          </p:cNvSpPr>
          <p:nvPr>
            <p:ph type="sldImg"/>
          </p:nvPr>
        </p:nvSpPr>
        <p:spPr>
          <a:ln/>
        </p:spPr>
      </p:sp>
      <p:sp>
        <p:nvSpPr>
          <p:cNvPr id="153603" name="Rectangle 3"/>
          <p:cNvSpPr>
            <a:spLocks noGrp="1" noChangeArrowheads="1"/>
          </p:cNvSpPr>
          <p:nvPr>
            <p:ph type="body" idx="1"/>
          </p:nvPr>
        </p:nvSpPr>
        <p:spPr/>
        <p:txBody>
          <a:bodyPr/>
          <a:lstStyle/>
          <a:p>
            <a:endParaRPr lang="en-US"/>
          </a:p>
        </p:txBody>
      </p:sp>
    </p:spTree>
  </p:cSld>
  <p:clrMapOvr>
    <a:masterClrMapping/>
  </p:clrMapOvr>
</p:notes>
</file>

<file path=ppt/notesSlides/notesSlide8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4626" name="Rectangle 2"/>
          <p:cNvSpPr>
            <a:spLocks noGrp="1" noRot="1" noChangeAspect="1" noChangeArrowheads="1" noTextEdit="1"/>
          </p:cNvSpPr>
          <p:nvPr>
            <p:ph type="sldImg"/>
          </p:nvPr>
        </p:nvSpPr>
        <p:spPr>
          <a:ln/>
        </p:spPr>
      </p:sp>
      <p:sp>
        <p:nvSpPr>
          <p:cNvPr id="154627" name="Rectangle 3"/>
          <p:cNvSpPr>
            <a:spLocks noGrp="1" noChangeArrowheads="1"/>
          </p:cNvSpPr>
          <p:nvPr>
            <p:ph type="body" idx="1"/>
          </p:nvPr>
        </p:nvSpPr>
        <p:spPr/>
        <p:txBody>
          <a:bodyPr/>
          <a:lstStyle/>
          <a:p>
            <a:endParaRPr lang="en-US"/>
          </a:p>
        </p:txBody>
      </p:sp>
    </p:spTree>
  </p:cSld>
  <p:clrMapOvr>
    <a:masterClrMapping/>
  </p:clrMapOvr>
</p:notes>
</file>

<file path=ppt/notesSlides/notesSlide8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82" name="Rectangle 2"/>
          <p:cNvSpPr>
            <a:spLocks noGrp="1" noRot="1" noChangeAspect="1" noChangeArrowheads="1" noTextEdit="1"/>
          </p:cNvSpPr>
          <p:nvPr>
            <p:ph type="sldImg"/>
          </p:nvPr>
        </p:nvSpPr>
        <p:spPr>
          <a:ln/>
        </p:spPr>
      </p:sp>
      <p:sp>
        <p:nvSpPr>
          <p:cNvPr id="276483" name="Rectangle 3"/>
          <p:cNvSpPr>
            <a:spLocks noGrp="1" noChangeArrowheads="1"/>
          </p:cNvSpPr>
          <p:nvPr>
            <p:ph type="body" idx="1"/>
          </p:nvPr>
        </p:nvSpPr>
        <p:spPr/>
        <p:txBody>
          <a:bodyPr/>
          <a:lstStyle/>
          <a:p>
            <a:endParaRPr lang="en-US"/>
          </a:p>
        </p:txBody>
      </p:sp>
    </p:spTree>
  </p:cSld>
  <p:clrMapOvr>
    <a:masterClrMapping/>
  </p:clrMapOvr>
</p:notes>
</file>

<file path=ppt/notesSlides/notesSlide8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8530" name="Rectangle 2"/>
          <p:cNvSpPr>
            <a:spLocks noGrp="1" noRot="1" noChangeAspect="1" noChangeArrowheads="1" noTextEdit="1"/>
          </p:cNvSpPr>
          <p:nvPr>
            <p:ph type="sldImg"/>
          </p:nvPr>
        </p:nvSpPr>
        <p:spPr>
          <a:ln/>
        </p:spPr>
      </p:sp>
      <p:sp>
        <p:nvSpPr>
          <p:cNvPr id="278531" name="Rectangle 3"/>
          <p:cNvSpPr>
            <a:spLocks noGrp="1" noChangeArrowheads="1"/>
          </p:cNvSpPr>
          <p:nvPr>
            <p:ph type="body" idx="1"/>
          </p:nvPr>
        </p:nvSpPr>
        <p:spPr/>
        <p:txBody>
          <a:bodyPr/>
          <a:lstStyle/>
          <a:p>
            <a:endParaRPr lang="en-US"/>
          </a:p>
        </p:txBody>
      </p:sp>
    </p:spTree>
  </p:cSld>
  <p:clrMapOvr>
    <a:masterClrMapping/>
  </p:clrMapOvr>
</p:notes>
</file>

<file path=ppt/notesSlides/notesSlide8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9554" name="Rectangle 1026"/>
          <p:cNvSpPr>
            <a:spLocks noGrp="1" noRot="1" noChangeAspect="1" noChangeArrowheads="1" noTextEdit="1"/>
          </p:cNvSpPr>
          <p:nvPr>
            <p:ph type="sldImg"/>
          </p:nvPr>
        </p:nvSpPr>
        <p:spPr>
          <a:ln/>
        </p:spPr>
      </p:sp>
      <p:sp>
        <p:nvSpPr>
          <p:cNvPr id="279555" name="Rectangle 1027"/>
          <p:cNvSpPr>
            <a:spLocks noGrp="1" noChangeArrowheads="1"/>
          </p:cNvSpPr>
          <p:nvPr>
            <p:ph type="body" idx="1"/>
          </p:nvPr>
        </p:nvSpPr>
        <p:spPr/>
        <p:txBody>
          <a:bodyPr/>
          <a:lstStyle/>
          <a:p>
            <a:endParaRPr lang="en-US"/>
          </a:p>
        </p:txBody>
      </p:sp>
    </p:spTree>
  </p:cSld>
  <p:clrMapOvr>
    <a:masterClrMapping/>
  </p:clrMapOvr>
</p:notes>
</file>

<file path=ppt/notesSlides/notesSlide8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0578" name="Rectangle 2"/>
          <p:cNvSpPr>
            <a:spLocks noGrp="1" noRot="1" noChangeAspect="1" noChangeArrowheads="1" noTextEdit="1"/>
          </p:cNvSpPr>
          <p:nvPr>
            <p:ph type="sldImg"/>
          </p:nvPr>
        </p:nvSpPr>
        <p:spPr>
          <a:ln/>
        </p:spPr>
      </p:sp>
      <p:sp>
        <p:nvSpPr>
          <p:cNvPr id="280579" name="Rectangle 3"/>
          <p:cNvSpPr>
            <a:spLocks noGrp="1" noChangeArrowheads="1"/>
          </p:cNvSpPr>
          <p:nvPr>
            <p:ph type="body" idx="1"/>
          </p:nvPr>
        </p:nvSpPr>
        <p:spPr/>
        <p:txBody>
          <a:bodyPr/>
          <a:lstStyle/>
          <a:p>
            <a:endParaRPr lang="en-US"/>
          </a:p>
        </p:txBody>
      </p:sp>
    </p:spTree>
  </p:cSld>
  <p:clrMapOvr>
    <a:masterClrMapping/>
  </p:clrMapOvr>
</p:notes>
</file>

<file path=ppt/notesSlides/notesSlide9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1602" name="Rectangle 2"/>
          <p:cNvSpPr>
            <a:spLocks noGrp="1" noRot="1" noChangeAspect="1" noChangeArrowheads="1" noTextEdit="1"/>
          </p:cNvSpPr>
          <p:nvPr>
            <p:ph type="sldImg"/>
          </p:nvPr>
        </p:nvSpPr>
        <p:spPr>
          <a:ln/>
        </p:spPr>
      </p:sp>
      <p:sp>
        <p:nvSpPr>
          <p:cNvPr id="281603" name="Rectangle 3"/>
          <p:cNvSpPr>
            <a:spLocks noGrp="1" noChangeArrowheads="1"/>
          </p:cNvSpPr>
          <p:nvPr>
            <p:ph type="body" idx="1"/>
          </p:nvPr>
        </p:nvSpPr>
        <p:spPr/>
        <p:txBody>
          <a:bodyPr/>
          <a:lstStyle/>
          <a:p>
            <a:endParaRPr lang="en-US"/>
          </a:p>
        </p:txBody>
      </p:sp>
    </p:spTree>
  </p:cSld>
  <p:clrMapOvr>
    <a:masterClrMapping/>
  </p:clrMapOvr>
</p:notes>
</file>

<file path=ppt/notesSlides/notesSlide9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2626" name="Rectangle 2"/>
          <p:cNvSpPr>
            <a:spLocks noGrp="1" noRot="1" noChangeAspect="1" noChangeArrowheads="1" noTextEdit="1"/>
          </p:cNvSpPr>
          <p:nvPr>
            <p:ph type="sldImg"/>
          </p:nvPr>
        </p:nvSpPr>
        <p:spPr>
          <a:ln/>
        </p:spPr>
      </p:sp>
      <p:sp>
        <p:nvSpPr>
          <p:cNvPr id="282627" name="Rectangle 3"/>
          <p:cNvSpPr>
            <a:spLocks noGrp="1" noChangeArrowheads="1"/>
          </p:cNvSpPr>
          <p:nvPr>
            <p:ph type="body" idx="1"/>
          </p:nvPr>
        </p:nvSpPr>
        <p:spPr/>
        <p:txBody>
          <a:bodyPr/>
          <a:lstStyle/>
          <a:p>
            <a:endParaRPr lang="en-US"/>
          </a:p>
        </p:txBody>
      </p:sp>
    </p:spTree>
  </p:cSld>
  <p:clrMapOvr>
    <a:masterClrMapping/>
  </p:clrMapOvr>
</p:notes>
</file>

<file path=ppt/notesSlides/notesSlide9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3650" name="Rectangle 2"/>
          <p:cNvSpPr>
            <a:spLocks noGrp="1" noRot="1" noChangeAspect="1" noChangeArrowheads="1" noTextEdit="1"/>
          </p:cNvSpPr>
          <p:nvPr>
            <p:ph type="sldImg"/>
          </p:nvPr>
        </p:nvSpPr>
        <p:spPr>
          <a:ln/>
        </p:spPr>
      </p:sp>
      <p:sp>
        <p:nvSpPr>
          <p:cNvPr id="283651" name="Rectangle 3"/>
          <p:cNvSpPr>
            <a:spLocks noGrp="1" noChangeArrowheads="1"/>
          </p:cNvSpPr>
          <p:nvPr>
            <p:ph type="body" idx="1"/>
          </p:nvPr>
        </p:nvSpPr>
        <p:spPr/>
        <p:txBody>
          <a:bodyPr/>
          <a:lstStyle/>
          <a:p>
            <a:endParaRPr lang="en-US"/>
          </a:p>
        </p:txBody>
      </p:sp>
    </p:spTree>
  </p:cSld>
  <p:clrMapOvr>
    <a:masterClrMapping/>
  </p:clrMapOvr>
</p:notes>
</file>

<file path=ppt/notesSlides/notesSlide9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4674" name="Rectangle 2"/>
          <p:cNvSpPr>
            <a:spLocks noGrp="1" noRot="1" noChangeAspect="1" noChangeArrowheads="1" noTextEdit="1"/>
          </p:cNvSpPr>
          <p:nvPr>
            <p:ph type="sldImg"/>
          </p:nvPr>
        </p:nvSpPr>
        <p:spPr>
          <a:ln/>
        </p:spPr>
      </p:sp>
      <p:sp>
        <p:nvSpPr>
          <p:cNvPr id="284675" name="Rectangle 3"/>
          <p:cNvSpPr>
            <a:spLocks noGrp="1" noChangeArrowheads="1"/>
          </p:cNvSpPr>
          <p:nvPr>
            <p:ph type="body" idx="1"/>
          </p:nvPr>
        </p:nvSpPr>
        <p:spPr/>
        <p:txBody>
          <a:bodyPr/>
          <a:lstStyle/>
          <a:p>
            <a:endParaRPr lang="en-US"/>
          </a:p>
        </p:txBody>
      </p:sp>
    </p:spTree>
  </p:cSld>
  <p:clrMapOvr>
    <a:masterClrMapping/>
  </p:clrMapOvr>
</p:notes>
</file>

<file path=ppt/notesSlides/notesSlide9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5698" name="Rectangle 2"/>
          <p:cNvSpPr>
            <a:spLocks noGrp="1" noRot="1" noChangeAspect="1" noChangeArrowheads="1" noTextEdit="1"/>
          </p:cNvSpPr>
          <p:nvPr>
            <p:ph type="sldImg"/>
          </p:nvPr>
        </p:nvSpPr>
        <p:spPr>
          <a:ln/>
        </p:spPr>
      </p:sp>
      <p:sp>
        <p:nvSpPr>
          <p:cNvPr id="285699" name="Rectangle 3"/>
          <p:cNvSpPr>
            <a:spLocks noGrp="1" noChangeArrowheads="1"/>
          </p:cNvSpPr>
          <p:nvPr>
            <p:ph type="body" idx="1"/>
          </p:nvPr>
        </p:nvSpPr>
        <p:spPr/>
        <p:txBody>
          <a:bodyPr/>
          <a:lstStyle/>
          <a:p>
            <a:endParaRPr lang="en-US"/>
          </a:p>
        </p:txBody>
      </p:sp>
    </p:spTree>
  </p:cSld>
  <p:clrMapOvr>
    <a:masterClrMapping/>
  </p:clrMapOvr>
</p:notes>
</file>

<file path=ppt/notesSlides/notesSlide9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22" name="Rectangle 2"/>
          <p:cNvSpPr>
            <a:spLocks noGrp="1" noRot="1" noChangeAspect="1" noChangeArrowheads="1" noTextEdit="1"/>
          </p:cNvSpPr>
          <p:nvPr>
            <p:ph type="sldImg"/>
          </p:nvPr>
        </p:nvSpPr>
        <p:spPr>
          <a:ln/>
        </p:spPr>
      </p:sp>
      <p:sp>
        <p:nvSpPr>
          <p:cNvPr id="286723" name="Rectangle 3"/>
          <p:cNvSpPr>
            <a:spLocks noGrp="1" noChangeArrowheads="1"/>
          </p:cNvSpPr>
          <p:nvPr>
            <p:ph type="body" idx="1"/>
          </p:nvPr>
        </p:nvSpPr>
        <p:spPr/>
        <p:txBody>
          <a:bodyPr/>
          <a:lstStyle/>
          <a:p>
            <a:endParaRPr lang="en-US"/>
          </a:p>
        </p:txBody>
      </p:sp>
    </p:spTree>
  </p:cSld>
  <p:clrMapOvr>
    <a:masterClrMapping/>
  </p:clrMapOvr>
</p:notes>
</file>

<file path=ppt/notesSlides/notesSlide9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7746" name="Rectangle 2"/>
          <p:cNvSpPr>
            <a:spLocks noGrp="1" noRot="1" noChangeAspect="1" noChangeArrowheads="1" noTextEdit="1"/>
          </p:cNvSpPr>
          <p:nvPr>
            <p:ph type="sldImg"/>
          </p:nvPr>
        </p:nvSpPr>
        <p:spPr>
          <a:ln/>
        </p:spPr>
      </p:sp>
      <p:sp>
        <p:nvSpPr>
          <p:cNvPr id="287747" name="Rectangle 3"/>
          <p:cNvSpPr>
            <a:spLocks noGrp="1" noChangeArrowheads="1"/>
          </p:cNvSpPr>
          <p:nvPr>
            <p:ph type="body" idx="1"/>
          </p:nvPr>
        </p:nvSpPr>
        <p:spPr/>
        <p:txBody>
          <a:bodyPr/>
          <a:lstStyle/>
          <a:p>
            <a:endParaRPr lang="en-US"/>
          </a:p>
        </p:txBody>
      </p:sp>
    </p:spTree>
  </p:cSld>
  <p:clrMapOvr>
    <a:masterClrMapping/>
  </p:clrMapOvr>
</p:notes>
</file>

<file path=ppt/notesSlides/notesSlide9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8770" name="Rectangle 2"/>
          <p:cNvSpPr>
            <a:spLocks noGrp="1" noRot="1" noChangeAspect="1" noChangeArrowheads="1" noTextEdit="1"/>
          </p:cNvSpPr>
          <p:nvPr>
            <p:ph type="sldImg"/>
          </p:nvPr>
        </p:nvSpPr>
        <p:spPr>
          <a:ln/>
        </p:spPr>
      </p:sp>
      <p:sp>
        <p:nvSpPr>
          <p:cNvPr id="288771" name="Rectangle 3"/>
          <p:cNvSpPr>
            <a:spLocks noGrp="1" noChangeArrowheads="1"/>
          </p:cNvSpPr>
          <p:nvPr>
            <p:ph type="body" idx="1"/>
          </p:nvPr>
        </p:nvSpPr>
        <p:spPr/>
        <p:txBody>
          <a:bodyPr/>
          <a:lstStyle/>
          <a:p>
            <a:endParaRPr lang="en-US"/>
          </a:p>
        </p:txBody>
      </p:sp>
    </p:spTree>
  </p:cSld>
  <p:clrMapOvr>
    <a:masterClrMapping/>
  </p:clrMapOvr>
</p:notes>
</file>

<file path=ppt/notesSlides/notesSlide9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9794" name="Rectangle 2"/>
          <p:cNvSpPr>
            <a:spLocks noGrp="1" noRot="1" noChangeAspect="1" noChangeArrowheads="1" noTextEdit="1"/>
          </p:cNvSpPr>
          <p:nvPr>
            <p:ph type="sldImg"/>
          </p:nvPr>
        </p:nvSpPr>
        <p:spPr>
          <a:ln/>
        </p:spPr>
      </p:sp>
      <p:sp>
        <p:nvSpPr>
          <p:cNvPr id="289795" name="Rectangle 3"/>
          <p:cNvSpPr>
            <a:spLocks noGrp="1" noChangeArrowheads="1"/>
          </p:cNvSpPr>
          <p:nvPr>
            <p:ph type="body" idx="1"/>
          </p:nvPr>
        </p:nvSpPr>
        <p:spPr/>
        <p:txBody>
          <a:bodyPr/>
          <a:lstStyle/>
          <a:p>
            <a:endParaRPr lang="en-US"/>
          </a:p>
        </p:txBody>
      </p:sp>
    </p:spTree>
  </p:cSld>
  <p:clrMapOvr>
    <a:masterClrMapping/>
  </p:clrMapOvr>
</p:notes>
</file>

<file path=ppt/notesSlides/notesSlide9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0818" name="Rectangle 2"/>
          <p:cNvSpPr>
            <a:spLocks noGrp="1" noRot="1" noChangeAspect="1" noChangeArrowheads="1" noTextEdit="1"/>
          </p:cNvSpPr>
          <p:nvPr>
            <p:ph type="sldImg"/>
          </p:nvPr>
        </p:nvSpPr>
        <p:spPr>
          <a:ln/>
        </p:spPr>
      </p:sp>
      <p:sp>
        <p:nvSpPr>
          <p:cNvPr id="290819"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0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1842" name="Rectangle 2"/>
          <p:cNvSpPr>
            <a:spLocks noGrp="1" noRot="1" noChangeAspect="1" noChangeArrowheads="1" noTextEdit="1"/>
          </p:cNvSpPr>
          <p:nvPr>
            <p:ph type="sldImg"/>
          </p:nvPr>
        </p:nvSpPr>
        <p:spPr>
          <a:ln/>
        </p:spPr>
      </p:sp>
      <p:sp>
        <p:nvSpPr>
          <p:cNvPr id="291843" name="Rectangle 3"/>
          <p:cNvSpPr>
            <a:spLocks noGrp="1" noChangeArrowheads="1"/>
          </p:cNvSpPr>
          <p:nvPr>
            <p:ph type="body" idx="1"/>
          </p:nvPr>
        </p:nvSpPr>
        <p:spPr/>
        <p:txBody>
          <a:bodyPr/>
          <a:lstStyle/>
          <a:p>
            <a:endParaRPr lang="en-US" dirty="0"/>
          </a:p>
        </p:txBody>
      </p:sp>
    </p:spTree>
  </p:cSld>
  <p:clrMapOvr>
    <a:masterClrMapping/>
  </p:clrMapOvr>
</p:notes>
</file>

<file path=ppt/notesSlides/notesSlide10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2866" name="Rectangle 2"/>
          <p:cNvSpPr>
            <a:spLocks noGrp="1" noRot="1" noChangeAspect="1" noChangeArrowheads="1" noTextEdit="1"/>
          </p:cNvSpPr>
          <p:nvPr>
            <p:ph type="sldImg"/>
          </p:nvPr>
        </p:nvSpPr>
        <p:spPr>
          <a:ln/>
        </p:spPr>
      </p:sp>
      <p:sp>
        <p:nvSpPr>
          <p:cNvPr id="292867"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0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3890" name="Rectangle 2"/>
          <p:cNvSpPr>
            <a:spLocks noGrp="1" noRot="1" noChangeAspect="1" noChangeArrowheads="1" noTextEdit="1"/>
          </p:cNvSpPr>
          <p:nvPr>
            <p:ph type="sldImg"/>
          </p:nvPr>
        </p:nvSpPr>
        <p:spPr>
          <a:ln/>
        </p:spPr>
      </p:sp>
      <p:sp>
        <p:nvSpPr>
          <p:cNvPr id="293891"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0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4914" name="Rectangle 2"/>
          <p:cNvSpPr>
            <a:spLocks noGrp="1" noRot="1" noChangeAspect="1" noChangeArrowheads="1" noTextEdit="1"/>
          </p:cNvSpPr>
          <p:nvPr>
            <p:ph type="sldImg"/>
          </p:nvPr>
        </p:nvSpPr>
        <p:spPr>
          <a:ln/>
        </p:spPr>
      </p:sp>
      <p:sp>
        <p:nvSpPr>
          <p:cNvPr id="294915"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0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8354" name="Rectangle 2"/>
          <p:cNvSpPr>
            <a:spLocks noGrp="1" noRot="1" noChangeAspect="1" noChangeArrowheads="1" noTextEdit="1"/>
          </p:cNvSpPr>
          <p:nvPr>
            <p:ph type="sldImg"/>
          </p:nvPr>
        </p:nvSpPr>
        <p:spPr>
          <a:xfrm>
            <a:off x="1012825" y="725488"/>
            <a:ext cx="4832350" cy="3624262"/>
          </a:xfrm>
          <a:ln/>
        </p:spPr>
      </p:sp>
      <p:sp>
        <p:nvSpPr>
          <p:cNvPr id="228355" name="Rectangle 3"/>
          <p:cNvSpPr>
            <a:spLocks noGrp="1" noChangeArrowheads="1"/>
          </p:cNvSpPr>
          <p:nvPr>
            <p:ph type="body" idx="1"/>
          </p:nvPr>
        </p:nvSpPr>
        <p:spPr>
          <a:xfrm>
            <a:off x="914400" y="4592638"/>
            <a:ext cx="5027613" cy="4348162"/>
          </a:xfrm>
        </p:spPr>
        <p:txBody>
          <a:bodyPr/>
          <a:lstStyle/>
          <a:p>
            <a:endParaRPr lang="en-US"/>
          </a:p>
        </p:txBody>
      </p:sp>
    </p:spTree>
  </p:cSld>
  <p:clrMapOvr>
    <a:masterClrMapping/>
  </p:clrMapOvr>
</p:notes>
</file>

<file path=ppt/notesSlides/notesSlide10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0402" name="Rectangle 2"/>
          <p:cNvSpPr>
            <a:spLocks noGrp="1" noRot="1" noChangeAspect="1" noChangeArrowheads="1" noTextEdit="1"/>
          </p:cNvSpPr>
          <p:nvPr>
            <p:ph type="sldImg"/>
          </p:nvPr>
        </p:nvSpPr>
        <p:spPr>
          <a:xfrm>
            <a:off x="1012825" y="725488"/>
            <a:ext cx="4832350" cy="3624262"/>
          </a:xfrm>
          <a:ln/>
        </p:spPr>
      </p:sp>
      <p:sp>
        <p:nvSpPr>
          <p:cNvPr id="230403" name="Rectangle 3"/>
          <p:cNvSpPr>
            <a:spLocks noGrp="1" noChangeArrowheads="1"/>
          </p:cNvSpPr>
          <p:nvPr>
            <p:ph type="body" idx="1"/>
          </p:nvPr>
        </p:nvSpPr>
        <p:spPr>
          <a:xfrm>
            <a:off x="914400" y="4592638"/>
            <a:ext cx="5027613" cy="4348162"/>
          </a:xfrm>
        </p:spPr>
        <p:txBody>
          <a:bodyPr/>
          <a:lstStyle/>
          <a:p>
            <a:endParaRPr lang="en-US"/>
          </a:p>
        </p:txBody>
      </p:sp>
    </p:spTree>
  </p:cSld>
  <p:clrMapOvr>
    <a:masterClrMapping/>
  </p:clrMapOvr>
</p:notes>
</file>

<file path=ppt/notesSlides/notesSlide10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2450" name="Rectangle 2"/>
          <p:cNvSpPr>
            <a:spLocks noGrp="1" noRot="1" noChangeAspect="1" noChangeArrowheads="1" noTextEdit="1"/>
          </p:cNvSpPr>
          <p:nvPr>
            <p:ph type="sldImg"/>
          </p:nvPr>
        </p:nvSpPr>
        <p:spPr>
          <a:xfrm>
            <a:off x="1012825" y="725488"/>
            <a:ext cx="4832350" cy="3624262"/>
          </a:xfrm>
          <a:ln/>
        </p:spPr>
      </p:sp>
      <p:sp>
        <p:nvSpPr>
          <p:cNvPr id="232451" name="Rectangle 3"/>
          <p:cNvSpPr>
            <a:spLocks noGrp="1" noChangeArrowheads="1"/>
          </p:cNvSpPr>
          <p:nvPr>
            <p:ph type="body" idx="1"/>
          </p:nvPr>
        </p:nvSpPr>
        <p:spPr>
          <a:xfrm>
            <a:off x="914400" y="4592638"/>
            <a:ext cx="5027613" cy="4348162"/>
          </a:xfrm>
        </p:spPr>
        <p:txBody>
          <a:bodyPr/>
          <a:lstStyle/>
          <a:p>
            <a:endParaRPr lang="en-US"/>
          </a:p>
        </p:txBody>
      </p:sp>
    </p:spTree>
  </p:cSld>
  <p:clrMapOvr>
    <a:masterClrMapping/>
  </p:clrMapOvr>
</p:notes>
</file>

<file path=ppt/notesSlides/notesSlide10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4498" name="Rectangle 2"/>
          <p:cNvSpPr>
            <a:spLocks noGrp="1" noRot="1" noChangeAspect="1" noChangeArrowheads="1" noTextEdit="1"/>
          </p:cNvSpPr>
          <p:nvPr>
            <p:ph type="sldImg"/>
          </p:nvPr>
        </p:nvSpPr>
        <p:spPr>
          <a:xfrm>
            <a:off x="1012825" y="725488"/>
            <a:ext cx="4832350" cy="3624262"/>
          </a:xfrm>
          <a:ln/>
        </p:spPr>
      </p:sp>
      <p:sp>
        <p:nvSpPr>
          <p:cNvPr id="234499" name="Rectangle 3"/>
          <p:cNvSpPr>
            <a:spLocks noGrp="1" noChangeArrowheads="1"/>
          </p:cNvSpPr>
          <p:nvPr>
            <p:ph type="body" idx="1"/>
          </p:nvPr>
        </p:nvSpPr>
        <p:spPr>
          <a:xfrm>
            <a:off x="914400" y="4592638"/>
            <a:ext cx="5027613" cy="4348162"/>
          </a:xfrm>
        </p:spPr>
        <p:txBody>
          <a:bodyPr/>
          <a:lstStyle/>
          <a:p>
            <a:endParaRPr lang="en-US"/>
          </a:p>
        </p:txBody>
      </p:sp>
    </p:spTree>
  </p:cSld>
  <p:clrMapOvr>
    <a:masterClrMapping/>
  </p:clrMapOvr>
</p:notes>
</file>

<file path=ppt/notesSlides/notesSlide10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5938" name="Rectangle 2"/>
          <p:cNvSpPr>
            <a:spLocks noGrp="1" noRot="1" noChangeAspect="1" noChangeArrowheads="1" noTextEdit="1"/>
          </p:cNvSpPr>
          <p:nvPr>
            <p:ph type="sldImg"/>
          </p:nvPr>
        </p:nvSpPr>
        <p:spPr>
          <a:ln/>
        </p:spPr>
      </p:sp>
      <p:sp>
        <p:nvSpPr>
          <p:cNvPr id="295939"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0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62" name="Rectangle 2"/>
          <p:cNvSpPr>
            <a:spLocks noGrp="1" noRot="1" noChangeAspect="1" noChangeArrowheads="1" noTextEdit="1"/>
          </p:cNvSpPr>
          <p:nvPr>
            <p:ph type="sldImg"/>
          </p:nvPr>
        </p:nvSpPr>
        <p:spPr>
          <a:ln/>
        </p:spPr>
      </p:sp>
      <p:sp>
        <p:nvSpPr>
          <p:cNvPr id="296963"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8594" name="Rectangle 2"/>
          <p:cNvSpPr>
            <a:spLocks noGrp="1" noRot="1" noChangeAspect="1" noChangeArrowheads="1" noTextEdit="1"/>
          </p:cNvSpPr>
          <p:nvPr>
            <p:ph type="sldImg"/>
          </p:nvPr>
        </p:nvSpPr>
        <p:spPr>
          <a:xfrm>
            <a:off x="1012825" y="725488"/>
            <a:ext cx="4832350" cy="3624262"/>
          </a:xfrm>
          <a:ln/>
        </p:spPr>
      </p:sp>
      <p:sp>
        <p:nvSpPr>
          <p:cNvPr id="238595" name="Rectangle 3"/>
          <p:cNvSpPr>
            <a:spLocks noGrp="1" noChangeArrowheads="1"/>
          </p:cNvSpPr>
          <p:nvPr>
            <p:ph type="body" idx="1"/>
          </p:nvPr>
        </p:nvSpPr>
        <p:spPr>
          <a:xfrm>
            <a:off x="914400" y="4592638"/>
            <a:ext cx="5027613" cy="4348162"/>
          </a:xfrm>
        </p:spPr>
        <p:txBody>
          <a:bodyPr/>
          <a:lstStyle/>
          <a:p>
            <a:pPr marL="228600" indent="-228600"/>
            <a:endParaRPr lang="en-US"/>
          </a:p>
        </p:txBody>
      </p:sp>
    </p:spTree>
  </p:cSld>
  <p:clrMapOvr>
    <a:masterClrMapping/>
  </p:clrMapOvr>
</p:notes>
</file>

<file path=ppt/notesSlides/notesSlide1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0642" name="Rectangle 2"/>
          <p:cNvSpPr>
            <a:spLocks noGrp="1" noRot="1" noChangeAspect="1" noChangeArrowheads="1" noTextEdit="1"/>
          </p:cNvSpPr>
          <p:nvPr>
            <p:ph type="sldImg"/>
          </p:nvPr>
        </p:nvSpPr>
        <p:spPr>
          <a:xfrm>
            <a:off x="1012825" y="725488"/>
            <a:ext cx="4832350" cy="3624262"/>
          </a:xfrm>
          <a:ln/>
        </p:spPr>
      </p:sp>
      <p:sp>
        <p:nvSpPr>
          <p:cNvPr id="240643" name="Rectangle 3"/>
          <p:cNvSpPr>
            <a:spLocks noGrp="1" noChangeArrowheads="1"/>
          </p:cNvSpPr>
          <p:nvPr>
            <p:ph type="body" idx="1"/>
          </p:nvPr>
        </p:nvSpPr>
        <p:spPr>
          <a:xfrm>
            <a:off x="914400" y="4592638"/>
            <a:ext cx="5027613" cy="4348162"/>
          </a:xfrm>
        </p:spPr>
        <p:txBody>
          <a:bodyPr/>
          <a:lstStyle/>
          <a:p>
            <a:endParaRPr lang="en-US" sz="1400"/>
          </a:p>
        </p:txBody>
      </p:sp>
    </p:spTree>
  </p:cSld>
  <p:clrMapOvr>
    <a:masterClrMapping/>
  </p:clrMapOvr>
</p:notes>
</file>

<file path=ppt/notesSlides/notesSlide1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2690" name="Rectangle 2"/>
          <p:cNvSpPr>
            <a:spLocks noGrp="1" noRot="1" noChangeAspect="1" noChangeArrowheads="1" noTextEdit="1"/>
          </p:cNvSpPr>
          <p:nvPr>
            <p:ph type="sldImg"/>
          </p:nvPr>
        </p:nvSpPr>
        <p:spPr>
          <a:xfrm>
            <a:off x="1012825" y="725488"/>
            <a:ext cx="4832350" cy="3624262"/>
          </a:xfrm>
          <a:ln/>
        </p:spPr>
      </p:sp>
      <p:sp>
        <p:nvSpPr>
          <p:cNvPr id="242691" name="Rectangle 3"/>
          <p:cNvSpPr>
            <a:spLocks noGrp="1" noChangeArrowheads="1"/>
          </p:cNvSpPr>
          <p:nvPr>
            <p:ph type="body" idx="1"/>
          </p:nvPr>
        </p:nvSpPr>
        <p:spPr>
          <a:xfrm>
            <a:off x="914400" y="4592638"/>
            <a:ext cx="5027613" cy="4348162"/>
          </a:xfrm>
        </p:spPr>
        <p:txBody>
          <a:bodyPr/>
          <a:lstStyle/>
          <a:p>
            <a:endParaRPr lang="en-US" sz="1400"/>
          </a:p>
        </p:txBody>
      </p:sp>
    </p:spTree>
  </p:cSld>
  <p:clrMapOvr>
    <a:masterClrMapping/>
  </p:clrMapOvr>
</p:notes>
</file>

<file path=ppt/notesSlides/notesSlide1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7986" name="Rectangle 2"/>
          <p:cNvSpPr>
            <a:spLocks noGrp="1" noRot="1" noChangeAspect="1" noChangeArrowheads="1" noTextEdit="1"/>
          </p:cNvSpPr>
          <p:nvPr>
            <p:ph type="sldImg"/>
          </p:nvPr>
        </p:nvSpPr>
        <p:spPr>
          <a:ln/>
        </p:spPr>
      </p:sp>
      <p:sp>
        <p:nvSpPr>
          <p:cNvPr id="297987"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62" name="Rectangle 2"/>
          <p:cNvSpPr>
            <a:spLocks noGrp="1" noRot="1" noChangeAspect="1" noChangeArrowheads="1" noTextEdit="1"/>
          </p:cNvSpPr>
          <p:nvPr>
            <p:ph type="sldImg"/>
          </p:nvPr>
        </p:nvSpPr>
        <p:spPr>
          <a:xfrm>
            <a:off x="1012825" y="725488"/>
            <a:ext cx="4832350" cy="3624262"/>
          </a:xfrm>
          <a:ln/>
        </p:spPr>
      </p:sp>
      <p:sp>
        <p:nvSpPr>
          <p:cNvPr id="245763" name="Rectangle 3"/>
          <p:cNvSpPr>
            <a:spLocks noGrp="1" noChangeArrowheads="1"/>
          </p:cNvSpPr>
          <p:nvPr>
            <p:ph type="body" idx="1"/>
          </p:nvPr>
        </p:nvSpPr>
        <p:spPr>
          <a:xfrm>
            <a:off x="914400" y="4592638"/>
            <a:ext cx="5027613" cy="4348162"/>
          </a:xfrm>
        </p:spPr>
        <p:txBody>
          <a:bodyPr/>
          <a:lstStyle/>
          <a:p>
            <a:endParaRPr lang="en-US" sz="1400">
              <a:latin typeface="Arial" charset="0"/>
            </a:endParaRPr>
          </a:p>
        </p:txBody>
      </p:sp>
    </p:spTree>
  </p:cSld>
  <p:clrMapOvr>
    <a:masterClrMapping/>
  </p:clrMapOvr>
</p:notes>
</file>

<file path=ppt/notesSlides/notesSlide1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9010" name="Rectangle 2"/>
          <p:cNvSpPr>
            <a:spLocks noGrp="1" noRot="1" noChangeAspect="1" noChangeArrowheads="1" noTextEdit="1"/>
          </p:cNvSpPr>
          <p:nvPr>
            <p:ph type="sldImg"/>
          </p:nvPr>
        </p:nvSpPr>
        <p:spPr>
          <a:ln/>
        </p:spPr>
      </p:sp>
      <p:sp>
        <p:nvSpPr>
          <p:cNvPr id="299011"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8834" name="Rectangle 2"/>
          <p:cNvSpPr>
            <a:spLocks noGrp="1" noRot="1" noChangeAspect="1" noChangeArrowheads="1" noTextEdit="1"/>
          </p:cNvSpPr>
          <p:nvPr>
            <p:ph type="sldImg"/>
          </p:nvPr>
        </p:nvSpPr>
        <p:spPr>
          <a:xfrm>
            <a:off x="1012825" y="725488"/>
            <a:ext cx="4832350" cy="3624262"/>
          </a:xfrm>
          <a:ln/>
        </p:spPr>
      </p:sp>
      <p:sp>
        <p:nvSpPr>
          <p:cNvPr id="248835" name="Rectangle 3"/>
          <p:cNvSpPr>
            <a:spLocks noGrp="1" noChangeArrowheads="1"/>
          </p:cNvSpPr>
          <p:nvPr>
            <p:ph type="body" idx="1"/>
          </p:nvPr>
        </p:nvSpPr>
        <p:spPr>
          <a:xfrm>
            <a:off x="914400" y="4592638"/>
            <a:ext cx="5027613" cy="4348162"/>
          </a:xfrm>
        </p:spPr>
        <p:txBody>
          <a:bodyPr/>
          <a:lstStyle/>
          <a:p>
            <a:endParaRPr lang="en-US"/>
          </a:p>
        </p:txBody>
      </p:sp>
    </p:spTree>
  </p:cSld>
  <p:clrMapOvr>
    <a:masterClrMapping/>
  </p:clrMapOvr>
</p:notes>
</file>

<file path=ppt/notesSlides/notesSlide1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0882" name="Rectangle 2"/>
          <p:cNvSpPr>
            <a:spLocks noGrp="1" noRot="1" noChangeAspect="1" noChangeArrowheads="1" noTextEdit="1"/>
          </p:cNvSpPr>
          <p:nvPr>
            <p:ph type="sldImg"/>
          </p:nvPr>
        </p:nvSpPr>
        <p:spPr>
          <a:xfrm>
            <a:off x="1012825" y="725488"/>
            <a:ext cx="4832350" cy="3624262"/>
          </a:xfrm>
          <a:ln/>
        </p:spPr>
      </p:sp>
      <p:sp>
        <p:nvSpPr>
          <p:cNvPr id="250883" name="Rectangle 3"/>
          <p:cNvSpPr>
            <a:spLocks noGrp="1" noChangeArrowheads="1"/>
          </p:cNvSpPr>
          <p:nvPr>
            <p:ph type="body" idx="1"/>
          </p:nvPr>
        </p:nvSpPr>
        <p:spPr>
          <a:xfrm>
            <a:off x="914400" y="4592638"/>
            <a:ext cx="5027613" cy="4348162"/>
          </a:xfrm>
        </p:spPr>
        <p:txBody>
          <a:bodyPr/>
          <a:lstStyle/>
          <a:p>
            <a:endParaRPr lang="en-US"/>
          </a:p>
        </p:txBody>
      </p:sp>
    </p:spTree>
  </p:cSld>
  <p:clrMapOvr>
    <a:masterClrMapping/>
  </p:clrMapOvr>
</p:notes>
</file>

<file path=ppt/notesSlides/notesSlide1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2930" name="Rectangle 2"/>
          <p:cNvSpPr>
            <a:spLocks noGrp="1" noRot="1" noChangeAspect="1" noChangeArrowheads="1" noTextEdit="1"/>
          </p:cNvSpPr>
          <p:nvPr>
            <p:ph type="sldImg"/>
          </p:nvPr>
        </p:nvSpPr>
        <p:spPr>
          <a:xfrm>
            <a:off x="1012825" y="725488"/>
            <a:ext cx="4832350" cy="3624262"/>
          </a:xfrm>
          <a:ln/>
        </p:spPr>
      </p:sp>
      <p:sp>
        <p:nvSpPr>
          <p:cNvPr id="252931" name="Rectangle 3"/>
          <p:cNvSpPr>
            <a:spLocks noGrp="1" noChangeArrowheads="1"/>
          </p:cNvSpPr>
          <p:nvPr>
            <p:ph type="body" idx="1"/>
          </p:nvPr>
        </p:nvSpPr>
        <p:spPr>
          <a:xfrm>
            <a:off x="914400" y="4592638"/>
            <a:ext cx="5027613" cy="4348162"/>
          </a:xfrm>
        </p:spPr>
        <p:txBody>
          <a:bodyPr/>
          <a:lstStyle/>
          <a:p>
            <a:endParaRPr lang="en-US"/>
          </a:p>
        </p:txBody>
      </p:sp>
    </p:spTree>
  </p:cSld>
  <p:clrMapOvr>
    <a:masterClrMapping/>
  </p:clrMapOvr>
</p:notes>
</file>

<file path=ppt/notesSlides/notesSlide1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4978" name="Rectangle 2"/>
          <p:cNvSpPr>
            <a:spLocks noGrp="1" noRot="1" noChangeAspect="1" noChangeArrowheads="1" noTextEdit="1"/>
          </p:cNvSpPr>
          <p:nvPr>
            <p:ph type="sldImg"/>
          </p:nvPr>
        </p:nvSpPr>
        <p:spPr>
          <a:xfrm>
            <a:off x="1012825" y="725488"/>
            <a:ext cx="4832350" cy="3624262"/>
          </a:xfrm>
          <a:ln/>
        </p:spPr>
      </p:sp>
      <p:sp>
        <p:nvSpPr>
          <p:cNvPr id="254979" name="Rectangle 3"/>
          <p:cNvSpPr>
            <a:spLocks noGrp="1" noChangeArrowheads="1"/>
          </p:cNvSpPr>
          <p:nvPr>
            <p:ph type="body" idx="1"/>
          </p:nvPr>
        </p:nvSpPr>
        <p:spPr>
          <a:xfrm>
            <a:off x="914400" y="4592638"/>
            <a:ext cx="5027613" cy="4348162"/>
          </a:xfrm>
        </p:spPr>
        <p:txBody>
          <a:bodyPr/>
          <a:lstStyle/>
          <a:p>
            <a:endParaRPr lang="en-US" sz="1400"/>
          </a:p>
        </p:txBody>
      </p:sp>
    </p:spTree>
  </p:cSld>
  <p:clrMapOvr>
    <a:masterClrMapping/>
  </p:clrMapOvr>
</p:notes>
</file>

<file path=ppt/notesSlides/notesSlide1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0034" name="Rectangle 2"/>
          <p:cNvSpPr>
            <a:spLocks noGrp="1" noRot="1" noChangeAspect="1" noChangeArrowheads="1" noTextEdit="1"/>
          </p:cNvSpPr>
          <p:nvPr>
            <p:ph type="sldImg"/>
          </p:nvPr>
        </p:nvSpPr>
        <p:spPr>
          <a:ln/>
        </p:spPr>
      </p:sp>
      <p:sp>
        <p:nvSpPr>
          <p:cNvPr id="300035"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1058" name="Rectangle 2"/>
          <p:cNvSpPr>
            <a:spLocks noGrp="1" noRot="1" noChangeAspect="1" noChangeArrowheads="1" noTextEdit="1"/>
          </p:cNvSpPr>
          <p:nvPr>
            <p:ph type="sldImg"/>
          </p:nvPr>
        </p:nvSpPr>
        <p:spPr>
          <a:ln/>
        </p:spPr>
      </p:sp>
      <p:sp>
        <p:nvSpPr>
          <p:cNvPr id="301059"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2082" name="Rectangle 2"/>
          <p:cNvSpPr>
            <a:spLocks noGrp="1" noRot="1" noChangeAspect="1" noChangeArrowheads="1" noTextEdit="1"/>
          </p:cNvSpPr>
          <p:nvPr>
            <p:ph type="sldImg"/>
          </p:nvPr>
        </p:nvSpPr>
        <p:spPr>
          <a:ln/>
        </p:spPr>
      </p:sp>
      <p:sp>
        <p:nvSpPr>
          <p:cNvPr id="302083"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3106" name="Rectangle 2"/>
          <p:cNvSpPr>
            <a:spLocks noGrp="1" noRot="1" noChangeAspect="1" noChangeArrowheads="1" noTextEdit="1"/>
          </p:cNvSpPr>
          <p:nvPr>
            <p:ph type="sldImg"/>
          </p:nvPr>
        </p:nvSpPr>
        <p:spPr>
          <a:ln/>
        </p:spPr>
      </p:sp>
      <p:sp>
        <p:nvSpPr>
          <p:cNvPr id="303107"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3170" name="Rectangle 2"/>
          <p:cNvSpPr>
            <a:spLocks noGrp="1" noRot="1" noChangeAspect="1" noChangeArrowheads="1" noTextEdit="1"/>
          </p:cNvSpPr>
          <p:nvPr>
            <p:ph type="sldImg"/>
          </p:nvPr>
        </p:nvSpPr>
        <p:spPr>
          <a:xfrm>
            <a:off x="1012825" y="725488"/>
            <a:ext cx="4832350" cy="3624262"/>
          </a:xfrm>
          <a:ln/>
        </p:spPr>
      </p:sp>
      <p:sp>
        <p:nvSpPr>
          <p:cNvPr id="263171" name="Rectangle 3"/>
          <p:cNvSpPr>
            <a:spLocks noGrp="1" noChangeArrowheads="1"/>
          </p:cNvSpPr>
          <p:nvPr>
            <p:ph type="body" idx="1"/>
          </p:nvPr>
        </p:nvSpPr>
        <p:spPr>
          <a:xfrm>
            <a:off x="914400" y="4592638"/>
            <a:ext cx="5027613" cy="4348162"/>
          </a:xfrm>
        </p:spPr>
        <p:txBody>
          <a:bodyPr/>
          <a:lstStyle/>
          <a:p>
            <a:endParaRPr lang="en-US"/>
          </a:p>
        </p:txBody>
      </p:sp>
    </p:spTree>
  </p:cSld>
  <p:clrMapOvr>
    <a:masterClrMapping/>
  </p:clrMapOvr>
</p:notes>
</file>

<file path=ppt/notesSlides/notesSlide1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4130" name="Rectangle 2"/>
          <p:cNvSpPr>
            <a:spLocks noGrp="1" noRot="1" noChangeAspect="1" noChangeArrowheads="1" noTextEdit="1"/>
          </p:cNvSpPr>
          <p:nvPr>
            <p:ph type="sldImg"/>
          </p:nvPr>
        </p:nvSpPr>
        <p:spPr>
          <a:ln/>
        </p:spPr>
      </p:sp>
      <p:sp>
        <p:nvSpPr>
          <p:cNvPr id="304131"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5154" name="Rectangle 2"/>
          <p:cNvSpPr>
            <a:spLocks noGrp="1" noRot="1" noChangeAspect="1" noChangeArrowheads="1" noTextEdit="1"/>
          </p:cNvSpPr>
          <p:nvPr>
            <p:ph type="sldImg"/>
          </p:nvPr>
        </p:nvSpPr>
        <p:spPr>
          <a:ln/>
        </p:spPr>
      </p:sp>
      <p:sp>
        <p:nvSpPr>
          <p:cNvPr id="305155"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5218" name="Rectangle 2"/>
          <p:cNvSpPr>
            <a:spLocks noGrp="1" noRot="1" noChangeAspect="1" noChangeArrowheads="1" noTextEdit="1"/>
          </p:cNvSpPr>
          <p:nvPr>
            <p:ph type="sldImg"/>
          </p:nvPr>
        </p:nvSpPr>
        <p:spPr>
          <a:xfrm>
            <a:off x="1012825" y="725488"/>
            <a:ext cx="4832350" cy="3624262"/>
          </a:xfrm>
          <a:ln/>
        </p:spPr>
      </p:sp>
      <p:sp>
        <p:nvSpPr>
          <p:cNvPr id="265219" name="Rectangle 3"/>
          <p:cNvSpPr>
            <a:spLocks noGrp="1" noChangeArrowheads="1"/>
          </p:cNvSpPr>
          <p:nvPr>
            <p:ph type="body" idx="1"/>
          </p:nvPr>
        </p:nvSpPr>
        <p:spPr>
          <a:xfrm>
            <a:off x="914400" y="4592638"/>
            <a:ext cx="5027613" cy="4348162"/>
          </a:xfrm>
        </p:spPr>
        <p:txBody>
          <a:bodyPr/>
          <a:lstStyle/>
          <a:p>
            <a:r>
              <a:rPr lang="en-US" dirty="0"/>
              <a:t>In theory it is such, but people still use parametric anyway.</a:t>
            </a:r>
          </a:p>
          <a:p>
            <a:r>
              <a:rPr lang="en-US" dirty="0"/>
              <a:t> How many assumptions can you violate?</a:t>
            </a:r>
          </a:p>
          <a:p>
            <a:r>
              <a:rPr lang="en-US" dirty="0"/>
              <a:t>--Not an exact number, but if you violate the important ones.</a:t>
            </a:r>
          </a:p>
          <a:p>
            <a:endParaRPr lang="en-US" dirty="0"/>
          </a:p>
          <a:p>
            <a:r>
              <a:rPr lang="en-US" dirty="0"/>
              <a:t>If your sample size is very small, you can still run t test but choose a more stringent a level.</a:t>
            </a:r>
          </a:p>
          <a:p>
            <a:endParaRPr lang="en-US" dirty="0"/>
          </a:p>
          <a:p>
            <a:r>
              <a:rPr lang="en-US" dirty="0"/>
              <a:t>Theoretically, Ordinal data: like survey data from a Likert Scale needs to analyzed in using nonparametric tests.</a:t>
            </a:r>
          </a:p>
          <a:p>
            <a:endParaRPr lang="en-US" dirty="0"/>
          </a:p>
          <a:p>
            <a:r>
              <a:rPr lang="en-US" dirty="0"/>
              <a:t>Parametric is more for real scores, like a test score.</a:t>
            </a:r>
          </a:p>
          <a:p>
            <a:r>
              <a:rPr lang="en-US" dirty="0"/>
              <a:t>In essence, Non-parametric tests compare the means of the rank.  </a:t>
            </a:r>
          </a:p>
          <a:p>
            <a:endParaRPr lang="en-US" dirty="0"/>
          </a:p>
          <a:p>
            <a:endParaRPr lang="en-US" dirty="0"/>
          </a:p>
        </p:txBody>
      </p:sp>
    </p:spTree>
  </p:cSld>
  <p:clrMapOvr>
    <a:masterClrMapping/>
  </p:clrMapOvr>
</p:notes>
</file>

<file path=ppt/notesSlides/notesSlide1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7266" name="Rectangle 2"/>
          <p:cNvSpPr>
            <a:spLocks noGrp="1" noRot="1" noChangeAspect="1" noChangeArrowheads="1" noTextEdit="1"/>
          </p:cNvSpPr>
          <p:nvPr>
            <p:ph type="sldImg"/>
          </p:nvPr>
        </p:nvSpPr>
        <p:spPr>
          <a:xfrm>
            <a:off x="1012825" y="725488"/>
            <a:ext cx="4832350" cy="3624262"/>
          </a:xfrm>
          <a:ln/>
        </p:spPr>
      </p:sp>
      <p:sp>
        <p:nvSpPr>
          <p:cNvPr id="267267" name="Rectangle 3"/>
          <p:cNvSpPr>
            <a:spLocks noGrp="1" noChangeArrowheads="1"/>
          </p:cNvSpPr>
          <p:nvPr>
            <p:ph type="body" idx="1"/>
          </p:nvPr>
        </p:nvSpPr>
        <p:spPr>
          <a:xfrm>
            <a:off x="914400" y="4592638"/>
            <a:ext cx="5027613" cy="4348162"/>
          </a:xfrm>
        </p:spPr>
        <p:txBody>
          <a:bodyPr/>
          <a:lstStyle/>
          <a:p>
            <a:r>
              <a:rPr lang="en-US"/>
              <a:t>1. When there is no </a:t>
            </a:r>
          </a:p>
          <a:p>
            <a:endParaRPr lang="en-US"/>
          </a:p>
          <a:p>
            <a:endParaRPr lang="en-US"/>
          </a:p>
          <a:p>
            <a:r>
              <a:rPr lang="en-US"/>
              <a:t>IV and DV are both nominal. Chi Squares determines the association between IV and DV by counting the frequencies of distribution. </a:t>
            </a:r>
          </a:p>
          <a:p>
            <a:pPr lvl="1"/>
            <a:endParaRPr lang="en-US" i="1"/>
          </a:p>
          <a:p>
            <a:endParaRPr lang="en-US"/>
          </a:p>
        </p:txBody>
      </p:sp>
    </p:spTree>
  </p:cSld>
  <p:clrMapOvr>
    <a:masterClrMapping/>
  </p:clrMapOvr>
</p:notes>
</file>

<file path=ppt/notesSlides/notesSlide1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9314" name="Rectangle 2"/>
          <p:cNvSpPr>
            <a:spLocks noGrp="1" noRot="1" noChangeAspect="1" noChangeArrowheads="1" noTextEdit="1"/>
          </p:cNvSpPr>
          <p:nvPr>
            <p:ph type="sldImg"/>
          </p:nvPr>
        </p:nvSpPr>
        <p:spPr>
          <a:xfrm>
            <a:off x="1012825" y="725488"/>
            <a:ext cx="4832350" cy="3624262"/>
          </a:xfrm>
          <a:ln/>
        </p:spPr>
      </p:sp>
      <p:sp>
        <p:nvSpPr>
          <p:cNvPr id="269315" name="Rectangle 3"/>
          <p:cNvSpPr>
            <a:spLocks noGrp="1" noChangeArrowheads="1"/>
          </p:cNvSpPr>
          <p:nvPr>
            <p:ph type="body" idx="1"/>
          </p:nvPr>
        </p:nvSpPr>
        <p:spPr>
          <a:xfrm>
            <a:off x="914400" y="4592638"/>
            <a:ext cx="5027613" cy="4348162"/>
          </a:xfrm>
        </p:spPr>
        <p:txBody>
          <a:bodyPr/>
          <a:lstStyle/>
          <a:p>
            <a:pPr lvl="1"/>
            <a:r>
              <a:rPr lang="en-US" i="1"/>
              <a:t>Does people with brown eyes are more likely to have brown hair than any other hair color?</a:t>
            </a:r>
          </a:p>
          <a:p>
            <a:pPr lvl="1"/>
            <a:endParaRPr lang="en-US" i="1"/>
          </a:p>
          <a:p>
            <a:r>
              <a:rPr lang="en-US"/>
              <a:t>Allows you to determine if what you observe in a distribution of frequencies would be what you would expect to occur by chance.</a:t>
            </a:r>
          </a:p>
          <a:p>
            <a:endParaRPr lang="en-US"/>
          </a:p>
          <a:p>
            <a:r>
              <a:rPr lang="en-US"/>
              <a:t>The chance distribution is: the total number of occurrences/the no. of classes or categories</a:t>
            </a:r>
          </a:p>
          <a:p>
            <a:pPr lvl="1"/>
            <a:endParaRPr lang="en-US"/>
          </a:p>
          <a:p>
            <a:endParaRPr lang="en-US"/>
          </a:p>
        </p:txBody>
      </p:sp>
    </p:spTree>
  </p:cSld>
  <p:clrMapOvr>
    <a:masterClrMapping/>
  </p:clrMapOvr>
</p:notes>
</file>

<file path=ppt/notesSlides/notesSlide1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1362" name="Rectangle 2"/>
          <p:cNvSpPr>
            <a:spLocks noGrp="1" noRot="1" noChangeAspect="1" noChangeArrowheads="1" noTextEdit="1"/>
          </p:cNvSpPr>
          <p:nvPr>
            <p:ph type="sldImg"/>
          </p:nvPr>
        </p:nvSpPr>
        <p:spPr>
          <a:xfrm>
            <a:off x="1012825" y="725488"/>
            <a:ext cx="4832350" cy="3624262"/>
          </a:xfrm>
          <a:ln/>
        </p:spPr>
      </p:sp>
      <p:sp>
        <p:nvSpPr>
          <p:cNvPr id="271363" name="Rectangle 3"/>
          <p:cNvSpPr>
            <a:spLocks noGrp="1" noChangeArrowheads="1"/>
          </p:cNvSpPr>
          <p:nvPr>
            <p:ph type="body" idx="1"/>
          </p:nvPr>
        </p:nvSpPr>
        <p:spPr>
          <a:xfrm>
            <a:off x="914400" y="4592638"/>
            <a:ext cx="5027613" cy="4348162"/>
          </a:xfrm>
        </p:spPr>
        <p:txBody>
          <a:bodyPr/>
          <a:lstStyle/>
          <a:p>
            <a:endParaRPr lang="en-US" sz="1400"/>
          </a:p>
        </p:txBody>
      </p:sp>
    </p:spTree>
  </p:cSld>
  <p:clrMapOvr>
    <a:masterClrMapping/>
  </p:clrMapOvr>
</p:notes>
</file>

<file path=ppt/notesSlides/notesSlide1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6178" name="Rectangle 2"/>
          <p:cNvSpPr>
            <a:spLocks noGrp="1" noRot="1" noChangeAspect="1" noChangeArrowheads="1" noTextEdit="1"/>
          </p:cNvSpPr>
          <p:nvPr>
            <p:ph type="sldImg"/>
          </p:nvPr>
        </p:nvSpPr>
        <p:spPr>
          <a:ln/>
        </p:spPr>
      </p:sp>
      <p:sp>
        <p:nvSpPr>
          <p:cNvPr id="306179"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4434" name="Rectangle 2"/>
          <p:cNvSpPr>
            <a:spLocks noGrp="1" noRot="1" noChangeAspect="1" noChangeArrowheads="1" noTextEdit="1"/>
          </p:cNvSpPr>
          <p:nvPr>
            <p:ph type="sldImg"/>
          </p:nvPr>
        </p:nvSpPr>
        <p:spPr>
          <a:xfrm>
            <a:off x="1012825" y="725488"/>
            <a:ext cx="4832350" cy="3624262"/>
          </a:xfrm>
          <a:ln/>
        </p:spPr>
      </p:sp>
      <p:sp>
        <p:nvSpPr>
          <p:cNvPr id="274435" name="Rectangle 3"/>
          <p:cNvSpPr>
            <a:spLocks noGrp="1" noChangeArrowheads="1"/>
          </p:cNvSpPr>
          <p:nvPr>
            <p:ph type="body" idx="1"/>
          </p:nvPr>
        </p:nvSpPr>
        <p:spPr>
          <a:xfrm>
            <a:off x="914400" y="4592638"/>
            <a:ext cx="5027613" cy="4348162"/>
          </a:xfrm>
        </p:spPr>
        <p:txBody>
          <a:bodyPr/>
          <a:lstStyle/>
          <a:p>
            <a:endParaRPr lang="en-US"/>
          </a:p>
        </p:txBody>
      </p:sp>
    </p:spTree>
  </p:cSld>
  <p:clrMapOvr>
    <a:masterClrMapping/>
  </p:clrMapOvr>
</p:notes>
</file>

<file path=ppt/notesSlides/notesSlide1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02" name="Rectangle 2"/>
          <p:cNvSpPr>
            <a:spLocks noGrp="1" noRot="1" noChangeAspect="1" noChangeArrowheads="1" noTextEdit="1"/>
          </p:cNvSpPr>
          <p:nvPr>
            <p:ph type="sldImg"/>
          </p:nvPr>
        </p:nvSpPr>
        <p:spPr>
          <a:ln/>
        </p:spPr>
      </p:sp>
      <p:sp>
        <p:nvSpPr>
          <p:cNvPr id="307203"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5650" name="Rectangle 2"/>
          <p:cNvSpPr>
            <a:spLocks noGrp="1" noRot="1" noChangeAspect="1" noChangeArrowheads="1" noTextEdit="1"/>
          </p:cNvSpPr>
          <p:nvPr>
            <p:ph type="sldImg"/>
          </p:nvPr>
        </p:nvSpPr>
        <p:spPr>
          <a:ln/>
        </p:spPr>
      </p:sp>
      <p:sp>
        <p:nvSpPr>
          <p:cNvPr id="155651"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6674" name="Rectangle 2"/>
          <p:cNvSpPr>
            <a:spLocks noGrp="1" noRot="1" noChangeAspect="1" noChangeArrowheads="1" noTextEdit="1"/>
          </p:cNvSpPr>
          <p:nvPr>
            <p:ph type="sldImg"/>
          </p:nvPr>
        </p:nvSpPr>
        <p:spPr>
          <a:ln/>
        </p:spPr>
      </p:sp>
      <p:sp>
        <p:nvSpPr>
          <p:cNvPr id="156675"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7698" name="Rectangle 2"/>
          <p:cNvSpPr>
            <a:spLocks noGrp="1" noRot="1" noChangeAspect="1" noChangeArrowheads="1" noTextEdit="1"/>
          </p:cNvSpPr>
          <p:nvPr>
            <p:ph type="sldImg"/>
          </p:nvPr>
        </p:nvSpPr>
        <p:spPr>
          <a:ln/>
        </p:spPr>
      </p:sp>
      <p:sp>
        <p:nvSpPr>
          <p:cNvPr id="157699"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8722" name="Rectangle 2"/>
          <p:cNvSpPr>
            <a:spLocks noGrp="1" noRot="1" noChangeAspect="1" noChangeArrowheads="1" noTextEdit="1"/>
          </p:cNvSpPr>
          <p:nvPr>
            <p:ph type="sldImg"/>
          </p:nvPr>
        </p:nvSpPr>
        <p:spPr>
          <a:ln/>
        </p:spPr>
      </p:sp>
      <p:sp>
        <p:nvSpPr>
          <p:cNvPr id="158723"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9746" name="Rectangle 2"/>
          <p:cNvSpPr>
            <a:spLocks noGrp="1" noRot="1" noChangeAspect="1" noChangeArrowheads="1" noTextEdit="1"/>
          </p:cNvSpPr>
          <p:nvPr>
            <p:ph type="sldImg"/>
          </p:nvPr>
        </p:nvSpPr>
        <p:spPr>
          <a:ln/>
        </p:spPr>
      </p:sp>
      <p:sp>
        <p:nvSpPr>
          <p:cNvPr id="159747"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0770" name="Rectangle 2"/>
          <p:cNvSpPr>
            <a:spLocks noGrp="1" noRot="1" noChangeAspect="1" noChangeArrowheads="1" noTextEdit="1"/>
          </p:cNvSpPr>
          <p:nvPr>
            <p:ph type="sldImg"/>
          </p:nvPr>
        </p:nvSpPr>
        <p:spPr>
          <a:ln/>
        </p:spPr>
      </p:sp>
      <p:sp>
        <p:nvSpPr>
          <p:cNvPr id="160771"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1794" name="Rectangle 2"/>
          <p:cNvSpPr>
            <a:spLocks noGrp="1" noRot="1" noChangeAspect="1" noChangeArrowheads="1" noTextEdit="1"/>
          </p:cNvSpPr>
          <p:nvPr>
            <p:ph type="sldImg"/>
          </p:nvPr>
        </p:nvSpPr>
        <p:spPr>
          <a:ln/>
        </p:spPr>
      </p:sp>
      <p:sp>
        <p:nvSpPr>
          <p:cNvPr id="161795"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2818" name="Rectangle 2"/>
          <p:cNvSpPr>
            <a:spLocks noGrp="1" noRot="1" noChangeAspect="1" noChangeArrowheads="1" noTextEdit="1"/>
          </p:cNvSpPr>
          <p:nvPr>
            <p:ph type="sldImg"/>
          </p:nvPr>
        </p:nvSpPr>
        <p:spPr>
          <a:ln/>
        </p:spPr>
      </p:sp>
      <p:sp>
        <p:nvSpPr>
          <p:cNvPr id="162819"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4866" name="Rectangle 2"/>
          <p:cNvSpPr>
            <a:spLocks noGrp="1" noRot="1" noChangeAspect="1" noChangeArrowheads="1" noTextEdit="1"/>
          </p:cNvSpPr>
          <p:nvPr>
            <p:ph type="sldImg"/>
          </p:nvPr>
        </p:nvSpPr>
        <p:spPr>
          <a:ln/>
        </p:spPr>
      </p:sp>
      <p:sp>
        <p:nvSpPr>
          <p:cNvPr id="164867"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5890" name="Rectangle 2"/>
          <p:cNvSpPr>
            <a:spLocks noGrp="1" noRot="1" noChangeAspect="1" noChangeArrowheads="1" noTextEdit="1"/>
          </p:cNvSpPr>
          <p:nvPr>
            <p:ph type="sldImg"/>
          </p:nvPr>
        </p:nvSpPr>
        <p:spPr>
          <a:ln/>
        </p:spPr>
      </p:sp>
      <p:sp>
        <p:nvSpPr>
          <p:cNvPr id="165891"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6914" name="Rectangle 2"/>
          <p:cNvSpPr>
            <a:spLocks noGrp="1" noRot="1" noChangeAspect="1" noChangeArrowheads="1" noTextEdit="1"/>
          </p:cNvSpPr>
          <p:nvPr>
            <p:ph type="sldImg"/>
          </p:nvPr>
        </p:nvSpPr>
        <p:spPr>
          <a:ln/>
        </p:spPr>
      </p:sp>
      <p:sp>
        <p:nvSpPr>
          <p:cNvPr id="166915"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7938" name="Rectangle 2"/>
          <p:cNvSpPr>
            <a:spLocks noGrp="1" noRot="1" noChangeAspect="1" noChangeArrowheads="1" noTextEdit="1"/>
          </p:cNvSpPr>
          <p:nvPr>
            <p:ph type="sldImg"/>
          </p:nvPr>
        </p:nvSpPr>
        <p:spPr>
          <a:ln/>
        </p:spPr>
      </p:sp>
      <p:sp>
        <p:nvSpPr>
          <p:cNvPr id="167939"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8962" name="Rectangle 2"/>
          <p:cNvSpPr>
            <a:spLocks noGrp="1" noRot="1" noChangeAspect="1" noChangeArrowheads="1" noTextEdit="1"/>
          </p:cNvSpPr>
          <p:nvPr>
            <p:ph type="sldImg"/>
          </p:nvPr>
        </p:nvSpPr>
        <p:spPr>
          <a:ln/>
        </p:spPr>
      </p:sp>
      <p:sp>
        <p:nvSpPr>
          <p:cNvPr id="168963"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9986" name="Rectangle 2"/>
          <p:cNvSpPr>
            <a:spLocks noGrp="1" noRot="1" noChangeAspect="1" noChangeArrowheads="1" noTextEdit="1"/>
          </p:cNvSpPr>
          <p:nvPr>
            <p:ph type="sldImg"/>
          </p:nvPr>
        </p:nvSpPr>
        <p:spPr>
          <a:ln/>
        </p:spPr>
      </p:sp>
      <p:sp>
        <p:nvSpPr>
          <p:cNvPr id="169987" name="Rectangle 3"/>
          <p:cNvSpPr>
            <a:spLocks noGrp="1" noChangeArrowheads="1"/>
          </p:cNvSpPr>
          <p:nvPr>
            <p:ph type="body" idx="1"/>
          </p:nvPr>
        </p:nvSpPr>
        <p:spPr/>
        <p:txBody>
          <a:bodyPr/>
          <a:lstStyle/>
          <a:p>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320514" name="Group 2"/>
          <p:cNvGrpSpPr>
            <a:grpSpLocks/>
          </p:cNvGrpSpPr>
          <p:nvPr/>
        </p:nvGrpSpPr>
        <p:grpSpPr bwMode="auto">
          <a:xfrm>
            <a:off x="-3222625" y="304800"/>
            <a:ext cx="11909425" cy="4724400"/>
            <a:chOff x="-2030" y="192"/>
            <a:chExt cx="7502" cy="2976"/>
          </a:xfrm>
        </p:grpSpPr>
        <p:sp>
          <p:nvSpPr>
            <p:cNvPr id="320515" name="Line 3"/>
            <p:cNvSpPr>
              <a:spLocks noChangeShapeType="1"/>
            </p:cNvSpPr>
            <p:nvPr/>
          </p:nvSpPr>
          <p:spPr bwMode="auto">
            <a:xfrm>
              <a:off x="912" y="1584"/>
              <a:ext cx="4560" cy="0"/>
            </a:xfrm>
            <a:prstGeom prst="line">
              <a:avLst/>
            </a:prstGeom>
            <a:noFill/>
            <a:ln w="12700">
              <a:solidFill>
                <a:schemeClr val="tx1"/>
              </a:solidFill>
              <a:round/>
              <a:headEnd/>
              <a:tailEnd/>
            </a:ln>
            <a:effectLst/>
          </p:spPr>
          <p:txBody>
            <a:bodyPr/>
            <a:lstStyle/>
            <a:p>
              <a:endParaRPr lang="en-GB"/>
            </a:p>
          </p:txBody>
        </p:sp>
        <p:sp>
          <p:nvSpPr>
            <p:cNvPr id="320516" name="AutoShape 4"/>
            <p:cNvSpPr>
              <a:spLocks noChangeArrowheads="1"/>
            </p:cNvSpPr>
            <p:nvPr/>
          </p:nvSpPr>
          <p:spPr bwMode="auto">
            <a:xfrm>
              <a:off x="-1584" y="864"/>
              <a:ext cx="2304" cy="2304"/>
            </a:xfrm>
            <a:custGeom>
              <a:avLst/>
              <a:gdLst>
                <a:gd name="G0" fmla="+- 12083 0 0"/>
                <a:gd name="G1" fmla="+- -32000 0 0"/>
                <a:gd name="G2" fmla="+- 32000 0 0"/>
                <a:gd name="T0" fmla="*/ 32000 32000  1"/>
                <a:gd name="T1" fmla="*/ G0 G0  1"/>
                <a:gd name="T2" fmla="+- 0 T0 T1"/>
                <a:gd name="T3" fmla="sqrt T2"/>
                <a:gd name="G3" fmla="*/ 32000 T3 32000"/>
                <a:gd name="T4" fmla="*/ 32000 32000  1"/>
                <a:gd name="T5" fmla="*/ G1 G1  1"/>
                <a:gd name="T6" fmla="+- 0 T4 T5"/>
                <a:gd name="T7" fmla="sqrt T6"/>
                <a:gd name="G4" fmla="*/ 32000 T7 32000"/>
                <a:gd name="T8" fmla="*/ 32000 32000  1"/>
                <a:gd name="T9" fmla="*/ G2 G2  1"/>
                <a:gd name="T10" fmla="+- 0 T8 T9"/>
                <a:gd name="T11" fmla="sqrt T10"/>
                <a:gd name="G5" fmla="*/ 32000 T11 32000"/>
                <a:gd name="G6" fmla="+- 0 0 G3"/>
                <a:gd name="G7" fmla="+- 0 0 G4"/>
                <a:gd name="G8" fmla="+- 0 0 G5"/>
                <a:gd name="G9" fmla="+- 0 G4 G0"/>
                <a:gd name="G10" fmla="?: G9 G4 G0"/>
                <a:gd name="G11" fmla="?: G9 G1 G6"/>
                <a:gd name="G12" fmla="+- 0 G5 G0"/>
                <a:gd name="G13" fmla="?: G12 G5 G0"/>
                <a:gd name="G14" fmla="?: G12 G2 G3"/>
                <a:gd name="G15" fmla="+- G11 0 1"/>
                <a:gd name="G16" fmla="+- G14 1 0"/>
                <a:gd name="G17" fmla="+- 0 G14 G3"/>
                <a:gd name="G18" fmla="?: G17 G8 G13"/>
                <a:gd name="G19" fmla="?: G17 G0 G13"/>
                <a:gd name="G20" fmla="?: G17 G3 G16"/>
                <a:gd name="G21" fmla="+- 0 G6 G11"/>
                <a:gd name="G22" fmla="?: G21 G7 G10"/>
                <a:gd name="G23" fmla="?: G21 G0 G10"/>
                <a:gd name="G24" fmla="?: G21 G6 G15"/>
                <a:gd name="G25" fmla="min G10 G13"/>
                <a:gd name="G26" fmla="max G8 G7"/>
                <a:gd name="G27" fmla="max G26 G0"/>
                <a:gd name="T12" fmla="+- 0 G27 -32000"/>
                <a:gd name="T13" fmla="*/ T12 w 64000"/>
                <a:gd name="T14" fmla="+- 0 G11 -32000"/>
                <a:gd name="T15" fmla="*/ G11 h 64000"/>
                <a:gd name="T16" fmla="+- 0 G25 -32000"/>
                <a:gd name="T17" fmla="*/ T16 w 64000"/>
                <a:gd name="T18" fmla="+- 0 G14 -32000"/>
                <a:gd name="T19" fmla="*/ G14 h 64000"/>
              </a:gdLst>
              <a:ahLst/>
              <a:cxnLst>
                <a:cxn ang="0">
                  <a:pos x="44083" y="2368"/>
                </a:cxn>
                <a:cxn ang="0">
                  <a:pos x="64000" y="32000"/>
                </a:cxn>
                <a:cxn ang="0">
                  <a:pos x="44083" y="61631"/>
                </a:cxn>
                <a:cxn ang="0">
                  <a:pos x="44083" y="61631"/>
                </a:cxn>
                <a:cxn ang="0">
                  <a:pos x="44082" y="61631"/>
                </a:cxn>
                <a:cxn ang="0">
                  <a:pos x="44083" y="61632"/>
                </a:cxn>
                <a:cxn ang="0">
                  <a:pos x="44083" y="2368"/>
                </a:cxn>
                <a:cxn ang="0">
                  <a:pos x="44082" y="2368"/>
                </a:cxn>
                <a:cxn ang="0">
                  <a:pos x="44083" y="2368"/>
                </a:cxn>
              </a:cxnLst>
              <a:rect l="T13" t="T15" r="T17" b="T19"/>
              <a:pathLst>
                <a:path w="64000" h="64000">
                  <a:moveTo>
                    <a:pt x="44083" y="2368"/>
                  </a:moveTo>
                  <a:cubicBezTo>
                    <a:pt x="56127" y="7280"/>
                    <a:pt x="64000" y="18993"/>
                    <a:pt x="64000" y="32000"/>
                  </a:cubicBezTo>
                  <a:cubicBezTo>
                    <a:pt x="64000" y="45006"/>
                    <a:pt x="56127" y="56719"/>
                    <a:pt x="44083" y="61631"/>
                  </a:cubicBezTo>
                  <a:cubicBezTo>
                    <a:pt x="44082" y="61631"/>
                    <a:pt x="44082" y="61631"/>
                    <a:pt x="44082" y="61631"/>
                  </a:cubicBezTo>
                  <a:lnTo>
                    <a:pt x="44083" y="61632"/>
                  </a:lnTo>
                  <a:lnTo>
                    <a:pt x="44083" y="2368"/>
                  </a:lnTo>
                  <a:lnTo>
                    <a:pt x="44082" y="2368"/>
                  </a:lnTo>
                  <a:cubicBezTo>
                    <a:pt x="44082" y="2368"/>
                    <a:pt x="44082" y="2368"/>
                    <a:pt x="44083" y="2368"/>
                  </a:cubicBezTo>
                  <a:close/>
                </a:path>
              </a:pathLst>
            </a:custGeom>
            <a:solidFill>
              <a:schemeClr val="accent2"/>
            </a:solidFill>
            <a:ln w="9525">
              <a:noFill/>
              <a:miter lim="800000"/>
              <a:headEnd/>
              <a:tailEnd/>
            </a:ln>
          </p:spPr>
          <p:txBody>
            <a:bodyPr/>
            <a:lstStyle/>
            <a:p>
              <a:endParaRPr lang="en-US" sz="2400">
                <a:latin typeface="Times New Roman" pitchFamily="18" charset="0"/>
              </a:endParaRPr>
            </a:p>
          </p:txBody>
        </p:sp>
        <p:sp>
          <p:nvSpPr>
            <p:cNvPr id="320517" name="AutoShape 5"/>
            <p:cNvSpPr>
              <a:spLocks noChangeArrowheads="1"/>
            </p:cNvSpPr>
            <p:nvPr/>
          </p:nvSpPr>
          <p:spPr bwMode="auto">
            <a:xfrm>
              <a:off x="-2030" y="192"/>
              <a:ext cx="2544" cy="2544"/>
            </a:xfrm>
            <a:custGeom>
              <a:avLst/>
              <a:gdLst>
                <a:gd name="G0" fmla="+- 18994 0 0"/>
                <a:gd name="G1" fmla="+- -30013 0 0"/>
                <a:gd name="G2" fmla="+- 32000 0 0"/>
                <a:gd name="T0" fmla="*/ 32000 32000  1"/>
                <a:gd name="T1" fmla="*/ G0 G0  1"/>
                <a:gd name="T2" fmla="+- 0 T0 T1"/>
                <a:gd name="T3" fmla="sqrt T2"/>
                <a:gd name="G3" fmla="*/ 32000 T3 32000"/>
                <a:gd name="T4" fmla="*/ 32000 32000  1"/>
                <a:gd name="T5" fmla="*/ G1 G1  1"/>
                <a:gd name="T6" fmla="+- 0 T4 T5"/>
                <a:gd name="T7" fmla="sqrt T6"/>
                <a:gd name="G4" fmla="*/ 32000 T7 32000"/>
                <a:gd name="T8" fmla="*/ 32000 32000  1"/>
                <a:gd name="T9" fmla="*/ G2 G2  1"/>
                <a:gd name="T10" fmla="+- 0 T8 T9"/>
                <a:gd name="T11" fmla="sqrt T10"/>
                <a:gd name="G5" fmla="*/ 32000 T11 32000"/>
                <a:gd name="G6" fmla="+- 0 0 G3"/>
                <a:gd name="G7" fmla="+- 0 0 G4"/>
                <a:gd name="G8" fmla="+- 0 0 G5"/>
                <a:gd name="G9" fmla="+- 0 G4 G0"/>
                <a:gd name="G10" fmla="?: G9 G4 G0"/>
                <a:gd name="G11" fmla="?: G9 G1 G6"/>
                <a:gd name="G12" fmla="+- 0 G5 G0"/>
                <a:gd name="G13" fmla="?: G12 G5 G0"/>
                <a:gd name="G14" fmla="?: G12 G2 G3"/>
                <a:gd name="G15" fmla="+- G11 0 1"/>
                <a:gd name="G16" fmla="+- G14 1 0"/>
                <a:gd name="G17" fmla="+- 0 G14 G3"/>
                <a:gd name="G18" fmla="?: G17 G8 G13"/>
                <a:gd name="G19" fmla="?: G17 G0 G13"/>
                <a:gd name="G20" fmla="?: G17 G3 G16"/>
                <a:gd name="G21" fmla="+- 0 G6 G11"/>
                <a:gd name="G22" fmla="?: G21 G7 G10"/>
                <a:gd name="G23" fmla="?: G21 G0 G10"/>
                <a:gd name="G24" fmla="?: G21 G6 G15"/>
                <a:gd name="G25" fmla="min G10 G13"/>
                <a:gd name="G26" fmla="max G8 G7"/>
                <a:gd name="G27" fmla="max G26 G0"/>
                <a:gd name="T12" fmla="+- 0 G27 -32000"/>
                <a:gd name="T13" fmla="*/ T12 w 64000"/>
                <a:gd name="T14" fmla="+- 0 G11 -32000"/>
                <a:gd name="T15" fmla="*/ G11 h 64000"/>
                <a:gd name="T16" fmla="+- 0 G25 -32000"/>
                <a:gd name="T17" fmla="*/ T16 w 64000"/>
                <a:gd name="T18" fmla="+- 0 G14 -32000"/>
                <a:gd name="T19" fmla="*/ G14 h 64000"/>
              </a:gdLst>
              <a:ahLst/>
              <a:cxnLst>
                <a:cxn ang="0">
                  <a:pos x="50994" y="6246"/>
                </a:cxn>
                <a:cxn ang="0">
                  <a:pos x="64000" y="32000"/>
                </a:cxn>
                <a:cxn ang="0">
                  <a:pos x="50994" y="57753"/>
                </a:cxn>
                <a:cxn ang="0">
                  <a:pos x="50994" y="57753"/>
                </a:cxn>
                <a:cxn ang="0">
                  <a:pos x="50993" y="57753"/>
                </a:cxn>
                <a:cxn ang="0">
                  <a:pos x="50994" y="57754"/>
                </a:cxn>
                <a:cxn ang="0">
                  <a:pos x="50994" y="6246"/>
                </a:cxn>
                <a:cxn ang="0">
                  <a:pos x="50993" y="6246"/>
                </a:cxn>
                <a:cxn ang="0">
                  <a:pos x="50994" y="6246"/>
                </a:cxn>
              </a:cxnLst>
              <a:rect l="T13" t="T15" r="T17" b="T19"/>
              <a:pathLst>
                <a:path w="64000" h="64000">
                  <a:moveTo>
                    <a:pt x="50994" y="6246"/>
                  </a:moveTo>
                  <a:cubicBezTo>
                    <a:pt x="59172" y="12279"/>
                    <a:pt x="64000" y="21837"/>
                    <a:pt x="64000" y="32000"/>
                  </a:cubicBezTo>
                  <a:cubicBezTo>
                    <a:pt x="64000" y="42162"/>
                    <a:pt x="59172" y="51720"/>
                    <a:pt x="50994" y="57753"/>
                  </a:cubicBezTo>
                  <a:cubicBezTo>
                    <a:pt x="50993" y="57753"/>
                    <a:pt x="50993" y="57753"/>
                    <a:pt x="50993" y="57753"/>
                  </a:cubicBezTo>
                  <a:lnTo>
                    <a:pt x="50994" y="57754"/>
                  </a:lnTo>
                  <a:lnTo>
                    <a:pt x="50994" y="6246"/>
                  </a:lnTo>
                  <a:lnTo>
                    <a:pt x="50993" y="6246"/>
                  </a:lnTo>
                  <a:cubicBezTo>
                    <a:pt x="50993" y="6246"/>
                    <a:pt x="50993" y="6246"/>
                    <a:pt x="50994" y="6246"/>
                  </a:cubicBezTo>
                  <a:close/>
                </a:path>
              </a:pathLst>
            </a:custGeom>
            <a:solidFill>
              <a:schemeClr val="hlink"/>
            </a:solidFill>
            <a:ln w="9525">
              <a:noFill/>
              <a:miter lim="800000"/>
              <a:headEnd/>
              <a:tailEnd/>
            </a:ln>
          </p:spPr>
          <p:txBody>
            <a:bodyPr/>
            <a:lstStyle/>
            <a:p>
              <a:endParaRPr lang="en-US">
                <a:latin typeface="Arial" charset="0"/>
              </a:endParaRPr>
            </a:p>
          </p:txBody>
        </p:sp>
      </p:grpSp>
      <p:sp>
        <p:nvSpPr>
          <p:cNvPr id="320518" name="Rectangle 6"/>
          <p:cNvSpPr>
            <a:spLocks noGrp="1" noChangeArrowheads="1"/>
          </p:cNvSpPr>
          <p:nvPr>
            <p:ph type="ctrTitle"/>
          </p:nvPr>
        </p:nvSpPr>
        <p:spPr>
          <a:xfrm>
            <a:off x="1443038" y="985838"/>
            <a:ext cx="7239000" cy="1444625"/>
          </a:xfrm>
        </p:spPr>
        <p:txBody>
          <a:bodyPr/>
          <a:lstStyle>
            <a:lvl1pPr>
              <a:defRPr sz="4000"/>
            </a:lvl1pPr>
          </a:lstStyle>
          <a:p>
            <a:r>
              <a:rPr lang="en-GB"/>
              <a:t>Click to edit Master title style</a:t>
            </a:r>
          </a:p>
        </p:txBody>
      </p:sp>
      <p:sp>
        <p:nvSpPr>
          <p:cNvPr id="320519" name="Rectangle 7"/>
          <p:cNvSpPr>
            <a:spLocks noGrp="1" noChangeArrowheads="1"/>
          </p:cNvSpPr>
          <p:nvPr>
            <p:ph type="subTitle" idx="1"/>
          </p:nvPr>
        </p:nvSpPr>
        <p:spPr>
          <a:xfrm>
            <a:off x="1443038" y="3427413"/>
            <a:ext cx="7239000" cy="1752600"/>
          </a:xfrm>
        </p:spPr>
        <p:txBody>
          <a:bodyPr/>
          <a:lstStyle>
            <a:lvl1pPr marL="0" indent="0">
              <a:buFont typeface="Wingdings" pitchFamily="2" charset="2"/>
              <a:buNone/>
              <a:defRPr/>
            </a:lvl1pPr>
          </a:lstStyle>
          <a:p>
            <a:r>
              <a:rPr lang="en-GB"/>
              <a:t>Click to edit Master subtitle style</a:t>
            </a:r>
          </a:p>
        </p:txBody>
      </p:sp>
      <p:sp>
        <p:nvSpPr>
          <p:cNvPr id="320520" name="Rectangle 8"/>
          <p:cNvSpPr>
            <a:spLocks noGrp="1" noChangeArrowheads="1"/>
          </p:cNvSpPr>
          <p:nvPr>
            <p:ph type="dt" sz="half" idx="2"/>
          </p:nvPr>
        </p:nvSpPr>
        <p:spPr/>
        <p:txBody>
          <a:bodyPr/>
          <a:lstStyle>
            <a:lvl1pPr>
              <a:defRPr/>
            </a:lvl1pPr>
          </a:lstStyle>
          <a:p>
            <a:endParaRPr lang="en-GB"/>
          </a:p>
        </p:txBody>
      </p:sp>
      <p:sp>
        <p:nvSpPr>
          <p:cNvPr id="320521" name="Rectangle 9"/>
          <p:cNvSpPr>
            <a:spLocks noGrp="1" noChangeArrowheads="1"/>
          </p:cNvSpPr>
          <p:nvPr>
            <p:ph type="ftr" sz="quarter" idx="3"/>
          </p:nvPr>
        </p:nvSpPr>
        <p:spPr/>
        <p:txBody>
          <a:bodyPr/>
          <a:lstStyle>
            <a:lvl1pPr>
              <a:defRPr/>
            </a:lvl1pPr>
          </a:lstStyle>
          <a:p>
            <a:r>
              <a:rPr lang="en-GB"/>
              <a:t>CH2022</a:t>
            </a:r>
          </a:p>
        </p:txBody>
      </p:sp>
      <p:sp>
        <p:nvSpPr>
          <p:cNvPr id="320522" name="Rectangle 10"/>
          <p:cNvSpPr>
            <a:spLocks noGrp="1" noChangeArrowheads="1"/>
          </p:cNvSpPr>
          <p:nvPr>
            <p:ph type="sldNum" sz="quarter" idx="4"/>
          </p:nvPr>
        </p:nvSpPr>
        <p:spPr/>
        <p:txBody>
          <a:bodyPr/>
          <a:lstStyle>
            <a:lvl1pPr>
              <a:defRPr/>
            </a:lvl1pPr>
          </a:lstStyle>
          <a:p>
            <a:fld id="{334ED270-7C0E-45A9-B968-70072ADB5237}" type="slidenum">
              <a:rPr lang="en-GB"/>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r>
              <a:rPr lang="en-GB"/>
              <a:t>CH2022</a:t>
            </a:r>
          </a:p>
        </p:txBody>
      </p:sp>
      <p:sp>
        <p:nvSpPr>
          <p:cNvPr id="6" name="Slide Number Placeholder 5"/>
          <p:cNvSpPr>
            <a:spLocks noGrp="1"/>
          </p:cNvSpPr>
          <p:nvPr>
            <p:ph type="sldNum" sz="quarter" idx="12"/>
          </p:nvPr>
        </p:nvSpPr>
        <p:spPr/>
        <p:txBody>
          <a:bodyPr/>
          <a:lstStyle>
            <a:lvl1pPr>
              <a:defRPr/>
            </a:lvl1pPr>
          </a:lstStyle>
          <a:p>
            <a:fld id="{AD6BC9C1-2377-42E2-A634-3B5944933DEB}" type="slidenum">
              <a:rPr lang="en-GB"/>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r>
              <a:rPr lang="en-GB"/>
              <a:t>CH2022</a:t>
            </a:r>
          </a:p>
        </p:txBody>
      </p:sp>
      <p:sp>
        <p:nvSpPr>
          <p:cNvPr id="6" name="Slide Number Placeholder 5"/>
          <p:cNvSpPr>
            <a:spLocks noGrp="1"/>
          </p:cNvSpPr>
          <p:nvPr>
            <p:ph type="sldNum" sz="quarter" idx="12"/>
          </p:nvPr>
        </p:nvSpPr>
        <p:spPr/>
        <p:txBody>
          <a:bodyPr/>
          <a:lstStyle>
            <a:lvl1pPr>
              <a:defRPr/>
            </a:lvl1pPr>
          </a:lstStyle>
          <a:p>
            <a:fld id="{2E4DEB09-5499-4CB1-8060-456920D079D7}" type="slidenum">
              <a:rPr lang="en-GB"/>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1370013" y="1827213"/>
            <a:ext cx="3579812"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5102225" y="1827213"/>
            <a:ext cx="35814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r>
              <a:rPr lang="en-GB"/>
              <a:t>CH2022</a:t>
            </a:r>
          </a:p>
        </p:txBody>
      </p:sp>
      <p:sp>
        <p:nvSpPr>
          <p:cNvPr id="7" name="Slide Number Placeholder 6"/>
          <p:cNvSpPr>
            <a:spLocks noGrp="1"/>
          </p:cNvSpPr>
          <p:nvPr>
            <p:ph type="sldNum" sz="quarter" idx="12"/>
          </p:nvPr>
        </p:nvSpPr>
        <p:spPr/>
        <p:txBody>
          <a:bodyPr/>
          <a:lstStyle>
            <a:lvl1pPr>
              <a:defRPr/>
            </a:lvl1pPr>
          </a:lstStyle>
          <a:p>
            <a:fld id="{7B234AC8-1830-454B-AE90-4D8EEFE49436}" type="slidenum">
              <a:rPr lang="en-GB"/>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lvl1pPr>
              <a:defRPr/>
            </a:lvl1pPr>
          </a:lstStyle>
          <a:p>
            <a:endParaRPr lang="en-GB"/>
          </a:p>
        </p:txBody>
      </p:sp>
      <p:sp>
        <p:nvSpPr>
          <p:cNvPr id="8" name="Footer Placeholder 7"/>
          <p:cNvSpPr>
            <a:spLocks noGrp="1"/>
          </p:cNvSpPr>
          <p:nvPr>
            <p:ph type="ftr" sz="quarter" idx="11"/>
          </p:nvPr>
        </p:nvSpPr>
        <p:spPr/>
        <p:txBody>
          <a:bodyPr/>
          <a:lstStyle>
            <a:lvl1pPr>
              <a:defRPr/>
            </a:lvl1pPr>
          </a:lstStyle>
          <a:p>
            <a:r>
              <a:rPr lang="en-GB"/>
              <a:t>CH2022</a:t>
            </a:r>
          </a:p>
        </p:txBody>
      </p:sp>
      <p:sp>
        <p:nvSpPr>
          <p:cNvPr id="9" name="Slide Number Placeholder 8"/>
          <p:cNvSpPr>
            <a:spLocks noGrp="1"/>
          </p:cNvSpPr>
          <p:nvPr>
            <p:ph type="sldNum" sz="quarter" idx="12"/>
          </p:nvPr>
        </p:nvSpPr>
        <p:spPr/>
        <p:txBody>
          <a:bodyPr/>
          <a:lstStyle>
            <a:lvl1pPr>
              <a:defRPr/>
            </a:lvl1pPr>
          </a:lstStyle>
          <a:p>
            <a:fld id="{BE2ED445-0357-4974-8114-CBAD58E271F9}" type="slidenum">
              <a:rPr lang="en-GB"/>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lvl1pPr>
              <a:defRPr/>
            </a:lvl1pPr>
          </a:lstStyle>
          <a:p>
            <a:endParaRPr lang="en-GB"/>
          </a:p>
        </p:txBody>
      </p:sp>
      <p:sp>
        <p:nvSpPr>
          <p:cNvPr id="4" name="Footer Placeholder 3"/>
          <p:cNvSpPr>
            <a:spLocks noGrp="1"/>
          </p:cNvSpPr>
          <p:nvPr>
            <p:ph type="ftr" sz="quarter" idx="11"/>
          </p:nvPr>
        </p:nvSpPr>
        <p:spPr/>
        <p:txBody>
          <a:bodyPr/>
          <a:lstStyle>
            <a:lvl1pPr>
              <a:defRPr/>
            </a:lvl1pPr>
          </a:lstStyle>
          <a:p>
            <a:r>
              <a:rPr lang="en-GB"/>
              <a:t>CH2022</a:t>
            </a:r>
          </a:p>
        </p:txBody>
      </p:sp>
      <p:sp>
        <p:nvSpPr>
          <p:cNvPr id="5" name="Slide Number Placeholder 4"/>
          <p:cNvSpPr>
            <a:spLocks noGrp="1"/>
          </p:cNvSpPr>
          <p:nvPr>
            <p:ph type="sldNum" sz="quarter" idx="12"/>
          </p:nvPr>
        </p:nvSpPr>
        <p:spPr/>
        <p:txBody>
          <a:bodyPr/>
          <a:lstStyle>
            <a:lvl1pPr>
              <a:defRPr/>
            </a:lvl1pPr>
          </a:lstStyle>
          <a:p>
            <a:fld id="{1F2C837A-AAC3-4155-9BA1-2C67A78A5778}" type="slidenum">
              <a:rPr lang="en-GB"/>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GB"/>
          </a:p>
        </p:txBody>
      </p:sp>
      <p:sp>
        <p:nvSpPr>
          <p:cNvPr id="3" name="Footer Placeholder 2"/>
          <p:cNvSpPr>
            <a:spLocks noGrp="1"/>
          </p:cNvSpPr>
          <p:nvPr>
            <p:ph type="ftr" sz="quarter" idx="11"/>
          </p:nvPr>
        </p:nvSpPr>
        <p:spPr/>
        <p:txBody>
          <a:bodyPr/>
          <a:lstStyle>
            <a:lvl1pPr>
              <a:defRPr/>
            </a:lvl1pPr>
          </a:lstStyle>
          <a:p>
            <a:r>
              <a:rPr lang="en-GB"/>
              <a:t>CH2022</a:t>
            </a:r>
          </a:p>
        </p:txBody>
      </p:sp>
      <p:sp>
        <p:nvSpPr>
          <p:cNvPr id="4" name="Slide Number Placeholder 3"/>
          <p:cNvSpPr>
            <a:spLocks noGrp="1"/>
          </p:cNvSpPr>
          <p:nvPr>
            <p:ph type="sldNum" sz="quarter" idx="12"/>
          </p:nvPr>
        </p:nvSpPr>
        <p:spPr/>
        <p:txBody>
          <a:bodyPr/>
          <a:lstStyle>
            <a:lvl1pPr>
              <a:defRPr/>
            </a:lvl1pPr>
          </a:lstStyle>
          <a:p>
            <a:fld id="{E1840B6A-160E-4A8C-8C39-ECD3CDE1C4E0}" type="slidenum">
              <a:rPr lang="en-GB"/>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r>
              <a:rPr lang="en-GB"/>
              <a:t>CH2022</a:t>
            </a:r>
          </a:p>
        </p:txBody>
      </p:sp>
      <p:sp>
        <p:nvSpPr>
          <p:cNvPr id="7" name="Slide Number Placeholder 6"/>
          <p:cNvSpPr>
            <a:spLocks noGrp="1"/>
          </p:cNvSpPr>
          <p:nvPr>
            <p:ph type="sldNum" sz="quarter" idx="12"/>
          </p:nvPr>
        </p:nvSpPr>
        <p:spPr/>
        <p:txBody>
          <a:bodyPr/>
          <a:lstStyle>
            <a:lvl1pPr>
              <a:defRPr/>
            </a:lvl1pPr>
          </a:lstStyle>
          <a:p>
            <a:fld id="{D73235BE-F8E6-4F16-9BC2-4E6CB7ABC5AB}" type="slidenum">
              <a:rPr lang="en-GB"/>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r>
              <a:rPr lang="en-GB"/>
              <a:t>CH2022</a:t>
            </a:r>
          </a:p>
        </p:txBody>
      </p:sp>
      <p:sp>
        <p:nvSpPr>
          <p:cNvPr id="7" name="Slide Number Placeholder 6"/>
          <p:cNvSpPr>
            <a:spLocks noGrp="1"/>
          </p:cNvSpPr>
          <p:nvPr>
            <p:ph type="sldNum" sz="quarter" idx="12"/>
          </p:nvPr>
        </p:nvSpPr>
        <p:spPr/>
        <p:txBody>
          <a:bodyPr/>
          <a:lstStyle>
            <a:lvl1pPr>
              <a:defRPr/>
            </a:lvl1pPr>
          </a:lstStyle>
          <a:p>
            <a:fld id="{5E8E9F8B-56E5-4276-B891-3BEE3DDD79BE}" type="slidenum">
              <a:rPr lang="en-GB"/>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r>
              <a:rPr lang="en-GB"/>
              <a:t>CH2022</a:t>
            </a:r>
          </a:p>
        </p:txBody>
      </p:sp>
      <p:sp>
        <p:nvSpPr>
          <p:cNvPr id="6" name="Slide Number Placeholder 5"/>
          <p:cNvSpPr>
            <a:spLocks noGrp="1"/>
          </p:cNvSpPr>
          <p:nvPr>
            <p:ph type="sldNum" sz="quarter" idx="12"/>
          </p:nvPr>
        </p:nvSpPr>
        <p:spPr/>
        <p:txBody>
          <a:bodyPr/>
          <a:lstStyle>
            <a:lvl1pPr>
              <a:defRPr/>
            </a:lvl1pPr>
          </a:lstStyle>
          <a:p>
            <a:fld id="{AC5E9A03-5D8F-4FBE-A5B4-F28BBD85D018}" type="slidenum">
              <a:rPr lang="en-GB"/>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56413" y="301625"/>
            <a:ext cx="1827212" cy="564038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1370013" y="301625"/>
            <a:ext cx="5334000" cy="564038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r>
              <a:rPr lang="en-GB"/>
              <a:t>CH2022</a:t>
            </a:r>
          </a:p>
        </p:txBody>
      </p:sp>
      <p:sp>
        <p:nvSpPr>
          <p:cNvPr id="6" name="Slide Number Placeholder 5"/>
          <p:cNvSpPr>
            <a:spLocks noGrp="1"/>
          </p:cNvSpPr>
          <p:nvPr>
            <p:ph type="sldNum" sz="quarter" idx="12"/>
          </p:nvPr>
        </p:nvSpPr>
        <p:spPr/>
        <p:txBody>
          <a:bodyPr/>
          <a:lstStyle>
            <a:lvl1pPr>
              <a:defRPr/>
            </a:lvl1pPr>
          </a:lstStyle>
          <a:p>
            <a:fld id="{52EE6271-C0C5-425F-B589-829A6AE8A67B}" type="slidenum">
              <a:rPr lang="en-GB"/>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dgm" preserve="1">
  <p:cSld name="Title and Diagram or Organization Chart">
    <p:spTree>
      <p:nvGrpSpPr>
        <p:cNvPr id="1" name=""/>
        <p:cNvGrpSpPr/>
        <p:nvPr/>
      </p:nvGrpSpPr>
      <p:grpSpPr>
        <a:xfrm>
          <a:off x="0" y="0"/>
          <a:ext cx="0" cy="0"/>
          <a:chOff x="0" y="0"/>
          <a:chExt cx="0" cy="0"/>
        </a:xfrm>
      </p:grpSpPr>
      <p:sp>
        <p:nvSpPr>
          <p:cNvPr id="2" name="Title 1"/>
          <p:cNvSpPr>
            <a:spLocks noGrp="1"/>
          </p:cNvSpPr>
          <p:nvPr>
            <p:ph type="title"/>
          </p:nvPr>
        </p:nvSpPr>
        <p:spPr>
          <a:xfrm>
            <a:off x="1370013" y="301625"/>
            <a:ext cx="7313612" cy="1143000"/>
          </a:xfrm>
        </p:spPr>
        <p:txBody>
          <a:bodyPr/>
          <a:lstStyle/>
          <a:p>
            <a:r>
              <a:rPr lang="en-US"/>
              <a:t>Click to edit Master title style</a:t>
            </a:r>
            <a:endParaRPr lang="en-GB"/>
          </a:p>
        </p:txBody>
      </p:sp>
      <p:sp>
        <p:nvSpPr>
          <p:cNvPr id="3" name="SmartArt Placeholder 2"/>
          <p:cNvSpPr>
            <a:spLocks noGrp="1"/>
          </p:cNvSpPr>
          <p:nvPr>
            <p:ph type="dgm" idx="1"/>
          </p:nvPr>
        </p:nvSpPr>
        <p:spPr>
          <a:xfrm>
            <a:off x="1370013" y="1827213"/>
            <a:ext cx="7313612" cy="4114800"/>
          </a:xfrm>
        </p:spPr>
        <p:txBody>
          <a:bodyPr/>
          <a:lstStyle/>
          <a:p>
            <a:endParaRPr lang="en-GB"/>
          </a:p>
        </p:txBody>
      </p:sp>
      <p:sp>
        <p:nvSpPr>
          <p:cNvPr id="4" name="Date Placeholder 3"/>
          <p:cNvSpPr>
            <a:spLocks noGrp="1"/>
          </p:cNvSpPr>
          <p:nvPr>
            <p:ph type="dt" sz="half" idx="10"/>
          </p:nvPr>
        </p:nvSpPr>
        <p:spPr>
          <a:xfrm>
            <a:off x="457200" y="6248400"/>
            <a:ext cx="2133600" cy="457200"/>
          </a:xfrm>
        </p:spPr>
        <p:txBody>
          <a:bodyPr/>
          <a:lstStyle>
            <a:lvl1pPr>
              <a:defRPr/>
            </a:lvl1pPr>
          </a:lstStyle>
          <a:p>
            <a:endParaRPr lang="en-GB"/>
          </a:p>
        </p:txBody>
      </p:sp>
      <p:sp>
        <p:nvSpPr>
          <p:cNvPr id="5" name="Footer Placeholder 4"/>
          <p:cNvSpPr>
            <a:spLocks noGrp="1"/>
          </p:cNvSpPr>
          <p:nvPr>
            <p:ph type="ftr" sz="quarter" idx="11"/>
          </p:nvPr>
        </p:nvSpPr>
        <p:spPr>
          <a:xfrm>
            <a:off x="3124200" y="6248400"/>
            <a:ext cx="2895600" cy="457200"/>
          </a:xfrm>
        </p:spPr>
        <p:txBody>
          <a:bodyPr/>
          <a:lstStyle>
            <a:lvl1pPr>
              <a:defRPr/>
            </a:lvl1pPr>
          </a:lstStyle>
          <a:p>
            <a:r>
              <a:rPr lang="en-GB"/>
              <a:t>CH2022</a:t>
            </a:r>
          </a:p>
        </p:txBody>
      </p:sp>
      <p:sp>
        <p:nvSpPr>
          <p:cNvPr id="6" name="Slide Number Placeholder 5"/>
          <p:cNvSpPr>
            <a:spLocks noGrp="1"/>
          </p:cNvSpPr>
          <p:nvPr>
            <p:ph type="sldNum" sz="quarter" idx="12"/>
          </p:nvPr>
        </p:nvSpPr>
        <p:spPr>
          <a:xfrm>
            <a:off x="6553200" y="6248400"/>
            <a:ext cx="2133600" cy="457200"/>
          </a:xfrm>
        </p:spPr>
        <p:txBody>
          <a:bodyPr/>
          <a:lstStyle>
            <a:lvl1pPr>
              <a:defRPr/>
            </a:lvl1pPr>
          </a:lstStyle>
          <a:p>
            <a:fld id="{865C8A7B-C443-4289-8549-BD1B040F452B}" type="slidenum">
              <a:rPr lang="en-GB"/>
              <a:pPr/>
              <a:t>‹#›</a:t>
            </a:fld>
            <a:endParaRPr lang="en-GB"/>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ClipArt" preserve="1">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1370013" y="301625"/>
            <a:ext cx="7313612"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1370013" y="1827213"/>
            <a:ext cx="3579812"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lipArt Placeholder 3"/>
          <p:cNvSpPr>
            <a:spLocks noGrp="1"/>
          </p:cNvSpPr>
          <p:nvPr>
            <p:ph type="clipArt" sz="half" idx="2"/>
          </p:nvPr>
        </p:nvSpPr>
        <p:spPr>
          <a:xfrm>
            <a:off x="5102225" y="1827213"/>
            <a:ext cx="3581400" cy="4114800"/>
          </a:xfrm>
        </p:spPr>
        <p:txBody>
          <a:bodyPr/>
          <a:lstStyle/>
          <a:p>
            <a:endParaRPr lang="en-GB"/>
          </a:p>
        </p:txBody>
      </p:sp>
      <p:sp>
        <p:nvSpPr>
          <p:cNvPr id="5" name="Date Placeholder 4"/>
          <p:cNvSpPr>
            <a:spLocks noGrp="1"/>
          </p:cNvSpPr>
          <p:nvPr>
            <p:ph type="dt" sz="half" idx="10"/>
          </p:nvPr>
        </p:nvSpPr>
        <p:spPr>
          <a:xfrm>
            <a:off x="457200" y="6248400"/>
            <a:ext cx="2133600" cy="457200"/>
          </a:xfrm>
        </p:spPr>
        <p:txBody>
          <a:bodyPr/>
          <a:lstStyle>
            <a:lvl1pPr>
              <a:defRPr/>
            </a:lvl1pPr>
          </a:lstStyle>
          <a:p>
            <a:endParaRPr lang="en-GB"/>
          </a:p>
        </p:txBody>
      </p:sp>
      <p:sp>
        <p:nvSpPr>
          <p:cNvPr id="6" name="Footer Placeholder 5"/>
          <p:cNvSpPr>
            <a:spLocks noGrp="1"/>
          </p:cNvSpPr>
          <p:nvPr>
            <p:ph type="ftr" sz="quarter" idx="11"/>
          </p:nvPr>
        </p:nvSpPr>
        <p:spPr>
          <a:xfrm>
            <a:off x="3124200" y="6248400"/>
            <a:ext cx="2895600" cy="457200"/>
          </a:xfrm>
        </p:spPr>
        <p:txBody>
          <a:bodyPr/>
          <a:lstStyle>
            <a:lvl1pPr>
              <a:defRPr/>
            </a:lvl1pPr>
          </a:lstStyle>
          <a:p>
            <a:r>
              <a:rPr lang="en-GB"/>
              <a:t>CH2022</a:t>
            </a:r>
          </a:p>
        </p:txBody>
      </p:sp>
      <p:sp>
        <p:nvSpPr>
          <p:cNvPr id="7" name="Slide Number Placeholder 6"/>
          <p:cNvSpPr>
            <a:spLocks noGrp="1"/>
          </p:cNvSpPr>
          <p:nvPr>
            <p:ph type="sldNum" sz="quarter" idx="12"/>
          </p:nvPr>
        </p:nvSpPr>
        <p:spPr>
          <a:xfrm>
            <a:off x="6553200" y="6248400"/>
            <a:ext cx="2133600" cy="457200"/>
          </a:xfrm>
        </p:spPr>
        <p:txBody>
          <a:bodyPr/>
          <a:lstStyle>
            <a:lvl1pPr>
              <a:defRPr/>
            </a:lvl1pPr>
          </a:lstStyle>
          <a:p>
            <a:fld id="{9FFCA0ED-7407-4909-B26A-E56E949A45B8}" type="slidenum">
              <a:rPr lang="en-GB"/>
              <a:pPr/>
              <a:t>‹#›</a:t>
            </a:fld>
            <a:endParaRPr lang="en-GB"/>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fourObj" preserve="1">
  <p:cSld name="Title and 4 Content">
    <p:spTree>
      <p:nvGrpSpPr>
        <p:cNvPr id="1" name=""/>
        <p:cNvGrpSpPr/>
        <p:nvPr/>
      </p:nvGrpSpPr>
      <p:grpSpPr>
        <a:xfrm>
          <a:off x="0" y="0"/>
          <a:ext cx="0" cy="0"/>
          <a:chOff x="0" y="0"/>
          <a:chExt cx="0" cy="0"/>
        </a:xfrm>
      </p:grpSpPr>
      <p:sp>
        <p:nvSpPr>
          <p:cNvPr id="2" name="Title 1"/>
          <p:cNvSpPr>
            <a:spLocks noGrp="1"/>
          </p:cNvSpPr>
          <p:nvPr>
            <p:ph type="title" sz="quarter"/>
          </p:nvPr>
        </p:nvSpPr>
        <p:spPr>
          <a:xfrm>
            <a:off x="1370013" y="301625"/>
            <a:ext cx="7313612" cy="1143000"/>
          </a:xfrm>
        </p:spPr>
        <p:txBody>
          <a:bodyPr/>
          <a:lstStyle/>
          <a:p>
            <a:r>
              <a:rPr lang="en-US"/>
              <a:t>Click to edit Master title style</a:t>
            </a:r>
            <a:endParaRPr lang="en-GB"/>
          </a:p>
        </p:txBody>
      </p:sp>
      <p:sp>
        <p:nvSpPr>
          <p:cNvPr id="3" name="Content Placeholder 2"/>
          <p:cNvSpPr>
            <a:spLocks noGrp="1"/>
          </p:cNvSpPr>
          <p:nvPr>
            <p:ph sz="quarter" idx="1"/>
          </p:nvPr>
        </p:nvSpPr>
        <p:spPr>
          <a:xfrm>
            <a:off x="1370013" y="1827213"/>
            <a:ext cx="3579812"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5102225" y="1827213"/>
            <a:ext cx="3581400"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1370013" y="3960813"/>
            <a:ext cx="3579812"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Content Placeholder 5"/>
          <p:cNvSpPr>
            <a:spLocks noGrp="1"/>
          </p:cNvSpPr>
          <p:nvPr>
            <p:ph sz="quarter" idx="4"/>
          </p:nvPr>
        </p:nvSpPr>
        <p:spPr>
          <a:xfrm>
            <a:off x="5102225" y="3960813"/>
            <a:ext cx="3581400"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a:xfrm>
            <a:off x="457200" y="6248400"/>
            <a:ext cx="2133600" cy="457200"/>
          </a:xfrm>
        </p:spPr>
        <p:txBody>
          <a:bodyPr/>
          <a:lstStyle>
            <a:lvl1pPr>
              <a:defRPr/>
            </a:lvl1pPr>
          </a:lstStyle>
          <a:p>
            <a:endParaRPr lang="en-GB"/>
          </a:p>
        </p:txBody>
      </p:sp>
      <p:sp>
        <p:nvSpPr>
          <p:cNvPr id="8" name="Footer Placeholder 7"/>
          <p:cNvSpPr>
            <a:spLocks noGrp="1"/>
          </p:cNvSpPr>
          <p:nvPr>
            <p:ph type="ftr" sz="quarter" idx="11"/>
          </p:nvPr>
        </p:nvSpPr>
        <p:spPr>
          <a:xfrm>
            <a:off x="3124200" y="6248400"/>
            <a:ext cx="2895600" cy="457200"/>
          </a:xfrm>
        </p:spPr>
        <p:txBody>
          <a:bodyPr/>
          <a:lstStyle>
            <a:lvl1pPr>
              <a:defRPr/>
            </a:lvl1pPr>
          </a:lstStyle>
          <a:p>
            <a:r>
              <a:rPr lang="en-GB"/>
              <a:t>CH2022</a:t>
            </a:r>
          </a:p>
        </p:txBody>
      </p:sp>
      <p:sp>
        <p:nvSpPr>
          <p:cNvPr id="9" name="Slide Number Placeholder 8"/>
          <p:cNvSpPr>
            <a:spLocks noGrp="1"/>
          </p:cNvSpPr>
          <p:nvPr>
            <p:ph type="sldNum" sz="quarter" idx="12"/>
          </p:nvPr>
        </p:nvSpPr>
        <p:spPr>
          <a:xfrm>
            <a:off x="6553200" y="6248400"/>
            <a:ext cx="2133600" cy="457200"/>
          </a:xfrm>
        </p:spPr>
        <p:txBody>
          <a:bodyPr/>
          <a:lstStyle>
            <a:lvl1pPr>
              <a:defRPr/>
            </a:lvl1pPr>
          </a:lstStyle>
          <a:p>
            <a:fld id="{06424762-D714-4B11-8B87-3CCC5764B638}" type="slidenum">
              <a:rPr lang="en-GB"/>
              <a:pPr/>
              <a:t>‹#›</a:t>
            </a:fld>
            <a:endParaRPr lang="en-GB"/>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AndTx" preserve="1">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1370013" y="301625"/>
            <a:ext cx="7313612" cy="1143000"/>
          </a:xfrm>
        </p:spPr>
        <p:txBody>
          <a:bodyPr/>
          <a:lstStyle/>
          <a:p>
            <a:r>
              <a:rPr lang="en-US"/>
              <a:t>Click to edit Master title style</a:t>
            </a:r>
            <a:endParaRPr lang="en-GB"/>
          </a:p>
        </p:txBody>
      </p:sp>
      <p:sp>
        <p:nvSpPr>
          <p:cNvPr id="3" name="Content Placeholder 2"/>
          <p:cNvSpPr>
            <a:spLocks noGrp="1"/>
          </p:cNvSpPr>
          <p:nvPr>
            <p:ph sz="half" idx="1"/>
          </p:nvPr>
        </p:nvSpPr>
        <p:spPr>
          <a:xfrm>
            <a:off x="1370013" y="1827213"/>
            <a:ext cx="3579812"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5102225" y="1827213"/>
            <a:ext cx="35814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457200" y="6248400"/>
            <a:ext cx="2133600" cy="457200"/>
          </a:xfrm>
        </p:spPr>
        <p:txBody>
          <a:bodyPr/>
          <a:lstStyle>
            <a:lvl1pPr>
              <a:defRPr/>
            </a:lvl1pPr>
          </a:lstStyle>
          <a:p>
            <a:endParaRPr lang="en-GB"/>
          </a:p>
        </p:txBody>
      </p:sp>
      <p:sp>
        <p:nvSpPr>
          <p:cNvPr id="6" name="Footer Placeholder 5"/>
          <p:cNvSpPr>
            <a:spLocks noGrp="1"/>
          </p:cNvSpPr>
          <p:nvPr>
            <p:ph type="ftr" sz="quarter" idx="11"/>
          </p:nvPr>
        </p:nvSpPr>
        <p:spPr>
          <a:xfrm>
            <a:off x="3124200" y="6248400"/>
            <a:ext cx="2895600" cy="457200"/>
          </a:xfrm>
        </p:spPr>
        <p:txBody>
          <a:bodyPr/>
          <a:lstStyle>
            <a:lvl1pPr>
              <a:defRPr/>
            </a:lvl1pPr>
          </a:lstStyle>
          <a:p>
            <a:r>
              <a:rPr lang="en-GB"/>
              <a:t>CH2022</a:t>
            </a:r>
          </a:p>
        </p:txBody>
      </p:sp>
      <p:sp>
        <p:nvSpPr>
          <p:cNvPr id="7" name="Slide Number Placeholder 6"/>
          <p:cNvSpPr>
            <a:spLocks noGrp="1"/>
          </p:cNvSpPr>
          <p:nvPr>
            <p:ph type="sldNum" sz="quarter" idx="12"/>
          </p:nvPr>
        </p:nvSpPr>
        <p:spPr>
          <a:xfrm>
            <a:off x="6553200" y="6248400"/>
            <a:ext cx="2133600" cy="457200"/>
          </a:xfrm>
        </p:spPr>
        <p:txBody>
          <a:bodyPr/>
          <a:lstStyle>
            <a:lvl1pPr>
              <a:defRPr/>
            </a:lvl1pPr>
          </a:lstStyle>
          <a:p>
            <a:fld id="{37278DE2-306D-4DA3-8A65-0FDC2E3E9D17}" type="slidenum">
              <a:rPr lang="en-GB"/>
              <a:pPr/>
              <a:t>‹#›</a:t>
            </a:fld>
            <a:endParaRPr lang="en-GB"/>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xAndTwoObj" preserve="1">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1370013" y="301625"/>
            <a:ext cx="7313612"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1370013" y="1827213"/>
            <a:ext cx="3579812"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5102225" y="1827213"/>
            <a:ext cx="3581400"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5102225" y="3960813"/>
            <a:ext cx="3581400"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Date Placeholder 5"/>
          <p:cNvSpPr>
            <a:spLocks noGrp="1"/>
          </p:cNvSpPr>
          <p:nvPr>
            <p:ph type="dt" sz="half" idx="10"/>
          </p:nvPr>
        </p:nvSpPr>
        <p:spPr>
          <a:xfrm>
            <a:off x="457200" y="6248400"/>
            <a:ext cx="2133600" cy="457200"/>
          </a:xfrm>
        </p:spPr>
        <p:txBody>
          <a:bodyPr/>
          <a:lstStyle>
            <a:lvl1pPr>
              <a:defRPr/>
            </a:lvl1pPr>
          </a:lstStyle>
          <a:p>
            <a:endParaRPr lang="en-GB"/>
          </a:p>
        </p:txBody>
      </p:sp>
      <p:sp>
        <p:nvSpPr>
          <p:cNvPr id="7" name="Footer Placeholder 6"/>
          <p:cNvSpPr>
            <a:spLocks noGrp="1"/>
          </p:cNvSpPr>
          <p:nvPr>
            <p:ph type="ftr" sz="quarter" idx="11"/>
          </p:nvPr>
        </p:nvSpPr>
        <p:spPr>
          <a:xfrm>
            <a:off x="3124200" y="6248400"/>
            <a:ext cx="2895600" cy="457200"/>
          </a:xfrm>
        </p:spPr>
        <p:txBody>
          <a:bodyPr/>
          <a:lstStyle>
            <a:lvl1pPr>
              <a:defRPr/>
            </a:lvl1pPr>
          </a:lstStyle>
          <a:p>
            <a:r>
              <a:rPr lang="en-GB"/>
              <a:t>CH2022</a:t>
            </a:r>
          </a:p>
        </p:txBody>
      </p:sp>
      <p:sp>
        <p:nvSpPr>
          <p:cNvPr id="8" name="Slide Number Placeholder 7"/>
          <p:cNvSpPr>
            <a:spLocks noGrp="1"/>
          </p:cNvSpPr>
          <p:nvPr>
            <p:ph type="sldNum" sz="quarter" idx="12"/>
          </p:nvPr>
        </p:nvSpPr>
        <p:spPr>
          <a:xfrm>
            <a:off x="6553200" y="6248400"/>
            <a:ext cx="2133600" cy="457200"/>
          </a:xfrm>
        </p:spPr>
        <p:txBody>
          <a:bodyPr/>
          <a:lstStyle>
            <a:lvl1pPr>
              <a:defRPr/>
            </a:lvl1pPr>
          </a:lstStyle>
          <a:p>
            <a:fld id="{ACE5A806-0176-4149-8220-74ECA437A4F5}" type="slidenum">
              <a:rPr lang="en-GB"/>
              <a:pPr/>
              <a:t>‹#›</a:t>
            </a:fld>
            <a:endParaRPr lang="en-GB"/>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1370013" y="301625"/>
            <a:ext cx="7313612" cy="1143000"/>
          </a:xfrm>
        </p:spPr>
        <p:txBody>
          <a:bodyPr/>
          <a:lstStyle/>
          <a:p>
            <a:r>
              <a:rPr lang="en-US"/>
              <a:t>Click to edit Master title style</a:t>
            </a:r>
            <a:endParaRPr lang="en-GB"/>
          </a:p>
        </p:txBody>
      </p:sp>
      <p:sp>
        <p:nvSpPr>
          <p:cNvPr id="3" name="Table Placeholder 2"/>
          <p:cNvSpPr>
            <a:spLocks noGrp="1"/>
          </p:cNvSpPr>
          <p:nvPr>
            <p:ph type="tbl" idx="1"/>
          </p:nvPr>
        </p:nvSpPr>
        <p:spPr>
          <a:xfrm>
            <a:off x="1370013" y="1827213"/>
            <a:ext cx="7313612" cy="4114800"/>
          </a:xfrm>
        </p:spPr>
        <p:txBody>
          <a:bodyPr/>
          <a:lstStyle/>
          <a:p>
            <a:endParaRPr lang="en-GB"/>
          </a:p>
        </p:txBody>
      </p:sp>
      <p:sp>
        <p:nvSpPr>
          <p:cNvPr id="4" name="Date Placeholder 3"/>
          <p:cNvSpPr>
            <a:spLocks noGrp="1"/>
          </p:cNvSpPr>
          <p:nvPr>
            <p:ph type="dt" sz="half" idx="10"/>
          </p:nvPr>
        </p:nvSpPr>
        <p:spPr>
          <a:xfrm>
            <a:off x="457200" y="6248400"/>
            <a:ext cx="2133600" cy="457200"/>
          </a:xfrm>
        </p:spPr>
        <p:txBody>
          <a:bodyPr/>
          <a:lstStyle>
            <a:lvl1pPr>
              <a:defRPr/>
            </a:lvl1pPr>
          </a:lstStyle>
          <a:p>
            <a:endParaRPr lang="en-GB"/>
          </a:p>
        </p:txBody>
      </p:sp>
      <p:sp>
        <p:nvSpPr>
          <p:cNvPr id="5" name="Footer Placeholder 4"/>
          <p:cNvSpPr>
            <a:spLocks noGrp="1"/>
          </p:cNvSpPr>
          <p:nvPr>
            <p:ph type="ftr" sz="quarter" idx="11"/>
          </p:nvPr>
        </p:nvSpPr>
        <p:spPr>
          <a:xfrm>
            <a:off x="3124200" y="6248400"/>
            <a:ext cx="2895600" cy="457200"/>
          </a:xfrm>
        </p:spPr>
        <p:txBody>
          <a:bodyPr/>
          <a:lstStyle>
            <a:lvl1pPr>
              <a:defRPr/>
            </a:lvl1pPr>
          </a:lstStyle>
          <a:p>
            <a:r>
              <a:rPr lang="en-GB"/>
              <a:t>CH2022</a:t>
            </a:r>
          </a:p>
        </p:txBody>
      </p:sp>
      <p:sp>
        <p:nvSpPr>
          <p:cNvPr id="6" name="Slide Number Placeholder 5"/>
          <p:cNvSpPr>
            <a:spLocks noGrp="1"/>
          </p:cNvSpPr>
          <p:nvPr>
            <p:ph type="sldNum" sz="quarter" idx="12"/>
          </p:nvPr>
        </p:nvSpPr>
        <p:spPr>
          <a:xfrm>
            <a:off x="6553200" y="6248400"/>
            <a:ext cx="2133600" cy="457200"/>
          </a:xfrm>
        </p:spPr>
        <p:txBody>
          <a:bodyPr/>
          <a:lstStyle>
            <a:lvl1pPr>
              <a:defRPr/>
            </a:lvl1pPr>
          </a:lstStyle>
          <a:p>
            <a:fld id="{9F26ECE6-121B-4544-A002-1797BE1A289B}" type="slidenum">
              <a:rPr lang="en-GB"/>
              <a:pPr/>
              <a:t>‹#›</a:t>
            </a:fld>
            <a:endParaRPr lang="en-GB"/>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clipArtAndTx" preserve="1">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1370013" y="301625"/>
            <a:ext cx="7313612" cy="1143000"/>
          </a:xfrm>
        </p:spPr>
        <p:txBody>
          <a:bodyPr/>
          <a:lstStyle/>
          <a:p>
            <a:r>
              <a:rPr lang="en-US"/>
              <a:t>Click to edit Master title style</a:t>
            </a:r>
            <a:endParaRPr lang="en-GB"/>
          </a:p>
        </p:txBody>
      </p:sp>
      <p:sp>
        <p:nvSpPr>
          <p:cNvPr id="3" name="ClipArt Placeholder 2"/>
          <p:cNvSpPr>
            <a:spLocks noGrp="1"/>
          </p:cNvSpPr>
          <p:nvPr>
            <p:ph type="clipArt" sz="half" idx="1"/>
          </p:nvPr>
        </p:nvSpPr>
        <p:spPr>
          <a:xfrm>
            <a:off x="1370013" y="1827213"/>
            <a:ext cx="3579812" cy="4114800"/>
          </a:xfrm>
        </p:spPr>
        <p:txBody>
          <a:bodyPr/>
          <a:lstStyle/>
          <a:p>
            <a:endParaRPr lang="en-GB"/>
          </a:p>
        </p:txBody>
      </p:sp>
      <p:sp>
        <p:nvSpPr>
          <p:cNvPr id="4" name="Text Placeholder 3"/>
          <p:cNvSpPr>
            <a:spLocks noGrp="1"/>
          </p:cNvSpPr>
          <p:nvPr>
            <p:ph type="body" sz="half" idx="2"/>
          </p:nvPr>
        </p:nvSpPr>
        <p:spPr>
          <a:xfrm>
            <a:off x="5102225" y="1827213"/>
            <a:ext cx="35814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457200" y="6248400"/>
            <a:ext cx="2133600" cy="457200"/>
          </a:xfrm>
        </p:spPr>
        <p:txBody>
          <a:bodyPr/>
          <a:lstStyle>
            <a:lvl1pPr>
              <a:defRPr/>
            </a:lvl1pPr>
          </a:lstStyle>
          <a:p>
            <a:endParaRPr lang="en-GB"/>
          </a:p>
        </p:txBody>
      </p:sp>
      <p:sp>
        <p:nvSpPr>
          <p:cNvPr id="6" name="Footer Placeholder 5"/>
          <p:cNvSpPr>
            <a:spLocks noGrp="1"/>
          </p:cNvSpPr>
          <p:nvPr>
            <p:ph type="ftr" sz="quarter" idx="11"/>
          </p:nvPr>
        </p:nvSpPr>
        <p:spPr>
          <a:xfrm>
            <a:off x="3124200" y="6248400"/>
            <a:ext cx="2895600" cy="457200"/>
          </a:xfrm>
        </p:spPr>
        <p:txBody>
          <a:bodyPr/>
          <a:lstStyle>
            <a:lvl1pPr>
              <a:defRPr/>
            </a:lvl1pPr>
          </a:lstStyle>
          <a:p>
            <a:r>
              <a:rPr lang="en-GB"/>
              <a:t>CH2022</a:t>
            </a:r>
          </a:p>
        </p:txBody>
      </p:sp>
      <p:sp>
        <p:nvSpPr>
          <p:cNvPr id="7" name="Slide Number Placeholder 6"/>
          <p:cNvSpPr>
            <a:spLocks noGrp="1"/>
          </p:cNvSpPr>
          <p:nvPr>
            <p:ph type="sldNum" sz="quarter" idx="12"/>
          </p:nvPr>
        </p:nvSpPr>
        <p:spPr>
          <a:xfrm>
            <a:off x="6553200" y="6248400"/>
            <a:ext cx="2133600" cy="457200"/>
          </a:xfrm>
        </p:spPr>
        <p:txBody>
          <a:bodyPr/>
          <a:lstStyle>
            <a:lvl1pPr>
              <a:defRPr/>
            </a:lvl1pPr>
          </a:lstStyle>
          <a:p>
            <a:fld id="{2B293676-A306-423C-9411-DDC703C0DF61}" type="slidenum">
              <a:rPr lang="en-GB"/>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19490" name="Group 2"/>
          <p:cNvGrpSpPr>
            <a:grpSpLocks/>
          </p:cNvGrpSpPr>
          <p:nvPr/>
        </p:nvGrpSpPr>
        <p:grpSpPr bwMode="auto">
          <a:xfrm>
            <a:off x="-3238500" y="0"/>
            <a:ext cx="11925300" cy="3810000"/>
            <a:chOff x="-2040" y="0"/>
            <a:chExt cx="7512" cy="2400"/>
          </a:xfrm>
        </p:grpSpPr>
        <p:sp>
          <p:nvSpPr>
            <p:cNvPr id="319491" name="AutoShape 3"/>
            <p:cNvSpPr>
              <a:spLocks noChangeArrowheads="1"/>
            </p:cNvSpPr>
            <p:nvPr/>
          </p:nvSpPr>
          <p:spPr bwMode="auto">
            <a:xfrm>
              <a:off x="-2040" y="432"/>
              <a:ext cx="2592" cy="1968"/>
            </a:xfrm>
            <a:custGeom>
              <a:avLst/>
              <a:gdLst>
                <a:gd name="G0" fmla="+- 18296 0 0"/>
                <a:gd name="G1" fmla="+- -30880 0 0"/>
                <a:gd name="G2" fmla="+- 31512 0 0"/>
                <a:gd name="T0" fmla="*/ 32000 32000  1"/>
                <a:gd name="T1" fmla="*/ G0 G0  1"/>
                <a:gd name="T2" fmla="+- 0 T0 T1"/>
                <a:gd name="T3" fmla="sqrt T2"/>
                <a:gd name="G3" fmla="*/ 32000 T3 32000"/>
                <a:gd name="T4" fmla="*/ 32000 32000  1"/>
                <a:gd name="T5" fmla="*/ G1 G1  1"/>
                <a:gd name="T6" fmla="+- 0 T4 T5"/>
                <a:gd name="T7" fmla="sqrt T6"/>
                <a:gd name="G4" fmla="*/ 32000 T7 32000"/>
                <a:gd name="T8" fmla="*/ 32000 32000  1"/>
                <a:gd name="T9" fmla="*/ G2 G2  1"/>
                <a:gd name="T10" fmla="+- 0 T8 T9"/>
                <a:gd name="T11" fmla="sqrt T10"/>
                <a:gd name="G5" fmla="*/ 32000 T11 32000"/>
                <a:gd name="G6" fmla="+- 0 0 G3"/>
                <a:gd name="G7" fmla="+- 0 0 G4"/>
                <a:gd name="G8" fmla="+- 0 0 G5"/>
                <a:gd name="G9" fmla="+- 0 G4 G0"/>
                <a:gd name="G10" fmla="?: G9 G4 G0"/>
                <a:gd name="G11" fmla="?: G9 G1 G6"/>
                <a:gd name="G12" fmla="+- 0 G5 G0"/>
                <a:gd name="G13" fmla="?: G12 G5 G0"/>
                <a:gd name="G14" fmla="?: G12 G2 G3"/>
                <a:gd name="G15" fmla="+- G11 0 1"/>
                <a:gd name="G16" fmla="+- G14 1 0"/>
                <a:gd name="G17" fmla="+- 0 G14 G3"/>
                <a:gd name="G18" fmla="?: G17 G8 G13"/>
                <a:gd name="G19" fmla="?: G17 G0 G13"/>
                <a:gd name="G20" fmla="?: G17 G3 G16"/>
                <a:gd name="G21" fmla="+- 0 G6 G11"/>
                <a:gd name="G22" fmla="?: G21 G7 G10"/>
                <a:gd name="G23" fmla="?: G21 G0 G10"/>
                <a:gd name="G24" fmla="?: G21 G6 G15"/>
                <a:gd name="G25" fmla="min G10 G13"/>
                <a:gd name="G26" fmla="max G8 G7"/>
                <a:gd name="G27" fmla="max G26 G0"/>
                <a:gd name="T12" fmla="+- 0 G27 -32000"/>
                <a:gd name="T13" fmla="*/ T12 w 64000"/>
                <a:gd name="T14" fmla="+- 0 G11 -32000"/>
                <a:gd name="T15" fmla="*/ G11 h 64000"/>
                <a:gd name="T16" fmla="+- 0 G25 -32000"/>
                <a:gd name="T17" fmla="*/ T16 w 64000"/>
                <a:gd name="T18" fmla="+- 0 G14 -32000"/>
                <a:gd name="T19" fmla="*/ G14 h 64000"/>
              </a:gdLst>
              <a:ahLst/>
              <a:cxnLst>
                <a:cxn ang="0">
                  <a:pos x="50296" y="5746"/>
                </a:cxn>
                <a:cxn ang="0">
                  <a:pos x="64000" y="32000"/>
                </a:cxn>
                <a:cxn ang="0">
                  <a:pos x="50296" y="58253"/>
                </a:cxn>
                <a:cxn ang="0">
                  <a:pos x="50296" y="58253"/>
                </a:cxn>
                <a:cxn ang="0">
                  <a:pos x="50295" y="58253"/>
                </a:cxn>
                <a:cxn ang="0">
                  <a:pos x="50296" y="58254"/>
                </a:cxn>
                <a:cxn ang="0">
                  <a:pos x="50296" y="5746"/>
                </a:cxn>
                <a:cxn ang="0">
                  <a:pos x="50295" y="5746"/>
                </a:cxn>
                <a:cxn ang="0">
                  <a:pos x="50296" y="5746"/>
                </a:cxn>
              </a:cxnLst>
              <a:rect l="T13" t="T15" r="T17" b="T19"/>
              <a:pathLst>
                <a:path w="64000" h="64000">
                  <a:moveTo>
                    <a:pt x="50296" y="5746"/>
                  </a:moveTo>
                  <a:cubicBezTo>
                    <a:pt x="58882" y="11730"/>
                    <a:pt x="64000" y="21534"/>
                    <a:pt x="64000" y="32000"/>
                  </a:cubicBezTo>
                  <a:cubicBezTo>
                    <a:pt x="64000" y="42465"/>
                    <a:pt x="58882" y="52269"/>
                    <a:pt x="50296" y="58253"/>
                  </a:cubicBezTo>
                  <a:cubicBezTo>
                    <a:pt x="50296" y="58253"/>
                    <a:pt x="50296" y="58253"/>
                    <a:pt x="50295" y="58253"/>
                  </a:cubicBezTo>
                  <a:lnTo>
                    <a:pt x="50296" y="58254"/>
                  </a:lnTo>
                  <a:lnTo>
                    <a:pt x="50296" y="5746"/>
                  </a:lnTo>
                  <a:lnTo>
                    <a:pt x="50295" y="5746"/>
                  </a:lnTo>
                  <a:cubicBezTo>
                    <a:pt x="50296" y="5746"/>
                    <a:pt x="50296" y="5746"/>
                    <a:pt x="50296" y="5746"/>
                  </a:cubicBezTo>
                  <a:close/>
                </a:path>
              </a:pathLst>
            </a:custGeom>
            <a:solidFill>
              <a:schemeClr val="accent2"/>
            </a:solidFill>
            <a:ln w="9525">
              <a:noFill/>
              <a:miter lim="800000"/>
              <a:headEnd/>
              <a:tailEnd/>
            </a:ln>
          </p:spPr>
          <p:txBody>
            <a:bodyPr/>
            <a:lstStyle/>
            <a:p>
              <a:endParaRPr lang="en-US" sz="2400">
                <a:latin typeface="Times New Roman" pitchFamily="18" charset="0"/>
              </a:endParaRPr>
            </a:p>
          </p:txBody>
        </p:sp>
        <p:sp>
          <p:nvSpPr>
            <p:cNvPr id="319492" name="AutoShape 4"/>
            <p:cNvSpPr>
              <a:spLocks noChangeArrowheads="1"/>
            </p:cNvSpPr>
            <p:nvPr/>
          </p:nvSpPr>
          <p:spPr bwMode="auto">
            <a:xfrm>
              <a:off x="-1528" y="0"/>
              <a:ext cx="1949" cy="1987"/>
            </a:xfrm>
            <a:custGeom>
              <a:avLst/>
              <a:gdLst>
                <a:gd name="G0" fmla="+- 18077 0 0"/>
                <a:gd name="G1" fmla="+- -30880 0 0"/>
                <a:gd name="G2" fmla="+- 32000 0 0"/>
                <a:gd name="T0" fmla="*/ 32000 32000  1"/>
                <a:gd name="T1" fmla="*/ G0 G0  1"/>
                <a:gd name="T2" fmla="+- 0 T0 T1"/>
                <a:gd name="T3" fmla="sqrt T2"/>
                <a:gd name="G3" fmla="*/ 32000 T3 32000"/>
                <a:gd name="T4" fmla="*/ 32000 32000  1"/>
                <a:gd name="T5" fmla="*/ G1 G1  1"/>
                <a:gd name="T6" fmla="+- 0 T4 T5"/>
                <a:gd name="T7" fmla="sqrt T6"/>
                <a:gd name="G4" fmla="*/ 32000 T7 32000"/>
                <a:gd name="T8" fmla="*/ 32000 32000  1"/>
                <a:gd name="T9" fmla="*/ G2 G2  1"/>
                <a:gd name="T10" fmla="+- 0 T8 T9"/>
                <a:gd name="T11" fmla="sqrt T10"/>
                <a:gd name="G5" fmla="*/ 32000 T11 32000"/>
                <a:gd name="G6" fmla="+- 0 0 G3"/>
                <a:gd name="G7" fmla="+- 0 0 G4"/>
                <a:gd name="G8" fmla="+- 0 0 G5"/>
                <a:gd name="G9" fmla="+- 0 G4 G0"/>
                <a:gd name="G10" fmla="?: G9 G4 G0"/>
                <a:gd name="G11" fmla="?: G9 G1 G6"/>
                <a:gd name="G12" fmla="+- 0 G5 G0"/>
                <a:gd name="G13" fmla="?: G12 G5 G0"/>
                <a:gd name="G14" fmla="?: G12 G2 G3"/>
                <a:gd name="G15" fmla="+- G11 0 1"/>
                <a:gd name="G16" fmla="+- G14 1 0"/>
                <a:gd name="G17" fmla="+- 0 G14 G3"/>
                <a:gd name="G18" fmla="?: G17 G8 G13"/>
                <a:gd name="G19" fmla="?: G17 G0 G13"/>
                <a:gd name="G20" fmla="?: G17 G3 G16"/>
                <a:gd name="G21" fmla="+- 0 G6 G11"/>
                <a:gd name="G22" fmla="?: G21 G7 G10"/>
                <a:gd name="G23" fmla="?: G21 G0 G10"/>
                <a:gd name="G24" fmla="?: G21 G6 G15"/>
                <a:gd name="G25" fmla="min G10 G13"/>
                <a:gd name="G26" fmla="max G8 G7"/>
                <a:gd name="G27" fmla="max G26 G0"/>
                <a:gd name="T12" fmla="+- 0 G27 -32000"/>
                <a:gd name="T13" fmla="*/ T12 w 64000"/>
                <a:gd name="T14" fmla="+- 0 G11 -32000"/>
                <a:gd name="T15" fmla="*/ G11 h 64000"/>
                <a:gd name="T16" fmla="+- 0 G25 -32000"/>
                <a:gd name="T17" fmla="*/ T16 w 64000"/>
                <a:gd name="T18" fmla="+- 0 G14 -32000"/>
                <a:gd name="T19" fmla="*/ G14 h 64000"/>
              </a:gdLst>
              <a:ahLst/>
              <a:cxnLst>
                <a:cxn ang="0">
                  <a:pos x="50077" y="5595"/>
                </a:cxn>
                <a:cxn ang="0">
                  <a:pos x="64000" y="32000"/>
                </a:cxn>
                <a:cxn ang="0">
                  <a:pos x="50077" y="58404"/>
                </a:cxn>
                <a:cxn ang="0">
                  <a:pos x="50077" y="58404"/>
                </a:cxn>
                <a:cxn ang="0">
                  <a:pos x="50076" y="58404"/>
                </a:cxn>
                <a:cxn ang="0">
                  <a:pos x="50077" y="58405"/>
                </a:cxn>
                <a:cxn ang="0">
                  <a:pos x="50077" y="5595"/>
                </a:cxn>
                <a:cxn ang="0">
                  <a:pos x="50076" y="5595"/>
                </a:cxn>
                <a:cxn ang="0">
                  <a:pos x="50077" y="5595"/>
                </a:cxn>
              </a:cxnLst>
              <a:rect l="T13" t="T15" r="T17" b="T19"/>
              <a:pathLst>
                <a:path w="64000" h="64000">
                  <a:moveTo>
                    <a:pt x="50077" y="5595"/>
                  </a:moveTo>
                  <a:cubicBezTo>
                    <a:pt x="58790" y="11560"/>
                    <a:pt x="64000" y="21440"/>
                    <a:pt x="64000" y="32000"/>
                  </a:cubicBezTo>
                  <a:cubicBezTo>
                    <a:pt x="64000" y="42559"/>
                    <a:pt x="58790" y="52439"/>
                    <a:pt x="50077" y="58404"/>
                  </a:cubicBezTo>
                  <a:cubicBezTo>
                    <a:pt x="50077" y="58404"/>
                    <a:pt x="50077" y="58404"/>
                    <a:pt x="50076" y="58404"/>
                  </a:cubicBezTo>
                  <a:lnTo>
                    <a:pt x="50077" y="58405"/>
                  </a:lnTo>
                  <a:lnTo>
                    <a:pt x="50077" y="5595"/>
                  </a:lnTo>
                  <a:lnTo>
                    <a:pt x="50076" y="5595"/>
                  </a:lnTo>
                  <a:cubicBezTo>
                    <a:pt x="50077" y="5595"/>
                    <a:pt x="50077" y="5595"/>
                    <a:pt x="50077" y="5595"/>
                  </a:cubicBezTo>
                  <a:close/>
                </a:path>
              </a:pathLst>
            </a:custGeom>
            <a:solidFill>
              <a:schemeClr val="hlink"/>
            </a:solidFill>
            <a:ln w="9525">
              <a:noFill/>
              <a:miter lim="800000"/>
              <a:headEnd/>
              <a:tailEnd/>
            </a:ln>
          </p:spPr>
          <p:txBody>
            <a:bodyPr/>
            <a:lstStyle/>
            <a:p>
              <a:endParaRPr lang="en-US">
                <a:latin typeface="Arial" charset="0"/>
              </a:endParaRPr>
            </a:p>
          </p:txBody>
        </p:sp>
        <p:sp>
          <p:nvSpPr>
            <p:cNvPr id="319493" name="Line 5"/>
            <p:cNvSpPr>
              <a:spLocks noChangeShapeType="1"/>
            </p:cNvSpPr>
            <p:nvPr/>
          </p:nvSpPr>
          <p:spPr bwMode="auto">
            <a:xfrm>
              <a:off x="864" y="960"/>
              <a:ext cx="4608" cy="0"/>
            </a:xfrm>
            <a:prstGeom prst="line">
              <a:avLst/>
            </a:prstGeom>
            <a:noFill/>
            <a:ln w="12700">
              <a:solidFill>
                <a:schemeClr val="tx1"/>
              </a:solidFill>
              <a:round/>
              <a:headEnd/>
              <a:tailEnd/>
            </a:ln>
            <a:effectLst/>
          </p:spPr>
          <p:txBody>
            <a:bodyPr/>
            <a:lstStyle/>
            <a:p>
              <a:endParaRPr lang="en-GB"/>
            </a:p>
          </p:txBody>
        </p:sp>
      </p:grpSp>
      <p:sp>
        <p:nvSpPr>
          <p:cNvPr id="319494" name="Rectangle 6"/>
          <p:cNvSpPr>
            <a:spLocks noGrp="1" noChangeArrowheads="1"/>
          </p:cNvSpPr>
          <p:nvPr>
            <p:ph type="title"/>
          </p:nvPr>
        </p:nvSpPr>
        <p:spPr bwMode="auto">
          <a:xfrm>
            <a:off x="1370013" y="301625"/>
            <a:ext cx="7313612" cy="11430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p>
            <a:pPr lvl="0"/>
            <a:r>
              <a:rPr lang="en-GB"/>
              <a:t>Click to edit Master title style</a:t>
            </a:r>
          </a:p>
        </p:txBody>
      </p:sp>
      <p:sp>
        <p:nvSpPr>
          <p:cNvPr id="319495" name="Rectangle 7"/>
          <p:cNvSpPr>
            <a:spLocks noGrp="1" noChangeArrowheads="1"/>
          </p:cNvSpPr>
          <p:nvPr>
            <p:ph type="body" idx="1"/>
          </p:nvPr>
        </p:nvSpPr>
        <p:spPr bwMode="auto">
          <a:xfrm>
            <a:off x="1370013" y="1827213"/>
            <a:ext cx="7313612"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319496" name="Rectangle 8"/>
          <p:cNvSpPr>
            <a:spLocks noGrp="1" noChangeArrowheads="1"/>
          </p:cNvSpPr>
          <p:nvPr>
            <p:ph type="dt" sz="half" idx="2"/>
          </p:nvPr>
        </p:nvSpPr>
        <p:spPr bwMode="auto">
          <a:xfrm>
            <a:off x="457200" y="624840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endParaRPr lang="en-GB"/>
          </a:p>
        </p:txBody>
      </p:sp>
      <p:sp>
        <p:nvSpPr>
          <p:cNvPr id="319497" name="Rectangle 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vl1pPr>
          </a:lstStyle>
          <a:p>
            <a:r>
              <a:rPr lang="en-GB"/>
              <a:t>CH2022</a:t>
            </a:r>
          </a:p>
        </p:txBody>
      </p:sp>
      <p:sp>
        <p:nvSpPr>
          <p:cNvPr id="319498" name="Rectangle 10"/>
          <p:cNvSpPr>
            <a:spLocks noGrp="1" noChangeArrowheads="1"/>
          </p:cNvSpPr>
          <p:nvPr>
            <p:ph type="sldNum" sz="quarter" idx="4"/>
          </p:nvPr>
        </p:nvSpPr>
        <p:spPr bwMode="auto">
          <a:xfrm>
            <a:off x="6553200" y="624840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BE1E7C06-2163-4A92-8A55-075874406FAE}" type="slidenum">
              <a:rPr lang="en-GB"/>
              <a:pPr/>
              <a:t>‹#›</a:t>
            </a:fld>
            <a:endParaRPr lang="en-GB"/>
          </a:p>
        </p:txBody>
      </p:sp>
    </p:spTree>
  </p:cSld>
  <p:clrMap bg1="dk2" tx1="lt1" bg2="dk1" tx2="lt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 id="2147483674" r:id="rId13"/>
    <p:sldLayoutId id="2147483675" r:id="rId14"/>
    <p:sldLayoutId id="2147483676" r:id="rId15"/>
    <p:sldLayoutId id="2147483677" r:id="rId16"/>
    <p:sldLayoutId id="2147483678" r:id="rId17"/>
    <p:sldLayoutId id="2147483679" r:id="rId18"/>
  </p:sldLayoutIdLst>
  <p:hf hdr="0" dt="0"/>
  <p:txStyles>
    <p:titleStyle>
      <a:lvl1pPr algn="l" rtl="0" fontAlgn="base">
        <a:spcBef>
          <a:spcPct val="0"/>
        </a:spcBef>
        <a:spcAft>
          <a:spcPct val="0"/>
        </a:spcAft>
        <a:defRPr sz="3600">
          <a:solidFill>
            <a:schemeClr val="tx2"/>
          </a:solidFill>
          <a:latin typeface="+mj-lt"/>
          <a:ea typeface="+mj-ea"/>
          <a:cs typeface="+mj-cs"/>
        </a:defRPr>
      </a:lvl1pPr>
      <a:lvl2pPr algn="l" rtl="0" fontAlgn="base">
        <a:spcBef>
          <a:spcPct val="0"/>
        </a:spcBef>
        <a:spcAft>
          <a:spcPct val="0"/>
        </a:spcAft>
        <a:defRPr sz="3600">
          <a:solidFill>
            <a:schemeClr val="tx2"/>
          </a:solidFill>
          <a:latin typeface="Arial" charset="0"/>
        </a:defRPr>
      </a:lvl2pPr>
      <a:lvl3pPr algn="l" rtl="0" fontAlgn="base">
        <a:spcBef>
          <a:spcPct val="0"/>
        </a:spcBef>
        <a:spcAft>
          <a:spcPct val="0"/>
        </a:spcAft>
        <a:defRPr sz="3600">
          <a:solidFill>
            <a:schemeClr val="tx2"/>
          </a:solidFill>
          <a:latin typeface="Arial" charset="0"/>
        </a:defRPr>
      </a:lvl3pPr>
      <a:lvl4pPr algn="l" rtl="0" fontAlgn="base">
        <a:spcBef>
          <a:spcPct val="0"/>
        </a:spcBef>
        <a:spcAft>
          <a:spcPct val="0"/>
        </a:spcAft>
        <a:defRPr sz="3600">
          <a:solidFill>
            <a:schemeClr val="tx2"/>
          </a:solidFill>
          <a:latin typeface="Arial" charset="0"/>
        </a:defRPr>
      </a:lvl4pPr>
      <a:lvl5pPr algn="l" rtl="0" fontAlgn="base">
        <a:spcBef>
          <a:spcPct val="0"/>
        </a:spcBef>
        <a:spcAft>
          <a:spcPct val="0"/>
        </a:spcAft>
        <a:defRPr sz="3600">
          <a:solidFill>
            <a:schemeClr val="tx2"/>
          </a:solidFill>
          <a:latin typeface="Arial" charset="0"/>
        </a:defRPr>
      </a:lvl5pPr>
      <a:lvl6pPr marL="457200" algn="l" rtl="0" fontAlgn="base">
        <a:spcBef>
          <a:spcPct val="0"/>
        </a:spcBef>
        <a:spcAft>
          <a:spcPct val="0"/>
        </a:spcAft>
        <a:defRPr sz="3600">
          <a:solidFill>
            <a:schemeClr val="tx2"/>
          </a:solidFill>
          <a:latin typeface="Arial" charset="0"/>
        </a:defRPr>
      </a:lvl6pPr>
      <a:lvl7pPr marL="914400" algn="l" rtl="0" fontAlgn="base">
        <a:spcBef>
          <a:spcPct val="0"/>
        </a:spcBef>
        <a:spcAft>
          <a:spcPct val="0"/>
        </a:spcAft>
        <a:defRPr sz="3600">
          <a:solidFill>
            <a:schemeClr val="tx2"/>
          </a:solidFill>
          <a:latin typeface="Arial" charset="0"/>
        </a:defRPr>
      </a:lvl7pPr>
      <a:lvl8pPr marL="1371600" algn="l" rtl="0" fontAlgn="base">
        <a:spcBef>
          <a:spcPct val="0"/>
        </a:spcBef>
        <a:spcAft>
          <a:spcPct val="0"/>
        </a:spcAft>
        <a:defRPr sz="3600">
          <a:solidFill>
            <a:schemeClr val="tx2"/>
          </a:solidFill>
          <a:latin typeface="Arial" charset="0"/>
        </a:defRPr>
      </a:lvl8pPr>
      <a:lvl9pPr marL="1828800" algn="l" rtl="0" fontAlgn="base">
        <a:spcBef>
          <a:spcPct val="0"/>
        </a:spcBef>
        <a:spcAft>
          <a:spcPct val="0"/>
        </a:spcAft>
        <a:defRPr sz="3600">
          <a:solidFill>
            <a:schemeClr val="tx2"/>
          </a:solidFill>
          <a:latin typeface="Arial" charset="0"/>
        </a:defRPr>
      </a:lvl9pPr>
    </p:titleStyle>
    <p:bodyStyle>
      <a:lvl1pPr marL="342900" indent="-342900" algn="l" rtl="0" fontAlgn="base">
        <a:spcBef>
          <a:spcPct val="20000"/>
        </a:spcBef>
        <a:spcAft>
          <a:spcPct val="0"/>
        </a:spcAft>
        <a:buClr>
          <a:schemeClr val="tx2"/>
        </a:buClr>
        <a:buSzPct val="70000"/>
        <a:buFont typeface="Wingdings" pitchFamily="2" charset="2"/>
        <a:buChar char="¡"/>
        <a:defRPr sz="2900">
          <a:solidFill>
            <a:schemeClr val="tx1"/>
          </a:solidFill>
          <a:latin typeface="+mn-lt"/>
          <a:ea typeface="+mn-ea"/>
          <a:cs typeface="+mn-cs"/>
        </a:defRPr>
      </a:lvl1pPr>
      <a:lvl2pPr marL="742950" indent="-285750" algn="l" rtl="0" fontAlgn="base">
        <a:spcBef>
          <a:spcPct val="20000"/>
        </a:spcBef>
        <a:spcAft>
          <a:spcPct val="0"/>
        </a:spcAft>
        <a:buClr>
          <a:schemeClr val="accent2"/>
        </a:buClr>
        <a:buSzPct val="70000"/>
        <a:buFont typeface="Wingdings" pitchFamily="2" charset="2"/>
        <a:buChar char="l"/>
        <a:defRPr sz="2500">
          <a:solidFill>
            <a:schemeClr val="tx1"/>
          </a:solidFill>
          <a:latin typeface="+mn-lt"/>
        </a:defRPr>
      </a:lvl2pPr>
      <a:lvl3pPr marL="1143000" indent="-228600" algn="l" rtl="0" fontAlgn="base">
        <a:spcBef>
          <a:spcPct val="20000"/>
        </a:spcBef>
        <a:spcAft>
          <a:spcPct val="0"/>
        </a:spcAft>
        <a:buClr>
          <a:schemeClr val="tx2"/>
        </a:buClr>
        <a:buSzPct val="65000"/>
        <a:buFont typeface="Wingdings" pitchFamily="2" charset="2"/>
        <a:buChar char="¡"/>
        <a:defRPr sz="2200">
          <a:solidFill>
            <a:schemeClr val="tx1"/>
          </a:solidFill>
          <a:latin typeface="+mn-lt"/>
        </a:defRPr>
      </a:lvl3pPr>
      <a:lvl4pPr marL="1600200" indent="-228600" algn="l" rtl="0" fontAlgn="base">
        <a:spcBef>
          <a:spcPct val="20000"/>
        </a:spcBef>
        <a:spcAft>
          <a:spcPct val="0"/>
        </a:spcAft>
        <a:buClr>
          <a:schemeClr val="accent2"/>
        </a:buClr>
        <a:buSzPct val="70000"/>
        <a:buFont typeface="Wingdings" pitchFamily="2" charset="2"/>
        <a:buChar char="l"/>
        <a:defRPr sz="1900">
          <a:solidFill>
            <a:schemeClr val="tx1"/>
          </a:solidFill>
          <a:latin typeface="+mn-lt"/>
        </a:defRPr>
      </a:lvl4pPr>
      <a:lvl5pPr marL="2057400" indent="-228600" algn="l" rtl="0" fontAlgn="base">
        <a:spcBef>
          <a:spcPct val="20000"/>
        </a:spcBef>
        <a:spcAft>
          <a:spcPct val="0"/>
        </a:spcAft>
        <a:buClr>
          <a:schemeClr val="tx2"/>
        </a:buClr>
        <a:buSzPct val="60000"/>
        <a:buFont typeface="Wingdings" pitchFamily="2" charset="2"/>
        <a:buChar char="¡"/>
        <a:defRPr sz="1900">
          <a:solidFill>
            <a:schemeClr val="tx1"/>
          </a:solidFill>
          <a:latin typeface="+mn-lt"/>
        </a:defRPr>
      </a:lvl5pPr>
      <a:lvl6pPr marL="2514600" indent="-228600" algn="l" rtl="0" fontAlgn="base">
        <a:spcBef>
          <a:spcPct val="20000"/>
        </a:spcBef>
        <a:spcAft>
          <a:spcPct val="0"/>
        </a:spcAft>
        <a:buClr>
          <a:schemeClr val="tx2"/>
        </a:buClr>
        <a:buSzPct val="60000"/>
        <a:buFont typeface="Wingdings" pitchFamily="2" charset="2"/>
        <a:buChar char="¡"/>
        <a:defRPr sz="1900">
          <a:solidFill>
            <a:schemeClr val="tx1"/>
          </a:solidFill>
          <a:latin typeface="+mn-lt"/>
        </a:defRPr>
      </a:lvl6pPr>
      <a:lvl7pPr marL="2971800" indent="-228600" algn="l" rtl="0" fontAlgn="base">
        <a:spcBef>
          <a:spcPct val="20000"/>
        </a:spcBef>
        <a:spcAft>
          <a:spcPct val="0"/>
        </a:spcAft>
        <a:buClr>
          <a:schemeClr val="tx2"/>
        </a:buClr>
        <a:buSzPct val="60000"/>
        <a:buFont typeface="Wingdings" pitchFamily="2" charset="2"/>
        <a:buChar char="¡"/>
        <a:defRPr sz="1900">
          <a:solidFill>
            <a:schemeClr val="tx1"/>
          </a:solidFill>
          <a:latin typeface="+mn-lt"/>
        </a:defRPr>
      </a:lvl7pPr>
      <a:lvl8pPr marL="3429000" indent="-228600" algn="l" rtl="0" fontAlgn="base">
        <a:spcBef>
          <a:spcPct val="20000"/>
        </a:spcBef>
        <a:spcAft>
          <a:spcPct val="0"/>
        </a:spcAft>
        <a:buClr>
          <a:schemeClr val="tx2"/>
        </a:buClr>
        <a:buSzPct val="60000"/>
        <a:buFont typeface="Wingdings" pitchFamily="2" charset="2"/>
        <a:buChar char="¡"/>
        <a:defRPr sz="1900">
          <a:solidFill>
            <a:schemeClr val="tx1"/>
          </a:solidFill>
          <a:latin typeface="+mn-lt"/>
        </a:defRPr>
      </a:lvl8pPr>
      <a:lvl9pPr marL="3886200" indent="-228600" algn="l" rtl="0" fontAlgn="base">
        <a:spcBef>
          <a:spcPct val="20000"/>
        </a:spcBef>
        <a:spcAft>
          <a:spcPct val="0"/>
        </a:spcAft>
        <a:buClr>
          <a:schemeClr val="tx2"/>
        </a:buClr>
        <a:buSzPct val="60000"/>
        <a:buFont typeface="Wingdings" pitchFamily="2" charset="2"/>
        <a:buChar char="¡"/>
        <a:defRPr sz="19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Admin/BA%20BSc%20Research%20Methods%20Module%20descriptor%202011.docx"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Layout" Target="../slideLayouts/slideLayout2.xml"/><Relationship Id="rId1" Type="http://schemas.openxmlformats.org/officeDocument/2006/relationships/video" Target="https://www.youtube.com/embed/uniIoDAKLf4?feature=oembed" TargetMode="Externa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www.google.co.uk/url?sa=i&amp;rct=j&amp;q=&amp;esrc=s&amp;frm=1&amp;source=images&amp;cd=&amp;cad=rja&amp;docid=f2f2t-8oH4x4dM&amp;tbnid=LFcNaJ4GizA1CM:&amp;ved=0CAUQjRw&amp;url=http://fish-kc79.blogspot.com/2010/11/wave-theory-and-principles-interpretted.html&amp;ei=Y2RJUq6oD4nQtAaVsoGQBQ&amp;bvm=bv.53217764,d.Yms&amp;psig=AFQjCNHDwl7PYzt-LRyQat8nit0pCdZwUQ&amp;ust=1380627906700519" TargetMode="External"/><Relationship Id="rId2" Type="http://schemas.openxmlformats.org/officeDocument/2006/relationships/image" Target="../media/image4.jpeg"/><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package" Target="../embeddings/Microsoft_Word_Document.docx"/><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s://www.youtube.com/watch?v=F8UFGu2M2gM"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13.gi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hyperlink" Target="http://www.youtube.com/watch?v=GUQUqV0_PTc" TargetMode="External"/><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hyperlink" Target="http://www.google.co.uk/url?sa=i&amp;rct=j&amp;q=&amp;esrc=s&amp;frm=1&amp;source=images&amp;cd=&amp;cad=rja&amp;docid=uWEqLCTPQ0D1wM&amp;tbnid=JND9uviTzmLumM:&amp;ved=0CAUQjRw&amp;url=http://copernicusconsulting.net/qualitative-versus-quantitative-research-part-ii/&amp;ei=aGZJUo-WHue57AbT_ID4Cw&amp;bvm=bv.53217764,d.Yms&amp;psig=AFQjCNHB03H0ZXReqf7BPgO-JeyVvq0n-Q&amp;ust=1380627897069113" TargetMode="Externa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1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www.discovertext.com/" TargetMode="External"/><Relationship Id="rId2" Type="http://schemas.openxmlformats.org/officeDocument/2006/relationships/hyperlink" Target="http://caqdas.soc.surrey.ac.uk/"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21.png"/></Relationships>
</file>

<file path=ppt/slides/_rels/slide2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hyperlink" Target="https://www.tylervigen.com/spurious-correlations"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13.xml"/><Relationship Id="rId1" Type="http://schemas.openxmlformats.org/officeDocument/2006/relationships/slideLayout" Target="../slideLayouts/slideLayout12.xml"/><Relationship Id="rId4" Type="http://schemas.openxmlformats.org/officeDocument/2006/relationships/image" Target="../media/image27.jpeg"/></Relationships>
</file>

<file path=ppt/slides/_rels/slide29.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18.xml"/><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19.xml"/><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20.xml"/><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21.xml"/><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3" Type="http://schemas.openxmlformats.org/officeDocument/2006/relationships/hyperlink" Target="http://ed.ted.com/lessons/what-s-the-difference-between-accuracy-and-precision-matt-anticole?utm_source=TED-Ed+Subscribers&amp;utm_campaign=a54886f150-2013_09_219_19_2013&amp;utm_medium=email&amp;utm_term=0_1aaccced48-a54886f150-46674425" TargetMode="External"/><Relationship Id="rId2" Type="http://schemas.openxmlformats.org/officeDocument/2006/relationships/hyperlink" Target="http://writing.colostate.edu/guides/page.cfm?pageid=1386" TargetMode="External"/><Relationship Id="rId1" Type="http://schemas.openxmlformats.org/officeDocument/2006/relationships/slideLayout" Target="../slideLayouts/slideLayout5.xml"/><Relationship Id="rId4" Type="http://schemas.openxmlformats.org/officeDocument/2006/relationships/image" Target="../media/image33.png"/></Relationships>
</file>

<file path=ppt/slides/_rels/slide38.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24.xml"/><Relationship Id="rId1" Type="http://schemas.openxmlformats.org/officeDocument/2006/relationships/slideLayout" Target="../slideLayouts/slideLayout1.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hyperlink" Target="http://www.dailypost.co.uk/authors/hywel-trewyn/" TargetMode="External"/><Relationship Id="rId2" Type="http://schemas.openxmlformats.org/officeDocument/2006/relationships/hyperlink" Target="http://www.dailypost.co.uk/news/north-wales-news/2008/11/14/" TargetMode="Externa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33.xml"/><Relationship Id="rId1" Type="http://schemas.openxmlformats.org/officeDocument/2006/relationships/slideLayout" Target="../slideLayouts/slideLayout1.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hyperlink" Target="https://uowtsd-my.sharepoint.com/personal/chris_house_uwtsd_ac_uk/Documents/MSc/Research%20methods/MSc%20Introduction%20to%20Library%20Services.pptx?web=1" TargetMode="Externa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hyperlink" Target="https://www.google.co.uk/url?sa=i&amp;rct=j&amp;q=&amp;esrc=s&amp;frm=1&amp;source=images&amp;cd=&amp;cad=rja&amp;docid=fV_jys2SHbVPsM&amp;tbnid=jafA-dSpimASlM:&amp;ved=0CAUQjRw&amp;url=https://wiki.ucl.ac.uk/display/ELearningStudentSupport/Turnitin&amp;ei=S2g4UZKdOYnP0QW-wICgCA&amp;bvm=bv.43287494,d.ZWU&amp;psig=AFQjCNG5V6HLrYMxS9KKbUlBBdULZsMNkA&amp;ust=1362737608701385" TargetMode="Externa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hyperlink" Target="http://www.google.co.uk/url?sa=i&amp;rct=j&amp;q=&amp;esrc=s&amp;frm=1&amp;source=images&amp;cd=&amp;cad=rja&amp;docid=Auwadaph4odRfM&amp;tbnid=o1JFNlQfVzzkRM:&amp;ved=0CAUQjRw&amp;url=http://www.britishecologicalsociety.org/getting_involved/special_interest_groups/conservation_ecology.php&amp;ei=3Go4Uf20Foe50QXL2IDQCA&amp;bvm=bv.43287494,d.ZWU&amp;psig=AFQjCNHpLeVqO1qOloNESZ286MyUpsv-xQ&amp;ust=1362738231307561" TargetMode="External"/><Relationship Id="rId2" Type="http://schemas.openxmlformats.org/officeDocument/2006/relationships/notesSlide" Target="../notesSlides/notesSlide34.xml"/><Relationship Id="rId1" Type="http://schemas.openxmlformats.org/officeDocument/2006/relationships/slideLayout" Target="../slideLayouts/slideLayout4.xml"/><Relationship Id="rId4" Type="http://schemas.openxmlformats.org/officeDocument/2006/relationships/image" Target="../media/image42.jpeg"/></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4.xml"/></Relationships>
</file>

<file path=ppt/slides/_rels/slide59.xml.rels><?xml version="1.0" encoding="UTF-8" standalone="yes"?>
<Relationships xmlns="http://schemas.openxmlformats.org/package/2006/relationships"><Relationship Id="rId2" Type="http://schemas.openxmlformats.org/officeDocument/2006/relationships/hyperlink" Target="https://researchguides.ben.edu/source-evaluation" TargetMode="External"/><Relationship Id="rId1" Type="http://schemas.openxmlformats.org/officeDocument/2006/relationships/slideLayout" Target="../slideLayouts/slideLayout4.xml"/></Relationships>
</file>

<file path=ppt/slides/_rels/slide60.xml.rels><?xml version="1.0" encoding="UTF-8" standalone="yes"?>
<Relationships xmlns="http://schemas.openxmlformats.org/package/2006/relationships"><Relationship Id="rId3" Type="http://schemas.openxmlformats.org/officeDocument/2006/relationships/hyperlink" Target="http://www.google.co.uk/url?sa=i&amp;rct=j&amp;q=&amp;esrc=s&amp;frm=1&amp;source=images&amp;cd=&amp;cad=rja&amp;docid=8zNIfi0lA6iUwM&amp;tbnid=k6gTp5IVdshl0M:&amp;ved=0CAUQjRw&amp;url=http://alexcassararch1101.blogspot.com/2012/02/great-piece-of-architecture.html&amp;ei=CWo4UfLTCO2b1AWCwIC4CQ&amp;bvm=bv.43287494,d.ZWU&amp;psig=AFQjCNFxRNX__LP_3Y07JhaN5jjBUpZW0g&amp;ust=1362737970098125" TargetMode="External"/><Relationship Id="rId2" Type="http://schemas.openxmlformats.org/officeDocument/2006/relationships/notesSlide" Target="../notesSlides/notesSlide37.xml"/><Relationship Id="rId1" Type="http://schemas.openxmlformats.org/officeDocument/2006/relationships/slideLayout" Target="../slideLayouts/slideLayout2.xml"/><Relationship Id="rId4" Type="http://schemas.openxmlformats.org/officeDocument/2006/relationships/image" Target="../media/image43.jpeg"/></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3" Type="http://schemas.openxmlformats.org/officeDocument/2006/relationships/hyperlink" Target="http://www.google.co.uk/url?sa=i&amp;rct=j&amp;q=&amp;esrc=s&amp;frm=1&amp;source=images&amp;cd=&amp;cad=rja&amp;docid=vy7f-MHOxf5l5M&amp;tbnid=n4ZS_kyR1ipWwM:&amp;ved=0CAUQjRw&amp;url=http://www.brownswcd.org/&amp;ei=TWs4UfvqA-fL0AWLuoDwBw&amp;bvm=bv.43287494,d.ZWU&amp;psig=AFQjCNHpLeVqO1qOloNESZ286MyUpsv-xQ&amp;ust=1362738231307561" TargetMode="External"/><Relationship Id="rId2" Type="http://schemas.openxmlformats.org/officeDocument/2006/relationships/notesSlide" Target="../notesSlides/notesSlide39.xml"/><Relationship Id="rId1" Type="http://schemas.openxmlformats.org/officeDocument/2006/relationships/slideLayout" Target="../slideLayouts/slideLayout2.xml"/><Relationship Id="rId4" Type="http://schemas.openxmlformats.org/officeDocument/2006/relationships/image" Target="../media/image44.jpeg"/></Relationships>
</file>

<file path=ppt/slides/_rels/slide63.xml.rels><?xml version="1.0" encoding="UTF-8" standalone="yes"?>
<Relationships xmlns="http://schemas.openxmlformats.org/package/2006/relationships"><Relationship Id="rId3" Type="http://schemas.openxmlformats.org/officeDocument/2006/relationships/hyperlink" Target="http://www.google.co.uk/url?sa=i&amp;rct=j&amp;q=&amp;esrc=s&amp;frm=1&amp;source=images&amp;cd=&amp;cad=rja&amp;docid=JdikYMK4QRcDFM&amp;tbnid=PU6CIPlELZ5qtM:&amp;ved=0CAUQjRw&amp;url=http://www.tanap.net/content/archives/conservation/conservation.htm&amp;ei=0Gs4Ud3RKPDB0gWU-YGICQ&amp;bvm=bv.43287494,d.ZWU&amp;psig=AFQjCNHpLeVqO1qOloNESZ286MyUpsv-xQ&amp;ust=1362738231307561" TargetMode="External"/><Relationship Id="rId2" Type="http://schemas.openxmlformats.org/officeDocument/2006/relationships/notesSlide" Target="../notesSlides/notesSlide40.xml"/><Relationship Id="rId1" Type="http://schemas.openxmlformats.org/officeDocument/2006/relationships/slideLayout" Target="../slideLayouts/slideLayout2.xml"/><Relationship Id="rId4" Type="http://schemas.openxmlformats.org/officeDocument/2006/relationships/image" Target="../media/image45.jpeg"/></Relationships>
</file>

<file path=ppt/slides/_rels/slide64.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1.xml"/></Relationships>
</file>

<file path=ppt/slides/_rels/slide66.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hyperlink" Target="http://www.google.co.uk/url?sa=i&amp;source=images&amp;cd=&amp;cad=rja&amp;docid=lMno4xOuJ3NJ9M&amp;tbnid=SZghBekg7h9uoM:&amp;ved=0CAgQjRwwAA&amp;url=http://youniv.wordpress.com/category/univ-research/&amp;ei=Sc8yUq__Na-e0wX08oDABg&amp;psig=AFQjCNElipv_yb-_kPDVrLZ8_QbkSGhnXQ&amp;ust=1379147977917370" TargetMode="External"/><Relationship Id="rId1" Type="http://schemas.openxmlformats.org/officeDocument/2006/relationships/slideLayout" Target="../slideLayouts/slideLayout15.xml"/></Relationships>
</file>

<file path=ppt/slides/_rels/slide67.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notesSlide" Target="../notesSlides/notesSlide43.xml"/><Relationship Id="rId1" Type="http://schemas.openxmlformats.org/officeDocument/2006/relationships/slideLayout" Target="../slideLayouts/slideLayout4.xml"/><Relationship Id="rId4" Type="http://schemas.openxmlformats.org/officeDocument/2006/relationships/image" Target="../media/image48.wmf"/></Relationships>
</file>

<file path=ppt/slides/_rels/slide68.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4.xml"/></Relationships>
</file>

<file path=ppt/slides/_rels/slide70.xml.rels><?xml version="1.0" encoding="UTF-8" standalone="yes"?>
<Relationships xmlns="http://schemas.openxmlformats.org/package/2006/relationships"><Relationship Id="rId2" Type="http://schemas.openxmlformats.org/officeDocument/2006/relationships/hyperlink" Target="http://www.infed.org/research/b-actres.htm%202013" TargetMode="External"/><Relationship Id="rId1" Type="http://schemas.openxmlformats.org/officeDocument/2006/relationships/slideLayout" Target="../slideLayouts/slideLayout13.xml"/></Relationships>
</file>

<file path=ppt/slides/_rels/slide71.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hyperlink" Target="http://www.thereadingrhizome.com/?p=133" TargetMode="External"/><Relationship Id="rId1" Type="http://schemas.openxmlformats.org/officeDocument/2006/relationships/slideLayout" Target="../slideLayouts/slideLayout13.xml"/></Relationships>
</file>

<file path=ppt/slides/_rels/slide72.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hyperlink" Target="http://www.infed.org/research/b-actres.htm" TargetMode="External"/><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hyperlink" Target="https://cse.ucpress.edu/" TargetMode="External"/><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hyperlink" Target="http://www.google.co.uk/url?sa=i&amp;rct=j&amp;q=einstein&amp;source=images&amp;cd=&amp;docid=HIItjfmSTD6FoM&amp;tbnid=WZRmOvlEFoLRaM:&amp;ved=0CAUQjRw&amp;url=http://siliconangle.com/blog/2013/05/22/sap-thinks-outside-the-box-launches-drive-to-recruit-autistic-workers/93434191-einstein-tongue_custom-36fb0ce35776dc2d92eda90880022bf48a67e192-s6-c10/&amp;ei=4sWtUdSZCOaQ0QXx3oCADg&amp;bvm=bv.47244034,d.d2k&amp;psig=AFQjCNGytkc53-o3BBB9Rv97OJO-Cym1lg&amp;ust=1370429275053089" TargetMode="External"/><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hyperlink" Target="http://www.google.co.uk/url?sa=i&amp;rct=j&amp;q=Survey&amp;source=images&amp;cd=&amp;cad=rja&amp;docid=f3xWeNb3ageU9M&amp;tbnid=azGi9VJrhXEf3M:&amp;ved=0CAUQjRw&amp;url=http://webfronter.com/greenwich/DeLucy/menu3/Surveys/Survey.html&amp;ei=28atUf7tHuSt0QXNxoCQDg&amp;bvm=bv.47244034,d.d2k&amp;psig=AFQjCNExAKdjpYdj5Y-Ha8cslOS9T91rVw&amp;ust=1370429524920093" TargetMode="External"/><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2" Type="http://schemas.openxmlformats.org/officeDocument/2006/relationships/hyperlink" Target="http://www.aqr.org.uk/glossary/?term=ethnography" TargetMode="External"/><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1.xml"/></Relationships>
</file>

<file path=ppt/slides/_rels/slide83.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notesSlide" Target="../notesSlides/notesSlide51.xml"/><Relationship Id="rId1" Type="http://schemas.openxmlformats.org/officeDocument/2006/relationships/slideLayout" Target="../slideLayouts/slideLayout4.xml"/><Relationship Id="rId4" Type="http://schemas.openxmlformats.org/officeDocument/2006/relationships/image" Target="../media/image55.wmf"/></Relationships>
</file>

<file path=ppt/slides/_rels/slide85.xml.rels><?xml version="1.0" encoding="UTF-8" standalone="yes"?>
<Relationships xmlns="http://schemas.openxmlformats.org/package/2006/relationships"><Relationship Id="rId2" Type="http://schemas.openxmlformats.org/officeDocument/2006/relationships/notesSlide" Target="../notesSlides/notesSlide52.xml"/><Relationship Id="rId1" Type="http://schemas.openxmlformats.org/officeDocument/2006/relationships/slideLayout" Target="../slideLayouts/slideLayout16.xml"/></Relationships>
</file>

<file path=ppt/slides/_rels/slide86.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53.xml"/><Relationship Id="rId1" Type="http://schemas.openxmlformats.org/officeDocument/2006/relationships/slideLayout" Target="../slideLayouts/slideLayout16.xml"/><Relationship Id="rId5" Type="http://schemas.openxmlformats.org/officeDocument/2006/relationships/image" Target="../media/image58.png"/><Relationship Id="rId4" Type="http://schemas.openxmlformats.org/officeDocument/2006/relationships/image" Target="../media/image57.png"/></Relationships>
</file>

<file path=ppt/slides/_rels/slide87.xml.rels><?xml version="1.0" encoding="UTF-8" standalone="yes"?>
<Relationships xmlns="http://schemas.openxmlformats.org/package/2006/relationships"><Relationship Id="rId2" Type="http://schemas.openxmlformats.org/officeDocument/2006/relationships/image" Target="../media/image59.png"/><Relationship Id="rId1" Type="http://schemas.openxmlformats.org/officeDocument/2006/relationships/slideLayout" Target="../slideLayouts/slideLayout16.xml"/></Relationships>
</file>

<file path=ppt/slides/_rels/slide88.xml.rels><?xml version="1.0" encoding="UTF-8" standalone="yes"?>
<Relationships xmlns="http://schemas.openxmlformats.org/package/2006/relationships"><Relationship Id="rId3" Type="http://schemas.openxmlformats.org/officeDocument/2006/relationships/oleObject" Target="../embeddings/oleObject3.bin"/><Relationship Id="rId2" Type="http://schemas.openxmlformats.org/officeDocument/2006/relationships/notesSlide" Target="../notesSlides/notesSlide54.xml"/><Relationship Id="rId1" Type="http://schemas.openxmlformats.org/officeDocument/2006/relationships/slideLayout" Target="../slideLayouts/slideLayout13.xml"/><Relationship Id="rId4" Type="http://schemas.openxmlformats.org/officeDocument/2006/relationships/image" Target="../media/image60.wmf"/></Relationships>
</file>

<file path=ppt/slides/_rels/slide89.xml.rels><?xml version="1.0" encoding="UTF-8" standalone="yes"?>
<Relationships xmlns="http://schemas.openxmlformats.org/package/2006/relationships"><Relationship Id="rId2" Type="http://schemas.openxmlformats.org/officeDocument/2006/relationships/image" Target="../media/image61.png"/><Relationship Id="rId1" Type="http://schemas.openxmlformats.org/officeDocument/2006/relationships/slideLayout" Target="../slideLayouts/slideLayout16.xml"/></Relationships>
</file>

<file path=ppt/slides/_rels/slide90.xml.rels><?xml version="1.0" encoding="UTF-8" standalone="yes"?>
<Relationships xmlns="http://schemas.openxmlformats.org/package/2006/relationships"><Relationship Id="rId2" Type="http://schemas.openxmlformats.org/officeDocument/2006/relationships/image" Target="../media/image62.png"/><Relationship Id="rId1" Type="http://schemas.openxmlformats.org/officeDocument/2006/relationships/slideLayout" Target="../slideLayouts/slideLayout16.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94.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95.xml.rels><?xml version="1.0" encoding="UTF-8" standalone="yes"?>
<Relationships xmlns="http://schemas.openxmlformats.org/package/2006/relationships"><Relationship Id="rId2" Type="http://schemas.openxmlformats.org/officeDocument/2006/relationships/notesSlide" Target="../notesSlides/notesSlide55.xml"/><Relationship Id="rId1" Type="http://schemas.openxmlformats.org/officeDocument/2006/relationships/slideLayout" Target="../slideLayouts/slideLayout4.xml"/></Relationships>
</file>

<file path=ppt/slides/_rels/slide96.xml.rels><?xml version="1.0" encoding="UTF-8" standalone="yes"?>
<Relationships xmlns="http://schemas.openxmlformats.org/package/2006/relationships"><Relationship Id="rId2" Type="http://schemas.openxmlformats.org/officeDocument/2006/relationships/notesSlide" Target="../notesSlides/notesSlide56.xml"/><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2" Type="http://schemas.openxmlformats.org/officeDocument/2006/relationships/notesSlide" Target="../notesSlides/notesSlide57.xml"/><Relationship Id="rId1" Type="http://schemas.openxmlformats.org/officeDocument/2006/relationships/slideLayout" Target="../slideLayouts/slideLayout2.xml"/></Relationships>
</file>

<file path=ppt/slides/_rels/slide98.xml.rels><?xml version="1.0" encoding="UTF-8" standalone="yes"?>
<Relationships xmlns="http://schemas.openxmlformats.org/package/2006/relationships"><Relationship Id="rId2" Type="http://schemas.openxmlformats.org/officeDocument/2006/relationships/image" Target="../media/image63.png"/><Relationship Id="rId1" Type="http://schemas.openxmlformats.org/officeDocument/2006/relationships/slideLayout" Target="../slideLayouts/slideLayout16.xml"/></Relationships>
</file>

<file path=ppt/slides/_rels/slide99.xml.rels><?xml version="1.0" encoding="UTF-8" standalone="yes"?>
<Relationships xmlns="http://schemas.openxmlformats.org/package/2006/relationships"><Relationship Id="rId2" Type="http://schemas.openxmlformats.org/officeDocument/2006/relationships/notesSlide" Target="../notesSlides/notesSlide58.xml"/><Relationship Id="rId1" Type="http://schemas.openxmlformats.org/officeDocument/2006/relationships/slideLayout" Target="../slideLayouts/slideLayout2.xml"/></Relationships>
</file>

<file path=ppt/slides/_rels/slide100.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notesSlide" Target="../notesSlides/notesSlide59.xml"/><Relationship Id="rId1" Type="http://schemas.openxmlformats.org/officeDocument/2006/relationships/slideLayout" Target="../slideLayouts/slideLayout2.xml"/></Relationships>
</file>

<file path=ppt/slides/_rels/slide101.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60.xml"/><Relationship Id="rId1" Type="http://schemas.openxmlformats.org/officeDocument/2006/relationships/slideLayout" Target="../slideLayouts/slideLayout14.xml"/></Relationships>
</file>

<file path=ppt/slides/_rels/slide102.xml.rels><?xml version="1.0" encoding="UTF-8" standalone="yes"?>
<Relationships xmlns="http://schemas.openxmlformats.org/package/2006/relationships"><Relationship Id="rId3" Type="http://schemas.openxmlformats.org/officeDocument/2006/relationships/oleObject" Target="../embeddings/oleObject4.bin"/><Relationship Id="rId2" Type="http://schemas.openxmlformats.org/officeDocument/2006/relationships/notesSlide" Target="../notesSlides/notesSlide61.xml"/><Relationship Id="rId1" Type="http://schemas.openxmlformats.org/officeDocument/2006/relationships/slideLayout" Target="../slideLayouts/slideLayout13.xml"/><Relationship Id="rId4" Type="http://schemas.openxmlformats.org/officeDocument/2006/relationships/image" Target="../media/image66.wmf"/></Relationships>
</file>

<file path=ppt/slides/_rels/slide103.xml.rels><?xml version="1.0" encoding="UTF-8" standalone="yes"?>
<Relationships xmlns="http://schemas.openxmlformats.org/package/2006/relationships"><Relationship Id="rId2" Type="http://schemas.openxmlformats.org/officeDocument/2006/relationships/notesSlide" Target="../notesSlides/notesSlide62.xml"/><Relationship Id="rId1" Type="http://schemas.openxmlformats.org/officeDocument/2006/relationships/slideLayout" Target="../slideLayouts/slideLayout1.xml"/></Relationships>
</file>

<file path=ppt/slides/_rels/slide10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6.xml.rels><?xml version="1.0" encoding="UTF-8" standalone="yes"?>
<Relationships xmlns="http://schemas.openxmlformats.org/package/2006/relationships"><Relationship Id="rId3" Type="http://schemas.openxmlformats.org/officeDocument/2006/relationships/oleObject" Target="../embeddings/oleObject5.bin"/><Relationship Id="rId2" Type="http://schemas.openxmlformats.org/officeDocument/2006/relationships/notesSlide" Target="../notesSlides/notesSlide63.xml"/><Relationship Id="rId1" Type="http://schemas.openxmlformats.org/officeDocument/2006/relationships/slideLayout" Target="../slideLayouts/slideLayout4.xml"/><Relationship Id="rId4" Type="http://schemas.openxmlformats.org/officeDocument/2006/relationships/image" Target="../media/image67.wmf"/></Relationships>
</file>

<file path=ppt/slides/_rels/slide107.xml.rels><?xml version="1.0" encoding="UTF-8" standalone="yes"?>
<Relationships xmlns="http://schemas.openxmlformats.org/package/2006/relationships"><Relationship Id="rId3" Type="http://schemas.openxmlformats.org/officeDocument/2006/relationships/oleObject" Target="../embeddings/oleObject6.bin"/><Relationship Id="rId2" Type="http://schemas.openxmlformats.org/officeDocument/2006/relationships/notesSlide" Target="../notesSlides/notesSlide64.xml"/><Relationship Id="rId1" Type="http://schemas.openxmlformats.org/officeDocument/2006/relationships/slideLayout" Target="../slideLayouts/slideLayout13.xml"/><Relationship Id="rId4" Type="http://schemas.openxmlformats.org/officeDocument/2006/relationships/image" Target="../media/image68.wmf"/></Relationships>
</file>

<file path=ppt/slides/_rels/slide108.xml.rels><?xml version="1.0" encoding="UTF-8" standalone="yes"?>
<Relationships xmlns="http://schemas.openxmlformats.org/package/2006/relationships"><Relationship Id="rId3" Type="http://schemas.openxmlformats.org/officeDocument/2006/relationships/hyperlink" Target="http://blog.surveymonkey.com/blog/2013/01/08/how-to-design-a-survey-webinar/?cmpid=promo1_cta_smawebinar" TargetMode="External"/><Relationship Id="rId2" Type="http://schemas.openxmlformats.org/officeDocument/2006/relationships/notesSlide" Target="../notesSlides/notesSlide65.xml"/><Relationship Id="rId1" Type="http://schemas.openxmlformats.org/officeDocument/2006/relationships/slideLayout" Target="../slideLayouts/slideLayout13.xml"/><Relationship Id="rId5" Type="http://schemas.openxmlformats.org/officeDocument/2006/relationships/image" Target="../media/image69.wmf"/><Relationship Id="rId4" Type="http://schemas.openxmlformats.org/officeDocument/2006/relationships/oleObject" Target="../embeddings/oleObject7.bin"/></Relationships>
</file>

<file path=ppt/slides/_rels/slide10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10.xml.rels><?xml version="1.0" encoding="UTF-8" standalone="yes"?>
<Relationships xmlns="http://schemas.openxmlformats.org/package/2006/relationships"><Relationship Id="rId2" Type="http://schemas.openxmlformats.org/officeDocument/2006/relationships/notesSlide" Target="../notesSlides/notesSlide66.xml"/><Relationship Id="rId1" Type="http://schemas.openxmlformats.org/officeDocument/2006/relationships/slideLayout" Target="../slideLayouts/slideLayout2.xml"/></Relationships>
</file>

<file path=ppt/slides/_rels/slide111.xml.rels><?xml version="1.0" encoding="UTF-8" standalone="yes"?>
<Relationships xmlns="http://schemas.openxmlformats.org/package/2006/relationships"><Relationship Id="rId2" Type="http://schemas.openxmlformats.org/officeDocument/2006/relationships/notesSlide" Target="../notesSlides/notesSlide67.xml"/><Relationship Id="rId1" Type="http://schemas.openxmlformats.org/officeDocument/2006/relationships/slideLayout" Target="../slideLayouts/slideLayout2.xml"/></Relationships>
</file>

<file path=ppt/slides/_rels/slide112.xml.rels><?xml version="1.0" encoding="UTF-8" standalone="yes"?>
<Relationships xmlns="http://schemas.openxmlformats.org/package/2006/relationships"><Relationship Id="rId3" Type="http://schemas.openxmlformats.org/officeDocument/2006/relationships/image" Target="../media/image71.jpeg"/><Relationship Id="rId2" Type="http://schemas.openxmlformats.org/officeDocument/2006/relationships/image" Target="../media/image70.jpeg"/><Relationship Id="rId1" Type="http://schemas.openxmlformats.org/officeDocument/2006/relationships/slideLayout" Target="../slideLayouts/slideLayout2.xml"/></Relationships>
</file>

<file path=ppt/slides/_rels/slide113.xml.rels><?xml version="1.0" encoding="UTF-8" standalone="yes"?>
<Relationships xmlns="http://schemas.openxmlformats.org/package/2006/relationships"><Relationship Id="rId2" Type="http://schemas.openxmlformats.org/officeDocument/2006/relationships/notesSlide" Target="../notesSlides/notesSlide68.xml"/><Relationship Id="rId1" Type="http://schemas.openxmlformats.org/officeDocument/2006/relationships/slideLayout" Target="../slideLayouts/slideLayout2.xml"/></Relationships>
</file>

<file path=ppt/slides/_rels/slide114.xml.rels><?xml version="1.0" encoding="UTF-8" standalone="yes"?>
<Relationships xmlns="http://schemas.openxmlformats.org/package/2006/relationships"><Relationship Id="rId2" Type="http://schemas.openxmlformats.org/officeDocument/2006/relationships/notesSlide" Target="../notesSlides/notesSlide69.xml"/><Relationship Id="rId1" Type="http://schemas.openxmlformats.org/officeDocument/2006/relationships/slideLayout" Target="../slideLayouts/slideLayout1.xml"/></Relationships>
</file>

<file path=ppt/slides/_rels/slide115.xml.rels><?xml version="1.0" encoding="UTF-8" standalone="yes"?>
<Relationships xmlns="http://schemas.openxmlformats.org/package/2006/relationships"><Relationship Id="rId3" Type="http://schemas.openxmlformats.org/officeDocument/2006/relationships/oleObject" Target="../embeddings/oleObject8.bin"/><Relationship Id="rId2" Type="http://schemas.openxmlformats.org/officeDocument/2006/relationships/notesSlide" Target="../notesSlides/notesSlide70.xml"/><Relationship Id="rId1" Type="http://schemas.openxmlformats.org/officeDocument/2006/relationships/slideLayout" Target="../slideLayouts/slideLayout4.xml"/><Relationship Id="rId4" Type="http://schemas.openxmlformats.org/officeDocument/2006/relationships/image" Target="../media/image72.wmf"/></Relationships>
</file>

<file path=ppt/slides/_rels/slide116.xml.rels><?xml version="1.0" encoding="UTF-8" standalone="yes"?>
<Relationships xmlns="http://schemas.openxmlformats.org/package/2006/relationships"><Relationship Id="rId3" Type="http://schemas.openxmlformats.org/officeDocument/2006/relationships/image" Target="../media/image73.jpeg"/><Relationship Id="rId2" Type="http://schemas.openxmlformats.org/officeDocument/2006/relationships/notesSlide" Target="../notesSlides/notesSlide71.xml"/><Relationship Id="rId1" Type="http://schemas.openxmlformats.org/officeDocument/2006/relationships/slideLayout" Target="../slideLayouts/slideLayout13.xml"/><Relationship Id="rId4" Type="http://schemas.openxmlformats.org/officeDocument/2006/relationships/image" Target="../media/image74.jpeg"/></Relationships>
</file>

<file path=ppt/slides/_rels/slide117.xml.rels><?xml version="1.0" encoding="UTF-8" standalone="yes"?>
<Relationships xmlns="http://schemas.openxmlformats.org/package/2006/relationships"><Relationship Id="rId2" Type="http://schemas.openxmlformats.org/officeDocument/2006/relationships/notesSlide" Target="../notesSlides/notesSlide72.xml"/><Relationship Id="rId1" Type="http://schemas.openxmlformats.org/officeDocument/2006/relationships/slideLayout" Target="../slideLayouts/slideLayout4.xml"/></Relationships>
</file>

<file path=ppt/slides/_rels/slide118.xml.rels><?xml version="1.0" encoding="UTF-8" standalone="yes"?>
<Relationships xmlns="http://schemas.openxmlformats.org/package/2006/relationships"><Relationship Id="rId2" Type="http://schemas.openxmlformats.org/officeDocument/2006/relationships/notesSlide" Target="../notesSlides/notesSlide73.xml"/><Relationship Id="rId1" Type="http://schemas.openxmlformats.org/officeDocument/2006/relationships/slideLayout" Target="../slideLayouts/slideLayout2.xml"/></Relationships>
</file>

<file path=ppt/slides/_rels/slide119.xml.rels><?xml version="1.0" encoding="UTF-8" standalone="yes"?>
<Relationships xmlns="http://schemas.openxmlformats.org/package/2006/relationships"><Relationship Id="rId2" Type="http://schemas.openxmlformats.org/officeDocument/2006/relationships/notesSlide" Target="../notesSlides/notesSlide74.xml"/><Relationship Id="rId1" Type="http://schemas.openxmlformats.org/officeDocument/2006/relationships/slideLayout" Target="../slideLayouts/slideLayout2.xml"/></Relationships>
</file>

<file path=ppt/slides/_rels/slide120.xml.rels><?xml version="1.0" encoding="UTF-8" standalone="yes"?>
<Relationships xmlns="http://schemas.openxmlformats.org/package/2006/relationships"><Relationship Id="rId2" Type="http://schemas.openxmlformats.org/officeDocument/2006/relationships/notesSlide" Target="../notesSlides/notesSlide75.xml"/><Relationship Id="rId1" Type="http://schemas.openxmlformats.org/officeDocument/2006/relationships/slideLayout" Target="../slideLayouts/slideLayout2.xml"/></Relationships>
</file>

<file path=ppt/slides/_rels/slide121.xml.rels><?xml version="1.0" encoding="UTF-8" standalone="yes"?>
<Relationships xmlns="http://schemas.openxmlformats.org/package/2006/relationships"><Relationship Id="rId3" Type="http://schemas.openxmlformats.org/officeDocument/2006/relationships/oleObject" Target="../embeddings/oleObject9.bin"/><Relationship Id="rId2" Type="http://schemas.openxmlformats.org/officeDocument/2006/relationships/notesSlide" Target="../notesSlides/notesSlide76.xml"/><Relationship Id="rId1" Type="http://schemas.openxmlformats.org/officeDocument/2006/relationships/slideLayout" Target="../slideLayouts/slideLayout15.xml"/><Relationship Id="rId4" Type="http://schemas.openxmlformats.org/officeDocument/2006/relationships/image" Target="../media/image75.wmf"/></Relationships>
</file>

<file path=ppt/slides/_rels/slide122.xml.rels><?xml version="1.0" encoding="UTF-8" standalone="yes"?>
<Relationships xmlns="http://schemas.openxmlformats.org/package/2006/relationships"><Relationship Id="rId2" Type="http://schemas.openxmlformats.org/officeDocument/2006/relationships/notesSlide" Target="../notesSlides/notesSlide77.xml"/><Relationship Id="rId1" Type="http://schemas.openxmlformats.org/officeDocument/2006/relationships/slideLayout" Target="../slideLayouts/slideLayout1.xml"/></Relationships>
</file>

<file path=ppt/slides/_rels/slide123.xml.rels><?xml version="1.0" encoding="UTF-8" standalone="yes"?>
<Relationships xmlns="http://schemas.openxmlformats.org/package/2006/relationships"><Relationship Id="rId3" Type="http://schemas.openxmlformats.org/officeDocument/2006/relationships/oleObject" Target="../embeddings/oleObject10.bin"/><Relationship Id="rId2" Type="http://schemas.openxmlformats.org/officeDocument/2006/relationships/notesSlide" Target="../notesSlides/notesSlide78.xml"/><Relationship Id="rId1" Type="http://schemas.openxmlformats.org/officeDocument/2006/relationships/slideLayout" Target="../slideLayouts/slideLayout4.xml"/><Relationship Id="rId4" Type="http://schemas.openxmlformats.org/officeDocument/2006/relationships/image" Target="../media/image76.wmf"/></Relationships>
</file>

<file path=ppt/slides/_rels/slide124.xml.rels><?xml version="1.0" encoding="UTF-8" standalone="yes"?>
<Relationships xmlns="http://schemas.openxmlformats.org/package/2006/relationships"><Relationship Id="rId2" Type="http://schemas.openxmlformats.org/officeDocument/2006/relationships/notesSlide" Target="../notesSlides/notesSlide79.xml"/><Relationship Id="rId1" Type="http://schemas.openxmlformats.org/officeDocument/2006/relationships/slideLayout" Target="../slideLayouts/slideLayout2.xml"/></Relationships>
</file>

<file path=ppt/slides/_rels/slide125.xml.rels><?xml version="1.0" encoding="UTF-8" standalone="yes"?>
<Relationships xmlns="http://schemas.openxmlformats.org/package/2006/relationships"><Relationship Id="rId2" Type="http://schemas.openxmlformats.org/officeDocument/2006/relationships/notesSlide" Target="../notesSlides/notesSlide80.xml"/><Relationship Id="rId1" Type="http://schemas.openxmlformats.org/officeDocument/2006/relationships/slideLayout" Target="../slideLayouts/slideLayout4.xml"/></Relationships>
</file>

<file path=ppt/slides/_rels/slide126.xml.rels><?xml version="1.0" encoding="UTF-8" standalone="yes"?>
<Relationships xmlns="http://schemas.openxmlformats.org/package/2006/relationships"><Relationship Id="rId2" Type="http://schemas.openxmlformats.org/officeDocument/2006/relationships/notesSlide" Target="../notesSlides/notesSlide81.xml"/><Relationship Id="rId1" Type="http://schemas.openxmlformats.org/officeDocument/2006/relationships/slideLayout" Target="../slideLayouts/slideLayout2.xml"/></Relationships>
</file>

<file path=ppt/slides/_rels/slide127.xml.rels><?xml version="1.0" encoding="UTF-8" standalone="yes"?>
<Relationships xmlns="http://schemas.openxmlformats.org/package/2006/relationships"><Relationship Id="rId2" Type="http://schemas.openxmlformats.org/officeDocument/2006/relationships/notesSlide" Target="../notesSlides/notesSlide82.xml"/><Relationship Id="rId1" Type="http://schemas.openxmlformats.org/officeDocument/2006/relationships/slideLayout" Target="../slideLayouts/slideLayout2.xml"/></Relationships>
</file>

<file path=ppt/slides/_rels/slide128.xml.rels><?xml version="1.0" encoding="UTF-8" standalone="yes"?>
<Relationships xmlns="http://schemas.openxmlformats.org/package/2006/relationships"><Relationship Id="rId2" Type="http://schemas.openxmlformats.org/officeDocument/2006/relationships/notesSlide" Target="../notesSlides/notesSlide83.xml"/><Relationship Id="rId1" Type="http://schemas.openxmlformats.org/officeDocument/2006/relationships/slideLayout" Target="../slideLayouts/slideLayout2.xml"/></Relationships>
</file>

<file path=ppt/slides/_rels/slide129.xml.rels><?xml version="1.0" encoding="UTF-8" standalone="yes"?>
<Relationships xmlns="http://schemas.openxmlformats.org/package/2006/relationships"><Relationship Id="rId3" Type="http://schemas.openxmlformats.org/officeDocument/2006/relationships/oleObject" Target="../embeddings/oleObject11.bin"/><Relationship Id="rId2" Type="http://schemas.openxmlformats.org/officeDocument/2006/relationships/notesSlide" Target="../notesSlides/notesSlide84.xml"/><Relationship Id="rId1" Type="http://schemas.openxmlformats.org/officeDocument/2006/relationships/slideLayout" Target="../slideLayouts/slideLayout16.xml"/><Relationship Id="rId4" Type="http://schemas.openxmlformats.org/officeDocument/2006/relationships/image" Target="../media/image77.wmf"/></Relationships>
</file>

<file path=ppt/slides/_rels/slide130.xml.rels><?xml version="1.0" encoding="UTF-8" standalone="yes"?>
<Relationships xmlns="http://schemas.openxmlformats.org/package/2006/relationships"><Relationship Id="rId3" Type="http://schemas.openxmlformats.org/officeDocument/2006/relationships/oleObject" Target="../embeddings/oleObject12.bin"/><Relationship Id="rId2" Type="http://schemas.openxmlformats.org/officeDocument/2006/relationships/notesSlide" Target="../notesSlides/notesSlide85.xml"/><Relationship Id="rId1" Type="http://schemas.openxmlformats.org/officeDocument/2006/relationships/slideLayout" Target="../slideLayouts/slideLayout13.xml"/><Relationship Id="rId4" Type="http://schemas.openxmlformats.org/officeDocument/2006/relationships/image" Target="../media/image78.wmf"/></Relationships>
</file>

<file path=ppt/slides/_rels/slide131.xml.rels><?xml version="1.0" encoding="UTF-8" standalone="yes"?>
<Relationships xmlns="http://schemas.openxmlformats.org/package/2006/relationships"><Relationship Id="rId3" Type="http://schemas.openxmlformats.org/officeDocument/2006/relationships/image" Target="../media/image79.jpeg"/><Relationship Id="rId2" Type="http://schemas.openxmlformats.org/officeDocument/2006/relationships/notesSlide" Target="../notesSlides/notesSlide86.xml"/><Relationship Id="rId1" Type="http://schemas.openxmlformats.org/officeDocument/2006/relationships/slideLayout" Target="../slideLayouts/slideLayout1.xml"/></Relationships>
</file>

<file path=ppt/slides/_rels/slide132.xml.rels><?xml version="1.0" encoding="UTF-8" standalone="yes"?>
<Relationships xmlns="http://schemas.openxmlformats.org/package/2006/relationships"><Relationship Id="rId2" Type="http://schemas.openxmlformats.org/officeDocument/2006/relationships/notesSlide" Target="../notesSlides/notesSlide87.xml"/><Relationship Id="rId1" Type="http://schemas.openxmlformats.org/officeDocument/2006/relationships/slideLayout" Target="../slideLayouts/slideLayout2.xml"/></Relationships>
</file>

<file path=ppt/slides/_rels/slide133.xml.rels><?xml version="1.0" encoding="UTF-8" standalone="yes"?>
<Relationships xmlns="http://schemas.openxmlformats.org/package/2006/relationships"><Relationship Id="rId2" Type="http://schemas.openxmlformats.org/officeDocument/2006/relationships/notesSlide" Target="../notesSlides/notesSlide88.xml"/><Relationship Id="rId1" Type="http://schemas.openxmlformats.org/officeDocument/2006/relationships/slideLayout" Target="../slideLayouts/slideLayout2.xml"/></Relationships>
</file>

<file path=ppt/slides/_rels/slide134.xml.rels><?xml version="1.0" encoding="UTF-8" standalone="yes"?>
<Relationships xmlns="http://schemas.openxmlformats.org/package/2006/relationships"><Relationship Id="rId2" Type="http://schemas.openxmlformats.org/officeDocument/2006/relationships/notesSlide" Target="../notesSlides/notesSlide89.xml"/><Relationship Id="rId1" Type="http://schemas.openxmlformats.org/officeDocument/2006/relationships/slideLayout" Target="../slideLayouts/slideLayout2.xml"/></Relationships>
</file>

<file path=ppt/slides/_rels/slide135.xml.rels><?xml version="1.0" encoding="UTF-8" standalone="yes"?>
<Relationships xmlns="http://schemas.openxmlformats.org/package/2006/relationships"><Relationship Id="rId2" Type="http://schemas.openxmlformats.org/officeDocument/2006/relationships/notesSlide" Target="../notesSlides/notesSlide90.xml"/><Relationship Id="rId1" Type="http://schemas.openxmlformats.org/officeDocument/2006/relationships/slideLayout" Target="../slideLayouts/slideLayout2.xml"/></Relationships>
</file>

<file path=ppt/slides/_rels/slide136.xml.rels><?xml version="1.0" encoding="UTF-8" standalone="yes"?>
<Relationships xmlns="http://schemas.openxmlformats.org/package/2006/relationships"><Relationship Id="rId2" Type="http://schemas.openxmlformats.org/officeDocument/2006/relationships/notesSlide" Target="../notesSlides/notesSlide91.xml"/><Relationship Id="rId1" Type="http://schemas.openxmlformats.org/officeDocument/2006/relationships/slideLayout" Target="../slideLayouts/slideLayout2.xml"/></Relationships>
</file>

<file path=ppt/slides/_rels/slide137.xml.rels><?xml version="1.0" encoding="UTF-8" standalone="yes"?>
<Relationships xmlns="http://schemas.openxmlformats.org/package/2006/relationships"><Relationship Id="rId2" Type="http://schemas.openxmlformats.org/officeDocument/2006/relationships/notesSlide" Target="../notesSlides/notesSlide92.xml"/><Relationship Id="rId1" Type="http://schemas.openxmlformats.org/officeDocument/2006/relationships/slideLayout" Target="../slideLayouts/slideLayout2.xml"/></Relationships>
</file>

<file path=ppt/slides/_rels/slide138.xml.rels><?xml version="1.0" encoding="UTF-8" standalone="yes"?>
<Relationships xmlns="http://schemas.openxmlformats.org/package/2006/relationships"><Relationship Id="rId2" Type="http://schemas.openxmlformats.org/officeDocument/2006/relationships/notesSlide" Target="../notesSlides/notesSlide93.xml"/><Relationship Id="rId1" Type="http://schemas.openxmlformats.org/officeDocument/2006/relationships/slideLayout" Target="../slideLayouts/slideLayout2.xml"/></Relationships>
</file>

<file path=ppt/slides/_rels/slide139.xml.rels><?xml version="1.0" encoding="UTF-8" standalone="yes"?>
<Relationships xmlns="http://schemas.openxmlformats.org/package/2006/relationships"><Relationship Id="rId2" Type="http://schemas.openxmlformats.org/officeDocument/2006/relationships/notesSlide" Target="../notesSlides/notesSlide94.xml"/><Relationship Id="rId1" Type="http://schemas.openxmlformats.org/officeDocument/2006/relationships/slideLayout" Target="../slideLayouts/slideLayout2.xml"/></Relationships>
</file>

<file path=ppt/slides/_rels/slide140.xml.rels><?xml version="1.0" encoding="UTF-8" standalone="yes"?>
<Relationships xmlns="http://schemas.openxmlformats.org/package/2006/relationships"><Relationship Id="rId2" Type="http://schemas.openxmlformats.org/officeDocument/2006/relationships/notesSlide" Target="../notesSlides/notesSlide95.xml"/><Relationship Id="rId1" Type="http://schemas.openxmlformats.org/officeDocument/2006/relationships/slideLayout" Target="../slideLayouts/slideLayout4.xml"/></Relationships>
</file>

<file path=ppt/slides/_rels/slide141.xml.rels><?xml version="1.0" encoding="UTF-8" standalone="yes"?>
<Relationships xmlns="http://schemas.openxmlformats.org/package/2006/relationships"><Relationship Id="rId2" Type="http://schemas.openxmlformats.org/officeDocument/2006/relationships/notesSlide" Target="../notesSlides/notesSlide96.xml"/><Relationship Id="rId1" Type="http://schemas.openxmlformats.org/officeDocument/2006/relationships/slideLayout" Target="../slideLayouts/slideLayout2.xml"/></Relationships>
</file>

<file path=ppt/slides/_rels/slide142.xml.rels><?xml version="1.0" encoding="UTF-8" standalone="yes"?>
<Relationships xmlns="http://schemas.openxmlformats.org/package/2006/relationships"><Relationship Id="rId2" Type="http://schemas.openxmlformats.org/officeDocument/2006/relationships/notesSlide" Target="../notesSlides/notesSlide97.xml"/><Relationship Id="rId1" Type="http://schemas.openxmlformats.org/officeDocument/2006/relationships/slideLayout" Target="../slideLayouts/slideLayout2.xml"/></Relationships>
</file>

<file path=ppt/slides/_rels/slide143.xml.rels><?xml version="1.0" encoding="UTF-8" standalone="yes"?>
<Relationships xmlns="http://schemas.openxmlformats.org/package/2006/relationships"><Relationship Id="rId2" Type="http://schemas.openxmlformats.org/officeDocument/2006/relationships/notesSlide" Target="../notesSlides/notesSlide98.xml"/><Relationship Id="rId1" Type="http://schemas.openxmlformats.org/officeDocument/2006/relationships/slideLayout" Target="../slideLayouts/slideLayout2.xml"/></Relationships>
</file>

<file path=ppt/slides/_rels/slide14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99.xml"/><Relationship Id="rId1" Type="http://schemas.openxmlformats.org/officeDocument/2006/relationships/slideLayout" Target="../slideLayouts/slideLayout1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45.xml.rels><?xml version="1.0" encoding="UTF-8" standalone="yes"?>
<Relationships xmlns="http://schemas.openxmlformats.org/package/2006/relationships"><Relationship Id="rId2" Type="http://schemas.openxmlformats.org/officeDocument/2006/relationships/notesSlide" Target="../notesSlides/notesSlide100.xml"/><Relationship Id="rId1" Type="http://schemas.openxmlformats.org/officeDocument/2006/relationships/slideLayout" Target="../slideLayouts/slideLayout4.xml"/></Relationships>
</file>

<file path=ppt/slides/_rels/slide146.xml.rels><?xml version="1.0" encoding="UTF-8" standalone="yes"?>
<Relationships xmlns="http://schemas.openxmlformats.org/package/2006/relationships"><Relationship Id="rId3" Type="http://schemas.openxmlformats.org/officeDocument/2006/relationships/oleObject" Target="../embeddings/oleObject13.bin"/><Relationship Id="rId2" Type="http://schemas.openxmlformats.org/officeDocument/2006/relationships/notesSlide" Target="../notesSlides/notesSlide101.xml"/><Relationship Id="rId1" Type="http://schemas.openxmlformats.org/officeDocument/2006/relationships/slideLayout" Target="../slideLayouts/slideLayout17.xml"/><Relationship Id="rId4" Type="http://schemas.openxmlformats.org/officeDocument/2006/relationships/image" Target="../media/image80.wmf"/></Relationships>
</file>

<file path=ppt/slides/_rels/slide147.xml.rels><?xml version="1.0" encoding="UTF-8" standalone="yes"?>
<Relationships xmlns="http://schemas.openxmlformats.org/package/2006/relationships"><Relationship Id="rId2" Type="http://schemas.openxmlformats.org/officeDocument/2006/relationships/notesSlide" Target="../notesSlides/notesSlide102.xml"/><Relationship Id="rId1" Type="http://schemas.openxmlformats.org/officeDocument/2006/relationships/slideLayout" Target="../slideLayouts/slideLayout2.xml"/></Relationships>
</file>

<file path=ppt/slides/_rels/slide148.xml.rels><?xml version="1.0" encoding="UTF-8" standalone="yes"?>
<Relationships xmlns="http://schemas.openxmlformats.org/package/2006/relationships"><Relationship Id="rId2" Type="http://schemas.openxmlformats.org/officeDocument/2006/relationships/notesSlide" Target="../notesSlides/notesSlide103.xml"/><Relationship Id="rId1" Type="http://schemas.openxmlformats.org/officeDocument/2006/relationships/slideLayout" Target="../slideLayouts/slideLayout2.xml"/></Relationships>
</file>

<file path=ppt/slides/_rels/slide149.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hyperlink" Target="http://www.maxqda.com/products/what-is-maxqda" TargetMode="External"/><Relationship Id="rId1" Type="http://schemas.openxmlformats.org/officeDocument/2006/relationships/slideLayout" Target="../slideLayouts/slideLayout2.xml"/></Relationships>
</file>

<file path=ppt/slides/_rels/slide150.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notesSlide" Target="../notesSlides/notesSlide104.xml"/><Relationship Id="rId1" Type="http://schemas.openxmlformats.org/officeDocument/2006/relationships/slideLayout" Target="../slideLayouts/slideLayout1.xml"/><Relationship Id="rId4" Type="http://schemas.openxmlformats.org/officeDocument/2006/relationships/image" Target="../media/image83.wmf"/></Relationships>
</file>

<file path=ppt/slides/_rels/slide151.xml.rels><?xml version="1.0" encoding="UTF-8" standalone="yes"?>
<Relationships xmlns="http://schemas.openxmlformats.org/package/2006/relationships"><Relationship Id="rId2" Type="http://schemas.openxmlformats.org/officeDocument/2006/relationships/notesSlide" Target="../notesSlides/notesSlide105.xml"/><Relationship Id="rId1" Type="http://schemas.openxmlformats.org/officeDocument/2006/relationships/slideLayout" Target="../slideLayouts/slideLayout2.xml"/></Relationships>
</file>

<file path=ppt/slides/_rels/slide152.xml.rels><?xml version="1.0" encoding="UTF-8" standalone="yes"?>
<Relationships xmlns="http://schemas.openxmlformats.org/package/2006/relationships"><Relationship Id="rId2" Type="http://schemas.openxmlformats.org/officeDocument/2006/relationships/notesSlide" Target="../notesSlides/notesSlide106.xml"/><Relationship Id="rId1" Type="http://schemas.openxmlformats.org/officeDocument/2006/relationships/slideLayout" Target="../slideLayouts/slideLayout2.xml"/></Relationships>
</file>

<file path=ppt/slides/_rels/slide153.xml.rels><?xml version="1.0" encoding="UTF-8" standalone="yes"?>
<Relationships xmlns="http://schemas.openxmlformats.org/package/2006/relationships"><Relationship Id="rId2" Type="http://schemas.openxmlformats.org/officeDocument/2006/relationships/notesSlide" Target="../notesSlides/notesSlide107.xml"/><Relationship Id="rId1" Type="http://schemas.openxmlformats.org/officeDocument/2006/relationships/slideLayout" Target="../slideLayouts/slideLayout2.xml"/></Relationships>
</file>

<file path=ppt/slides/_rels/slide154.xml.rels><?xml version="1.0" encoding="UTF-8" standalone="yes"?>
<Relationships xmlns="http://schemas.openxmlformats.org/package/2006/relationships"><Relationship Id="rId2" Type="http://schemas.openxmlformats.org/officeDocument/2006/relationships/notesSlide" Target="../notesSlides/notesSlide108.xml"/><Relationship Id="rId1" Type="http://schemas.openxmlformats.org/officeDocument/2006/relationships/slideLayout" Target="../slideLayouts/slideLayout4.xml"/></Relationships>
</file>

<file path=ppt/slides/_rels/slide155.xml.rels><?xml version="1.0" encoding="UTF-8" standalone="yes"?>
<Relationships xmlns="http://schemas.openxmlformats.org/package/2006/relationships"><Relationship Id="rId2" Type="http://schemas.openxmlformats.org/officeDocument/2006/relationships/notesSlide" Target="../notesSlides/notesSlide109.xml"/><Relationship Id="rId1" Type="http://schemas.openxmlformats.org/officeDocument/2006/relationships/slideLayout" Target="../slideLayouts/slideLayout2.xml"/></Relationships>
</file>

<file path=ppt/slides/_rels/slide156.xml.rels><?xml version="1.0" encoding="UTF-8" standalone="yes"?>
<Relationships xmlns="http://schemas.openxmlformats.org/package/2006/relationships"><Relationship Id="rId2" Type="http://schemas.openxmlformats.org/officeDocument/2006/relationships/notesSlide" Target="../notesSlides/notesSlide110.xml"/><Relationship Id="rId1" Type="http://schemas.openxmlformats.org/officeDocument/2006/relationships/slideLayout" Target="../slideLayouts/slideLayout2.xml"/></Relationships>
</file>

<file path=ppt/slides/_rels/slide157.xml.rels><?xml version="1.0" encoding="UTF-8" standalone="yes"?>
<Relationships xmlns="http://schemas.openxmlformats.org/package/2006/relationships"><Relationship Id="rId2" Type="http://schemas.openxmlformats.org/officeDocument/2006/relationships/notesSlide" Target="../notesSlides/notesSlide111.xml"/><Relationship Id="rId1" Type="http://schemas.openxmlformats.org/officeDocument/2006/relationships/slideLayout" Target="../slideLayouts/slideLayout7.xml"/></Relationships>
</file>

<file path=ppt/slides/_rels/slide158.xml.rels><?xml version="1.0" encoding="UTF-8" standalone="yes"?>
<Relationships xmlns="http://schemas.openxmlformats.org/package/2006/relationships"><Relationship Id="rId3" Type="http://schemas.openxmlformats.org/officeDocument/2006/relationships/oleObject" Target="../embeddings/oleObject14.bin"/><Relationship Id="rId2" Type="http://schemas.openxmlformats.org/officeDocument/2006/relationships/notesSlide" Target="../notesSlides/notesSlide112.xml"/><Relationship Id="rId1" Type="http://schemas.openxmlformats.org/officeDocument/2006/relationships/slideLayout" Target="../slideLayouts/slideLayout7.xml"/><Relationship Id="rId4" Type="http://schemas.openxmlformats.org/officeDocument/2006/relationships/image" Target="../media/image84.emf"/></Relationships>
</file>

<file path=ppt/slides/_rels/slide159.xml.rels><?xml version="1.0" encoding="UTF-8" standalone="yes"?>
<Relationships xmlns="http://schemas.openxmlformats.org/package/2006/relationships"><Relationship Id="rId2" Type="http://schemas.openxmlformats.org/officeDocument/2006/relationships/notesSlide" Target="../notesSlides/notesSlide113.xml"/><Relationship Id="rId1" Type="http://schemas.openxmlformats.org/officeDocument/2006/relationships/slideLayout" Target="../slideLayouts/slideLayout1.xml"/></Relationships>
</file>

<file path=ppt/slides/_rels/slide160.xml.rels><?xml version="1.0" encoding="UTF-8" standalone="yes"?>
<Relationships xmlns="http://schemas.openxmlformats.org/package/2006/relationships"><Relationship Id="rId3" Type="http://schemas.openxmlformats.org/officeDocument/2006/relationships/oleObject" Target="../embeddings/oleObject15.bin"/><Relationship Id="rId2" Type="http://schemas.openxmlformats.org/officeDocument/2006/relationships/notesSlide" Target="../notesSlides/notesSlide114.xml"/><Relationship Id="rId1" Type="http://schemas.openxmlformats.org/officeDocument/2006/relationships/slideLayout" Target="../slideLayouts/slideLayout7.xml"/><Relationship Id="rId4" Type="http://schemas.openxmlformats.org/officeDocument/2006/relationships/image" Target="../media/image84.emf"/></Relationships>
</file>

<file path=ppt/slides/_rels/slide161.xml.rels><?xml version="1.0" encoding="UTF-8" standalone="yes"?>
<Relationships xmlns="http://schemas.openxmlformats.org/package/2006/relationships"><Relationship Id="rId3" Type="http://schemas.openxmlformats.org/officeDocument/2006/relationships/oleObject" Target="../embeddings/oleObject16.bin"/><Relationship Id="rId2" Type="http://schemas.openxmlformats.org/officeDocument/2006/relationships/notesSlide" Target="../notesSlides/notesSlide115.xml"/><Relationship Id="rId1" Type="http://schemas.openxmlformats.org/officeDocument/2006/relationships/slideLayout" Target="../slideLayouts/slideLayout7.xml"/><Relationship Id="rId4" Type="http://schemas.openxmlformats.org/officeDocument/2006/relationships/image" Target="../media/image85.wmf"/></Relationships>
</file>

<file path=ppt/slides/_rels/slide162.xml.rels><?xml version="1.0" encoding="UTF-8" standalone="yes"?>
<Relationships xmlns="http://schemas.openxmlformats.org/package/2006/relationships"><Relationship Id="rId2" Type="http://schemas.openxmlformats.org/officeDocument/2006/relationships/notesSlide" Target="../notesSlides/notesSlide116.xml"/><Relationship Id="rId1" Type="http://schemas.openxmlformats.org/officeDocument/2006/relationships/slideLayout" Target="../slideLayouts/slideLayout2.xml"/></Relationships>
</file>

<file path=ppt/slides/_rels/slide163.xml.rels><?xml version="1.0" encoding="UTF-8" standalone="yes"?>
<Relationships xmlns="http://schemas.openxmlformats.org/package/2006/relationships"><Relationship Id="rId2" Type="http://schemas.openxmlformats.org/officeDocument/2006/relationships/notesSlide" Target="../notesSlides/notesSlide117.xml"/><Relationship Id="rId1" Type="http://schemas.openxmlformats.org/officeDocument/2006/relationships/slideLayout" Target="../slideLayouts/slideLayout2.xml"/></Relationships>
</file>

<file path=ppt/slides/_rels/slide164.xml.rels><?xml version="1.0" encoding="UTF-8" standalone="yes"?>
<Relationships xmlns="http://schemas.openxmlformats.org/package/2006/relationships"><Relationship Id="rId2" Type="http://schemas.openxmlformats.org/officeDocument/2006/relationships/notesSlide" Target="../notesSlides/notesSlide118.xml"/><Relationship Id="rId1" Type="http://schemas.openxmlformats.org/officeDocument/2006/relationships/slideLayout" Target="../slideLayouts/slideLayout2.xml"/></Relationships>
</file>

<file path=ppt/slides/_rels/slide165.xml.rels><?xml version="1.0" encoding="UTF-8" standalone="yes"?>
<Relationships xmlns="http://schemas.openxmlformats.org/package/2006/relationships"><Relationship Id="rId3" Type="http://schemas.openxmlformats.org/officeDocument/2006/relationships/oleObject" Target="../embeddings/oleObject17.bin"/><Relationship Id="rId2" Type="http://schemas.openxmlformats.org/officeDocument/2006/relationships/notesSlide" Target="../notesSlides/notesSlide119.xml"/><Relationship Id="rId1" Type="http://schemas.openxmlformats.org/officeDocument/2006/relationships/slideLayout" Target="../slideLayouts/slideLayout7.xml"/><Relationship Id="rId5" Type="http://schemas.openxmlformats.org/officeDocument/2006/relationships/image" Target="../media/image87.png"/><Relationship Id="rId4" Type="http://schemas.openxmlformats.org/officeDocument/2006/relationships/image" Target="../media/image86.png"/></Relationships>
</file>

<file path=ppt/slides/_rels/slide166.xml.rels><?xml version="1.0" encoding="UTF-8" standalone="yes"?>
<Relationships xmlns="http://schemas.openxmlformats.org/package/2006/relationships"><Relationship Id="rId2" Type="http://schemas.openxmlformats.org/officeDocument/2006/relationships/notesSlide" Target="../notesSlides/notesSlide120.xml"/><Relationship Id="rId1" Type="http://schemas.openxmlformats.org/officeDocument/2006/relationships/slideLayout" Target="../slideLayouts/slideLayout2.xml"/></Relationships>
</file>

<file path=ppt/slides/_rels/slide167.xml.rels><?xml version="1.0" encoding="UTF-8" standalone="yes"?>
<Relationships xmlns="http://schemas.openxmlformats.org/package/2006/relationships"><Relationship Id="rId2" Type="http://schemas.openxmlformats.org/officeDocument/2006/relationships/notesSlide" Target="../notesSlides/notesSlide121.xml"/><Relationship Id="rId1" Type="http://schemas.openxmlformats.org/officeDocument/2006/relationships/slideLayout" Target="../slideLayouts/slideLayout7.xml"/></Relationships>
</file>

<file path=ppt/slides/_rels/slide168.xml.rels><?xml version="1.0" encoding="UTF-8" standalone="yes"?>
<Relationships xmlns="http://schemas.openxmlformats.org/package/2006/relationships"><Relationship Id="rId3" Type="http://schemas.openxmlformats.org/officeDocument/2006/relationships/oleObject" Target="../embeddings/oleObject18.bin"/><Relationship Id="rId2" Type="http://schemas.openxmlformats.org/officeDocument/2006/relationships/notesSlide" Target="../notesSlides/notesSlide122.xml"/><Relationship Id="rId1" Type="http://schemas.openxmlformats.org/officeDocument/2006/relationships/slideLayout" Target="../slideLayouts/slideLayout7.xml"/><Relationship Id="rId4" Type="http://schemas.openxmlformats.org/officeDocument/2006/relationships/image" Target="../media/image88.wmf"/></Relationships>
</file>

<file path=ppt/slides/_rels/slide169.xml.rels><?xml version="1.0" encoding="UTF-8" standalone="yes"?>
<Relationships xmlns="http://schemas.openxmlformats.org/package/2006/relationships"><Relationship Id="rId2" Type="http://schemas.openxmlformats.org/officeDocument/2006/relationships/notesSlide" Target="../notesSlides/notesSlide123.xml"/><Relationship Id="rId1" Type="http://schemas.openxmlformats.org/officeDocument/2006/relationships/slideLayout" Target="../slideLayouts/slideLayout7.xml"/></Relationships>
</file>

<file path=ppt/slides/_rels/slide170.xml.rels><?xml version="1.0" encoding="UTF-8" standalone="yes"?>
<Relationships xmlns="http://schemas.openxmlformats.org/package/2006/relationships"><Relationship Id="rId2" Type="http://schemas.openxmlformats.org/officeDocument/2006/relationships/notesSlide" Target="../notesSlides/notesSlide124.xml"/><Relationship Id="rId1" Type="http://schemas.openxmlformats.org/officeDocument/2006/relationships/slideLayout" Target="../slideLayouts/slideLayout2.xml"/></Relationships>
</file>

<file path=ppt/slides/_rels/slide171.xml.rels><?xml version="1.0" encoding="UTF-8" standalone="yes"?>
<Relationships xmlns="http://schemas.openxmlformats.org/package/2006/relationships"><Relationship Id="rId2" Type="http://schemas.openxmlformats.org/officeDocument/2006/relationships/notesSlide" Target="../notesSlides/notesSlide125.xml"/><Relationship Id="rId1" Type="http://schemas.openxmlformats.org/officeDocument/2006/relationships/slideLayout" Target="../slideLayouts/slideLayout7.xml"/></Relationships>
</file>

<file path=ppt/slides/_rels/slide172.xml.rels><?xml version="1.0" encoding="UTF-8" standalone="yes"?>
<Relationships xmlns="http://schemas.openxmlformats.org/package/2006/relationships"><Relationship Id="rId2" Type="http://schemas.openxmlformats.org/officeDocument/2006/relationships/notesSlide" Target="../notesSlides/notesSlide126.xml"/><Relationship Id="rId1" Type="http://schemas.openxmlformats.org/officeDocument/2006/relationships/slideLayout" Target="../slideLayouts/slideLayout7.xml"/></Relationships>
</file>

<file path=ppt/slides/_rels/slide173.xml.rels><?xml version="1.0" encoding="UTF-8" standalone="yes"?>
<Relationships xmlns="http://schemas.openxmlformats.org/package/2006/relationships"><Relationship Id="rId3" Type="http://schemas.openxmlformats.org/officeDocument/2006/relationships/hyperlink" Target="http://edweb.sdsu.edu/courses/ED690MJ/Class11/NumberScales.html" TargetMode="External"/><Relationship Id="rId2" Type="http://schemas.openxmlformats.org/officeDocument/2006/relationships/notesSlide" Target="../notesSlides/notesSlide127.xml"/><Relationship Id="rId1" Type="http://schemas.openxmlformats.org/officeDocument/2006/relationships/slideLayout" Target="../slideLayouts/slideLayout2.xml"/><Relationship Id="rId4" Type="http://schemas.openxmlformats.org/officeDocument/2006/relationships/image" Target="../media/image89.png"/></Relationships>
</file>

<file path=ppt/slides/_rels/slide174.xml.rels><?xml version="1.0" encoding="UTF-8" standalone="yes"?>
<Relationships xmlns="http://schemas.openxmlformats.org/package/2006/relationships"><Relationship Id="rId2" Type="http://schemas.openxmlformats.org/officeDocument/2006/relationships/notesSlide" Target="../notesSlides/notesSlide128.xml"/><Relationship Id="rId1" Type="http://schemas.openxmlformats.org/officeDocument/2006/relationships/slideLayout" Target="../slideLayouts/slideLayout2.xml"/></Relationships>
</file>

<file path=ppt/slides/_rels/slide175.xml.rels><?xml version="1.0" encoding="UTF-8" standalone="yes"?>
<Relationships xmlns="http://schemas.openxmlformats.org/package/2006/relationships"><Relationship Id="rId2" Type="http://schemas.openxmlformats.org/officeDocument/2006/relationships/notesSlide" Target="../notesSlides/notesSlide129.xml"/><Relationship Id="rId1" Type="http://schemas.openxmlformats.org/officeDocument/2006/relationships/slideLayout" Target="../slideLayouts/slideLayout2.xml"/></Relationships>
</file>

<file path=ppt/slides/_rels/slide176.xml.rels><?xml version="1.0" encoding="UTF-8" standalone="yes"?>
<Relationships xmlns="http://schemas.openxmlformats.org/package/2006/relationships"><Relationship Id="rId3" Type="http://schemas.openxmlformats.org/officeDocument/2006/relationships/oleObject" Target="../embeddings/oleObject19.bin"/><Relationship Id="rId2" Type="http://schemas.openxmlformats.org/officeDocument/2006/relationships/notesSlide" Target="../notesSlides/notesSlide130.xml"/><Relationship Id="rId1" Type="http://schemas.openxmlformats.org/officeDocument/2006/relationships/slideLayout" Target="../slideLayouts/slideLayout7.xml"/><Relationship Id="rId5" Type="http://schemas.openxmlformats.org/officeDocument/2006/relationships/image" Target="../media/image90.png"/><Relationship Id="rId4" Type="http://schemas.openxmlformats.org/officeDocument/2006/relationships/image" Target="../media/image86.png"/></Relationships>
</file>

<file path=ppt/slides/_rels/slide177.xml.rels><?xml version="1.0" encoding="UTF-8" standalone="yes"?>
<Relationships xmlns="http://schemas.openxmlformats.org/package/2006/relationships"><Relationship Id="rId3" Type="http://schemas.openxmlformats.org/officeDocument/2006/relationships/image" Target="../media/image91.png"/><Relationship Id="rId2" Type="http://schemas.openxmlformats.org/officeDocument/2006/relationships/notesSlide" Target="../notesSlides/notesSlide131.xml"/><Relationship Id="rId1" Type="http://schemas.openxmlformats.org/officeDocument/2006/relationships/slideLayout" Target="../slideLayouts/slideLayout2.xml"/></Relationships>
</file>

<file path=ppt/slides/_rels/slide178.xml.rels><?xml version="1.0" encoding="UTF-8" standalone="yes"?>
<Relationships xmlns="http://schemas.openxmlformats.org/package/2006/relationships"><Relationship Id="rId2" Type="http://schemas.openxmlformats.org/officeDocument/2006/relationships/notesSlide" Target="../notesSlides/notesSlide132.xml"/><Relationship Id="rId1" Type="http://schemas.openxmlformats.org/officeDocument/2006/relationships/slideLayout" Target="../slideLayouts/slideLayout2.xml"/></Relationships>
</file>

<file path=ppt/slides/_rels/slide179.xml.rels><?xml version="1.0" encoding="UTF-8" standalone="yes"?>
<Relationships xmlns="http://schemas.openxmlformats.org/package/2006/relationships"><Relationship Id="rId2" Type="http://schemas.openxmlformats.org/officeDocument/2006/relationships/notesSlide" Target="../notesSlides/notesSlide133.xml"/><Relationship Id="rId1" Type="http://schemas.openxmlformats.org/officeDocument/2006/relationships/slideLayout" Target="../slideLayouts/slideLayout2.xml"/></Relationships>
</file>

<file path=ppt/slides/_rels/slide180.xml.rels><?xml version="1.0" encoding="UTF-8" standalone="yes"?>
<Relationships xmlns="http://schemas.openxmlformats.org/package/2006/relationships"><Relationship Id="rId3" Type="http://schemas.openxmlformats.org/officeDocument/2006/relationships/oleObject" Target="../embeddings/oleObject20.bin"/><Relationship Id="rId2" Type="http://schemas.openxmlformats.org/officeDocument/2006/relationships/notesSlide" Target="../notesSlides/notesSlide134.xml"/><Relationship Id="rId1" Type="http://schemas.openxmlformats.org/officeDocument/2006/relationships/slideLayout" Target="../slideLayouts/slideLayout1.xml"/><Relationship Id="rId4" Type="http://schemas.openxmlformats.org/officeDocument/2006/relationships/image" Target="../media/image92.wmf"/></Relationships>
</file>

<file path=ppt/slides/_rels/slide181.xml.rels><?xml version="1.0" encoding="UTF-8" standalone="yes"?>
<Relationships xmlns="http://schemas.openxmlformats.org/package/2006/relationships"><Relationship Id="rId2" Type="http://schemas.openxmlformats.org/officeDocument/2006/relationships/notesSlide" Target="../notesSlides/notesSlide135.xml"/><Relationship Id="rId1" Type="http://schemas.openxmlformats.org/officeDocument/2006/relationships/slideLayout" Target="../slideLayouts/slideLayout4.xml"/></Relationships>
</file>

<file path=ppt/slides/_rels/slide182.xml.rels><?xml version="1.0" encoding="UTF-8" standalone="yes"?>
<Relationships xmlns="http://schemas.openxmlformats.org/package/2006/relationships"><Relationship Id="rId3" Type="http://schemas.openxmlformats.org/officeDocument/2006/relationships/image" Target="../media/image93.jpeg"/><Relationship Id="rId2" Type="http://schemas.openxmlformats.org/officeDocument/2006/relationships/notesSlide" Target="../notesSlides/notesSlide136.xml"/><Relationship Id="rId1" Type="http://schemas.openxmlformats.org/officeDocument/2006/relationships/slideLayout" Target="../slideLayouts/slideLayout13.xml"/></Relationships>
</file>

<file path=ppt/slides/_rels/slide183.xml.rels><?xml version="1.0" encoding="UTF-8" standalone="yes"?>
<Relationships xmlns="http://schemas.openxmlformats.org/package/2006/relationships"><Relationship Id="rId2" Type="http://schemas.openxmlformats.org/officeDocument/2006/relationships/notesSlide" Target="../notesSlides/notesSlide137.xml"/><Relationship Id="rId1" Type="http://schemas.openxmlformats.org/officeDocument/2006/relationships/slideLayout" Target="../slideLayouts/slideLayout4.xml"/></Relationships>
</file>

<file path=ppt/slides/_rels/slide184.xml.rels><?xml version="1.0" encoding="UTF-8" standalone="yes"?>
<Relationships xmlns="http://schemas.openxmlformats.org/package/2006/relationships"><Relationship Id="rId3" Type="http://schemas.openxmlformats.org/officeDocument/2006/relationships/image" Target="../media/image94.jpeg"/><Relationship Id="rId2" Type="http://schemas.openxmlformats.org/officeDocument/2006/relationships/notesSlide" Target="../notesSlides/notesSlide138.xml"/><Relationship Id="rId1" Type="http://schemas.openxmlformats.org/officeDocument/2006/relationships/slideLayout" Target="../slideLayouts/slideLayout2.xml"/></Relationships>
</file>

<file path=ppt/slides/_rels/slide185.xml.rels><?xml version="1.0" encoding="UTF-8" standalone="yes"?>
<Relationships xmlns="http://schemas.openxmlformats.org/package/2006/relationships"><Relationship Id="rId2" Type="http://schemas.openxmlformats.org/officeDocument/2006/relationships/notesSlide" Target="../notesSlides/notesSlide139.xml"/><Relationship Id="rId1" Type="http://schemas.openxmlformats.org/officeDocument/2006/relationships/slideLayout" Target="../slideLayouts/slideLayout2.xml"/></Relationships>
</file>

<file path=ppt/slides/_rels/slide186.xml.rels><?xml version="1.0" encoding="UTF-8" standalone="yes"?>
<Relationships xmlns="http://schemas.openxmlformats.org/package/2006/relationships"><Relationship Id="rId2" Type="http://schemas.openxmlformats.org/officeDocument/2006/relationships/notesSlide" Target="../notesSlides/notesSlide140.xml"/><Relationship Id="rId1" Type="http://schemas.openxmlformats.org/officeDocument/2006/relationships/slideLayout" Target="../slideLayouts/slideLayout2.xml"/></Relationships>
</file>

<file path=ppt/slides/_rels/slide187.xml.rels><?xml version="1.0" encoding="UTF-8" standalone="yes"?>
<Relationships xmlns="http://schemas.openxmlformats.org/package/2006/relationships"><Relationship Id="rId3" Type="http://schemas.openxmlformats.org/officeDocument/2006/relationships/hyperlink" Target="../Seminars/model%20Inkpen.pdf" TargetMode="External"/><Relationship Id="rId2" Type="http://schemas.openxmlformats.org/officeDocument/2006/relationships/notesSlide" Target="../notesSlides/notesSlide141.xml"/><Relationship Id="rId1" Type="http://schemas.openxmlformats.org/officeDocument/2006/relationships/slideLayout" Target="../slideLayouts/slideLayout1.xml"/><Relationship Id="rId4" Type="http://schemas.openxmlformats.org/officeDocument/2006/relationships/image" Target="../media/image95.jpeg"/></Relationships>
</file>

<file path=ppt/slides/_rels/slide188.xml.rels><?xml version="1.0" encoding="UTF-8" standalone="yes"?>
<Relationships xmlns="http://schemas.openxmlformats.org/package/2006/relationships"><Relationship Id="rId3" Type="http://schemas.openxmlformats.org/officeDocument/2006/relationships/oleObject" Target="../embeddings/oleObject21.bin"/><Relationship Id="rId2" Type="http://schemas.openxmlformats.org/officeDocument/2006/relationships/notesSlide" Target="../notesSlides/notesSlide142.xml"/><Relationship Id="rId1" Type="http://schemas.openxmlformats.org/officeDocument/2006/relationships/slideLayout" Target="../slideLayouts/slideLayout1.xml"/><Relationship Id="rId4" Type="http://schemas.openxmlformats.org/officeDocument/2006/relationships/image" Target="../media/image96.wmf"/></Relationships>
</file>

<file path=ppt/slides/_rels/slide189.xml.rels><?xml version="1.0" encoding="UTF-8" standalone="yes"?>
<Relationships xmlns="http://schemas.openxmlformats.org/package/2006/relationships"><Relationship Id="rId3" Type="http://schemas.openxmlformats.org/officeDocument/2006/relationships/image" Target="../media/image97.gif"/><Relationship Id="rId2" Type="http://schemas.openxmlformats.org/officeDocument/2006/relationships/notesSlide" Target="../notesSlides/notesSlide143.xml"/><Relationship Id="rId1" Type="http://schemas.openxmlformats.org/officeDocument/2006/relationships/slideLayout" Target="../slideLayouts/slideLayout18.xml"/></Relationships>
</file>

<file path=ppt/slides/_rels/slide190.xml.rels><?xml version="1.0" encoding="UTF-8" standalone="yes"?>
<Relationships xmlns="http://schemas.openxmlformats.org/package/2006/relationships"><Relationship Id="rId3" Type="http://schemas.openxmlformats.org/officeDocument/2006/relationships/oleObject" Target="../embeddings/oleObject22.bin"/><Relationship Id="rId2" Type="http://schemas.openxmlformats.org/officeDocument/2006/relationships/notesSlide" Target="../notesSlides/notesSlide144.xml"/><Relationship Id="rId1" Type="http://schemas.openxmlformats.org/officeDocument/2006/relationships/slideLayout" Target="../slideLayouts/slideLayout13.xml"/><Relationship Id="rId4" Type="http://schemas.openxmlformats.org/officeDocument/2006/relationships/image" Target="../media/image98.wmf"/></Relationships>
</file>

<file path=ppt/slides/_rels/slide191.xml.rels><?xml version="1.0" encoding="UTF-8" standalone="yes"?>
<Relationships xmlns="http://schemas.openxmlformats.org/package/2006/relationships"><Relationship Id="rId2" Type="http://schemas.openxmlformats.org/officeDocument/2006/relationships/notesSlide" Target="../notesSlides/notesSlide145.xml"/><Relationship Id="rId1" Type="http://schemas.openxmlformats.org/officeDocument/2006/relationships/slideLayout" Target="../slideLayouts/slideLayout4.xml"/></Relationships>
</file>

<file path=ppt/slides/_rels/slide192.xml.rels><?xml version="1.0" encoding="UTF-8" standalone="yes"?>
<Relationships xmlns="http://schemas.openxmlformats.org/package/2006/relationships"><Relationship Id="rId3" Type="http://schemas.openxmlformats.org/officeDocument/2006/relationships/oleObject" Target="../embeddings/oleObject23.bin"/><Relationship Id="rId2" Type="http://schemas.openxmlformats.org/officeDocument/2006/relationships/notesSlide" Target="../notesSlides/notesSlide146.xml"/><Relationship Id="rId1" Type="http://schemas.openxmlformats.org/officeDocument/2006/relationships/slideLayout" Target="../slideLayouts/slideLayout13.xml"/><Relationship Id="rId4" Type="http://schemas.openxmlformats.org/officeDocument/2006/relationships/image" Target="../media/image99.wmf"/></Relationships>
</file>

<file path=ppt/slides/_rels/slide193.xml.rels><?xml version="1.0" encoding="UTF-8" standalone="yes"?>
<Relationships xmlns="http://schemas.openxmlformats.org/package/2006/relationships"><Relationship Id="rId3" Type="http://schemas.openxmlformats.org/officeDocument/2006/relationships/oleObject" Target="../embeddings/oleObject24.bin"/><Relationship Id="rId2" Type="http://schemas.openxmlformats.org/officeDocument/2006/relationships/notesSlide" Target="../notesSlides/notesSlide147.xml"/><Relationship Id="rId1" Type="http://schemas.openxmlformats.org/officeDocument/2006/relationships/slideLayout" Target="../slideLayouts/slideLayout13.xml"/><Relationship Id="rId4" Type="http://schemas.openxmlformats.org/officeDocument/2006/relationships/image" Target="../media/image100.wmf"/></Relationships>
</file>

<file path=ppt/slides/slide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p:txBody>
          <a:bodyPr/>
          <a:lstStyle/>
          <a:p>
            <a:r>
              <a:rPr lang="en-GB"/>
              <a:t>CH2022</a:t>
            </a:r>
            <a:endParaRPr lang="en-GB" dirty="0"/>
          </a:p>
        </p:txBody>
      </p:sp>
      <p:sp>
        <p:nvSpPr>
          <p:cNvPr id="6" name="Slide Number Placeholder 5"/>
          <p:cNvSpPr>
            <a:spLocks noGrp="1"/>
          </p:cNvSpPr>
          <p:nvPr>
            <p:ph type="sldNum" sz="quarter" idx="12"/>
          </p:nvPr>
        </p:nvSpPr>
        <p:spPr/>
        <p:txBody>
          <a:bodyPr/>
          <a:lstStyle/>
          <a:p>
            <a:fld id="{899B332B-7335-4C92-B317-FED4B626B33D}" type="slidenum">
              <a:rPr lang="en-GB"/>
              <a:pPr/>
              <a:t>1</a:t>
            </a:fld>
            <a:endParaRPr lang="en-GB"/>
          </a:p>
        </p:txBody>
      </p:sp>
      <p:sp>
        <p:nvSpPr>
          <p:cNvPr id="172034" name="Rectangle 2"/>
          <p:cNvSpPr>
            <a:spLocks noGrp="1" noChangeArrowheads="1"/>
          </p:cNvSpPr>
          <p:nvPr>
            <p:ph type="title"/>
          </p:nvPr>
        </p:nvSpPr>
        <p:spPr>
          <a:xfrm>
            <a:off x="1373188" y="150812"/>
            <a:ext cx="7313612" cy="1143000"/>
          </a:xfrm>
        </p:spPr>
        <p:txBody>
          <a:bodyPr/>
          <a:lstStyle/>
          <a:p>
            <a:pPr algn="ctr"/>
            <a:r>
              <a:rPr lang="en-US" b="1" dirty="0"/>
              <a:t>Change Makers</a:t>
            </a:r>
            <a:br>
              <a:rPr lang="en-US" b="1" dirty="0"/>
            </a:br>
            <a:r>
              <a:rPr lang="en-US" sz="2800" b="1" dirty="0">
                <a:solidFill>
                  <a:schemeClr val="tx2">
                    <a:lumMod val="75000"/>
                  </a:schemeClr>
                </a:solidFill>
              </a:rPr>
              <a:t>Creativity and value creation</a:t>
            </a:r>
            <a:endParaRPr lang="en-US" b="1" dirty="0">
              <a:solidFill>
                <a:schemeClr val="tx2">
                  <a:lumMod val="75000"/>
                </a:schemeClr>
              </a:solidFill>
            </a:endParaRPr>
          </a:p>
        </p:txBody>
      </p:sp>
      <p:sp>
        <p:nvSpPr>
          <p:cNvPr id="172035" name="Rectangle 3"/>
          <p:cNvSpPr>
            <a:spLocks noGrp="1" noChangeArrowheads="1"/>
          </p:cNvSpPr>
          <p:nvPr>
            <p:ph type="body" idx="1"/>
          </p:nvPr>
        </p:nvSpPr>
        <p:spPr>
          <a:xfrm>
            <a:off x="0" y="2020888"/>
            <a:ext cx="3276600" cy="4114800"/>
          </a:xfrm>
        </p:spPr>
        <p:txBody>
          <a:bodyPr/>
          <a:lstStyle/>
          <a:p>
            <a:r>
              <a:rPr lang="en-GB" dirty="0"/>
              <a:t>Introduction</a:t>
            </a:r>
          </a:p>
          <a:p>
            <a:r>
              <a:rPr lang="en-GB" dirty="0"/>
              <a:t>BSc </a:t>
            </a:r>
            <a:r>
              <a:rPr lang="en-GB" dirty="0" err="1"/>
              <a:t>Environmentalresearch</a:t>
            </a:r>
            <a:endParaRPr lang="en-GB" dirty="0"/>
          </a:p>
          <a:p>
            <a:r>
              <a:rPr lang="en-GB" dirty="0"/>
              <a:t>Module descriptor </a:t>
            </a:r>
            <a:r>
              <a:rPr lang="en-GB" dirty="0" err="1">
                <a:hlinkClick r:id="rId3" action="ppaction://hlinkfile"/>
              </a:rPr>
              <a:t>Descriptor</a:t>
            </a:r>
            <a:endParaRPr lang="en-GB" dirty="0"/>
          </a:p>
          <a:p>
            <a:r>
              <a:rPr lang="en-GB" dirty="0"/>
              <a:t>Assessment and module format</a:t>
            </a:r>
          </a:p>
          <a:p>
            <a:pPr>
              <a:buFont typeface="Wingdings" pitchFamily="2" charset="2"/>
              <a:buNone/>
            </a:pPr>
            <a:endParaRPr lang="en-GB" dirty="0"/>
          </a:p>
        </p:txBody>
      </p:sp>
      <p:pic>
        <p:nvPicPr>
          <p:cNvPr id="172038" name="Picture 6" descr="environmentwt"/>
          <p:cNvPicPr>
            <a:picLocks noChangeAspect="1" noChangeArrowheads="1"/>
          </p:cNvPicPr>
          <p:nvPr/>
        </p:nvPicPr>
        <p:blipFill>
          <a:blip r:embed="rId4" cstate="print"/>
          <a:srcRect/>
          <a:stretch>
            <a:fillRect/>
          </a:stretch>
        </p:blipFill>
        <p:spPr bwMode="auto">
          <a:xfrm>
            <a:off x="3203575" y="1773238"/>
            <a:ext cx="5761038" cy="4610100"/>
          </a:xfrm>
          <a:prstGeom prst="rect">
            <a:avLst/>
          </a:prstGeom>
          <a:noFill/>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72034"/>
                                        </p:tgtEl>
                                        <p:attrNameLst>
                                          <p:attrName>style.visibility</p:attrName>
                                        </p:attrNameLst>
                                      </p:cBhvr>
                                      <p:to>
                                        <p:strVal val="visible"/>
                                      </p:to>
                                    </p:set>
                                    <p:animEffect transition="in" filter="fade">
                                      <p:cBhvr>
                                        <p:cTn id="7" dur="2000"/>
                                        <p:tgtEl>
                                          <p:spTgt spid="17203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72035"/>
                                        </p:tgtEl>
                                        <p:attrNameLst>
                                          <p:attrName>style.visibility</p:attrName>
                                        </p:attrNameLst>
                                      </p:cBhvr>
                                      <p:to>
                                        <p:strVal val="visible"/>
                                      </p:to>
                                    </p:set>
                                    <p:animEffect transition="in" filter="fade">
                                      <p:cBhvr>
                                        <p:cTn id="10" dur="2000"/>
                                        <p:tgtEl>
                                          <p:spTgt spid="17203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2034" grpId="0"/>
      <p:bldP spid="172035"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5FCBFB-33DC-4352-BFDD-595EA4C32D8E}"/>
              </a:ext>
            </a:extLst>
          </p:cNvPr>
          <p:cNvSpPr>
            <a:spLocks noGrp="1"/>
          </p:cNvSpPr>
          <p:nvPr>
            <p:ph type="title"/>
          </p:nvPr>
        </p:nvSpPr>
        <p:spPr/>
        <p:txBody>
          <a:bodyPr/>
          <a:lstStyle/>
          <a:p>
            <a:r>
              <a:rPr lang="en-GB" dirty="0"/>
              <a:t>Discuss.</a:t>
            </a:r>
          </a:p>
        </p:txBody>
      </p:sp>
      <p:pic>
        <p:nvPicPr>
          <p:cNvPr id="6" name="Online Media 5" title="The Story Makers: Blue Cow at the Playground (2002)">
            <a:hlinkClick r:id="" action="ppaction://media"/>
            <a:extLst>
              <a:ext uri="{FF2B5EF4-FFF2-40B4-BE49-F238E27FC236}">
                <a16:creationId xmlns:a16="http://schemas.microsoft.com/office/drawing/2014/main" id="{3DF71E1B-0499-4180-AC3F-09AD54F0668C}"/>
              </a:ext>
            </a:extLst>
          </p:cNvPr>
          <p:cNvPicPr>
            <a:picLocks noGrp="1" noRot="1" noChangeAspect="1"/>
          </p:cNvPicPr>
          <p:nvPr>
            <p:ph idx="1"/>
            <a:videoFile r:link="rId1"/>
          </p:nvPr>
        </p:nvPicPr>
        <p:blipFill>
          <a:blip r:embed="rId3"/>
          <a:stretch>
            <a:fillRect/>
          </a:stretch>
        </p:blipFill>
        <p:spPr>
          <a:xfrm>
            <a:off x="1304528" y="1548408"/>
            <a:ext cx="6876256" cy="5157192"/>
          </a:xfrm>
          <a:prstGeom prst="rect">
            <a:avLst/>
          </a:prstGeom>
        </p:spPr>
      </p:pic>
      <p:sp>
        <p:nvSpPr>
          <p:cNvPr id="4" name="Footer Placeholder 3">
            <a:extLst>
              <a:ext uri="{FF2B5EF4-FFF2-40B4-BE49-F238E27FC236}">
                <a16:creationId xmlns:a16="http://schemas.microsoft.com/office/drawing/2014/main" id="{15CE3478-1E9F-4584-9FCA-2FBA7C99B8B5}"/>
              </a:ext>
            </a:extLst>
          </p:cNvPr>
          <p:cNvSpPr>
            <a:spLocks noGrp="1"/>
          </p:cNvSpPr>
          <p:nvPr>
            <p:ph type="ftr" sz="quarter" idx="11"/>
          </p:nvPr>
        </p:nvSpPr>
        <p:spPr/>
        <p:txBody>
          <a:bodyPr/>
          <a:lstStyle/>
          <a:p>
            <a:r>
              <a:rPr lang="en-GB"/>
              <a:t>CH2022</a:t>
            </a:r>
          </a:p>
        </p:txBody>
      </p:sp>
      <p:sp>
        <p:nvSpPr>
          <p:cNvPr id="5" name="Slide Number Placeholder 4">
            <a:extLst>
              <a:ext uri="{FF2B5EF4-FFF2-40B4-BE49-F238E27FC236}">
                <a16:creationId xmlns:a16="http://schemas.microsoft.com/office/drawing/2014/main" id="{554A4CBC-16F2-4751-B77C-C5642A61DD99}"/>
              </a:ext>
            </a:extLst>
          </p:cNvPr>
          <p:cNvSpPr>
            <a:spLocks noGrp="1"/>
          </p:cNvSpPr>
          <p:nvPr>
            <p:ph type="sldNum" sz="quarter" idx="12"/>
          </p:nvPr>
        </p:nvSpPr>
        <p:spPr/>
        <p:txBody>
          <a:bodyPr/>
          <a:lstStyle/>
          <a:p>
            <a:fld id="{AD6BC9C1-2377-42E2-A634-3B5944933DEB}" type="slidenum">
              <a:rPr lang="en-GB" smtClean="0"/>
              <a:pPr/>
              <a:t>2</a:t>
            </a:fld>
            <a:endParaRPr lang="en-GB"/>
          </a:p>
        </p:txBody>
      </p:sp>
    </p:spTree>
    <p:extLst>
      <p:ext uri="{BB962C8B-B14F-4D97-AF65-F5344CB8AC3E}">
        <p14:creationId xmlns:p14="http://schemas.microsoft.com/office/powerpoint/2010/main" val="40017949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9FF42B-06D6-40A8-BC35-ED94EFD48301}"/>
              </a:ext>
            </a:extLst>
          </p:cNvPr>
          <p:cNvSpPr>
            <a:spLocks noGrp="1"/>
          </p:cNvSpPr>
          <p:nvPr>
            <p:ph type="title"/>
          </p:nvPr>
        </p:nvSpPr>
        <p:spPr/>
        <p:txBody>
          <a:bodyPr/>
          <a:lstStyle/>
          <a:p>
            <a:r>
              <a:rPr lang="en-GB" dirty="0"/>
              <a:t>Think outside the box</a:t>
            </a:r>
          </a:p>
        </p:txBody>
      </p:sp>
      <p:sp>
        <p:nvSpPr>
          <p:cNvPr id="4" name="Footer Placeholder 3">
            <a:extLst>
              <a:ext uri="{FF2B5EF4-FFF2-40B4-BE49-F238E27FC236}">
                <a16:creationId xmlns:a16="http://schemas.microsoft.com/office/drawing/2014/main" id="{097C447A-5810-48AF-A9E8-C2303C9636A5}"/>
              </a:ext>
            </a:extLst>
          </p:cNvPr>
          <p:cNvSpPr>
            <a:spLocks noGrp="1"/>
          </p:cNvSpPr>
          <p:nvPr>
            <p:ph type="ftr" sz="quarter" idx="11"/>
          </p:nvPr>
        </p:nvSpPr>
        <p:spPr/>
        <p:txBody>
          <a:bodyPr/>
          <a:lstStyle/>
          <a:p>
            <a:r>
              <a:rPr lang="en-GB"/>
              <a:t>CH2022</a:t>
            </a:r>
          </a:p>
        </p:txBody>
      </p:sp>
      <p:sp>
        <p:nvSpPr>
          <p:cNvPr id="5" name="Slide Number Placeholder 4">
            <a:extLst>
              <a:ext uri="{FF2B5EF4-FFF2-40B4-BE49-F238E27FC236}">
                <a16:creationId xmlns:a16="http://schemas.microsoft.com/office/drawing/2014/main" id="{2A404166-81DF-47D0-9821-CA935A4EE9EC}"/>
              </a:ext>
            </a:extLst>
          </p:cNvPr>
          <p:cNvSpPr>
            <a:spLocks noGrp="1"/>
          </p:cNvSpPr>
          <p:nvPr>
            <p:ph type="sldNum" sz="quarter" idx="12"/>
          </p:nvPr>
        </p:nvSpPr>
        <p:spPr/>
        <p:txBody>
          <a:bodyPr/>
          <a:lstStyle/>
          <a:p>
            <a:fld id="{AD6BC9C1-2377-42E2-A634-3B5944933DEB}" type="slidenum">
              <a:rPr lang="en-GB" smtClean="0"/>
              <a:pPr/>
              <a:t>3</a:t>
            </a:fld>
            <a:endParaRPr lang="en-GB"/>
          </a:p>
        </p:txBody>
      </p:sp>
      <p:pic>
        <p:nvPicPr>
          <p:cNvPr id="6" name="Picture 5">
            <a:extLst>
              <a:ext uri="{FF2B5EF4-FFF2-40B4-BE49-F238E27FC236}">
                <a16:creationId xmlns:a16="http://schemas.microsoft.com/office/drawing/2014/main" id="{6A2B9262-29F6-4069-A4B9-254A0E2B63B3}"/>
              </a:ext>
            </a:extLst>
          </p:cNvPr>
          <p:cNvPicPr>
            <a:picLocks noChangeAspect="1"/>
          </p:cNvPicPr>
          <p:nvPr/>
        </p:nvPicPr>
        <p:blipFill>
          <a:blip r:embed="rId2"/>
          <a:stretch>
            <a:fillRect/>
          </a:stretch>
        </p:blipFill>
        <p:spPr>
          <a:xfrm>
            <a:off x="899592" y="1584757"/>
            <a:ext cx="6986892" cy="4663643"/>
          </a:xfrm>
          <a:prstGeom prst="rect">
            <a:avLst/>
          </a:prstGeom>
        </p:spPr>
      </p:pic>
      <p:sp>
        <p:nvSpPr>
          <p:cNvPr id="3" name="Content Placeholder 2">
            <a:extLst>
              <a:ext uri="{FF2B5EF4-FFF2-40B4-BE49-F238E27FC236}">
                <a16:creationId xmlns:a16="http://schemas.microsoft.com/office/drawing/2014/main" id="{931B9978-5B03-434B-9667-8B20FA235FE7}"/>
              </a:ext>
            </a:extLst>
          </p:cNvPr>
          <p:cNvSpPr>
            <a:spLocks noGrp="1"/>
          </p:cNvSpPr>
          <p:nvPr>
            <p:ph idx="1"/>
          </p:nvPr>
        </p:nvSpPr>
        <p:spPr>
          <a:xfrm>
            <a:off x="2636383" y="5691839"/>
            <a:ext cx="5650259" cy="665683"/>
          </a:xfrm>
        </p:spPr>
        <p:txBody>
          <a:bodyPr/>
          <a:lstStyle/>
          <a:p>
            <a:pPr marL="0" indent="0">
              <a:buNone/>
            </a:pPr>
            <a:r>
              <a:rPr lang="en-GB" dirty="0">
                <a:solidFill>
                  <a:schemeClr val="tx2">
                    <a:lumMod val="75000"/>
                  </a:schemeClr>
                </a:solidFill>
              </a:rPr>
              <a:t>BUT be realistic!</a:t>
            </a:r>
          </a:p>
        </p:txBody>
      </p:sp>
    </p:spTree>
    <p:extLst>
      <p:ext uri="{BB962C8B-B14F-4D97-AF65-F5344CB8AC3E}">
        <p14:creationId xmlns:p14="http://schemas.microsoft.com/office/powerpoint/2010/main" val="21151025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research?</a:t>
            </a:r>
          </a:p>
        </p:txBody>
      </p:sp>
      <p:sp>
        <p:nvSpPr>
          <p:cNvPr id="3" name="Content Placeholder 2"/>
          <p:cNvSpPr>
            <a:spLocks noGrp="1"/>
          </p:cNvSpPr>
          <p:nvPr>
            <p:ph idx="1"/>
          </p:nvPr>
        </p:nvSpPr>
        <p:spPr>
          <a:xfrm>
            <a:off x="6019800" y="1484784"/>
            <a:ext cx="3124200" cy="5220816"/>
          </a:xfrm>
        </p:spPr>
        <p:txBody>
          <a:bodyPr/>
          <a:lstStyle/>
          <a:p>
            <a:r>
              <a:rPr lang="en-GB" dirty="0"/>
              <a:t>Answer the following:</a:t>
            </a:r>
          </a:p>
          <a:p>
            <a:pPr lvl="1"/>
            <a:r>
              <a:rPr lang="en-GB" dirty="0">
                <a:solidFill>
                  <a:schemeClr val="tx2">
                    <a:lumMod val="50000"/>
                  </a:schemeClr>
                </a:solidFill>
              </a:rPr>
              <a:t>What do think is required in good research?</a:t>
            </a:r>
          </a:p>
          <a:p>
            <a:pPr lvl="1"/>
            <a:r>
              <a:rPr lang="en-GB" dirty="0">
                <a:solidFill>
                  <a:schemeClr val="tx2">
                    <a:lumMod val="50000"/>
                  </a:schemeClr>
                </a:solidFill>
              </a:rPr>
              <a:t>What do you think is required in a good dissertation?</a:t>
            </a:r>
          </a:p>
          <a:p>
            <a:endParaRPr lang="en-GB" dirty="0"/>
          </a:p>
        </p:txBody>
      </p:sp>
      <p:sp>
        <p:nvSpPr>
          <p:cNvPr id="4" name="Footer Placeholder 3"/>
          <p:cNvSpPr>
            <a:spLocks noGrp="1"/>
          </p:cNvSpPr>
          <p:nvPr>
            <p:ph type="ftr" sz="quarter" idx="11"/>
          </p:nvPr>
        </p:nvSpPr>
        <p:spPr/>
        <p:txBody>
          <a:bodyPr/>
          <a:lstStyle/>
          <a:p>
            <a:r>
              <a:rPr lang="en-GB"/>
              <a:t>CH2022</a:t>
            </a:r>
            <a:endParaRPr lang="en-GB" dirty="0"/>
          </a:p>
        </p:txBody>
      </p:sp>
      <p:sp>
        <p:nvSpPr>
          <p:cNvPr id="5" name="Slide Number Placeholder 4"/>
          <p:cNvSpPr>
            <a:spLocks noGrp="1"/>
          </p:cNvSpPr>
          <p:nvPr>
            <p:ph type="sldNum" sz="quarter" idx="12"/>
          </p:nvPr>
        </p:nvSpPr>
        <p:spPr/>
        <p:txBody>
          <a:bodyPr/>
          <a:lstStyle/>
          <a:p>
            <a:fld id="{AD6BC9C1-2377-42E2-A634-3B5944933DEB}" type="slidenum">
              <a:rPr lang="en-GB" smtClean="0"/>
              <a:pPr/>
              <a:t>4</a:t>
            </a:fld>
            <a:endParaRPr lang="en-GB"/>
          </a:p>
        </p:txBody>
      </p:sp>
      <p:pic>
        <p:nvPicPr>
          <p:cNvPr id="349186" name="Picture 2" descr="http://studyingeconomics.ac.uk/uploads/images/Dissertation2.jpg"/>
          <p:cNvPicPr>
            <a:picLocks noChangeAspect="1" noChangeArrowheads="1"/>
          </p:cNvPicPr>
          <p:nvPr/>
        </p:nvPicPr>
        <p:blipFill>
          <a:blip r:embed="rId2" cstate="print"/>
          <a:srcRect/>
          <a:stretch>
            <a:fillRect/>
          </a:stretch>
        </p:blipFill>
        <p:spPr bwMode="auto">
          <a:xfrm>
            <a:off x="0" y="2492897"/>
            <a:ext cx="6372200" cy="4365104"/>
          </a:xfrm>
          <a:prstGeom prst="rect">
            <a:avLst/>
          </a:prstGeom>
          <a:noFill/>
        </p:spPr>
      </p:pic>
      <p:pic>
        <p:nvPicPr>
          <p:cNvPr id="352258" name="Picture 2" descr="http://3.bp.blogspot.com/_KqgXQiEz-FE/TN1IKJWjlDI/AAAAAAAAAo4/Nv6S-zHBe-0/s400/IMG_1030.JPG">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931" y="5322937"/>
            <a:ext cx="2299720" cy="1535063"/>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Good Research</a:t>
            </a:r>
          </a:p>
        </p:txBody>
      </p:sp>
      <p:sp>
        <p:nvSpPr>
          <p:cNvPr id="3" name="Content Placeholder 2"/>
          <p:cNvSpPr>
            <a:spLocks noGrp="1"/>
          </p:cNvSpPr>
          <p:nvPr>
            <p:ph idx="1"/>
          </p:nvPr>
        </p:nvSpPr>
        <p:spPr>
          <a:xfrm>
            <a:off x="1187624" y="5805264"/>
            <a:ext cx="7313612" cy="496789"/>
          </a:xfrm>
        </p:spPr>
        <p:txBody>
          <a:bodyPr/>
          <a:lstStyle/>
          <a:p>
            <a:r>
              <a:rPr lang="en-GB" sz="1800" dirty="0">
                <a:latin typeface="Calibri"/>
                <a:cs typeface="Calibri"/>
              </a:rPr>
              <a:t>Adapted from Doran (1981), Meyer (2019) Applied to performance indicators in management but also relevant to good research.</a:t>
            </a:r>
          </a:p>
          <a:p>
            <a:endParaRPr lang="en-GB" dirty="0"/>
          </a:p>
        </p:txBody>
      </p:sp>
      <p:sp>
        <p:nvSpPr>
          <p:cNvPr id="4" name="Footer Placeholder 3"/>
          <p:cNvSpPr>
            <a:spLocks noGrp="1"/>
          </p:cNvSpPr>
          <p:nvPr>
            <p:ph type="ftr" sz="quarter" idx="11"/>
          </p:nvPr>
        </p:nvSpPr>
        <p:spPr/>
        <p:txBody>
          <a:bodyPr/>
          <a:lstStyle/>
          <a:p>
            <a:r>
              <a:rPr lang="en-GB"/>
              <a:t>CH2022</a:t>
            </a:r>
          </a:p>
        </p:txBody>
      </p:sp>
      <p:sp>
        <p:nvSpPr>
          <p:cNvPr id="5" name="Slide Number Placeholder 4"/>
          <p:cNvSpPr>
            <a:spLocks noGrp="1"/>
          </p:cNvSpPr>
          <p:nvPr>
            <p:ph type="sldNum" sz="quarter" idx="12"/>
          </p:nvPr>
        </p:nvSpPr>
        <p:spPr/>
        <p:txBody>
          <a:bodyPr/>
          <a:lstStyle/>
          <a:p>
            <a:fld id="{AD6BC9C1-2377-42E2-A634-3B5944933DEB}" type="slidenum">
              <a:rPr lang="en-GB" smtClean="0"/>
              <a:pPr/>
              <a:t>5</a:t>
            </a:fld>
            <a:endParaRPr lang="en-GB"/>
          </a:p>
        </p:txBody>
      </p:sp>
      <p:graphicFrame>
        <p:nvGraphicFramePr>
          <p:cNvPr id="6" name="Table 5"/>
          <p:cNvGraphicFramePr>
            <a:graphicFrameLocks noGrp="1"/>
          </p:cNvGraphicFramePr>
          <p:nvPr>
            <p:extLst>
              <p:ext uri="{D42A27DB-BD31-4B8C-83A1-F6EECF244321}">
                <p14:modId xmlns:p14="http://schemas.microsoft.com/office/powerpoint/2010/main" val="2316330915"/>
              </p:ext>
            </p:extLst>
          </p:nvPr>
        </p:nvGraphicFramePr>
        <p:xfrm>
          <a:off x="1115616" y="1700810"/>
          <a:ext cx="7416824" cy="3888432"/>
        </p:xfrm>
        <a:graphic>
          <a:graphicData uri="http://schemas.openxmlformats.org/drawingml/2006/table">
            <a:tbl>
              <a:tblPr/>
              <a:tblGrid>
                <a:gridCol w="655440">
                  <a:extLst>
                    <a:ext uri="{9D8B030D-6E8A-4147-A177-3AD203B41FA5}">
                      <a16:colId xmlns:a16="http://schemas.microsoft.com/office/drawing/2014/main" val="20000"/>
                    </a:ext>
                  </a:extLst>
                </a:gridCol>
                <a:gridCol w="2731669">
                  <a:extLst>
                    <a:ext uri="{9D8B030D-6E8A-4147-A177-3AD203B41FA5}">
                      <a16:colId xmlns:a16="http://schemas.microsoft.com/office/drawing/2014/main" val="20001"/>
                    </a:ext>
                  </a:extLst>
                </a:gridCol>
                <a:gridCol w="4029715">
                  <a:extLst>
                    <a:ext uri="{9D8B030D-6E8A-4147-A177-3AD203B41FA5}">
                      <a16:colId xmlns:a16="http://schemas.microsoft.com/office/drawing/2014/main" val="20002"/>
                    </a:ext>
                  </a:extLst>
                </a:gridCol>
              </a:tblGrid>
              <a:tr h="388843">
                <a:tc>
                  <a:txBody>
                    <a:bodyPr/>
                    <a:lstStyle/>
                    <a:p>
                      <a:pPr algn="ctr">
                        <a:lnSpc>
                          <a:spcPct val="115000"/>
                        </a:lnSpc>
                        <a:spcAft>
                          <a:spcPts val="0"/>
                        </a:spcAft>
                      </a:pPr>
                      <a:r>
                        <a:rPr lang="en-GB" sz="2000" b="1" dirty="0">
                          <a:solidFill>
                            <a:schemeClr val="bg2"/>
                          </a:solidFill>
                          <a:latin typeface="Calibri"/>
                          <a:ea typeface="Calibri"/>
                          <a:cs typeface="Times New Roman"/>
                        </a:rPr>
                        <a:t>S</a:t>
                      </a:r>
                      <a:endParaRPr lang="en-GB" sz="1100" b="1" dirty="0">
                        <a:solidFill>
                          <a:schemeClr val="bg2"/>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2000">
                          <a:solidFill>
                            <a:schemeClr val="bg1">
                              <a:lumMod val="50000"/>
                            </a:schemeClr>
                          </a:solidFill>
                          <a:latin typeface="Calibri"/>
                          <a:ea typeface="Calibri"/>
                          <a:cs typeface="Times New Roman"/>
                        </a:rPr>
                        <a:t>SPECIFIC</a:t>
                      </a:r>
                      <a:endParaRPr lang="en-GB" sz="1100">
                        <a:solidFill>
                          <a:schemeClr val="bg1">
                            <a:lumMod val="50000"/>
                          </a:schemeClr>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2000" dirty="0">
                          <a:solidFill>
                            <a:schemeClr val="bg2"/>
                          </a:solidFill>
                          <a:latin typeface="Calibri"/>
                          <a:ea typeface="Calibri"/>
                          <a:cs typeface="Times New Roman"/>
                        </a:rPr>
                        <a:t>Significant</a:t>
                      </a:r>
                      <a:endParaRPr lang="en-GB" sz="1100" dirty="0">
                        <a:solidFill>
                          <a:schemeClr val="bg2"/>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388843">
                <a:tc>
                  <a:txBody>
                    <a:bodyPr/>
                    <a:lstStyle/>
                    <a:p>
                      <a:pPr algn="ctr">
                        <a:lnSpc>
                          <a:spcPct val="115000"/>
                        </a:lnSpc>
                        <a:spcAft>
                          <a:spcPts val="0"/>
                        </a:spcAft>
                      </a:pPr>
                      <a:r>
                        <a:rPr lang="en-GB" sz="2000" b="1" dirty="0">
                          <a:solidFill>
                            <a:schemeClr val="bg2"/>
                          </a:solidFill>
                          <a:latin typeface="Calibri"/>
                          <a:ea typeface="Calibri"/>
                          <a:cs typeface="Times New Roman"/>
                        </a:rPr>
                        <a:t>M</a:t>
                      </a:r>
                      <a:endParaRPr lang="en-GB" sz="1100" b="1" dirty="0">
                        <a:solidFill>
                          <a:schemeClr val="bg2"/>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AEEF3"/>
                    </a:solidFill>
                  </a:tcPr>
                </a:tc>
                <a:tc>
                  <a:txBody>
                    <a:bodyPr/>
                    <a:lstStyle/>
                    <a:p>
                      <a:pPr>
                        <a:lnSpc>
                          <a:spcPct val="115000"/>
                        </a:lnSpc>
                        <a:spcAft>
                          <a:spcPts val="0"/>
                        </a:spcAft>
                      </a:pPr>
                      <a:r>
                        <a:rPr lang="en-GB" sz="2000">
                          <a:solidFill>
                            <a:schemeClr val="bg1">
                              <a:lumMod val="50000"/>
                            </a:schemeClr>
                          </a:solidFill>
                          <a:latin typeface="Calibri"/>
                          <a:ea typeface="Calibri"/>
                          <a:cs typeface="Times New Roman"/>
                        </a:rPr>
                        <a:t>MEASURABLE</a:t>
                      </a:r>
                      <a:endParaRPr lang="en-GB" sz="1100">
                        <a:solidFill>
                          <a:schemeClr val="bg1">
                            <a:lumMod val="50000"/>
                          </a:schemeClr>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AEEF3"/>
                    </a:solidFill>
                  </a:tcPr>
                </a:tc>
                <a:tc>
                  <a:txBody>
                    <a:bodyPr/>
                    <a:lstStyle/>
                    <a:p>
                      <a:pPr>
                        <a:lnSpc>
                          <a:spcPct val="115000"/>
                        </a:lnSpc>
                        <a:spcAft>
                          <a:spcPts val="0"/>
                        </a:spcAft>
                      </a:pPr>
                      <a:r>
                        <a:rPr lang="en-GB" sz="2000" dirty="0">
                          <a:solidFill>
                            <a:schemeClr val="bg2"/>
                          </a:solidFill>
                          <a:latin typeface="Calibri"/>
                          <a:ea typeface="Calibri"/>
                          <a:cs typeface="Times New Roman"/>
                        </a:rPr>
                        <a:t>Manageable, Meaningful</a:t>
                      </a:r>
                      <a:endParaRPr lang="en-GB" sz="1100" dirty="0">
                        <a:solidFill>
                          <a:schemeClr val="bg2"/>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AEEF3"/>
                    </a:solidFill>
                  </a:tcPr>
                </a:tc>
                <a:extLst>
                  <a:ext uri="{0D108BD9-81ED-4DB2-BD59-A6C34878D82A}">
                    <a16:rowId xmlns:a16="http://schemas.microsoft.com/office/drawing/2014/main" val="10001"/>
                  </a:ext>
                </a:extLst>
              </a:tr>
              <a:tr h="777687">
                <a:tc>
                  <a:txBody>
                    <a:bodyPr/>
                    <a:lstStyle/>
                    <a:p>
                      <a:pPr algn="ctr">
                        <a:lnSpc>
                          <a:spcPct val="115000"/>
                        </a:lnSpc>
                        <a:spcAft>
                          <a:spcPts val="0"/>
                        </a:spcAft>
                      </a:pPr>
                      <a:r>
                        <a:rPr lang="en-GB" sz="2000" b="1" dirty="0">
                          <a:solidFill>
                            <a:schemeClr val="bg2"/>
                          </a:solidFill>
                          <a:latin typeface="Calibri"/>
                          <a:ea typeface="Calibri"/>
                          <a:cs typeface="Times New Roman"/>
                        </a:rPr>
                        <a:t>A</a:t>
                      </a:r>
                      <a:endParaRPr lang="en-GB" sz="1100" b="1" dirty="0">
                        <a:solidFill>
                          <a:schemeClr val="bg2"/>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2000">
                          <a:solidFill>
                            <a:schemeClr val="bg1">
                              <a:lumMod val="50000"/>
                            </a:schemeClr>
                          </a:solidFill>
                          <a:latin typeface="Calibri"/>
                          <a:ea typeface="Calibri"/>
                          <a:cs typeface="Times New Roman"/>
                        </a:rPr>
                        <a:t>ACHIEVABLE</a:t>
                      </a:r>
                      <a:endParaRPr lang="en-GB" sz="1100">
                        <a:solidFill>
                          <a:schemeClr val="bg1">
                            <a:lumMod val="50000"/>
                          </a:schemeClr>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2000" dirty="0">
                          <a:solidFill>
                            <a:schemeClr val="bg2"/>
                          </a:solidFill>
                          <a:latin typeface="Calibri"/>
                          <a:ea typeface="Calibri"/>
                          <a:cs typeface="Times New Roman"/>
                        </a:rPr>
                        <a:t>Attainable, ambitious, appropriate</a:t>
                      </a:r>
                      <a:endParaRPr lang="en-GB" sz="1100" dirty="0">
                        <a:solidFill>
                          <a:schemeClr val="bg2"/>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777687">
                <a:tc>
                  <a:txBody>
                    <a:bodyPr/>
                    <a:lstStyle/>
                    <a:p>
                      <a:pPr algn="ctr">
                        <a:lnSpc>
                          <a:spcPct val="115000"/>
                        </a:lnSpc>
                        <a:spcAft>
                          <a:spcPts val="0"/>
                        </a:spcAft>
                      </a:pPr>
                      <a:r>
                        <a:rPr lang="en-GB" sz="2000" b="1" dirty="0">
                          <a:solidFill>
                            <a:schemeClr val="bg2"/>
                          </a:solidFill>
                          <a:latin typeface="Calibri"/>
                          <a:ea typeface="Calibri"/>
                          <a:cs typeface="Times New Roman"/>
                        </a:rPr>
                        <a:t>R</a:t>
                      </a:r>
                      <a:endParaRPr lang="en-GB" sz="1100" b="1" dirty="0">
                        <a:solidFill>
                          <a:schemeClr val="bg2"/>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AEEF3"/>
                    </a:solidFill>
                  </a:tcPr>
                </a:tc>
                <a:tc>
                  <a:txBody>
                    <a:bodyPr/>
                    <a:lstStyle/>
                    <a:p>
                      <a:pPr>
                        <a:lnSpc>
                          <a:spcPct val="115000"/>
                        </a:lnSpc>
                        <a:spcAft>
                          <a:spcPts val="0"/>
                        </a:spcAft>
                      </a:pPr>
                      <a:r>
                        <a:rPr lang="en-GB" sz="2000">
                          <a:solidFill>
                            <a:schemeClr val="bg1">
                              <a:lumMod val="50000"/>
                            </a:schemeClr>
                          </a:solidFill>
                          <a:latin typeface="Calibri"/>
                          <a:ea typeface="Calibri"/>
                          <a:cs typeface="Times New Roman"/>
                        </a:rPr>
                        <a:t>RELIABLE</a:t>
                      </a:r>
                      <a:endParaRPr lang="en-GB" sz="1100">
                        <a:solidFill>
                          <a:schemeClr val="bg1">
                            <a:lumMod val="50000"/>
                          </a:schemeClr>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AEEF3"/>
                    </a:solidFill>
                  </a:tcPr>
                </a:tc>
                <a:tc>
                  <a:txBody>
                    <a:bodyPr/>
                    <a:lstStyle/>
                    <a:p>
                      <a:pPr>
                        <a:lnSpc>
                          <a:spcPct val="115000"/>
                        </a:lnSpc>
                        <a:spcAft>
                          <a:spcPts val="0"/>
                        </a:spcAft>
                      </a:pPr>
                      <a:r>
                        <a:rPr lang="en-GB" sz="2000" dirty="0">
                          <a:solidFill>
                            <a:schemeClr val="bg2"/>
                          </a:solidFill>
                          <a:latin typeface="Calibri"/>
                          <a:ea typeface="Calibri"/>
                          <a:cs typeface="Times New Roman"/>
                        </a:rPr>
                        <a:t>Relevant, Result based, realistic</a:t>
                      </a:r>
                      <a:endParaRPr lang="en-GB" sz="1100" dirty="0">
                        <a:solidFill>
                          <a:schemeClr val="bg2"/>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AEEF3"/>
                    </a:solidFill>
                  </a:tcPr>
                </a:tc>
                <a:extLst>
                  <a:ext uri="{0D108BD9-81ED-4DB2-BD59-A6C34878D82A}">
                    <a16:rowId xmlns:a16="http://schemas.microsoft.com/office/drawing/2014/main" val="10003"/>
                  </a:ext>
                </a:extLst>
              </a:tr>
              <a:tr h="388843">
                <a:tc>
                  <a:txBody>
                    <a:bodyPr/>
                    <a:lstStyle/>
                    <a:p>
                      <a:pPr algn="ctr">
                        <a:lnSpc>
                          <a:spcPct val="115000"/>
                        </a:lnSpc>
                        <a:spcAft>
                          <a:spcPts val="0"/>
                        </a:spcAft>
                      </a:pPr>
                      <a:r>
                        <a:rPr lang="en-GB" sz="2000" b="1" dirty="0">
                          <a:solidFill>
                            <a:schemeClr val="bg2"/>
                          </a:solidFill>
                          <a:latin typeface="Calibri"/>
                          <a:ea typeface="Calibri"/>
                          <a:cs typeface="Times New Roman"/>
                        </a:rPr>
                        <a:t>T</a:t>
                      </a:r>
                      <a:endParaRPr lang="en-GB" sz="1100" b="1" dirty="0">
                        <a:solidFill>
                          <a:schemeClr val="bg2"/>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2000">
                          <a:solidFill>
                            <a:schemeClr val="bg1">
                              <a:lumMod val="50000"/>
                            </a:schemeClr>
                          </a:solidFill>
                          <a:latin typeface="Calibri"/>
                          <a:ea typeface="Calibri"/>
                          <a:cs typeface="Times New Roman"/>
                        </a:rPr>
                        <a:t>TIMELY</a:t>
                      </a:r>
                      <a:endParaRPr lang="en-GB" sz="1100">
                        <a:solidFill>
                          <a:schemeClr val="bg1">
                            <a:lumMod val="50000"/>
                          </a:schemeClr>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2000" dirty="0">
                          <a:solidFill>
                            <a:schemeClr val="bg2"/>
                          </a:solidFill>
                          <a:latin typeface="Calibri"/>
                          <a:ea typeface="Calibri"/>
                          <a:cs typeface="Times New Roman"/>
                        </a:rPr>
                        <a:t>Time management</a:t>
                      </a:r>
                      <a:endParaRPr lang="en-GB" sz="1100" dirty="0">
                        <a:solidFill>
                          <a:schemeClr val="bg2"/>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4"/>
                  </a:ext>
                </a:extLst>
              </a:tr>
              <a:tr h="388843">
                <a:tc>
                  <a:txBody>
                    <a:bodyPr/>
                    <a:lstStyle/>
                    <a:p>
                      <a:pPr algn="ctr">
                        <a:lnSpc>
                          <a:spcPct val="115000"/>
                        </a:lnSpc>
                        <a:spcAft>
                          <a:spcPts val="0"/>
                        </a:spcAft>
                      </a:pPr>
                      <a:r>
                        <a:rPr lang="en-GB" sz="2000" b="1" dirty="0">
                          <a:solidFill>
                            <a:schemeClr val="bg2"/>
                          </a:solidFill>
                          <a:latin typeface="Calibri"/>
                          <a:ea typeface="Calibri"/>
                          <a:cs typeface="Times New Roman"/>
                        </a:rPr>
                        <a:t>E</a:t>
                      </a:r>
                      <a:endParaRPr lang="en-GB" sz="1100" b="1" dirty="0">
                        <a:solidFill>
                          <a:schemeClr val="bg2"/>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AEEF3"/>
                    </a:solidFill>
                  </a:tcPr>
                </a:tc>
                <a:tc>
                  <a:txBody>
                    <a:bodyPr/>
                    <a:lstStyle/>
                    <a:p>
                      <a:pPr>
                        <a:lnSpc>
                          <a:spcPct val="115000"/>
                        </a:lnSpc>
                        <a:spcAft>
                          <a:spcPts val="0"/>
                        </a:spcAft>
                      </a:pPr>
                      <a:r>
                        <a:rPr lang="en-GB" sz="2000">
                          <a:solidFill>
                            <a:schemeClr val="bg1">
                              <a:lumMod val="50000"/>
                            </a:schemeClr>
                          </a:solidFill>
                          <a:latin typeface="Calibri"/>
                          <a:ea typeface="Calibri"/>
                          <a:cs typeface="Times New Roman"/>
                        </a:rPr>
                        <a:t>EVALUATIVE</a:t>
                      </a:r>
                      <a:endParaRPr lang="en-GB" sz="1100">
                        <a:solidFill>
                          <a:schemeClr val="bg1">
                            <a:lumMod val="50000"/>
                          </a:schemeClr>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AEEF3"/>
                    </a:solidFill>
                  </a:tcPr>
                </a:tc>
                <a:tc>
                  <a:txBody>
                    <a:bodyPr/>
                    <a:lstStyle/>
                    <a:p>
                      <a:pPr>
                        <a:lnSpc>
                          <a:spcPct val="115000"/>
                        </a:lnSpc>
                        <a:spcAft>
                          <a:spcPts val="0"/>
                        </a:spcAft>
                      </a:pPr>
                      <a:r>
                        <a:rPr lang="en-GB" sz="2000" dirty="0">
                          <a:solidFill>
                            <a:schemeClr val="bg2"/>
                          </a:solidFill>
                          <a:latin typeface="Calibri"/>
                          <a:ea typeface="Calibri"/>
                          <a:cs typeface="Times New Roman"/>
                        </a:rPr>
                        <a:t>Enjoyable, engaging, ethical</a:t>
                      </a:r>
                      <a:endParaRPr lang="en-GB" sz="1100" dirty="0">
                        <a:solidFill>
                          <a:schemeClr val="bg2"/>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AEEF3"/>
                    </a:solidFill>
                  </a:tcPr>
                </a:tc>
                <a:extLst>
                  <a:ext uri="{0D108BD9-81ED-4DB2-BD59-A6C34878D82A}">
                    <a16:rowId xmlns:a16="http://schemas.microsoft.com/office/drawing/2014/main" val="10005"/>
                  </a:ext>
                </a:extLst>
              </a:tr>
              <a:tr h="388843">
                <a:tc>
                  <a:txBody>
                    <a:bodyPr/>
                    <a:lstStyle/>
                    <a:p>
                      <a:pPr algn="ctr">
                        <a:lnSpc>
                          <a:spcPct val="115000"/>
                        </a:lnSpc>
                        <a:spcAft>
                          <a:spcPts val="0"/>
                        </a:spcAft>
                      </a:pPr>
                      <a:r>
                        <a:rPr lang="en-GB" sz="2000" b="1" dirty="0">
                          <a:solidFill>
                            <a:schemeClr val="bg2"/>
                          </a:solidFill>
                          <a:latin typeface="Calibri"/>
                          <a:ea typeface="Calibri"/>
                          <a:cs typeface="Times New Roman"/>
                        </a:rPr>
                        <a:t>R</a:t>
                      </a:r>
                      <a:endParaRPr lang="en-GB" sz="1100" b="1" dirty="0">
                        <a:solidFill>
                          <a:schemeClr val="bg2"/>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2000">
                          <a:solidFill>
                            <a:schemeClr val="bg1">
                              <a:lumMod val="50000"/>
                            </a:schemeClr>
                          </a:solidFill>
                          <a:latin typeface="Calibri"/>
                          <a:ea typeface="Calibri"/>
                          <a:cs typeface="Times New Roman"/>
                        </a:rPr>
                        <a:t>REALISTIC</a:t>
                      </a:r>
                      <a:endParaRPr lang="en-GB" sz="1100">
                        <a:solidFill>
                          <a:schemeClr val="bg1">
                            <a:lumMod val="50000"/>
                          </a:schemeClr>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2000" dirty="0">
                          <a:solidFill>
                            <a:schemeClr val="bg2"/>
                          </a:solidFill>
                          <a:latin typeface="Calibri"/>
                          <a:ea typeface="Calibri"/>
                          <a:cs typeface="Times New Roman"/>
                        </a:rPr>
                        <a:t>Rewarding. replicable</a:t>
                      </a:r>
                      <a:endParaRPr lang="en-GB" sz="1100" dirty="0">
                        <a:solidFill>
                          <a:schemeClr val="bg2"/>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6"/>
                  </a:ext>
                </a:extLst>
              </a:tr>
              <a:tr h="388843">
                <a:tc>
                  <a:txBody>
                    <a:bodyPr/>
                    <a:lstStyle/>
                    <a:p>
                      <a:pPr algn="ctr">
                        <a:lnSpc>
                          <a:spcPct val="115000"/>
                        </a:lnSpc>
                        <a:spcAft>
                          <a:spcPts val="0"/>
                        </a:spcAft>
                      </a:pPr>
                      <a:r>
                        <a:rPr lang="en-GB" sz="2000" b="1" dirty="0">
                          <a:solidFill>
                            <a:schemeClr val="bg2"/>
                          </a:solidFill>
                          <a:latin typeface="Calibri"/>
                          <a:ea typeface="Calibri"/>
                          <a:cs typeface="Times New Roman"/>
                        </a:rPr>
                        <a:t>S</a:t>
                      </a:r>
                      <a:endParaRPr lang="en-GB" sz="1100" b="1" dirty="0">
                        <a:solidFill>
                          <a:schemeClr val="bg2"/>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AEEF3"/>
                    </a:solidFill>
                  </a:tcPr>
                </a:tc>
                <a:tc>
                  <a:txBody>
                    <a:bodyPr/>
                    <a:lstStyle/>
                    <a:p>
                      <a:pPr>
                        <a:lnSpc>
                          <a:spcPct val="115000"/>
                        </a:lnSpc>
                        <a:spcAft>
                          <a:spcPts val="0"/>
                        </a:spcAft>
                      </a:pPr>
                      <a:r>
                        <a:rPr lang="en-GB" sz="2000" dirty="0">
                          <a:solidFill>
                            <a:schemeClr val="bg1">
                              <a:lumMod val="50000"/>
                            </a:schemeClr>
                          </a:solidFill>
                          <a:latin typeface="Calibri"/>
                          <a:ea typeface="Calibri"/>
                          <a:cs typeface="Times New Roman"/>
                        </a:rPr>
                        <a:t>SATISFACTORY</a:t>
                      </a:r>
                      <a:endParaRPr lang="en-GB" sz="1100" dirty="0">
                        <a:solidFill>
                          <a:schemeClr val="bg1">
                            <a:lumMod val="50000"/>
                          </a:schemeClr>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AEEF3"/>
                    </a:solidFill>
                  </a:tcPr>
                </a:tc>
                <a:tc>
                  <a:txBody>
                    <a:bodyPr/>
                    <a:lstStyle/>
                    <a:p>
                      <a:pPr>
                        <a:lnSpc>
                          <a:spcPct val="115000"/>
                        </a:lnSpc>
                        <a:spcAft>
                          <a:spcPts val="0"/>
                        </a:spcAft>
                      </a:pPr>
                      <a:r>
                        <a:rPr lang="en-GB" sz="2000" dirty="0">
                          <a:solidFill>
                            <a:schemeClr val="bg2"/>
                          </a:solidFill>
                          <a:latin typeface="Calibri"/>
                          <a:ea typeface="Calibri"/>
                          <a:cs typeface="Times New Roman"/>
                        </a:rPr>
                        <a:t>Strategic</a:t>
                      </a:r>
                      <a:endParaRPr lang="en-GB" sz="1100" dirty="0">
                        <a:solidFill>
                          <a:schemeClr val="bg2"/>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AEEF3"/>
                    </a:solidFill>
                  </a:tcPr>
                </a:tc>
                <a:extLst>
                  <a:ext uri="{0D108BD9-81ED-4DB2-BD59-A6C34878D82A}">
                    <a16:rowId xmlns:a16="http://schemas.microsoft.com/office/drawing/2014/main" val="10007"/>
                  </a:ext>
                </a:extLst>
              </a:tr>
            </a:tbl>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Calibri" pitchFamily="34" charset="0"/>
                <a:cs typeface="Calibri" pitchFamily="34" charset="0"/>
              </a:rPr>
              <a:t>What makes a good dissertation?</a:t>
            </a:r>
            <a:endParaRPr lang="en-GB" dirty="0"/>
          </a:p>
        </p:txBody>
      </p:sp>
      <p:sp>
        <p:nvSpPr>
          <p:cNvPr id="3" name="Content Placeholder 2"/>
          <p:cNvSpPr>
            <a:spLocks noGrp="1"/>
          </p:cNvSpPr>
          <p:nvPr>
            <p:ph idx="1"/>
          </p:nvPr>
        </p:nvSpPr>
        <p:spPr>
          <a:xfrm>
            <a:off x="0" y="3573016"/>
            <a:ext cx="2411760" cy="3284984"/>
          </a:xfrm>
        </p:spPr>
        <p:txBody>
          <a:bodyPr/>
          <a:lstStyle/>
          <a:p>
            <a:pPr>
              <a:buFont typeface="Arial" pitchFamily="34" charset="0"/>
              <a:buChar char="•"/>
            </a:pPr>
            <a:r>
              <a:rPr lang="en-GB" sz="2400" dirty="0">
                <a:latin typeface="Calibri" pitchFamily="34" charset="0"/>
                <a:cs typeface="Calibri" pitchFamily="34" charset="0"/>
              </a:rPr>
              <a:t>Dissertation Assessment Criteria </a:t>
            </a:r>
          </a:p>
          <a:p>
            <a:pPr>
              <a:buFont typeface="Arial" pitchFamily="34" charset="0"/>
              <a:buChar char="•"/>
            </a:pPr>
            <a:r>
              <a:rPr lang="en-GB" sz="1600" dirty="0">
                <a:latin typeface="Calibri" pitchFamily="34" charset="0"/>
                <a:cs typeface="Calibri" pitchFamily="34" charset="0"/>
              </a:rPr>
              <a:t>(Detail next slide)</a:t>
            </a:r>
          </a:p>
          <a:p>
            <a:pPr>
              <a:buFont typeface="Arial" pitchFamily="34" charset="0"/>
              <a:buChar char="•"/>
            </a:pPr>
            <a:r>
              <a:rPr lang="en-GB" sz="2400" dirty="0">
                <a:latin typeface="Calibri" pitchFamily="34" charset="0"/>
                <a:cs typeface="Calibri" pitchFamily="34" charset="0"/>
              </a:rPr>
              <a:t>Dissertation module descriptor</a:t>
            </a:r>
            <a:endParaRPr lang="en-GB" dirty="0">
              <a:latin typeface="Calibri" pitchFamily="34" charset="0"/>
              <a:cs typeface="Calibri" pitchFamily="34" charset="0"/>
            </a:endParaRPr>
          </a:p>
          <a:p>
            <a:endParaRPr lang="en-GB" dirty="0"/>
          </a:p>
        </p:txBody>
      </p:sp>
      <p:sp>
        <p:nvSpPr>
          <p:cNvPr id="4" name="Footer Placeholder 3"/>
          <p:cNvSpPr>
            <a:spLocks noGrp="1"/>
          </p:cNvSpPr>
          <p:nvPr>
            <p:ph type="ftr" sz="quarter" idx="11"/>
          </p:nvPr>
        </p:nvSpPr>
        <p:spPr/>
        <p:txBody>
          <a:bodyPr/>
          <a:lstStyle/>
          <a:p>
            <a:r>
              <a:rPr lang="en-GB"/>
              <a:t>CH2022</a:t>
            </a:r>
          </a:p>
        </p:txBody>
      </p:sp>
      <p:sp>
        <p:nvSpPr>
          <p:cNvPr id="5" name="Slide Number Placeholder 4"/>
          <p:cNvSpPr>
            <a:spLocks noGrp="1"/>
          </p:cNvSpPr>
          <p:nvPr>
            <p:ph type="sldNum" sz="quarter" idx="12"/>
          </p:nvPr>
        </p:nvSpPr>
        <p:spPr/>
        <p:txBody>
          <a:bodyPr/>
          <a:lstStyle/>
          <a:p>
            <a:fld id="{AD6BC9C1-2377-42E2-A634-3B5944933DEB}" type="slidenum">
              <a:rPr lang="en-GB" smtClean="0"/>
              <a:pPr/>
              <a:t>6</a:t>
            </a:fld>
            <a:endParaRPr lang="en-GB"/>
          </a:p>
        </p:txBody>
      </p:sp>
      <p:graphicFrame>
        <p:nvGraphicFramePr>
          <p:cNvPr id="351233" name="Object 1"/>
          <p:cNvGraphicFramePr>
            <a:graphicFrameLocks noChangeAspect="1"/>
          </p:cNvGraphicFramePr>
          <p:nvPr/>
        </p:nvGraphicFramePr>
        <p:xfrm>
          <a:off x="3275856" y="1772816"/>
          <a:ext cx="5400600" cy="4824536"/>
        </p:xfrm>
        <a:graphic>
          <a:graphicData uri="http://schemas.openxmlformats.org/presentationml/2006/ole">
            <mc:AlternateContent xmlns:mc="http://schemas.openxmlformats.org/markup-compatibility/2006">
              <mc:Choice xmlns:v="urn:schemas-microsoft-com:vml" Requires="v">
                <p:oleObj name="Document" r:id="rId2" imgW="6250917" imgH="5510294" progId="Word.Document.12">
                  <p:embed/>
                </p:oleObj>
              </mc:Choice>
              <mc:Fallback>
                <p:oleObj name="Document" r:id="rId2" imgW="6250917" imgH="5510294" progId="Word.Document.12">
                  <p:embed/>
                  <p:pic>
                    <p:nvPicPr>
                      <p:cNvPr id="351233" name="Object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75856" y="1772816"/>
                        <a:ext cx="5400600" cy="482453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pic>
        <p:nvPicPr>
          <p:cNvPr id="10" name="Picture 2" descr="http://image.shutterstock.com/display_pic_with_logo/5589/95711767/stock-vector-conceptual-smarter-goals-acronym-on-black-chalkboard-specific-measurable-achievable-realistic-95711767.jpg"/>
          <p:cNvPicPr>
            <a:picLocks noChangeAspect="1" noChangeArrowheads="1"/>
          </p:cNvPicPr>
          <p:nvPr/>
        </p:nvPicPr>
        <p:blipFill>
          <a:blip r:embed="rId4" cstate="print"/>
          <a:srcRect/>
          <a:stretch>
            <a:fillRect/>
          </a:stretch>
        </p:blipFill>
        <p:spPr bwMode="auto">
          <a:xfrm>
            <a:off x="1331640" y="1700808"/>
            <a:ext cx="1253450" cy="1632608"/>
          </a:xfrm>
          <a:prstGeom prst="rect">
            <a:avLst/>
          </a:prstGeom>
          <a:noFill/>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5" name="Slide Number Placeholder 4"/>
          <p:cNvSpPr>
            <a:spLocks noGrp="1"/>
          </p:cNvSpPr>
          <p:nvPr>
            <p:ph type="sldNum" sz="quarter" idx="12"/>
          </p:nvPr>
        </p:nvSpPr>
        <p:spPr/>
        <p:txBody>
          <a:bodyPr/>
          <a:lstStyle/>
          <a:p>
            <a:fld id="{AD6BC9C1-2377-42E2-A634-3B5944933DEB}" type="slidenum">
              <a:rPr lang="en-GB" smtClean="0"/>
              <a:pPr/>
              <a:t>7</a:t>
            </a:fld>
            <a:endParaRPr lang="en-GB"/>
          </a:p>
        </p:txBody>
      </p:sp>
      <p:graphicFrame>
        <p:nvGraphicFramePr>
          <p:cNvPr id="6" name="Table 5"/>
          <p:cNvGraphicFramePr>
            <a:graphicFrameLocks noGrp="1"/>
          </p:cNvGraphicFramePr>
          <p:nvPr/>
        </p:nvGraphicFramePr>
        <p:xfrm>
          <a:off x="0" y="188639"/>
          <a:ext cx="9143999" cy="6552729"/>
        </p:xfrm>
        <a:graphic>
          <a:graphicData uri="http://schemas.openxmlformats.org/drawingml/2006/table">
            <a:tbl>
              <a:tblPr/>
              <a:tblGrid>
                <a:gridCol w="1437665">
                  <a:extLst>
                    <a:ext uri="{9D8B030D-6E8A-4147-A177-3AD203B41FA5}">
                      <a16:colId xmlns:a16="http://schemas.microsoft.com/office/drawing/2014/main" val="20000"/>
                    </a:ext>
                  </a:extLst>
                </a:gridCol>
                <a:gridCol w="1028263">
                  <a:extLst>
                    <a:ext uri="{9D8B030D-6E8A-4147-A177-3AD203B41FA5}">
                      <a16:colId xmlns:a16="http://schemas.microsoft.com/office/drawing/2014/main" val="20001"/>
                    </a:ext>
                  </a:extLst>
                </a:gridCol>
                <a:gridCol w="1142513">
                  <a:extLst>
                    <a:ext uri="{9D8B030D-6E8A-4147-A177-3AD203B41FA5}">
                      <a16:colId xmlns:a16="http://schemas.microsoft.com/office/drawing/2014/main" val="20002"/>
                    </a:ext>
                  </a:extLst>
                </a:gridCol>
                <a:gridCol w="1142513">
                  <a:extLst>
                    <a:ext uri="{9D8B030D-6E8A-4147-A177-3AD203B41FA5}">
                      <a16:colId xmlns:a16="http://schemas.microsoft.com/office/drawing/2014/main" val="20003"/>
                    </a:ext>
                  </a:extLst>
                </a:gridCol>
                <a:gridCol w="4393045">
                  <a:extLst>
                    <a:ext uri="{9D8B030D-6E8A-4147-A177-3AD203B41FA5}">
                      <a16:colId xmlns:a16="http://schemas.microsoft.com/office/drawing/2014/main" val="20004"/>
                    </a:ext>
                  </a:extLst>
                </a:gridCol>
              </a:tblGrid>
              <a:tr h="320746">
                <a:tc>
                  <a:txBody>
                    <a:bodyPr/>
                    <a:lstStyle/>
                    <a:p>
                      <a:pPr marL="457200" indent="-457200" algn="just">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200" b="1" dirty="0">
                          <a:solidFill>
                            <a:schemeClr val="tx2">
                              <a:lumMod val="10000"/>
                            </a:schemeClr>
                          </a:solidFill>
                          <a:latin typeface="Times New Roman"/>
                          <a:ea typeface="Times New Roman"/>
                          <a:cs typeface="Arial"/>
                        </a:rPr>
                        <a:t>GRADING:</a:t>
                      </a:r>
                      <a:endParaRPr lang="en-GB" sz="1200" dirty="0">
                        <a:solidFill>
                          <a:schemeClr val="tx2">
                            <a:lumMod val="10000"/>
                          </a:schemeClr>
                        </a:solidFill>
                        <a:latin typeface="Times New Roman"/>
                        <a:ea typeface="Times New Roman"/>
                        <a:cs typeface="Arial"/>
                      </a:endParaRPr>
                    </a:p>
                    <a:p>
                      <a:pPr marL="457200" indent="-457200" algn="just">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200" b="1" dirty="0">
                          <a:solidFill>
                            <a:schemeClr val="tx2">
                              <a:lumMod val="10000"/>
                            </a:schemeClr>
                          </a:solidFill>
                          <a:latin typeface="Times New Roman"/>
                          <a:ea typeface="Times New Roman"/>
                          <a:cs typeface="Arial"/>
                        </a:rPr>
                        <a:t>CRITERIA</a:t>
                      </a:r>
                      <a:endParaRPr lang="en-GB" sz="1200" dirty="0">
                        <a:solidFill>
                          <a:schemeClr val="tx2">
                            <a:lumMod val="10000"/>
                          </a:schemeClr>
                        </a:solidFill>
                        <a:latin typeface="Times New Roman"/>
                        <a:ea typeface="Times New Roman"/>
                        <a:cs typeface="Arial"/>
                      </a:endParaRPr>
                    </a:p>
                  </a:txBody>
                  <a:tcPr marL="36286" marR="36286" marT="0" marB="0">
                    <a:lnL w="190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tx2">
                        <a:lumMod val="75000"/>
                      </a:schemeClr>
                    </a:solidFill>
                  </a:tcPr>
                </a:tc>
                <a:tc>
                  <a:txBody>
                    <a:bodyPr/>
                    <a:lstStyle/>
                    <a:p>
                      <a:pPr marL="457200" indent="-457200" algn="ctr">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200" b="1" dirty="0">
                          <a:solidFill>
                            <a:schemeClr val="tx2">
                              <a:lumMod val="10000"/>
                            </a:schemeClr>
                          </a:solidFill>
                          <a:latin typeface="Times New Roman"/>
                          <a:ea typeface="Times New Roman"/>
                          <a:cs typeface="Arial"/>
                        </a:rPr>
                        <a:t>3</a:t>
                      </a:r>
                      <a:r>
                        <a:rPr lang="en-GB" sz="1200" b="1" baseline="30000" dirty="0">
                          <a:solidFill>
                            <a:schemeClr val="tx2">
                              <a:lumMod val="10000"/>
                            </a:schemeClr>
                          </a:solidFill>
                          <a:latin typeface="Times New Roman"/>
                          <a:ea typeface="Times New Roman"/>
                          <a:cs typeface="Arial"/>
                        </a:rPr>
                        <a:t>rd</a:t>
                      </a:r>
                      <a:endParaRPr lang="en-GB" sz="1200" dirty="0">
                        <a:solidFill>
                          <a:schemeClr val="tx2">
                            <a:lumMod val="10000"/>
                          </a:schemeClr>
                        </a:solidFill>
                        <a:latin typeface="Times New Roman"/>
                        <a:ea typeface="Times New Roman"/>
                        <a:cs typeface="Arial"/>
                      </a:endParaRPr>
                    </a:p>
                    <a:p>
                      <a:pPr marL="457200" indent="-457200" algn="ctr">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200" b="1" dirty="0">
                          <a:solidFill>
                            <a:schemeClr val="tx2">
                              <a:lumMod val="10000"/>
                            </a:schemeClr>
                          </a:solidFill>
                          <a:latin typeface="Times New Roman"/>
                          <a:ea typeface="Times New Roman"/>
                          <a:cs typeface="Arial"/>
                        </a:rPr>
                        <a:t>(35% - 49%)</a:t>
                      </a:r>
                      <a:endParaRPr lang="en-GB" sz="1200" dirty="0">
                        <a:solidFill>
                          <a:schemeClr val="tx2">
                            <a:lumMod val="10000"/>
                          </a:schemeClr>
                        </a:solidFill>
                        <a:latin typeface="Times New Roman"/>
                        <a:ea typeface="Times New Roman"/>
                        <a:cs typeface="Arial"/>
                      </a:endParaRPr>
                    </a:p>
                  </a:txBody>
                  <a:tcPr marL="36286" marR="3628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tx2">
                        <a:lumMod val="75000"/>
                      </a:schemeClr>
                    </a:solidFill>
                  </a:tcPr>
                </a:tc>
                <a:tc>
                  <a:txBody>
                    <a:bodyPr/>
                    <a:lstStyle/>
                    <a:p>
                      <a:pPr marL="457200" indent="-457200" algn="ctr">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200" b="1" dirty="0">
                          <a:solidFill>
                            <a:schemeClr val="tx2">
                              <a:lumMod val="10000"/>
                            </a:schemeClr>
                          </a:solidFill>
                          <a:latin typeface="Times New Roman"/>
                          <a:ea typeface="Times New Roman"/>
                          <a:cs typeface="Arial"/>
                        </a:rPr>
                        <a:t>2·2</a:t>
                      </a:r>
                      <a:endParaRPr lang="en-GB" sz="1200" dirty="0">
                        <a:solidFill>
                          <a:schemeClr val="tx2">
                            <a:lumMod val="10000"/>
                          </a:schemeClr>
                        </a:solidFill>
                        <a:latin typeface="Times New Roman"/>
                        <a:ea typeface="Times New Roman"/>
                        <a:cs typeface="Arial"/>
                      </a:endParaRPr>
                    </a:p>
                    <a:p>
                      <a:pPr marL="457200" indent="-457200" algn="ctr">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200" b="1" dirty="0">
                          <a:solidFill>
                            <a:schemeClr val="tx2">
                              <a:lumMod val="10000"/>
                            </a:schemeClr>
                          </a:solidFill>
                          <a:latin typeface="Times New Roman"/>
                          <a:ea typeface="Times New Roman"/>
                          <a:cs typeface="Arial"/>
                        </a:rPr>
                        <a:t>(50% - 59%)</a:t>
                      </a:r>
                      <a:endParaRPr lang="en-GB" sz="1200" dirty="0">
                        <a:solidFill>
                          <a:schemeClr val="tx2">
                            <a:lumMod val="10000"/>
                          </a:schemeClr>
                        </a:solidFill>
                        <a:latin typeface="Times New Roman"/>
                        <a:ea typeface="Times New Roman"/>
                        <a:cs typeface="Arial"/>
                      </a:endParaRPr>
                    </a:p>
                  </a:txBody>
                  <a:tcPr marL="36286" marR="3628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tx2">
                        <a:lumMod val="75000"/>
                      </a:schemeClr>
                    </a:solidFill>
                  </a:tcPr>
                </a:tc>
                <a:tc>
                  <a:txBody>
                    <a:bodyPr/>
                    <a:lstStyle/>
                    <a:p>
                      <a:pPr marL="457200" indent="-457200" algn="ctr">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200" b="1" dirty="0">
                          <a:solidFill>
                            <a:schemeClr val="tx2">
                              <a:lumMod val="10000"/>
                            </a:schemeClr>
                          </a:solidFill>
                          <a:latin typeface="Times New Roman"/>
                          <a:ea typeface="Times New Roman"/>
                          <a:cs typeface="Arial"/>
                        </a:rPr>
                        <a:t>2·1</a:t>
                      </a:r>
                      <a:endParaRPr lang="en-GB" sz="1200" dirty="0">
                        <a:solidFill>
                          <a:schemeClr val="tx2">
                            <a:lumMod val="10000"/>
                          </a:schemeClr>
                        </a:solidFill>
                        <a:latin typeface="Times New Roman"/>
                        <a:ea typeface="Times New Roman"/>
                        <a:cs typeface="Arial"/>
                      </a:endParaRPr>
                    </a:p>
                    <a:p>
                      <a:pPr marL="457200" indent="-457200" algn="ctr">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200" b="1" dirty="0">
                          <a:solidFill>
                            <a:schemeClr val="tx2">
                              <a:lumMod val="10000"/>
                            </a:schemeClr>
                          </a:solidFill>
                          <a:latin typeface="Times New Roman"/>
                          <a:ea typeface="Times New Roman"/>
                          <a:cs typeface="Arial"/>
                        </a:rPr>
                        <a:t>(60% - 69%</a:t>
                      </a:r>
                      <a:endParaRPr lang="en-GB" sz="1200" dirty="0">
                        <a:solidFill>
                          <a:schemeClr val="tx2">
                            <a:lumMod val="10000"/>
                          </a:schemeClr>
                        </a:solidFill>
                        <a:latin typeface="Times New Roman"/>
                        <a:ea typeface="Times New Roman"/>
                        <a:cs typeface="Arial"/>
                      </a:endParaRPr>
                    </a:p>
                  </a:txBody>
                  <a:tcPr marL="36286" marR="3628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tx2">
                        <a:lumMod val="75000"/>
                      </a:schemeClr>
                    </a:solidFill>
                  </a:tcPr>
                </a:tc>
                <a:tc>
                  <a:txBody>
                    <a:bodyPr/>
                    <a:lstStyle/>
                    <a:p>
                      <a:pPr marL="457200" indent="-457200" algn="ctr">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200" b="1" dirty="0">
                          <a:solidFill>
                            <a:schemeClr val="tx2">
                              <a:lumMod val="10000"/>
                            </a:schemeClr>
                          </a:solidFill>
                          <a:latin typeface="Times New Roman"/>
                          <a:ea typeface="Times New Roman"/>
                          <a:cs typeface="Arial"/>
                        </a:rPr>
                        <a:t>1</a:t>
                      </a:r>
                      <a:r>
                        <a:rPr lang="en-GB" sz="1200" b="1" baseline="30000" dirty="0">
                          <a:solidFill>
                            <a:schemeClr val="tx2">
                              <a:lumMod val="10000"/>
                            </a:schemeClr>
                          </a:solidFill>
                          <a:latin typeface="Times New Roman"/>
                          <a:ea typeface="Times New Roman"/>
                          <a:cs typeface="Arial"/>
                        </a:rPr>
                        <a:t>st</a:t>
                      </a:r>
                      <a:endParaRPr lang="en-GB" sz="1200" dirty="0">
                        <a:solidFill>
                          <a:schemeClr val="tx2">
                            <a:lumMod val="10000"/>
                          </a:schemeClr>
                        </a:solidFill>
                        <a:latin typeface="Times New Roman"/>
                        <a:ea typeface="Times New Roman"/>
                        <a:cs typeface="Arial"/>
                      </a:endParaRPr>
                    </a:p>
                    <a:p>
                      <a:pPr marL="457200" indent="-457200" algn="ctr">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200" b="1" dirty="0">
                          <a:solidFill>
                            <a:schemeClr val="tx2">
                              <a:lumMod val="10000"/>
                            </a:schemeClr>
                          </a:solidFill>
                          <a:latin typeface="Times New Roman"/>
                          <a:ea typeface="Times New Roman"/>
                          <a:cs typeface="Arial"/>
                        </a:rPr>
                        <a:t>(70% and over)</a:t>
                      </a:r>
                      <a:endParaRPr lang="en-GB" sz="1200" dirty="0">
                        <a:solidFill>
                          <a:schemeClr val="tx2">
                            <a:lumMod val="10000"/>
                          </a:schemeClr>
                        </a:solidFill>
                        <a:latin typeface="Times New Roman"/>
                        <a:ea typeface="Times New Roman"/>
                        <a:cs typeface="Arial"/>
                      </a:endParaRPr>
                    </a:p>
                  </a:txBody>
                  <a:tcPr marL="36286" marR="36286" marT="0" marB="0">
                    <a:lnL w="1270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tx2">
                        <a:lumMod val="75000"/>
                      </a:schemeClr>
                    </a:solidFill>
                  </a:tcPr>
                </a:tc>
                <a:extLst>
                  <a:ext uri="{0D108BD9-81ED-4DB2-BD59-A6C34878D82A}">
                    <a16:rowId xmlns:a16="http://schemas.microsoft.com/office/drawing/2014/main" val="10000"/>
                  </a:ext>
                </a:extLst>
              </a:tr>
              <a:tr h="1289099">
                <a:tc>
                  <a:txBody>
                    <a:bodyPr/>
                    <a:lstStyle/>
                    <a:p>
                      <a:pPr>
                        <a:spcAft>
                          <a:spcPts val="0"/>
                        </a:spcAft>
                        <a:tabLst>
                          <a:tab pos="914400" algn="l"/>
                          <a:tab pos="1371600" algn="l"/>
                          <a:tab pos="1828800" algn="l"/>
                          <a:tab pos="2286000" algn="l"/>
                          <a:tab pos="2743200" algn="l"/>
                          <a:tab pos="3200400" algn="l"/>
                          <a:tab pos="3657600" algn="l"/>
                          <a:tab pos="4114800" algn="l"/>
                          <a:tab pos="4572000" algn="l"/>
                          <a:tab pos="5029200" algn="l"/>
                          <a:tab pos="5486400" algn="l"/>
                        </a:tabLst>
                      </a:pPr>
                      <a:r>
                        <a:rPr lang="en-GB" sz="1200" b="1">
                          <a:latin typeface="Times New Roman"/>
                          <a:ea typeface="Times New Roman"/>
                          <a:cs typeface="Arial"/>
                        </a:rPr>
                        <a:t>INTRODUCTORY MATERIAL</a:t>
                      </a:r>
                      <a:endParaRPr lang="en-GB" sz="1200">
                        <a:latin typeface="Times New Roman"/>
                        <a:ea typeface="Times New Roman"/>
                        <a:cs typeface="Arial"/>
                      </a:endParaRPr>
                    </a:p>
                  </a:txBody>
                  <a:tcPr marL="36286" marR="36286" marT="0" marB="0">
                    <a:lnL w="190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1200">
                          <a:latin typeface="Times New Roman"/>
                          <a:ea typeface="Times New Roman"/>
                          <a:cs typeface="Arial"/>
                        </a:rPr>
                        <a:t>Sufficient description of research area and aims</a:t>
                      </a:r>
                    </a:p>
                  </a:txBody>
                  <a:tcPr marL="36286" marR="3628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1200">
                          <a:latin typeface="Times New Roman"/>
                          <a:ea typeface="Times New Roman"/>
                          <a:cs typeface="Arial"/>
                        </a:rPr>
                        <a:t>Clear description of the research background, hypotheses and setting </a:t>
                      </a:r>
                    </a:p>
                  </a:txBody>
                  <a:tcPr marL="36286" marR="3628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1200">
                          <a:latin typeface="Times New Roman"/>
                          <a:ea typeface="Times New Roman"/>
                          <a:cs typeface="Arial"/>
                        </a:rPr>
                        <a:t>Consistent and logical introduction of the research and the significance of the hypotheses </a:t>
                      </a:r>
                    </a:p>
                  </a:txBody>
                  <a:tcPr marL="36286" marR="3628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1200" dirty="0">
                          <a:latin typeface="Times New Roman"/>
                          <a:ea typeface="Times New Roman"/>
                          <a:cs typeface="Arial"/>
                        </a:rPr>
                        <a:t>Set the research in a very coherent form and effectively show the significance of the hypotheses for the academic community. Independent conceptual proposal and development.</a:t>
                      </a:r>
                    </a:p>
                  </a:txBody>
                  <a:tcPr marL="36286" marR="36286" marT="0" marB="0">
                    <a:lnL w="1270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1122611">
                <a:tc>
                  <a:txBody>
                    <a:bodyPr/>
                    <a:lstStyle/>
                    <a:p>
                      <a:pPr>
                        <a:spcAft>
                          <a:spcPts val="0"/>
                        </a:spcAft>
                      </a:pPr>
                      <a:r>
                        <a:rPr lang="en-GB" sz="1200" b="1" dirty="0">
                          <a:solidFill>
                            <a:schemeClr val="tx2">
                              <a:lumMod val="10000"/>
                            </a:schemeClr>
                          </a:solidFill>
                          <a:latin typeface="Times New Roman"/>
                          <a:ea typeface="Times New Roman"/>
                          <a:cs typeface="Arial"/>
                        </a:rPr>
                        <a:t>ORIGINALITY AND CONCEPT </a:t>
                      </a:r>
                      <a:endParaRPr lang="en-GB" sz="1200" dirty="0">
                        <a:solidFill>
                          <a:schemeClr val="tx2">
                            <a:lumMod val="10000"/>
                          </a:schemeClr>
                        </a:solidFill>
                        <a:latin typeface="Times New Roman"/>
                        <a:ea typeface="Times New Roman"/>
                        <a:cs typeface="Arial"/>
                      </a:endParaRPr>
                    </a:p>
                  </a:txBody>
                  <a:tcPr marL="36286" marR="36286" marT="0" marB="0">
                    <a:lnL w="190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tx2">
                        <a:lumMod val="75000"/>
                      </a:schemeClr>
                    </a:solidFill>
                  </a:tcPr>
                </a:tc>
                <a:tc>
                  <a:txBody>
                    <a:bodyPr/>
                    <a:lstStyle/>
                    <a:p>
                      <a:pPr>
                        <a:spcAft>
                          <a:spcPts val="0"/>
                        </a:spcAft>
                      </a:pPr>
                      <a:r>
                        <a:rPr lang="en-GB" sz="1200" dirty="0">
                          <a:solidFill>
                            <a:schemeClr val="tx2">
                              <a:lumMod val="10000"/>
                            </a:schemeClr>
                          </a:solidFill>
                          <a:latin typeface="Times New Roman"/>
                          <a:ea typeface="Times New Roman"/>
                          <a:cs typeface="Arial"/>
                        </a:rPr>
                        <a:t>Limited appreciation of issues and consideration given to structure and format</a:t>
                      </a:r>
                    </a:p>
                  </a:txBody>
                  <a:tcPr marL="36286" marR="3628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tx2">
                        <a:lumMod val="75000"/>
                      </a:schemeClr>
                    </a:solidFill>
                  </a:tcPr>
                </a:tc>
                <a:tc>
                  <a:txBody>
                    <a:bodyPr/>
                    <a:lstStyle/>
                    <a:p>
                      <a:pPr>
                        <a:spcAft>
                          <a:spcPts val="0"/>
                        </a:spcAft>
                      </a:pPr>
                      <a:r>
                        <a:rPr lang="en-GB" sz="1200" dirty="0">
                          <a:solidFill>
                            <a:schemeClr val="tx2">
                              <a:lumMod val="10000"/>
                            </a:schemeClr>
                          </a:solidFill>
                          <a:latin typeface="Times New Roman"/>
                          <a:ea typeface="Times New Roman"/>
                          <a:cs typeface="Arial"/>
                        </a:rPr>
                        <a:t>Clear understanding of issues and structured presentation</a:t>
                      </a:r>
                    </a:p>
                  </a:txBody>
                  <a:tcPr marL="36286" marR="3628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tx2">
                        <a:lumMod val="75000"/>
                      </a:schemeClr>
                    </a:solidFill>
                  </a:tcPr>
                </a:tc>
                <a:tc>
                  <a:txBody>
                    <a:bodyPr/>
                    <a:lstStyle/>
                    <a:p>
                      <a:pPr>
                        <a:spcAft>
                          <a:spcPts val="0"/>
                        </a:spcAft>
                      </a:pPr>
                      <a:r>
                        <a:rPr lang="en-GB" sz="1200" dirty="0">
                          <a:solidFill>
                            <a:schemeClr val="tx2">
                              <a:lumMod val="10000"/>
                            </a:schemeClr>
                          </a:solidFill>
                          <a:latin typeface="Times New Roman"/>
                          <a:ea typeface="Times New Roman"/>
                          <a:cs typeface="Arial"/>
                        </a:rPr>
                        <a:t>Rational and logical understanding of issues and originality of approach</a:t>
                      </a:r>
                    </a:p>
                  </a:txBody>
                  <a:tcPr marL="36286" marR="3628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tx2">
                        <a:lumMod val="75000"/>
                      </a:schemeClr>
                    </a:solidFill>
                  </a:tcPr>
                </a:tc>
                <a:tc>
                  <a:txBody>
                    <a:bodyPr/>
                    <a:lstStyle/>
                    <a:p>
                      <a:pPr>
                        <a:spcAft>
                          <a:spcPts val="0"/>
                        </a:spcAft>
                      </a:pPr>
                      <a:r>
                        <a:rPr lang="en-GB" sz="1200" dirty="0">
                          <a:solidFill>
                            <a:schemeClr val="tx2">
                              <a:lumMod val="10000"/>
                            </a:schemeClr>
                          </a:solidFill>
                          <a:latin typeface="Times New Roman"/>
                          <a:ea typeface="Times New Roman"/>
                          <a:cs typeface="Arial"/>
                        </a:rPr>
                        <a:t>Thorough, logical understanding leading to  insights and clear critical thinking of the literature and originality of the research</a:t>
                      </a:r>
                    </a:p>
                  </a:txBody>
                  <a:tcPr marL="36286" marR="36286" marT="0" marB="0">
                    <a:lnL w="1270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tx2">
                        <a:lumMod val="75000"/>
                      </a:schemeClr>
                    </a:solidFill>
                  </a:tcPr>
                </a:tc>
                <a:extLst>
                  <a:ext uri="{0D108BD9-81ED-4DB2-BD59-A6C34878D82A}">
                    <a16:rowId xmlns:a16="http://schemas.microsoft.com/office/drawing/2014/main" val="10002"/>
                  </a:ext>
                </a:extLst>
              </a:tr>
              <a:tr h="801865">
                <a:tc>
                  <a:txBody>
                    <a:bodyPr/>
                    <a:lstStyle/>
                    <a:p>
                      <a:pPr marL="457200" indent="-457200" algn="just">
                        <a:spcAft>
                          <a:spcPts val="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200" b="1">
                          <a:latin typeface="Times New Roman"/>
                          <a:ea typeface="Times New Roman"/>
                          <a:cs typeface="Arial"/>
                        </a:rPr>
                        <a:t>RESEARCH</a:t>
                      </a:r>
                      <a:endParaRPr lang="en-GB" sz="1200">
                        <a:latin typeface="Times New Roman"/>
                        <a:ea typeface="Times New Roman"/>
                        <a:cs typeface="Arial"/>
                      </a:endParaRPr>
                    </a:p>
                  </a:txBody>
                  <a:tcPr marL="36286" marR="36286" marT="0" marB="0">
                    <a:lnL w="190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1200">
                          <a:latin typeface="Times New Roman"/>
                          <a:ea typeface="Times New Roman"/>
                          <a:cs typeface="Arial"/>
                        </a:rPr>
                        <a:t>Sufficient description of an appropriate methodology</a:t>
                      </a:r>
                    </a:p>
                  </a:txBody>
                  <a:tcPr marL="36286" marR="3628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1200">
                          <a:latin typeface="Times New Roman"/>
                          <a:ea typeface="Times New Roman"/>
                          <a:cs typeface="Arial"/>
                        </a:rPr>
                        <a:t>Wider reading demonstrated of relevant methodology</a:t>
                      </a:r>
                    </a:p>
                  </a:txBody>
                  <a:tcPr marL="36286" marR="3628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1200">
                          <a:latin typeface="Times New Roman"/>
                          <a:ea typeface="Times New Roman"/>
                          <a:cs typeface="Arial"/>
                        </a:rPr>
                        <a:t>Identification and application of current research into topic</a:t>
                      </a:r>
                    </a:p>
                  </a:txBody>
                  <a:tcPr marL="36286" marR="3628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1200">
                          <a:latin typeface="Times New Roman"/>
                          <a:ea typeface="Times New Roman"/>
                          <a:cs typeface="Arial"/>
                        </a:rPr>
                        <a:t>Wide-ranging use of appropriate and imaginative research methodology</a:t>
                      </a:r>
                    </a:p>
                  </a:txBody>
                  <a:tcPr marL="36286" marR="36286" marT="0" marB="0">
                    <a:lnL w="1270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r h="871327">
                <a:tc>
                  <a:txBody>
                    <a:bodyPr/>
                    <a:lstStyle/>
                    <a:p>
                      <a:pPr>
                        <a:spcAft>
                          <a:spcPts val="0"/>
                        </a:spcAft>
                      </a:pPr>
                      <a:r>
                        <a:rPr lang="en-GB" sz="1200" b="1" dirty="0">
                          <a:solidFill>
                            <a:schemeClr val="tx2">
                              <a:lumMod val="10000"/>
                            </a:schemeClr>
                          </a:solidFill>
                          <a:latin typeface="Times New Roman"/>
                          <a:ea typeface="Times New Roman"/>
                          <a:cs typeface="Arial"/>
                        </a:rPr>
                        <a:t>ANALYSIS AND SYNTHESIS OF RESEARCH</a:t>
                      </a:r>
                      <a:endParaRPr lang="en-GB" sz="1200" dirty="0">
                        <a:solidFill>
                          <a:schemeClr val="tx2">
                            <a:lumMod val="10000"/>
                          </a:schemeClr>
                        </a:solidFill>
                        <a:latin typeface="Times New Roman"/>
                        <a:ea typeface="Times New Roman"/>
                        <a:cs typeface="Arial"/>
                      </a:endParaRPr>
                    </a:p>
                  </a:txBody>
                  <a:tcPr marL="36286" marR="36286" marT="0" marB="0">
                    <a:lnL w="190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tx2">
                        <a:lumMod val="75000"/>
                      </a:schemeClr>
                    </a:solidFill>
                  </a:tcPr>
                </a:tc>
                <a:tc>
                  <a:txBody>
                    <a:bodyPr/>
                    <a:lstStyle/>
                    <a:p>
                      <a:pPr>
                        <a:spcAft>
                          <a:spcPts val="0"/>
                        </a:spcAft>
                      </a:pPr>
                      <a:r>
                        <a:rPr lang="en-GB" sz="1200" dirty="0">
                          <a:solidFill>
                            <a:schemeClr val="tx2">
                              <a:lumMod val="10000"/>
                            </a:schemeClr>
                          </a:solidFill>
                          <a:latin typeface="Times New Roman"/>
                          <a:ea typeface="Times New Roman"/>
                          <a:cs typeface="Arial"/>
                        </a:rPr>
                        <a:t>Some critical analysis and application</a:t>
                      </a:r>
                    </a:p>
                  </a:txBody>
                  <a:tcPr marL="36286" marR="3628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tx2">
                        <a:lumMod val="75000"/>
                      </a:schemeClr>
                    </a:solidFill>
                  </a:tcPr>
                </a:tc>
                <a:tc>
                  <a:txBody>
                    <a:bodyPr/>
                    <a:lstStyle/>
                    <a:p>
                      <a:pPr>
                        <a:spcAft>
                          <a:spcPts val="0"/>
                        </a:spcAft>
                      </a:pPr>
                      <a:r>
                        <a:rPr lang="en-GB" sz="1200" dirty="0">
                          <a:solidFill>
                            <a:schemeClr val="tx2">
                              <a:lumMod val="10000"/>
                            </a:schemeClr>
                          </a:solidFill>
                          <a:latin typeface="Times New Roman"/>
                          <a:ea typeface="Times New Roman"/>
                          <a:cs typeface="Arial"/>
                        </a:rPr>
                        <a:t>Some analysis, application and synthesis of appropriate primary research</a:t>
                      </a:r>
                    </a:p>
                  </a:txBody>
                  <a:tcPr marL="36286" marR="3628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tx2">
                        <a:lumMod val="75000"/>
                      </a:schemeClr>
                    </a:solidFill>
                  </a:tcPr>
                </a:tc>
                <a:tc>
                  <a:txBody>
                    <a:bodyPr/>
                    <a:lstStyle/>
                    <a:p>
                      <a:pPr>
                        <a:spcAft>
                          <a:spcPts val="0"/>
                        </a:spcAft>
                      </a:pPr>
                      <a:r>
                        <a:rPr lang="en-GB" sz="1200" dirty="0">
                          <a:solidFill>
                            <a:schemeClr val="tx2">
                              <a:lumMod val="10000"/>
                            </a:schemeClr>
                          </a:solidFill>
                          <a:latin typeface="Times New Roman"/>
                          <a:ea typeface="Times New Roman"/>
                          <a:cs typeface="Arial"/>
                        </a:rPr>
                        <a:t>Application, analysis and evaluation of appropriate primary research</a:t>
                      </a:r>
                    </a:p>
                  </a:txBody>
                  <a:tcPr marL="36286" marR="3628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tx2">
                        <a:lumMod val="75000"/>
                      </a:schemeClr>
                    </a:solidFill>
                  </a:tcPr>
                </a:tc>
                <a:tc>
                  <a:txBody>
                    <a:bodyPr/>
                    <a:lstStyle/>
                    <a:p>
                      <a:pPr>
                        <a:spcAft>
                          <a:spcPts val="0"/>
                        </a:spcAft>
                      </a:pPr>
                      <a:r>
                        <a:rPr lang="en-GB" sz="1200" dirty="0">
                          <a:solidFill>
                            <a:schemeClr val="tx2">
                              <a:lumMod val="10000"/>
                            </a:schemeClr>
                          </a:solidFill>
                          <a:latin typeface="Times New Roman"/>
                          <a:ea typeface="Times New Roman"/>
                          <a:cs typeface="Arial"/>
                        </a:rPr>
                        <a:t>Evaluation of research used to develop new concepts and contribute to the academic debate</a:t>
                      </a:r>
                    </a:p>
                  </a:txBody>
                  <a:tcPr marL="36286" marR="36286" marT="0" marB="0">
                    <a:lnL w="1270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tx2">
                        <a:lumMod val="75000"/>
                      </a:schemeClr>
                    </a:solidFill>
                  </a:tcPr>
                </a:tc>
                <a:extLst>
                  <a:ext uri="{0D108BD9-81ED-4DB2-BD59-A6C34878D82A}">
                    <a16:rowId xmlns:a16="http://schemas.microsoft.com/office/drawing/2014/main" val="10004"/>
                  </a:ext>
                </a:extLst>
              </a:tr>
              <a:tr h="641492">
                <a:tc>
                  <a:txBody>
                    <a:bodyPr/>
                    <a:lstStyle/>
                    <a:p>
                      <a:pPr>
                        <a:spcAft>
                          <a:spcPts val="0"/>
                        </a:spcAft>
                      </a:pPr>
                      <a:r>
                        <a:rPr lang="en-GB" sz="1200" b="1">
                          <a:latin typeface="Times New Roman"/>
                          <a:ea typeface="Times New Roman"/>
                          <a:cs typeface="Arial"/>
                        </a:rPr>
                        <a:t>REFERENCING</a:t>
                      </a:r>
                      <a:endParaRPr lang="en-GB" sz="1200">
                        <a:latin typeface="Times New Roman"/>
                        <a:ea typeface="Times New Roman"/>
                        <a:cs typeface="Arial"/>
                      </a:endParaRPr>
                    </a:p>
                  </a:txBody>
                  <a:tcPr marL="36286" marR="36286" marT="0" marB="0">
                    <a:lnL w="190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1200">
                          <a:latin typeface="Times New Roman"/>
                          <a:ea typeface="Times New Roman"/>
                          <a:cs typeface="Arial"/>
                        </a:rPr>
                        <a:t>Limited use of referencing</a:t>
                      </a:r>
                    </a:p>
                  </a:txBody>
                  <a:tcPr marL="36286" marR="3628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1200">
                          <a:latin typeface="Times New Roman"/>
                          <a:ea typeface="Times New Roman"/>
                          <a:cs typeface="Arial"/>
                        </a:rPr>
                        <a:t>Use of appropriate referencing system</a:t>
                      </a:r>
                    </a:p>
                  </a:txBody>
                  <a:tcPr marL="36286" marR="3628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1200">
                          <a:latin typeface="Times New Roman"/>
                          <a:ea typeface="Times New Roman"/>
                          <a:cs typeface="Arial"/>
                        </a:rPr>
                        <a:t>Consistent use of referencing system</a:t>
                      </a:r>
                    </a:p>
                  </a:txBody>
                  <a:tcPr marL="36286" marR="3628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1200">
                          <a:latin typeface="Times New Roman"/>
                          <a:ea typeface="Times New Roman"/>
                          <a:cs typeface="Arial"/>
                        </a:rPr>
                        <a:t>Consistent and accurate use of an appropriate referencing system</a:t>
                      </a:r>
                    </a:p>
                  </a:txBody>
                  <a:tcPr marL="36286" marR="36286" marT="0" marB="0">
                    <a:lnL w="1270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5"/>
                  </a:ext>
                </a:extLst>
              </a:tr>
              <a:tr h="1057390">
                <a:tc>
                  <a:txBody>
                    <a:bodyPr/>
                    <a:lstStyle/>
                    <a:p>
                      <a:pPr>
                        <a:spcAft>
                          <a:spcPts val="0"/>
                        </a:spcAft>
                      </a:pPr>
                      <a:r>
                        <a:rPr lang="en-GB" sz="1200" b="1" dirty="0">
                          <a:solidFill>
                            <a:schemeClr val="tx2">
                              <a:lumMod val="10000"/>
                            </a:schemeClr>
                          </a:solidFill>
                          <a:latin typeface="Times New Roman"/>
                          <a:ea typeface="Times New Roman"/>
                          <a:cs typeface="Arial"/>
                        </a:rPr>
                        <a:t>WRITTEN/</a:t>
                      </a:r>
                      <a:endParaRPr lang="en-GB" sz="1200" dirty="0">
                        <a:solidFill>
                          <a:schemeClr val="tx2">
                            <a:lumMod val="10000"/>
                          </a:schemeClr>
                        </a:solidFill>
                        <a:latin typeface="Times New Roman"/>
                        <a:ea typeface="Times New Roman"/>
                        <a:cs typeface="Arial"/>
                      </a:endParaRPr>
                    </a:p>
                    <a:p>
                      <a:pPr>
                        <a:spcAft>
                          <a:spcPts val="0"/>
                        </a:spcAft>
                      </a:pPr>
                      <a:r>
                        <a:rPr lang="en-GB" sz="1200" b="1" dirty="0">
                          <a:solidFill>
                            <a:schemeClr val="tx2">
                              <a:lumMod val="10000"/>
                            </a:schemeClr>
                          </a:solidFill>
                          <a:latin typeface="Times New Roman"/>
                          <a:ea typeface="Times New Roman"/>
                          <a:cs typeface="Arial"/>
                        </a:rPr>
                        <a:t>VERBAL EXPRESSION</a:t>
                      </a:r>
                      <a:endParaRPr lang="en-GB" sz="1200" dirty="0">
                        <a:solidFill>
                          <a:schemeClr val="tx2">
                            <a:lumMod val="10000"/>
                          </a:schemeClr>
                        </a:solidFill>
                        <a:latin typeface="Times New Roman"/>
                        <a:ea typeface="Times New Roman"/>
                        <a:cs typeface="Arial"/>
                      </a:endParaRPr>
                    </a:p>
                  </a:txBody>
                  <a:tcPr marL="36286" marR="36286" marT="0" marB="0">
                    <a:lnL w="190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tx2">
                        <a:lumMod val="75000"/>
                      </a:schemeClr>
                    </a:solidFill>
                  </a:tcPr>
                </a:tc>
                <a:tc>
                  <a:txBody>
                    <a:bodyPr/>
                    <a:lstStyle/>
                    <a:p>
                      <a:pPr>
                        <a:spcAft>
                          <a:spcPts val="0"/>
                        </a:spcAft>
                      </a:pPr>
                      <a:r>
                        <a:rPr lang="en-GB" sz="1200" dirty="0">
                          <a:solidFill>
                            <a:schemeClr val="tx2">
                              <a:lumMod val="10000"/>
                            </a:schemeClr>
                          </a:solidFill>
                          <a:latin typeface="Times New Roman"/>
                          <a:ea typeface="Times New Roman"/>
                          <a:cs typeface="Arial"/>
                        </a:rPr>
                        <a:t>Meaning not always clear, partially gets to the point</a:t>
                      </a:r>
                    </a:p>
                  </a:txBody>
                  <a:tcPr marL="36286" marR="3628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tx2">
                        <a:lumMod val="75000"/>
                      </a:schemeClr>
                    </a:solidFill>
                  </a:tcPr>
                </a:tc>
                <a:tc>
                  <a:txBody>
                    <a:bodyPr/>
                    <a:lstStyle/>
                    <a:p>
                      <a:pPr>
                        <a:spcAft>
                          <a:spcPts val="0"/>
                        </a:spcAft>
                      </a:pPr>
                      <a:r>
                        <a:rPr lang="en-GB" sz="1200" dirty="0">
                          <a:solidFill>
                            <a:schemeClr val="tx2">
                              <a:lumMod val="10000"/>
                            </a:schemeClr>
                          </a:solidFill>
                          <a:latin typeface="Times New Roman"/>
                          <a:ea typeface="Times New Roman"/>
                          <a:cs typeface="Arial"/>
                        </a:rPr>
                        <a:t>Meaning generally clear with points illustrated</a:t>
                      </a:r>
                    </a:p>
                  </a:txBody>
                  <a:tcPr marL="36286" marR="3628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tx2">
                        <a:lumMod val="75000"/>
                      </a:schemeClr>
                    </a:solidFill>
                  </a:tcPr>
                </a:tc>
                <a:tc>
                  <a:txBody>
                    <a:bodyPr/>
                    <a:lstStyle/>
                    <a:p>
                      <a:pPr>
                        <a:spcAft>
                          <a:spcPts val="0"/>
                        </a:spcAft>
                      </a:pPr>
                      <a:r>
                        <a:rPr lang="en-GB" sz="1200" dirty="0">
                          <a:solidFill>
                            <a:schemeClr val="tx2">
                              <a:lumMod val="10000"/>
                            </a:schemeClr>
                          </a:solidFill>
                          <a:latin typeface="Times New Roman"/>
                          <a:ea typeface="Times New Roman"/>
                          <a:cs typeface="Arial"/>
                        </a:rPr>
                        <a:t>Meaning clear and fluent with logical flow</a:t>
                      </a:r>
                    </a:p>
                  </a:txBody>
                  <a:tcPr marL="36286" marR="3628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tx2">
                        <a:lumMod val="75000"/>
                      </a:schemeClr>
                    </a:solidFill>
                  </a:tcPr>
                </a:tc>
                <a:tc>
                  <a:txBody>
                    <a:bodyPr/>
                    <a:lstStyle/>
                    <a:p>
                      <a:pPr>
                        <a:spcAft>
                          <a:spcPts val="0"/>
                        </a:spcAft>
                      </a:pPr>
                      <a:r>
                        <a:rPr lang="en-GB" sz="1200" dirty="0">
                          <a:solidFill>
                            <a:schemeClr val="tx2">
                              <a:lumMod val="10000"/>
                            </a:schemeClr>
                          </a:solidFill>
                          <a:latin typeface="Times New Roman"/>
                          <a:ea typeface="Times New Roman"/>
                          <a:cs typeface="Arial"/>
                        </a:rPr>
                        <a:t>Very fluent, concise with clear logical flow</a:t>
                      </a:r>
                    </a:p>
                  </a:txBody>
                  <a:tcPr marL="36286" marR="36286" marT="0" marB="0">
                    <a:lnL w="1270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tx2">
                        <a:lumMod val="75000"/>
                      </a:schemeClr>
                    </a:solidFill>
                  </a:tcPr>
                </a:tc>
                <a:extLst>
                  <a:ext uri="{0D108BD9-81ED-4DB2-BD59-A6C34878D82A}">
                    <a16:rowId xmlns:a16="http://schemas.microsoft.com/office/drawing/2014/main" val="10006"/>
                  </a:ext>
                </a:extLst>
              </a:tr>
            </a:tbl>
          </a:graphicData>
        </a:graphic>
      </p:graphicFrame>
      <p:sp>
        <p:nvSpPr>
          <p:cNvPr id="3" name="Footer Placeholder 2"/>
          <p:cNvSpPr>
            <a:spLocks noGrp="1"/>
          </p:cNvSpPr>
          <p:nvPr>
            <p:ph type="ftr" sz="quarter" idx="11"/>
          </p:nvPr>
        </p:nvSpPr>
        <p:spPr/>
        <p:txBody>
          <a:bodyPr/>
          <a:lstStyle/>
          <a:p>
            <a:r>
              <a:rPr lang="en-GB"/>
              <a:t>CH2022</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4D397F-0537-49C1-3168-E9786F6DFFF9}"/>
              </a:ext>
            </a:extLst>
          </p:cNvPr>
          <p:cNvSpPr>
            <a:spLocks noGrp="1"/>
          </p:cNvSpPr>
          <p:nvPr>
            <p:ph type="title"/>
          </p:nvPr>
        </p:nvSpPr>
        <p:spPr/>
        <p:txBody>
          <a:bodyPr/>
          <a:lstStyle/>
          <a:p>
            <a:r>
              <a:rPr lang="en-GB" dirty="0"/>
              <a:t>Why do research?</a:t>
            </a:r>
          </a:p>
        </p:txBody>
      </p:sp>
      <p:sp>
        <p:nvSpPr>
          <p:cNvPr id="3" name="Content Placeholder 2">
            <a:extLst>
              <a:ext uri="{FF2B5EF4-FFF2-40B4-BE49-F238E27FC236}">
                <a16:creationId xmlns:a16="http://schemas.microsoft.com/office/drawing/2014/main" id="{4E55F014-E809-7E5C-2665-47E5285E5952}"/>
              </a:ext>
            </a:extLst>
          </p:cNvPr>
          <p:cNvSpPr>
            <a:spLocks noGrp="1"/>
          </p:cNvSpPr>
          <p:nvPr>
            <p:ph idx="1"/>
          </p:nvPr>
        </p:nvSpPr>
        <p:spPr>
          <a:xfrm>
            <a:off x="1115616" y="1628800"/>
            <a:ext cx="7313612" cy="1314425"/>
          </a:xfrm>
        </p:spPr>
        <p:txBody>
          <a:bodyPr/>
          <a:lstStyle/>
          <a:p>
            <a:pPr marL="420624" marR="0" lvl="0" indent="-384048" algn="l" defTabSz="914400" rtl="0" eaLnBrk="1" fontAlgn="auto" latinLnBrk="0" hangingPunct="1">
              <a:lnSpc>
                <a:spcPct val="100000"/>
              </a:lnSpc>
              <a:spcBef>
                <a:spcPct val="20000"/>
              </a:spcBef>
              <a:spcAft>
                <a:spcPts val="0"/>
              </a:spcAft>
              <a:buClr>
                <a:srgbClr val="6EA0B0"/>
              </a:buClr>
              <a:buSzPct val="80000"/>
              <a:buFont typeface="Wingdings 2"/>
              <a:buChar char=""/>
              <a:tabLst/>
              <a:defRPr/>
            </a:pPr>
            <a:r>
              <a:rPr kumimoji="0" lang="en-GB" sz="2300" b="0" i="0" u="none" strike="noStrike" kern="1200" cap="none" spc="0" normalizeH="0" baseline="0" noProof="0" dirty="0" err="1">
                <a:ln>
                  <a:noFill/>
                </a:ln>
                <a:solidFill>
                  <a:prstClr val="white"/>
                </a:solidFill>
                <a:effectLst/>
                <a:uLnTx/>
                <a:uFillTx/>
                <a:latin typeface="Arial"/>
                <a:ea typeface="+mn-ea"/>
                <a:cs typeface="+mn-cs"/>
                <a:hlinkClick r:id="rId2"/>
              </a:rPr>
              <a:t>Curiousity</a:t>
            </a:r>
            <a:endParaRPr kumimoji="0" lang="en-GB" sz="2300" b="0" i="0" u="none" strike="noStrike" kern="1200" cap="none" spc="0" normalizeH="0" baseline="0" noProof="0" dirty="0">
              <a:ln>
                <a:noFill/>
              </a:ln>
              <a:solidFill>
                <a:prstClr val="white"/>
              </a:solidFill>
              <a:effectLst/>
              <a:uLnTx/>
              <a:uFillTx/>
              <a:latin typeface="Arial"/>
              <a:ea typeface="+mn-ea"/>
              <a:cs typeface="+mn-cs"/>
              <a:hlinkClick r:id="rId2"/>
            </a:endParaRPr>
          </a:p>
          <a:p>
            <a:pPr marL="722376" marR="0" lvl="1" indent="-274320" algn="l" defTabSz="914400" rtl="0" eaLnBrk="1" fontAlgn="auto" latinLnBrk="0" hangingPunct="1">
              <a:lnSpc>
                <a:spcPct val="100000"/>
              </a:lnSpc>
              <a:spcBef>
                <a:spcPct val="20000"/>
              </a:spcBef>
              <a:spcAft>
                <a:spcPts val="0"/>
              </a:spcAft>
              <a:buClr>
                <a:srgbClr val="6EA0B0"/>
              </a:buClr>
              <a:buSzPct val="90000"/>
              <a:buFont typeface="Wingdings 2"/>
              <a:buChar char=""/>
              <a:tabLst/>
              <a:defRPr/>
            </a:pPr>
            <a:r>
              <a:rPr kumimoji="0" lang="en-GB" sz="2000" b="0" i="0" u="none" strike="noStrike" kern="1200" cap="none" spc="0" normalizeH="0" baseline="0" noProof="0" dirty="0">
                <a:ln>
                  <a:noFill/>
                </a:ln>
                <a:solidFill>
                  <a:prstClr val="white"/>
                </a:solidFill>
                <a:effectLst/>
                <a:uLnTx/>
                <a:uFillTx/>
                <a:latin typeface="Arial"/>
                <a:ea typeface="+mn-ea"/>
                <a:cs typeface="+mn-cs"/>
                <a:hlinkClick r:id="rId2"/>
              </a:rPr>
              <a:t>8 min TED</a:t>
            </a:r>
            <a:endParaRPr kumimoji="0" lang="en-GB" sz="2000" b="0" i="0" u="none" strike="noStrike" kern="1200" cap="none" spc="0" normalizeH="0" baseline="0" noProof="0" dirty="0">
              <a:ln>
                <a:noFill/>
              </a:ln>
              <a:solidFill>
                <a:prstClr val="white"/>
              </a:solidFill>
              <a:effectLst/>
              <a:uLnTx/>
              <a:uFillTx/>
              <a:latin typeface="Arial"/>
              <a:ea typeface="+mn-ea"/>
              <a:cs typeface="+mn-cs"/>
            </a:endParaRPr>
          </a:p>
          <a:p>
            <a:pPr marL="722376" marR="0" lvl="1" indent="-274320" algn="l" defTabSz="914400" rtl="0" eaLnBrk="1" fontAlgn="auto" latinLnBrk="0" hangingPunct="1">
              <a:lnSpc>
                <a:spcPct val="100000"/>
              </a:lnSpc>
              <a:spcBef>
                <a:spcPct val="20000"/>
              </a:spcBef>
              <a:spcAft>
                <a:spcPts val="0"/>
              </a:spcAft>
              <a:buClr>
                <a:srgbClr val="6EA0B0"/>
              </a:buClr>
              <a:buSzPct val="90000"/>
              <a:buFont typeface="Wingdings 2"/>
              <a:buChar char=""/>
              <a:tabLst/>
              <a:defRPr/>
            </a:pPr>
            <a:r>
              <a:rPr kumimoji="0" lang="en-GB" sz="2000" b="0" i="0" u="none" strike="noStrike" kern="1200" cap="none" spc="0" normalizeH="0" baseline="0" noProof="0" dirty="0">
                <a:ln>
                  <a:noFill/>
                </a:ln>
                <a:solidFill>
                  <a:prstClr val="white"/>
                </a:solidFill>
                <a:effectLst/>
                <a:uLnTx/>
                <a:uFillTx/>
                <a:latin typeface="Arial"/>
                <a:ea typeface="+mn-ea"/>
                <a:cs typeface="+mn-cs"/>
              </a:rPr>
              <a:t>Discuss</a:t>
            </a:r>
          </a:p>
          <a:p>
            <a:endParaRPr lang="en-GB" dirty="0"/>
          </a:p>
        </p:txBody>
      </p:sp>
      <p:sp>
        <p:nvSpPr>
          <p:cNvPr id="4" name="Footer Placeholder 3">
            <a:extLst>
              <a:ext uri="{FF2B5EF4-FFF2-40B4-BE49-F238E27FC236}">
                <a16:creationId xmlns:a16="http://schemas.microsoft.com/office/drawing/2014/main" id="{FB2D8BEB-A89E-8AF0-1CCE-515F54B922DA}"/>
              </a:ext>
            </a:extLst>
          </p:cNvPr>
          <p:cNvSpPr>
            <a:spLocks noGrp="1"/>
          </p:cNvSpPr>
          <p:nvPr>
            <p:ph type="ftr" sz="quarter" idx="11"/>
          </p:nvPr>
        </p:nvSpPr>
        <p:spPr/>
        <p:txBody>
          <a:bodyPr/>
          <a:lstStyle/>
          <a:p>
            <a:r>
              <a:rPr lang="en-GB"/>
              <a:t>CH2022</a:t>
            </a:r>
          </a:p>
        </p:txBody>
      </p:sp>
      <p:sp>
        <p:nvSpPr>
          <p:cNvPr id="5" name="Slide Number Placeholder 4">
            <a:extLst>
              <a:ext uri="{FF2B5EF4-FFF2-40B4-BE49-F238E27FC236}">
                <a16:creationId xmlns:a16="http://schemas.microsoft.com/office/drawing/2014/main" id="{389AB6A2-392E-B300-B9C9-303C2ABAB57C}"/>
              </a:ext>
            </a:extLst>
          </p:cNvPr>
          <p:cNvSpPr>
            <a:spLocks noGrp="1"/>
          </p:cNvSpPr>
          <p:nvPr>
            <p:ph type="sldNum" sz="quarter" idx="12"/>
          </p:nvPr>
        </p:nvSpPr>
        <p:spPr/>
        <p:txBody>
          <a:bodyPr/>
          <a:lstStyle/>
          <a:p>
            <a:fld id="{AD6BC9C1-2377-42E2-A634-3B5944933DEB}" type="slidenum">
              <a:rPr lang="en-GB" smtClean="0"/>
              <a:pPr/>
              <a:t>8</a:t>
            </a:fld>
            <a:endParaRPr lang="en-GB"/>
          </a:p>
        </p:txBody>
      </p:sp>
      <p:pic>
        <p:nvPicPr>
          <p:cNvPr id="6" name="Picture 5">
            <a:extLst>
              <a:ext uri="{FF2B5EF4-FFF2-40B4-BE49-F238E27FC236}">
                <a16:creationId xmlns:a16="http://schemas.microsoft.com/office/drawing/2014/main" id="{B850FD74-5F8A-05CF-163E-5DDF0B2E1D6C}"/>
              </a:ext>
            </a:extLst>
          </p:cNvPr>
          <p:cNvPicPr>
            <a:picLocks noChangeAspect="1"/>
          </p:cNvPicPr>
          <p:nvPr/>
        </p:nvPicPr>
        <p:blipFill>
          <a:blip r:embed="rId3"/>
          <a:stretch>
            <a:fillRect/>
          </a:stretch>
        </p:blipFill>
        <p:spPr>
          <a:xfrm>
            <a:off x="510983" y="2941234"/>
            <a:ext cx="8610600" cy="3914775"/>
          </a:xfrm>
          <a:prstGeom prst="rect">
            <a:avLst/>
          </a:prstGeom>
        </p:spPr>
      </p:pic>
    </p:spTree>
    <p:extLst>
      <p:ext uri="{BB962C8B-B14F-4D97-AF65-F5344CB8AC3E}">
        <p14:creationId xmlns:p14="http://schemas.microsoft.com/office/powerpoint/2010/main" val="29978697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Some explanations</a:t>
            </a:r>
          </a:p>
        </p:txBody>
      </p:sp>
      <p:sp>
        <p:nvSpPr>
          <p:cNvPr id="7" name="Content Placeholder 6"/>
          <p:cNvSpPr>
            <a:spLocks noGrp="1"/>
          </p:cNvSpPr>
          <p:nvPr>
            <p:ph idx="1"/>
          </p:nvPr>
        </p:nvSpPr>
        <p:spPr>
          <a:xfrm>
            <a:off x="857224" y="1827213"/>
            <a:ext cx="7826401" cy="4114800"/>
          </a:xfrm>
        </p:spPr>
        <p:txBody>
          <a:bodyPr>
            <a:normAutofit fontScale="92500"/>
          </a:bodyPr>
          <a:lstStyle/>
          <a:p>
            <a:r>
              <a:rPr lang="en-GB" sz="2400" dirty="0">
                <a:solidFill>
                  <a:schemeClr val="bg2">
                    <a:lumMod val="50000"/>
                    <a:lumOff val="50000"/>
                  </a:schemeClr>
                </a:solidFill>
              </a:rPr>
              <a:t>Written Report: </a:t>
            </a:r>
            <a:r>
              <a:rPr lang="en-GB" sz="2400" dirty="0"/>
              <a:t>a document describing the findings of some individual or group, communicated in the written form.</a:t>
            </a:r>
          </a:p>
          <a:p>
            <a:r>
              <a:rPr lang="en-GB" sz="2400" dirty="0">
                <a:solidFill>
                  <a:schemeClr val="bg2">
                    <a:lumMod val="50000"/>
                    <a:lumOff val="50000"/>
                  </a:schemeClr>
                </a:solidFill>
              </a:rPr>
              <a:t>Dissertation: </a:t>
            </a:r>
            <a:r>
              <a:rPr lang="en-GB" sz="2400" dirty="0"/>
              <a:t>a treatise advancing a new point of view resulting from research; a requirement of most advanced degrees</a:t>
            </a:r>
          </a:p>
          <a:p>
            <a:r>
              <a:rPr lang="en-GB" sz="2400" dirty="0">
                <a:solidFill>
                  <a:schemeClr val="bg2">
                    <a:lumMod val="50000"/>
                    <a:lumOff val="50000"/>
                  </a:schemeClr>
                </a:solidFill>
              </a:rPr>
              <a:t>Treatise: </a:t>
            </a:r>
            <a:r>
              <a:rPr lang="en-GB" sz="2400" dirty="0"/>
              <a:t>A formal exposition.</a:t>
            </a:r>
          </a:p>
          <a:p>
            <a:r>
              <a:rPr lang="en-GB" sz="2400" dirty="0">
                <a:solidFill>
                  <a:schemeClr val="bg2">
                    <a:lumMod val="50000"/>
                    <a:lumOff val="50000"/>
                  </a:schemeClr>
                </a:solidFill>
              </a:rPr>
              <a:t>Thesis: </a:t>
            </a:r>
            <a:r>
              <a:rPr lang="en-GB" sz="2400" dirty="0"/>
              <a:t>An unproved statement put forward as a premise in an argument.  It is the requirement of an advanced degree when presented as a treatise.</a:t>
            </a:r>
          </a:p>
          <a:p>
            <a:pPr algn="r">
              <a:buNone/>
            </a:pPr>
            <a:r>
              <a:rPr lang="en-GB" sz="1400" dirty="0"/>
              <a:t>(Brown, </a:t>
            </a:r>
            <a:r>
              <a:rPr lang="en-GB" sz="1400" dirty="0" err="1"/>
              <a:t>pers</a:t>
            </a:r>
            <a:r>
              <a:rPr lang="en-GB" sz="1400" dirty="0"/>
              <a:t> comm. 2009)</a:t>
            </a:r>
          </a:p>
        </p:txBody>
      </p:sp>
      <p:sp>
        <p:nvSpPr>
          <p:cNvPr id="5" name="Footer Placeholder 4"/>
          <p:cNvSpPr>
            <a:spLocks noGrp="1"/>
          </p:cNvSpPr>
          <p:nvPr>
            <p:ph type="ftr" sz="quarter" idx="11"/>
          </p:nvPr>
        </p:nvSpPr>
        <p:spPr/>
        <p:txBody>
          <a:bodyPr/>
          <a:lstStyle/>
          <a:p>
            <a:pPr>
              <a:defRPr/>
            </a:pPr>
            <a:r>
              <a:rPr lang="en-GB"/>
              <a:t>CH2022</a:t>
            </a:r>
            <a:endParaRPr lang="en-GB" dirty="0"/>
          </a:p>
        </p:txBody>
      </p:sp>
      <p:sp>
        <p:nvSpPr>
          <p:cNvPr id="6" name="Slide Number Placeholder 5"/>
          <p:cNvSpPr>
            <a:spLocks noGrp="1"/>
          </p:cNvSpPr>
          <p:nvPr>
            <p:ph type="sldNum" sz="quarter" idx="12"/>
          </p:nvPr>
        </p:nvSpPr>
        <p:spPr>
          <a:xfrm>
            <a:off x="6553200" y="6572272"/>
            <a:ext cx="2133600" cy="133328"/>
          </a:xfrm>
        </p:spPr>
        <p:txBody>
          <a:bodyPr/>
          <a:lstStyle/>
          <a:p>
            <a:pPr>
              <a:defRPr/>
            </a:pPr>
            <a:fld id="{04B74D4B-D1F5-4F6C-A1CA-A5ABD25CB219}" type="slidenum">
              <a:rPr lang="en-GB" smtClean="0"/>
              <a:pPr>
                <a:defRPr/>
              </a:pPr>
              <a:t>9</a:t>
            </a:fld>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wipe(down)">
                                      <p:cBhvr>
                                        <p:cTn id="7" dur="500"/>
                                        <p:tgtEl>
                                          <p:spTgt spid="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7">
                                            <p:txEl>
                                              <p:pRg st="1" end="1"/>
                                            </p:txEl>
                                          </p:spTgt>
                                        </p:tgtEl>
                                        <p:attrNameLst>
                                          <p:attrName>style.visibility</p:attrName>
                                        </p:attrNameLst>
                                      </p:cBhvr>
                                      <p:to>
                                        <p:strVal val="visible"/>
                                      </p:to>
                                    </p:set>
                                    <p:animEffect transition="in" filter="wipe(down)">
                                      <p:cBhvr>
                                        <p:cTn id="12" dur="500"/>
                                        <p:tgtEl>
                                          <p:spTgt spid="7">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7">
                                            <p:txEl>
                                              <p:pRg st="2" end="2"/>
                                            </p:txEl>
                                          </p:spTgt>
                                        </p:tgtEl>
                                        <p:attrNameLst>
                                          <p:attrName>style.visibility</p:attrName>
                                        </p:attrNameLst>
                                      </p:cBhvr>
                                      <p:to>
                                        <p:strVal val="visible"/>
                                      </p:to>
                                    </p:set>
                                    <p:animEffect transition="in" filter="wipe(down)">
                                      <p:cBhvr>
                                        <p:cTn id="17" dur="500"/>
                                        <p:tgtEl>
                                          <p:spTgt spid="7">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7">
                                            <p:txEl>
                                              <p:pRg st="3" end="3"/>
                                            </p:txEl>
                                          </p:spTgt>
                                        </p:tgtEl>
                                        <p:attrNameLst>
                                          <p:attrName>style.visibility</p:attrName>
                                        </p:attrNameLst>
                                      </p:cBhvr>
                                      <p:to>
                                        <p:strVal val="visible"/>
                                      </p:to>
                                    </p:set>
                                    <p:animEffect transition="in" filter="wipe(down)">
                                      <p:cBhvr>
                                        <p:cTn id="22" dur="500"/>
                                        <p:tgtEl>
                                          <p:spTgt spid="7">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7">
                                            <p:txEl>
                                              <p:pRg st="4" end="4"/>
                                            </p:txEl>
                                          </p:spTgt>
                                        </p:tgtEl>
                                        <p:attrNameLst>
                                          <p:attrName>style.visibility</p:attrName>
                                        </p:attrNameLst>
                                      </p:cBhvr>
                                      <p:to>
                                        <p:strVal val="visible"/>
                                      </p:to>
                                    </p:set>
                                    <p:animEffect transition="in" filter="wipe(down)">
                                      <p:cBhvr>
                                        <p:cTn id="27" dur="500"/>
                                        <p:tgtEl>
                                          <p:spTgt spid="7">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Jones &amp; Gomez (2010) Research is theory to practice and vice versa</a:t>
            </a:r>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3150394302"/>
              </p:ext>
            </p:extLst>
          </p:nvPr>
        </p:nvGraphicFramePr>
        <p:xfrm>
          <a:off x="1370013" y="1827213"/>
          <a:ext cx="7313612" cy="4114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Footer Placeholder 3"/>
          <p:cNvSpPr>
            <a:spLocks noGrp="1"/>
          </p:cNvSpPr>
          <p:nvPr>
            <p:ph type="ftr" sz="quarter" idx="11"/>
          </p:nvPr>
        </p:nvSpPr>
        <p:spPr/>
        <p:txBody>
          <a:bodyPr/>
          <a:lstStyle/>
          <a:p>
            <a:r>
              <a:rPr lang="en-GB"/>
              <a:t>CH2022</a:t>
            </a:r>
          </a:p>
        </p:txBody>
      </p:sp>
      <p:sp>
        <p:nvSpPr>
          <p:cNvPr id="5" name="Slide Number Placeholder 4"/>
          <p:cNvSpPr>
            <a:spLocks noGrp="1"/>
          </p:cNvSpPr>
          <p:nvPr>
            <p:ph type="sldNum" sz="quarter" idx="12"/>
          </p:nvPr>
        </p:nvSpPr>
        <p:spPr/>
        <p:txBody>
          <a:bodyPr/>
          <a:lstStyle/>
          <a:p>
            <a:fld id="{AD6BC9C1-2377-42E2-A634-3B5944933DEB}" type="slidenum">
              <a:rPr lang="en-GB" smtClean="0"/>
              <a:pPr/>
              <a:t>10</a:t>
            </a:fld>
            <a:endParaRPr lang="en-GB"/>
          </a:p>
        </p:txBody>
      </p:sp>
    </p:spTree>
    <p:extLst>
      <p:ext uri="{BB962C8B-B14F-4D97-AF65-F5344CB8AC3E}">
        <p14:creationId xmlns:p14="http://schemas.microsoft.com/office/powerpoint/2010/main" val="22537910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Scientific method</a:t>
            </a:r>
          </a:p>
        </p:txBody>
      </p:sp>
      <p:sp>
        <p:nvSpPr>
          <p:cNvPr id="3" name="Content Placeholder 2"/>
          <p:cNvSpPr>
            <a:spLocks noGrp="1"/>
          </p:cNvSpPr>
          <p:nvPr>
            <p:ph idx="1"/>
          </p:nvPr>
        </p:nvSpPr>
        <p:spPr>
          <a:xfrm>
            <a:off x="3714744" y="1643050"/>
            <a:ext cx="4968881" cy="4114800"/>
          </a:xfrm>
        </p:spPr>
        <p:txBody>
          <a:bodyPr>
            <a:normAutofit fontScale="92500" lnSpcReduction="10000"/>
          </a:bodyPr>
          <a:lstStyle/>
          <a:p>
            <a:r>
              <a:rPr lang="en-GB" sz="2400" dirty="0">
                <a:solidFill>
                  <a:schemeClr val="bg2">
                    <a:lumMod val="50000"/>
                    <a:lumOff val="50000"/>
                  </a:schemeClr>
                </a:solidFill>
              </a:rPr>
              <a:t>Empirical</a:t>
            </a:r>
            <a:r>
              <a:rPr lang="en-GB" sz="2400" dirty="0"/>
              <a:t>: derived from experiment and observation is more appropriate than human induced theory.</a:t>
            </a:r>
          </a:p>
          <a:p>
            <a:r>
              <a:rPr lang="en-GB" sz="2400" dirty="0"/>
              <a:t>Formulate hypotheses: test</a:t>
            </a:r>
          </a:p>
          <a:p>
            <a:r>
              <a:rPr lang="en-GB" sz="2400" dirty="0"/>
              <a:t>Hence link theory to measured observation (positivism, Comte 1820s)</a:t>
            </a:r>
          </a:p>
          <a:p>
            <a:pPr marL="914400" lvl="1" indent="-457200">
              <a:buFont typeface="+mj-lt"/>
              <a:buAutoNum type="arabicPeriod"/>
            </a:pPr>
            <a:r>
              <a:rPr lang="en-GB" sz="2000" dirty="0"/>
              <a:t>Logical positivism (Inductive reasoning) creates a Law</a:t>
            </a:r>
          </a:p>
          <a:p>
            <a:pPr marL="914400" lvl="1" indent="-457200">
              <a:buFont typeface="+mj-lt"/>
              <a:buAutoNum type="arabicPeriod"/>
            </a:pPr>
            <a:r>
              <a:rPr lang="en-GB" sz="2000" dirty="0"/>
              <a:t>Critical rationalism (Deductive, Popper) Falsify the hypothesis</a:t>
            </a:r>
          </a:p>
        </p:txBody>
      </p:sp>
      <p:sp>
        <p:nvSpPr>
          <p:cNvPr id="4" name="Footer Placeholder 3"/>
          <p:cNvSpPr>
            <a:spLocks noGrp="1"/>
          </p:cNvSpPr>
          <p:nvPr>
            <p:ph type="ftr" sz="quarter" idx="11"/>
          </p:nvPr>
        </p:nvSpPr>
        <p:spPr/>
        <p:txBody>
          <a:bodyPr/>
          <a:lstStyle/>
          <a:p>
            <a:pPr>
              <a:defRPr/>
            </a:pPr>
            <a:r>
              <a:rPr lang="en-GB"/>
              <a:t>CH2022</a:t>
            </a:r>
            <a:endParaRPr lang="en-GB" dirty="0"/>
          </a:p>
        </p:txBody>
      </p:sp>
      <p:sp>
        <p:nvSpPr>
          <p:cNvPr id="5" name="Slide Number Placeholder 4"/>
          <p:cNvSpPr>
            <a:spLocks noGrp="1"/>
          </p:cNvSpPr>
          <p:nvPr>
            <p:ph type="sldNum" sz="quarter" idx="12"/>
          </p:nvPr>
        </p:nvSpPr>
        <p:spPr>
          <a:xfrm>
            <a:off x="7858148" y="6248400"/>
            <a:ext cx="828652" cy="457200"/>
          </a:xfrm>
        </p:spPr>
        <p:txBody>
          <a:bodyPr/>
          <a:lstStyle/>
          <a:p>
            <a:pPr>
              <a:defRPr/>
            </a:pPr>
            <a:fld id="{7E4E7646-6A11-4947-8CAD-4A876CDDF21E}" type="slidenum">
              <a:rPr lang="en-GB" smtClean="0"/>
              <a:pPr>
                <a:defRPr/>
              </a:pPr>
              <a:t>11</a:t>
            </a:fld>
            <a:endParaRPr lang="en-GB" dirty="0"/>
          </a:p>
        </p:txBody>
      </p:sp>
      <p:pic>
        <p:nvPicPr>
          <p:cNvPr id="310274" name="Picture 2" descr="http://www.sciencebuddies.org/mentoring/overview_scientific_method2.gif"/>
          <p:cNvPicPr>
            <a:picLocks noChangeAspect="1" noChangeArrowheads="1"/>
          </p:cNvPicPr>
          <p:nvPr/>
        </p:nvPicPr>
        <p:blipFill>
          <a:blip r:embed="rId2" cstate="print"/>
          <a:srcRect/>
          <a:stretch>
            <a:fillRect/>
          </a:stretch>
        </p:blipFill>
        <p:spPr bwMode="auto">
          <a:xfrm>
            <a:off x="251520" y="1916832"/>
            <a:ext cx="3448050" cy="3314700"/>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down)">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wipe(down)">
                                      <p:cBhvr>
                                        <p:cTn id="17" dur="500"/>
                                        <p:tgtEl>
                                          <p:spTgt spid="3">
                                            <p:txEl>
                                              <p:pRg st="2" end="2"/>
                                            </p:txEl>
                                          </p:spTgt>
                                        </p:tgtEl>
                                      </p:cBhvr>
                                    </p:animEffect>
                                  </p:childTnLst>
                                </p:cTn>
                              </p:par>
                              <p:par>
                                <p:cTn id="18" presetID="22" presetClass="entr" presetSubtype="4" fill="hold" grpId="0" nodeType="with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wipe(down)">
                                      <p:cBhvr>
                                        <p:cTn id="20" dur="500"/>
                                        <p:tgtEl>
                                          <p:spTgt spid="3">
                                            <p:txEl>
                                              <p:pRg st="3" end="3"/>
                                            </p:txEl>
                                          </p:spTgt>
                                        </p:tgtEl>
                                      </p:cBhvr>
                                    </p:animEffect>
                                  </p:childTnLst>
                                </p:cTn>
                              </p:par>
                              <p:par>
                                <p:cTn id="21" presetID="22" presetClass="entr" presetSubtype="4" fill="hold" grpId="0"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wipe(down)">
                                      <p:cBhvr>
                                        <p:cTn id="23"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No single Scientific Method</a:t>
            </a:r>
          </a:p>
        </p:txBody>
      </p:sp>
      <p:sp>
        <p:nvSpPr>
          <p:cNvPr id="3" name="Content Placeholder 2"/>
          <p:cNvSpPr>
            <a:spLocks noGrp="1"/>
          </p:cNvSpPr>
          <p:nvPr>
            <p:ph sz="half" idx="1"/>
          </p:nvPr>
        </p:nvSpPr>
        <p:spPr>
          <a:xfrm>
            <a:off x="785786" y="1785926"/>
            <a:ext cx="3579812" cy="4114800"/>
          </a:xfrm>
        </p:spPr>
        <p:txBody>
          <a:bodyPr/>
          <a:lstStyle/>
          <a:p>
            <a:r>
              <a:rPr lang="en-GB" sz="2000" dirty="0"/>
              <a:t>Science moves forward by trying to solve differences between findings discovered by different methodologies (Law, 2001)</a:t>
            </a:r>
          </a:p>
          <a:p>
            <a:r>
              <a:rPr lang="en-GB" sz="2000" dirty="0"/>
              <a:t>Creates a rich and diverse subject</a:t>
            </a:r>
          </a:p>
          <a:p>
            <a:r>
              <a:rPr lang="en-GB" sz="1800" dirty="0"/>
              <a:t>Field, Laboratory and models </a:t>
            </a:r>
          </a:p>
          <a:p>
            <a:r>
              <a:rPr lang="en-GB" sz="1800" dirty="0" err="1">
                <a:hlinkClick r:id="rId2"/>
              </a:rPr>
              <a:t>monty</a:t>
            </a:r>
            <a:r>
              <a:rPr lang="en-GB" sz="1800" dirty="0">
                <a:hlinkClick r:id="rId2"/>
              </a:rPr>
              <a:t> scientific method</a:t>
            </a:r>
            <a:endParaRPr lang="en-GB" sz="1800" dirty="0"/>
          </a:p>
        </p:txBody>
      </p:sp>
      <p:sp>
        <p:nvSpPr>
          <p:cNvPr id="10" name="Text Placeholder 9"/>
          <p:cNvSpPr>
            <a:spLocks noGrp="1"/>
          </p:cNvSpPr>
          <p:nvPr>
            <p:ph type="body" sz="half" idx="2"/>
          </p:nvPr>
        </p:nvSpPr>
        <p:spPr/>
        <p:txBody>
          <a:bodyPr/>
          <a:lstStyle/>
          <a:p>
            <a:endParaRPr lang="en-GB" dirty="0"/>
          </a:p>
        </p:txBody>
      </p:sp>
      <p:sp>
        <p:nvSpPr>
          <p:cNvPr id="4" name="Footer Placeholder 3"/>
          <p:cNvSpPr>
            <a:spLocks noGrp="1"/>
          </p:cNvSpPr>
          <p:nvPr>
            <p:ph type="ftr" sz="quarter" idx="11"/>
          </p:nvPr>
        </p:nvSpPr>
        <p:spPr/>
        <p:txBody>
          <a:bodyPr/>
          <a:lstStyle/>
          <a:p>
            <a:pPr>
              <a:defRPr/>
            </a:pPr>
            <a:r>
              <a:rPr lang="en-GB"/>
              <a:t>CH2022</a:t>
            </a:r>
          </a:p>
        </p:txBody>
      </p:sp>
      <p:sp>
        <p:nvSpPr>
          <p:cNvPr id="5" name="Slide Number Placeholder 4"/>
          <p:cNvSpPr>
            <a:spLocks noGrp="1"/>
          </p:cNvSpPr>
          <p:nvPr>
            <p:ph type="sldNum" sz="quarter" idx="12"/>
          </p:nvPr>
        </p:nvSpPr>
        <p:spPr/>
        <p:txBody>
          <a:bodyPr/>
          <a:lstStyle/>
          <a:p>
            <a:pPr>
              <a:defRPr/>
            </a:pPr>
            <a:fld id="{7E4E7646-6A11-4947-8CAD-4A876CDDF21E}" type="slidenum">
              <a:rPr lang="en-GB" smtClean="0"/>
              <a:pPr>
                <a:defRPr/>
              </a:pPr>
              <a:t>12</a:t>
            </a:fld>
            <a:endParaRPr lang="en-GB"/>
          </a:p>
        </p:txBody>
      </p:sp>
      <p:pic>
        <p:nvPicPr>
          <p:cNvPr id="308226" name="Picture 2" descr="http://stepsandleaps.files.wordpress.com/2009/08/the-scientific-method.jpg"/>
          <p:cNvPicPr>
            <a:picLocks noChangeAspect="1" noChangeArrowheads="1"/>
          </p:cNvPicPr>
          <p:nvPr/>
        </p:nvPicPr>
        <p:blipFill>
          <a:blip r:embed="rId3" cstate="print"/>
          <a:srcRect/>
          <a:stretch>
            <a:fillRect/>
          </a:stretch>
        </p:blipFill>
        <p:spPr bwMode="auto">
          <a:xfrm>
            <a:off x="4500562" y="1785926"/>
            <a:ext cx="4495800" cy="3190875"/>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down)">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wipe(down)">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wipe(down)">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Rectangle 9"/>
          <p:cNvSpPr>
            <a:spLocks noGrp="1" noChangeArrowheads="1"/>
          </p:cNvSpPr>
          <p:nvPr>
            <p:ph type="ftr" sz="quarter" idx="3"/>
          </p:nvPr>
        </p:nvSpPr>
        <p:spPr/>
        <p:txBody>
          <a:bodyPr/>
          <a:lstStyle/>
          <a:p>
            <a:r>
              <a:rPr lang="en-GB"/>
              <a:t>CH2022</a:t>
            </a:r>
          </a:p>
        </p:txBody>
      </p:sp>
      <p:sp>
        <p:nvSpPr>
          <p:cNvPr id="6" name="Rectangle 10"/>
          <p:cNvSpPr>
            <a:spLocks noGrp="1" noChangeArrowheads="1"/>
          </p:cNvSpPr>
          <p:nvPr>
            <p:ph type="sldNum" sz="quarter" idx="4"/>
          </p:nvPr>
        </p:nvSpPr>
        <p:spPr/>
        <p:txBody>
          <a:bodyPr/>
          <a:lstStyle/>
          <a:p>
            <a:fld id="{B3A0B619-6832-4098-BE7E-31BDD0C17348}" type="slidenum">
              <a:rPr lang="en-GB"/>
              <a:pPr/>
              <a:t>13</a:t>
            </a:fld>
            <a:endParaRPr lang="en-GB"/>
          </a:p>
        </p:txBody>
      </p:sp>
      <p:sp>
        <p:nvSpPr>
          <p:cNvPr id="4098" name="Rectangle 2"/>
          <p:cNvSpPr>
            <a:spLocks noGrp="1" noChangeArrowheads="1"/>
          </p:cNvSpPr>
          <p:nvPr>
            <p:ph type="ctrTitle"/>
          </p:nvPr>
        </p:nvSpPr>
        <p:spPr>
          <a:xfrm>
            <a:off x="1331913" y="692150"/>
            <a:ext cx="8001000" cy="1143000"/>
          </a:xfrm>
          <a:noFill/>
          <a:ln/>
        </p:spPr>
        <p:txBody>
          <a:bodyPr lIns="90488" tIns="44450" rIns="90488" bIns="44450" anchor="ctr"/>
          <a:lstStyle/>
          <a:p>
            <a:r>
              <a:rPr lang="en-GB" sz="3200" b="1" dirty="0"/>
              <a:t>Is there a Dichotomy between Qualitative and Quantitative Research Techniques?</a:t>
            </a:r>
          </a:p>
        </p:txBody>
      </p:sp>
      <p:sp>
        <p:nvSpPr>
          <p:cNvPr id="4099" name="Rectangle 3"/>
          <p:cNvSpPr>
            <a:spLocks noGrp="1" noChangeArrowheads="1"/>
          </p:cNvSpPr>
          <p:nvPr>
            <p:ph type="subTitle" idx="1"/>
          </p:nvPr>
        </p:nvSpPr>
        <p:spPr>
          <a:xfrm>
            <a:off x="1692275" y="2781300"/>
            <a:ext cx="7010400" cy="1752600"/>
          </a:xfrm>
          <a:noFill/>
          <a:ln/>
        </p:spPr>
        <p:txBody>
          <a:bodyPr lIns="90488" tIns="44450" rIns="90488" bIns="44450"/>
          <a:lstStyle/>
          <a:p>
            <a:pPr marL="342900" indent="-342900">
              <a:buFont typeface="Wingdings" pitchFamily="2" charset="2"/>
              <a:buChar char="¡"/>
            </a:pPr>
            <a:r>
              <a:rPr lang="en-GB" sz="2100" b="1" dirty="0"/>
              <a:t>Introduction</a:t>
            </a:r>
          </a:p>
          <a:p>
            <a:pPr marL="342900" indent="-342900"/>
            <a:r>
              <a:rPr lang="en-GB" sz="2100" b="1" i="1" dirty="0"/>
              <a:t>   </a:t>
            </a:r>
            <a:r>
              <a:rPr lang="en-GB" sz="2100" i="1" dirty="0"/>
              <a:t>“The purists assert that qualitative and quantitative methods are based in paradigms that make different assumptions about the social world, about how science should be conducted, and what constitutes legitimate problems, solutions and criteria of ‘proof’ </a:t>
            </a:r>
            <a:r>
              <a:rPr lang="en-GB" sz="2100" dirty="0"/>
              <a:t>(Burns, 2000, p. 388)</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098"/>
                                        </p:tgtEl>
                                        <p:attrNameLst>
                                          <p:attrName>style.visibility</p:attrName>
                                        </p:attrNameLst>
                                      </p:cBhvr>
                                      <p:to>
                                        <p:strVal val="visible"/>
                                      </p:to>
                                    </p:set>
                                    <p:animEffect transition="in" filter="fade">
                                      <p:cBhvr>
                                        <p:cTn id="7" dur="2000"/>
                                        <p:tgtEl>
                                          <p:spTgt spid="409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099"/>
                                        </p:tgtEl>
                                        <p:attrNameLst>
                                          <p:attrName>style.visibility</p:attrName>
                                        </p:attrNameLst>
                                      </p:cBhvr>
                                      <p:to>
                                        <p:strVal val="visible"/>
                                      </p:to>
                                    </p:set>
                                    <p:animEffect transition="in" filter="fade">
                                      <p:cBhvr>
                                        <p:cTn id="10" dur="2000"/>
                                        <p:tgtEl>
                                          <p:spTgt spid="409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8" grpId="0"/>
      <p:bldP spid="4099"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12451" y="-12612"/>
            <a:ext cx="7313612" cy="1143000"/>
          </a:xfrm>
        </p:spPr>
        <p:txBody>
          <a:bodyPr/>
          <a:lstStyle/>
          <a:p>
            <a:pPr algn="ctr"/>
            <a:r>
              <a:rPr lang="en-GB" dirty="0"/>
              <a:t>Schematic of research process </a:t>
            </a:r>
            <a:r>
              <a:rPr lang="en-GB" sz="2000" dirty="0"/>
              <a:t>(Copernicus Consulting, 2019)</a:t>
            </a:r>
          </a:p>
        </p:txBody>
      </p:sp>
      <p:sp>
        <p:nvSpPr>
          <p:cNvPr id="3" name="Content Placeholder 2"/>
          <p:cNvSpPr>
            <a:spLocks noGrp="1"/>
          </p:cNvSpPr>
          <p:nvPr>
            <p:ph idx="1"/>
          </p:nvPr>
        </p:nvSpPr>
        <p:spPr/>
        <p:txBody>
          <a:bodyPr/>
          <a:lstStyle/>
          <a:p>
            <a:endParaRPr lang="en-GB"/>
          </a:p>
        </p:txBody>
      </p:sp>
      <p:sp>
        <p:nvSpPr>
          <p:cNvPr id="4" name="Footer Placeholder 3"/>
          <p:cNvSpPr>
            <a:spLocks noGrp="1"/>
          </p:cNvSpPr>
          <p:nvPr>
            <p:ph type="ftr" sz="quarter" idx="11"/>
          </p:nvPr>
        </p:nvSpPr>
        <p:spPr/>
        <p:txBody>
          <a:bodyPr/>
          <a:lstStyle/>
          <a:p>
            <a:r>
              <a:rPr lang="en-GB"/>
              <a:t>CH2022</a:t>
            </a:r>
          </a:p>
        </p:txBody>
      </p:sp>
      <p:sp>
        <p:nvSpPr>
          <p:cNvPr id="5" name="Slide Number Placeholder 4"/>
          <p:cNvSpPr>
            <a:spLocks noGrp="1"/>
          </p:cNvSpPr>
          <p:nvPr>
            <p:ph type="sldNum" sz="quarter" idx="12"/>
          </p:nvPr>
        </p:nvSpPr>
        <p:spPr/>
        <p:txBody>
          <a:bodyPr/>
          <a:lstStyle/>
          <a:p>
            <a:fld id="{AD6BC9C1-2377-42E2-A634-3B5944933DEB}" type="slidenum">
              <a:rPr lang="en-GB" smtClean="0"/>
              <a:pPr/>
              <a:t>14</a:t>
            </a:fld>
            <a:endParaRPr lang="en-GB"/>
          </a:p>
        </p:txBody>
      </p:sp>
      <p:pic>
        <p:nvPicPr>
          <p:cNvPr id="354306" name="Picture 2" descr="http://designresearch.files.wordpress.com/2008/10/quant_research_steps.png">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85677" y="4005064"/>
            <a:ext cx="8182938" cy="2636845"/>
          </a:xfrm>
          <a:prstGeom prst="rect">
            <a:avLst/>
          </a:prstGeom>
          <a:noFill/>
          <a:extLst>
            <a:ext uri="{909E8E84-426E-40DD-AFC4-6F175D3DCCD1}">
              <a14:hiddenFill xmlns:a14="http://schemas.microsoft.com/office/drawing/2010/main">
                <a:solidFill>
                  <a:srgbClr val="FFFFFF"/>
                </a:solidFill>
              </a14:hiddenFill>
            </a:ext>
          </a:extLst>
        </p:spPr>
      </p:pic>
      <p:pic>
        <p:nvPicPr>
          <p:cNvPr id="354308" name="Picture 4" descr="http://designresearch.files.wordpress.com/2008/10/qual_research_steps.pn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85677" y="1306519"/>
            <a:ext cx="8182938" cy="2567067"/>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1043608" y="2852936"/>
            <a:ext cx="2304256" cy="369332"/>
          </a:xfrm>
          <a:prstGeom prst="rect">
            <a:avLst/>
          </a:prstGeom>
          <a:noFill/>
        </p:spPr>
        <p:txBody>
          <a:bodyPr wrap="square" rtlCol="0">
            <a:spAutoFit/>
          </a:bodyPr>
          <a:lstStyle/>
          <a:p>
            <a:r>
              <a:rPr lang="en-GB" dirty="0">
                <a:solidFill>
                  <a:schemeClr val="bg1">
                    <a:lumMod val="50000"/>
                  </a:schemeClr>
                </a:solidFill>
              </a:rPr>
              <a:t>Qualitative</a:t>
            </a:r>
          </a:p>
        </p:txBody>
      </p:sp>
      <p:sp>
        <p:nvSpPr>
          <p:cNvPr id="9" name="TextBox 8"/>
          <p:cNvSpPr txBox="1"/>
          <p:nvPr/>
        </p:nvSpPr>
        <p:spPr>
          <a:xfrm>
            <a:off x="7092280" y="5821107"/>
            <a:ext cx="2304256" cy="369332"/>
          </a:xfrm>
          <a:prstGeom prst="rect">
            <a:avLst/>
          </a:prstGeom>
          <a:noFill/>
        </p:spPr>
        <p:txBody>
          <a:bodyPr wrap="square" rtlCol="0">
            <a:spAutoFit/>
          </a:bodyPr>
          <a:lstStyle/>
          <a:p>
            <a:r>
              <a:rPr lang="en-GB" dirty="0">
                <a:solidFill>
                  <a:schemeClr val="bg1">
                    <a:lumMod val="50000"/>
                  </a:schemeClr>
                </a:solidFill>
              </a:rPr>
              <a:t>Quantitative</a:t>
            </a:r>
          </a:p>
        </p:txBody>
      </p:sp>
      <p:sp>
        <p:nvSpPr>
          <p:cNvPr id="7" name="TextBox 6"/>
          <p:cNvSpPr txBox="1"/>
          <p:nvPr/>
        </p:nvSpPr>
        <p:spPr>
          <a:xfrm>
            <a:off x="107504" y="6641909"/>
            <a:ext cx="5397631" cy="246221"/>
          </a:xfrm>
          <a:prstGeom prst="rect">
            <a:avLst/>
          </a:prstGeom>
          <a:noFill/>
        </p:spPr>
        <p:txBody>
          <a:bodyPr wrap="none" rtlCol="0">
            <a:spAutoFit/>
          </a:bodyPr>
          <a:lstStyle/>
          <a:p>
            <a:r>
              <a:rPr lang="en-GB" sz="1000" dirty="0"/>
              <a:t>http://copernicusconsulting.net/qualitative-versus-quantitative-research-part-ii/</a:t>
            </a:r>
          </a:p>
        </p:txBody>
      </p:sp>
    </p:spTree>
    <p:extLst>
      <p:ext uri="{BB962C8B-B14F-4D97-AF65-F5344CB8AC3E}">
        <p14:creationId xmlns:p14="http://schemas.microsoft.com/office/powerpoint/2010/main" val="34903966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5430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5430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p:txBody>
          <a:bodyPr/>
          <a:lstStyle/>
          <a:p>
            <a:r>
              <a:rPr lang="en-GB" dirty="0"/>
              <a:t>CH2022</a:t>
            </a:r>
          </a:p>
        </p:txBody>
      </p:sp>
      <p:sp>
        <p:nvSpPr>
          <p:cNvPr id="6" name="Slide Number Placeholder 5"/>
          <p:cNvSpPr>
            <a:spLocks noGrp="1"/>
          </p:cNvSpPr>
          <p:nvPr>
            <p:ph type="sldNum" sz="quarter" idx="12"/>
          </p:nvPr>
        </p:nvSpPr>
        <p:spPr/>
        <p:txBody>
          <a:bodyPr/>
          <a:lstStyle/>
          <a:p>
            <a:fld id="{B77C1382-9F26-438C-8437-666F0664901A}" type="slidenum">
              <a:rPr lang="en-GB"/>
              <a:pPr/>
              <a:t>15</a:t>
            </a:fld>
            <a:endParaRPr lang="en-GB"/>
          </a:p>
        </p:txBody>
      </p:sp>
      <p:sp>
        <p:nvSpPr>
          <p:cNvPr id="5122" name="Rectangle 2"/>
          <p:cNvSpPr>
            <a:spLocks noGrp="1" noChangeArrowheads="1"/>
          </p:cNvSpPr>
          <p:nvPr>
            <p:ph type="body" idx="1"/>
          </p:nvPr>
        </p:nvSpPr>
        <p:spPr>
          <a:xfrm>
            <a:off x="539750" y="1773238"/>
            <a:ext cx="3816226" cy="4114800"/>
          </a:xfrm>
          <a:noFill/>
          <a:ln/>
        </p:spPr>
        <p:txBody>
          <a:bodyPr lIns="90488" tIns="44450" rIns="90488" bIns="44450"/>
          <a:lstStyle/>
          <a:p>
            <a:pPr>
              <a:lnSpc>
                <a:spcPct val="90000"/>
              </a:lnSpc>
            </a:pPr>
            <a:r>
              <a:rPr lang="en-GB" dirty="0"/>
              <a:t>‘truth’ and ‘knowledge’</a:t>
            </a:r>
          </a:p>
          <a:p>
            <a:pPr>
              <a:lnSpc>
                <a:spcPct val="90000"/>
              </a:lnSpc>
            </a:pPr>
            <a:r>
              <a:rPr lang="en-GB" dirty="0"/>
              <a:t>1960s and 70s (humanistic)</a:t>
            </a:r>
          </a:p>
          <a:p>
            <a:pPr>
              <a:lnSpc>
                <a:spcPct val="90000"/>
              </a:lnSpc>
            </a:pPr>
            <a:r>
              <a:rPr lang="en-GB" dirty="0"/>
              <a:t>reflect the multiple realities of society</a:t>
            </a:r>
          </a:p>
        </p:txBody>
      </p:sp>
      <p:sp>
        <p:nvSpPr>
          <p:cNvPr id="5123" name="Rectangle 3"/>
          <p:cNvSpPr>
            <a:spLocks noGrp="1" noChangeArrowheads="1"/>
          </p:cNvSpPr>
          <p:nvPr>
            <p:ph type="title"/>
          </p:nvPr>
        </p:nvSpPr>
        <p:spPr>
          <a:noFill/>
          <a:ln/>
        </p:spPr>
        <p:txBody>
          <a:bodyPr lIns="90488" tIns="44450" rIns="90488" bIns="44450" anchor="ctr"/>
          <a:lstStyle/>
          <a:p>
            <a:r>
              <a:rPr lang="en-GB" sz="2800" b="1" dirty="0"/>
              <a:t>What is Qualitative Research?</a:t>
            </a:r>
          </a:p>
        </p:txBody>
      </p:sp>
      <p:pic>
        <p:nvPicPr>
          <p:cNvPr id="5125" name="Picture 5" descr="cartoonFeb"/>
          <p:cNvPicPr>
            <a:picLocks noChangeAspect="1" noChangeArrowheads="1"/>
          </p:cNvPicPr>
          <p:nvPr/>
        </p:nvPicPr>
        <p:blipFill>
          <a:blip r:embed="rId3" cstate="print"/>
          <a:srcRect/>
          <a:stretch>
            <a:fillRect/>
          </a:stretch>
        </p:blipFill>
        <p:spPr bwMode="auto">
          <a:xfrm>
            <a:off x="4860032" y="1484313"/>
            <a:ext cx="4283967" cy="4761024"/>
          </a:xfrm>
          <a:prstGeom prst="rect">
            <a:avLst/>
          </a:prstGeom>
          <a:noFill/>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5123"/>
                                        </p:tgtEl>
                                        <p:attrNameLst>
                                          <p:attrName>style.visibility</p:attrName>
                                        </p:attrNameLst>
                                      </p:cBhvr>
                                      <p:to>
                                        <p:strVal val="visible"/>
                                      </p:to>
                                    </p:set>
                                    <p:animEffect transition="in" filter="fade">
                                      <p:cBhvr>
                                        <p:cTn id="7" dur="2000"/>
                                        <p:tgtEl>
                                          <p:spTgt spid="5123"/>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122">
                                            <p:txEl>
                                              <p:pRg st="0" end="0"/>
                                            </p:txEl>
                                          </p:spTgt>
                                        </p:tgtEl>
                                        <p:attrNameLst>
                                          <p:attrName>style.visibility</p:attrName>
                                        </p:attrNameLst>
                                      </p:cBhvr>
                                      <p:to>
                                        <p:strVal val="visible"/>
                                      </p:to>
                                    </p:set>
                                    <p:animEffect transition="in" filter="fade">
                                      <p:cBhvr>
                                        <p:cTn id="10" dur="2000"/>
                                        <p:tgtEl>
                                          <p:spTgt spid="5122">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5122">
                                            <p:txEl>
                                              <p:pRg st="1" end="1"/>
                                            </p:txEl>
                                          </p:spTgt>
                                        </p:tgtEl>
                                        <p:attrNameLst>
                                          <p:attrName>style.visibility</p:attrName>
                                        </p:attrNameLst>
                                      </p:cBhvr>
                                      <p:to>
                                        <p:strVal val="visible"/>
                                      </p:to>
                                    </p:set>
                                    <p:animEffect transition="in" filter="fade">
                                      <p:cBhvr>
                                        <p:cTn id="15" dur="2000"/>
                                        <p:tgtEl>
                                          <p:spTgt spid="5122">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5122">
                                            <p:txEl>
                                              <p:pRg st="2" end="2"/>
                                            </p:txEl>
                                          </p:spTgt>
                                        </p:tgtEl>
                                        <p:attrNameLst>
                                          <p:attrName>style.visibility</p:attrName>
                                        </p:attrNameLst>
                                      </p:cBhvr>
                                      <p:to>
                                        <p:strVal val="visible"/>
                                      </p:to>
                                    </p:set>
                                    <p:animEffect transition="in" filter="fade">
                                      <p:cBhvr>
                                        <p:cTn id="20" dur="2000"/>
                                        <p:tgtEl>
                                          <p:spTgt spid="5122">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2" grpId="0" build="p"/>
      <p:bldP spid="5123" grpId="0"/>
    </p:bld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p:txBody>
          <a:bodyPr/>
          <a:lstStyle/>
          <a:p>
            <a:r>
              <a:rPr lang="en-GB"/>
              <a:t>CH2022</a:t>
            </a:r>
          </a:p>
        </p:txBody>
      </p:sp>
      <p:sp>
        <p:nvSpPr>
          <p:cNvPr id="6" name="Slide Number Placeholder 5"/>
          <p:cNvSpPr>
            <a:spLocks noGrp="1"/>
          </p:cNvSpPr>
          <p:nvPr>
            <p:ph type="sldNum" sz="quarter" idx="12"/>
          </p:nvPr>
        </p:nvSpPr>
        <p:spPr/>
        <p:txBody>
          <a:bodyPr/>
          <a:lstStyle/>
          <a:p>
            <a:fld id="{B77C1382-9F26-438C-8437-666F0664901A}" type="slidenum">
              <a:rPr lang="en-GB"/>
              <a:pPr/>
              <a:t>16</a:t>
            </a:fld>
            <a:endParaRPr lang="en-GB"/>
          </a:p>
        </p:txBody>
      </p:sp>
      <p:sp>
        <p:nvSpPr>
          <p:cNvPr id="5122" name="Rectangle 2"/>
          <p:cNvSpPr>
            <a:spLocks noGrp="1" noChangeArrowheads="1"/>
          </p:cNvSpPr>
          <p:nvPr>
            <p:ph type="body" idx="1"/>
          </p:nvPr>
        </p:nvSpPr>
        <p:spPr>
          <a:xfrm>
            <a:off x="539750" y="1773238"/>
            <a:ext cx="8280722" cy="2519858"/>
          </a:xfrm>
          <a:noFill/>
          <a:ln/>
        </p:spPr>
        <p:txBody>
          <a:bodyPr lIns="90488" tIns="44450" rIns="90488" bIns="44450"/>
          <a:lstStyle/>
          <a:p>
            <a:pPr>
              <a:lnSpc>
                <a:spcPct val="90000"/>
              </a:lnSpc>
            </a:pPr>
            <a:r>
              <a:rPr lang="en-GB" dirty="0">
                <a:solidFill>
                  <a:srgbClr val="FFFF00"/>
                </a:solidFill>
              </a:rPr>
              <a:t>“since humans are conscious of their own behaviour, the thoughts, feelings and perceptions of their informants are vital” </a:t>
            </a:r>
            <a:r>
              <a:rPr lang="en-GB" dirty="0"/>
              <a:t>(</a:t>
            </a:r>
            <a:r>
              <a:rPr lang="en-GB" i="1" dirty="0"/>
              <a:t>ibid.)</a:t>
            </a:r>
            <a:endParaRPr lang="en-GB" dirty="0"/>
          </a:p>
          <a:p>
            <a:pPr>
              <a:lnSpc>
                <a:spcPct val="90000"/>
              </a:lnSpc>
            </a:pPr>
            <a:r>
              <a:rPr lang="en-GB" dirty="0"/>
              <a:t>behaviour and meaning</a:t>
            </a:r>
          </a:p>
        </p:txBody>
      </p:sp>
      <p:sp>
        <p:nvSpPr>
          <p:cNvPr id="5123" name="Rectangle 3"/>
          <p:cNvSpPr>
            <a:spLocks noGrp="1" noChangeArrowheads="1"/>
          </p:cNvSpPr>
          <p:nvPr>
            <p:ph type="title"/>
          </p:nvPr>
        </p:nvSpPr>
        <p:spPr>
          <a:noFill/>
          <a:ln/>
        </p:spPr>
        <p:txBody>
          <a:bodyPr lIns="90488" tIns="44450" rIns="90488" bIns="44450" anchor="ctr"/>
          <a:lstStyle/>
          <a:p>
            <a:r>
              <a:rPr lang="en-GB" sz="2800" b="1" dirty="0"/>
              <a:t>Qualitative Research seems obvious?</a:t>
            </a:r>
          </a:p>
        </p:txBody>
      </p:sp>
      <p:pic>
        <p:nvPicPr>
          <p:cNvPr id="2" name="Picture 1"/>
          <p:cNvPicPr>
            <a:picLocks noChangeAspect="1"/>
          </p:cNvPicPr>
          <p:nvPr/>
        </p:nvPicPr>
        <p:blipFill>
          <a:blip r:embed="rId3"/>
          <a:stretch>
            <a:fillRect/>
          </a:stretch>
        </p:blipFill>
        <p:spPr>
          <a:xfrm>
            <a:off x="2365164" y="3959446"/>
            <a:ext cx="4629894" cy="2777936"/>
          </a:xfrm>
          <a:prstGeom prst="rect">
            <a:avLst/>
          </a:prstGeom>
        </p:spPr>
      </p:pic>
    </p:spTree>
    <p:extLst>
      <p:ext uri="{BB962C8B-B14F-4D97-AF65-F5344CB8AC3E}">
        <p14:creationId xmlns:p14="http://schemas.microsoft.com/office/powerpoint/2010/main" val="4106401603"/>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5123"/>
                                        </p:tgtEl>
                                        <p:attrNameLst>
                                          <p:attrName>style.visibility</p:attrName>
                                        </p:attrNameLst>
                                      </p:cBhvr>
                                      <p:to>
                                        <p:strVal val="visible"/>
                                      </p:to>
                                    </p:set>
                                    <p:animEffect transition="in" filter="fade">
                                      <p:cBhvr>
                                        <p:cTn id="7" dur="2000"/>
                                        <p:tgtEl>
                                          <p:spTgt spid="5123"/>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122">
                                            <p:txEl>
                                              <p:pRg st="0" end="0"/>
                                            </p:txEl>
                                          </p:spTgt>
                                        </p:tgtEl>
                                        <p:attrNameLst>
                                          <p:attrName>style.visibility</p:attrName>
                                        </p:attrNameLst>
                                      </p:cBhvr>
                                      <p:to>
                                        <p:strVal val="visible"/>
                                      </p:to>
                                    </p:set>
                                    <p:animEffect transition="in" filter="fade">
                                      <p:cBhvr>
                                        <p:cTn id="10" dur="2000"/>
                                        <p:tgtEl>
                                          <p:spTgt spid="5122">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5122">
                                            <p:txEl>
                                              <p:pRg st="1" end="1"/>
                                            </p:txEl>
                                          </p:spTgt>
                                        </p:tgtEl>
                                        <p:attrNameLst>
                                          <p:attrName>style.visibility</p:attrName>
                                        </p:attrNameLst>
                                      </p:cBhvr>
                                      <p:to>
                                        <p:strVal val="visible"/>
                                      </p:to>
                                    </p:set>
                                    <p:animEffect transition="in" filter="fade">
                                      <p:cBhvr>
                                        <p:cTn id="15" dur="2000"/>
                                        <p:tgtEl>
                                          <p:spTgt spid="5122">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2" grpId="0" build="p"/>
      <p:bldP spid="5123"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Computers and qualitative analysis</a:t>
            </a:r>
          </a:p>
        </p:txBody>
      </p:sp>
      <p:sp>
        <p:nvSpPr>
          <p:cNvPr id="3" name="Content Placeholder 2"/>
          <p:cNvSpPr>
            <a:spLocks noGrp="1"/>
          </p:cNvSpPr>
          <p:nvPr>
            <p:ph idx="1"/>
          </p:nvPr>
        </p:nvSpPr>
        <p:spPr>
          <a:xfrm>
            <a:off x="395536" y="1827213"/>
            <a:ext cx="8288089" cy="4114800"/>
          </a:xfrm>
        </p:spPr>
        <p:txBody>
          <a:bodyPr/>
          <a:lstStyle/>
          <a:p>
            <a:r>
              <a:rPr lang="en-GB" dirty="0"/>
              <a:t>Computers can now help look for Qualitative patterns</a:t>
            </a:r>
          </a:p>
          <a:p>
            <a:r>
              <a:rPr lang="en-GB" dirty="0"/>
              <a:t>E.g. Computer-assisted qualitative data analysis(CAQDA)  </a:t>
            </a:r>
            <a:r>
              <a:rPr lang="en-GB"/>
              <a:t>e.g. using </a:t>
            </a:r>
            <a:r>
              <a:rPr lang="en-GB" dirty="0" err="1"/>
              <a:t>ATLAS.ti</a:t>
            </a:r>
            <a:r>
              <a:rPr lang="en-GB" dirty="0"/>
              <a:t>. </a:t>
            </a:r>
          </a:p>
          <a:p>
            <a:r>
              <a:rPr lang="en-GB" sz="2000" dirty="0">
                <a:solidFill>
                  <a:schemeClr val="tx2">
                    <a:lumMod val="50000"/>
                  </a:schemeClr>
                </a:solidFill>
              </a:rPr>
              <a:t>“The software, unlike statistical computation, does not actually analyse data for you at higher conceptual levels. Software packages serve as a repository for your data that enable you to code them, and they can perform such functions as calculate the number of times a particular word or phrase appears in the data corpus (a particularly useful function for content analysis), and can display selected facets after coding, such as possible interrelationships” </a:t>
            </a:r>
            <a:r>
              <a:rPr lang="en-GB" sz="2000" dirty="0"/>
              <a:t>Saldana, 2021: 1).</a:t>
            </a:r>
          </a:p>
          <a:p>
            <a:endParaRPr lang="en-GB" dirty="0"/>
          </a:p>
        </p:txBody>
      </p:sp>
      <p:sp>
        <p:nvSpPr>
          <p:cNvPr id="4" name="Footer Placeholder 3"/>
          <p:cNvSpPr>
            <a:spLocks noGrp="1"/>
          </p:cNvSpPr>
          <p:nvPr>
            <p:ph type="ftr" sz="quarter" idx="11"/>
          </p:nvPr>
        </p:nvSpPr>
        <p:spPr/>
        <p:txBody>
          <a:bodyPr/>
          <a:lstStyle/>
          <a:p>
            <a:r>
              <a:rPr lang="en-GB"/>
              <a:t>CH2022</a:t>
            </a:r>
          </a:p>
        </p:txBody>
      </p:sp>
      <p:sp>
        <p:nvSpPr>
          <p:cNvPr id="5" name="Slide Number Placeholder 4"/>
          <p:cNvSpPr>
            <a:spLocks noGrp="1"/>
          </p:cNvSpPr>
          <p:nvPr>
            <p:ph type="sldNum" sz="quarter" idx="12"/>
          </p:nvPr>
        </p:nvSpPr>
        <p:spPr/>
        <p:txBody>
          <a:bodyPr/>
          <a:lstStyle/>
          <a:p>
            <a:fld id="{AD6BC9C1-2377-42E2-A634-3B5944933DEB}" type="slidenum">
              <a:rPr lang="en-GB" smtClean="0"/>
              <a:pPr/>
              <a:t>17</a:t>
            </a:fld>
            <a:endParaRPr lang="en-GB"/>
          </a:p>
        </p:txBody>
      </p:sp>
    </p:spTree>
    <p:extLst>
      <p:ext uri="{BB962C8B-B14F-4D97-AF65-F5344CB8AC3E}">
        <p14:creationId xmlns:p14="http://schemas.microsoft.com/office/powerpoint/2010/main" val="206142683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Basic functions of CAQDAS</a:t>
            </a:r>
          </a:p>
        </p:txBody>
      </p:sp>
      <p:pic>
        <p:nvPicPr>
          <p:cNvPr id="6" name="Content Placeholder 5"/>
          <p:cNvPicPr>
            <a:picLocks noGrp="1" noChangeAspect="1"/>
          </p:cNvPicPr>
          <p:nvPr>
            <p:ph idx="1"/>
          </p:nvPr>
        </p:nvPicPr>
        <p:blipFill>
          <a:blip r:embed="rId2"/>
          <a:stretch>
            <a:fillRect/>
          </a:stretch>
        </p:blipFill>
        <p:spPr>
          <a:xfrm>
            <a:off x="2267744" y="1772816"/>
            <a:ext cx="4967064" cy="4967064"/>
          </a:xfrm>
          <a:prstGeom prst="rect">
            <a:avLst/>
          </a:prstGeom>
        </p:spPr>
      </p:pic>
      <p:sp>
        <p:nvSpPr>
          <p:cNvPr id="4" name="Footer Placeholder 3"/>
          <p:cNvSpPr>
            <a:spLocks noGrp="1"/>
          </p:cNvSpPr>
          <p:nvPr>
            <p:ph type="ftr" sz="quarter" idx="11"/>
          </p:nvPr>
        </p:nvSpPr>
        <p:spPr/>
        <p:txBody>
          <a:bodyPr/>
          <a:lstStyle/>
          <a:p>
            <a:r>
              <a:rPr lang="en-GB"/>
              <a:t>CH2022</a:t>
            </a:r>
          </a:p>
        </p:txBody>
      </p:sp>
      <p:sp>
        <p:nvSpPr>
          <p:cNvPr id="5" name="Slide Number Placeholder 4"/>
          <p:cNvSpPr>
            <a:spLocks noGrp="1"/>
          </p:cNvSpPr>
          <p:nvPr>
            <p:ph type="sldNum" sz="quarter" idx="12"/>
          </p:nvPr>
        </p:nvSpPr>
        <p:spPr/>
        <p:txBody>
          <a:bodyPr/>
          <a:lstStyle/>
          <a:p>
            <a:fld id="{AD6BC9C1-2377-42E2-A634-3B5944933DEB}" type="slidenum">
              <a:rPr lang="en-GB" smtClean="0"/>
              <a:pPr/>
              <a:t>18</a:t>
            </a:fld>
            <a:endParaRPr lang="en-GB"/>
          </a:p>
        </p:txBody>
      </p:sp>
    </p:spTree>
    <p:extLst>
      <p:ext uri="{BB962C8B-B14F-4D97-AF65-F5344CB8AC3E}">
        <p14:creationId xmlns:p14="http://schemas.microsoft.com/office/powerpoint/2010/main" val="134015592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Some CAQDAS links</a:t>
            </a:r>
          </a:p>
        </p:txBody>
      </p:sp>
      <p:sp>
        <p:nvSpPr>
          <p:cNvPr id="3" name="Content Placeholder 2"/>
          <p:cNvSpPr>
            <a:spLocks noGrp="1"/>
          </p:cNvSpPr>
          <p:nvPr>
            <p:ph idx="1"/>
          </p:nvPr>
        </p:nvSpPr>
        <p:spPr/>
        <p:txBody>
          <a:bodyPr/>
          <a:lstStyle/>
          <a:p>
            <a:r>
              <a:rPr lang="en-GB" dirty="0"/>
              <a:t>Some tutorials/trail software are available </a:t>
            </a:r>
            <a:endParaRPr lang="en-GB" dirty="0">
              <a:hlinkClick r:id="rId2"/>
            </a:endParaRPr>
          </a:p>
          <a:p>
            <a:r>
              <a:rPr lang="en-GB" dirty="0">
                <a:hlinkClick r:id="rId2"/>
              </a:rPr>
              <a:t>http://caqdas.soc.surrey.ac.uk/</a:t>
            </a:r>
            <a:r>
              <a:rPr lang="en-GB" dirty="0"/>
              <a:t>.</a:t>
            </a:r>
          </a:p>
          <a:p>
            <a:r>
              <a:rPr lang="en-GB" dirty="0"/>
              <a:t>http://www.atlasti.com/</a:t>
            </a:r>
          </a:p>
          <a:p>
            <a:r>
              <a:rPr lang="en-GB" dirty="0"/>
              <a:t>http://www.cdc.gov/hiv/library/software/answr/index.html </a:t>
            </a:r>
          </a:p>
          <a:p>
            <a:r>
              <a:rPr lang="en-GB" dirty="0"/>
              <a:t>http://www.aquad.de/en</a:t>
            </a:r>
          </a:p>
          <a:p>
            <a:r>
              <a:rPr lang="en-GB" dirty="0">
                <a:hlinkClick r:id="rId3"/>
              </a:rPr>
              <a:t>http://www.discovertext.com/</a:t>
            </a:r>
            <a:endParaRPr lang="en-GB" dirty="0"/>
          </a:p>
          <a:p>
            <a:r>
              <a:rPr lang="en-GB" dirty="0"/>
              <a:t>SAGE publications covers much of this material</a:t>
            </a:r>
          </a:p>
        </p:txBody>
      </p:sp>
      <p:sp>
        <p:nvSpPr>
          <p:cNvPr id="4" name="Footer Placeholder 3"/>
          <p:cNvSpPr>
            <a:spLocks noGrp="1"/>
          </p:cNvSpPr>
          <p:nvPr>
            <p:ph type="ftr" sz="quarter" idx="11"/>
          </p:nvPr>
        </p:nvSpPr>
        <p:spPr/>
        <p:txBody>
          <a:bodyPr/>
          <a:lstStyle/>
          <a:p>
            <a:r>
              <a:rPr lang="en-GB"/>
              <a:t>CH2022</a:t>
            </a:r>
          </a:p>
        </p:txBody>
      </p:sp>
      <p:sp>
        <p:nvSpPr>
          <p:cNvPr id="5" name="Slide Number Placeholder 4"/>
          <p:cNvSpPr>
            <a:spLocks noGrp="1"/>
          </p:cNvSpPr>
          <p:nvPr>
            <p:ph type="sldNum" sz="quarter" idx="12"/>
          </p:nvPr>
        </p:nvSpPr>
        <p:spPr/>
        <p:txBody>
          <a:bodyPr/>
          <a:lstStyle/>
          <a:p>
            <a:fld id="{AD6BC9C1-2377-42E2-A634-3B5944933DEB}" type="slidenum">
              <a:rPr lang="en-GB" smtClean="0"/>
              <a:pPr/>
              <a:t>19</a:t>
            </a:fld>
            <a:endParaRPr lang="en-GB"/>
          </a:p>
        </p:txBody>
      </p:sp>
    </p:spTree>
    <p:extLst>
      <p:ext uri="{BB962C8B-B14F-4D97-AF65-F5344CB8AC3E}">
        <p14:creationId xmlns:p14="http://schemas.microsoft.com/office/powerpoint/2010/main" val="13028103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Footer Placeholder 5"/>
          <p:cNvSpPr>
            <a:spLocks noGrp="1"/>
          </p:cNvSpPr>
          <p:nvPr>
            <p:ph type="ftr" sz="quarter" idx="11"/>
          </p:nvPr>
        </p:nvSpPr>
        <p:spPr/>
        <p:txBody>
          <a:bodyPr/>
          <a:lstStyle/>
          <a:p>
            <a:r>
              <a:rPr lang="en-GB"/>
              <a:t>CH2022</a:t>
            </a:r>
          </a:p>
        </p:txBody>
      </p:sp>
      <p:sp>
        <p:nvSpPr>
          <p:cNvPr id="6" name="Slide Number Placeholder 6"/>
          <p:cNvSpPr>
            <a:spLocks noGrp="1"/>
          </p:cNvSpPr>
          <p:nvPr>
            <p:ph type="sldNum" sz="quarter" idx="12"/>
          </p:nvPr>
        </p:nvSpPr>
        <p:spPr/>
        <p:txBody>
          <a:bodyPr/>
          <a:lstStyle/>
          <a:p>
            <a:fld id="{CA18CFCA-5813-4C05-B167-1AC92BF37EF6}" type="slidenum">
              <a:rPr lang="en-GB"/>
              <a:pPr/>
              <a:t>20</a:t>
            </a:fld>
            <a:endParaRPr lang="en-GB"/>
          </a:p>
        </p:txBody>
      </p:sp>
      <p:sp>
        <p:nvSpPr>
          <p:cNvPr id="6146" name="Rectangle 2"/>
          <p:cNvSpPr>
            <a:spLocks noGrp="1" noChangeArrowheads="1"/>
          </p:cNvSpPr>
          <p:nvPr>
            <p:ph type="title"/>
          </p:nvPr>
        </p:nvSpPr>
        <p:spPr>
          <a:xfrm>
            <a:off x="1143000" y="333375"/>
            <a:ext cx="8001000" cy="1143000"/>
          </a:xfrm>
          <a:noFill/>
          <a:ln/>
        </p:spPr>
        <p:txBody>
          <a:bodyPr lIns="90488" tIns="44450" rIns="90488" bIns="44450" anchor="ctr"/>
          <a:lstStyle/>
          <a:p>
            <a:r>
              <a:rPr lang="en-GB" sz="2800" b="1"/>
              <a:t>A Comparison of Qualitative and Quantitative Research (Silverman, 2000: 2)</a:t>
            </a:r>
          </a:p>
        </p:txBody>
      </p:sp>
      <p:sp>
        <p:nvSpPr>
          <p:cNvPr id="6147" name="Rectangle 3"/>
          <p:cNvSpPr>
            <a:spLocks noGrp="1" noChangeArrowheads="1"/>
          </p:cNvSpPr>
          <p:nvPr>
            <p:ph type="body" sz="half" idx="1"/>
          </p:nvPr>
        </p:nvSpPr>
        <p:spPr>
          <a:xfrm>
            <a:off x="1370013" y="1827213"/>
            <a:ext cx="3586162" cy="4114800"/>
          </a:xfrm>
          <a:noFill/>
          <a:ln/>
        </p:spPr>
        <p:txBody>
          <a:bodyPr lIns="90488" tIns="44450" rIns="90488" bIns="44450"/>
          <a:lstStyle/>
          <a:p>
            <a:r>
              <a:rPr lang="en-GB" sz="2500" b="1" dirty="0"/>
              <a:t>Qualitative</a:t>
            </a:r>
          </a:p>
          <a:p>
            <a:r>
              <a:rPr lang="en-GB" sz="2500" dirty="0"/>
              <a:t>Soft</a:t>
            </a:r>
          </a:p>
          <a:p>
            <a:r>
              <a:rPr lang="en-GB" sz="2500" dirty="0"/>
              <a:t>Flexible</a:t>
            </a:r>
          </a:p>
          <a:p>
            <a:r>
              <a:rPr lang="en-GB" sz="2500" dirty="0"/>
              <a:t>Subjective</a:t>
            </a:r>
          </a:p>
          <a:p>
            <a:r>
              <a:rPr lang="en-GB" sz="2500" dirty="0"/>
              <a:t>Political</a:t>
            </a:r>
          </a:p>
          <a:p>
            <a:r>
              <a:rPr lang="en-GB" sz="2500" dirty="0"/>
              <a:t>Case study</a:t>
            </a:r>
          </a:p>
          <a:p>
            <a:r>
              <a:rPr lang="en-GB" sz="2500" dirty="0"/>
              <a:t>Speculative</a:t>
            </a:r>
          </a:p>
          <a:p>
            <a:r>
              <a:rPr lang="en-GB" sz="2500" dirty="0"/>
              <a:t>Grounded</a:t>
            </a:r>
          </a:p>
        </p:txBody>
      </p:sp>
      <p:sp>
        <p:nvSpPr>
          <p:cNvPr id="6148" name="Rectangle 4"/>
          <p:cNvSpPr>
            <a:spLocks noGrp="1" noChangeArrowheads="1"/>
          </p:cNvSpPr>
          <p:nvPr>
            <p:ph type="body" sz="half" idx="2"/>
          </p:nvPr>
        </p:nvSpPr>
        <p:spPr>
          <a:xfrm>
            <a:off x="5097463" y="1827213"/>
            <a:ext cx="3586162" cy="4114800"/>
          </a:xfrm>
          <a:noFill/>
          <a:ln/>
        </p:spPr>
        <p:txBody>
          <a:bodyPr lIns="90488" tIns="44450" rIns="90488" bIns="44450"/>
          <a:lstStyle/>
          <a:p>
            <a:r>
              <a:rPr lang="en-GB" sz="2500" b="1"/>
              <a:t>Quantitative</a:t>
            </a:r>
          </a:p>
          <a:p>
            <a:r>
              <a:rPr lang="en-GB" sz="2500"/>
              <a:t>Hard</a:t>
            </a:r>
          </a:p>
          <a:p>
            <a:r>
              <a:rPr lang="en-GB" sz="2500"/>
              <a:t>Fixed</a:t>
            </a:r>
          </a:p>
          <a:p>
            <a:r>
              <a:rPr lang="en-GB" sz="2500"/>
              <a:t>Objective</a:t>
            </a:r>
          </a:p>
          <a:p>
            <a:r>
              <a:rPr lang="en-GB" sz="2500"/>
              <a:t>Value-free</a:t>
            </a:r>
          </a:p>
          <a:p>
            <a:r>
              <a:rPr lang="en-GB" sz="2500"/>
              <a:t>Survey</a:t>
            </a:r>
          </a:p>
          <a:p>
            <a:r>
              <a:rPr lang="en-GB" sz="2500"/>
              <a:t>Hypothesis testing</a:t>
            </a:r>
          </a:p>
          <a:p>
            <a:r>
              <a:rPr lang="en-GB" sz="2500"/>
              <a:t>Abstract</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146"/>
                                        </p:tgtEl>
                                        <p:attrNameLst>
                                          <p:attrName>style.visibility</p:attrName>
                                        </p:attrNameLst>
                                      </p:cBhvr>
                                      <p:to>
                                        <p:strVal val="visible"/>
                                      </p:to>
                                    </p:set>
                                    <p:animEffect transition="in" filter="fade">
                                      <p:cBhvr>
                                        <p:cTn id="7" dur="2000"/>
                                        <p:tgtEl>
                                          <p:spTgt spid="614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147"/>
                                        </p:tgtEl>
                                        <p:attrNameLst>
                                          <p:attrName>style.visibility</p:attrName>
                                        </p:attrNameLst>
                                      </p:cBhvr>
                                      <p:to>
                                        <p:strVal val="visible"/>
                                      </p:to>
                                    </p:set>
                                    <p:animEffect transition="in" filter="fade">
                                      <p:cBhvr>
                                        <p:cTn id="10" dur="2000"/>
                                        <p:tgtEl>
                                          <p:spTgt spid="6147"/>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6148"/>
                                        </p:tgtEl>
                                        <p:attrNameLst>
                                          <p:attrName>style.visibility</p:attrName>
                                        </p:attrNameLst>
                                      </p:cBhvr>
                                      <p:to>
                                        <p:strVal val="visible"/>
                                      </p:to>
                                    </p:set>
                                    <p:animEffect transition="in" filter="fade">
                                      <p:cBhvr>
                                        <p:cTn id="13" dur="2000"/>
                                        <p:tgtEl>
                                          <p:spTgt spid="614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6" grpId="0"/>
      <p:bldP spid="6147" grpId="0"/>
      <p:bldP spid="6148" grpId="0"/>
    </p:bldLst>
  </p:timing>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Footer Placeholder 4"/>
          <p:cNvSpPr>
            <a:spLocks noGrp="1"/>
          </p:cNvSpPr>
          <p:nvPr>
            <p:ph type="ftr" sz="quarter" idx="11"/>
          </p:nvPr>
        </p:nvSpPr>
        <p:spPr/>
        <p:txBody>
          <a:bodyPr/>
          <a:lstStyle/>
          <a:p>
            <a:r>
              <a:rPr lang="en-GB"/>
              <a:t>CH2022</a:t>
            </a:r>
          </a:p>
        </p:txBody>
      </p:sp>
      <p:sp>
        <p:nvSpPr>
          <p:cNvPr id="5" name="Slide Number Placeholder 5"/>
          <p:cNvSpPr>
            <a:spLocks noGrp="1"/>
          </p:cNvSpPr>
          <p:nvPr>
            <p:ph type="sldNum" sz="quarter" idx="12"/>
          </p:nvPr>
        </p:nvSpPr>
        <p:spPr/>
        <p:txBody>
          <a:bodyPr/>
          <a:lstStyle/>
          <a:p>
            <a:fld id="{1E50BF85-01B9-434F-A555-768C6B2F65C9}" type="slidenum">
              <a:rPr lang="en-GB"/>
              <a:pPr/>
              <a:t>21</a:t>
            </a:fld>
            <a:endParaRPr lang="en-GB"/>
          </a:p>
        </p:txBody>
      </p:sp>
      <p:sp>
        <p:nvSpPr>
          <p:cNvPr id="7170" name="Rectangle 2"/>
          <p:cNvSpPr>
            <a:spLocks noGrp="1" noChangeArrowheads="1"/>
          </p:cNvSpPr>
          <p:nvPr>
            <p:ph type="title"/>
          </p:nvPr>
        </p:nvSpPr>
        <p:spPr>
          <a:noFill/>
          <a:ln/>
        </p:spPr>
        <p:txBody>
          <a:bodyPr lIns="90488" tIns="44450" rIns="90488" bIns="44450" anchor="ctr"/>
          <a:lstStyle/>
          <a:p>
            <a:r>
              <a:rPr lang="en-GB" sz="2800" b="1"/>
              <a:t>What type of research method should we be using?</a:t>
            </a:r>
          </a:p>
        </p:txBody>
      </p:sp>
      <p:sp>
        <p:nvSpPr>
          <p:cNvPr id="7171" name="Rectangle 3"/>
          <p:cNvSpPr>
            <a:spLocks noGrp="1" noChangeArrowheads="1"/>
          </p:cNvSpPr>
          <p:nvPr>
            <p:ph type="body" idx="1"/>
          </p:nvPr>
        </p:nvSpPr>
        <p:spPr>
          <a:xfrm>
            <a:off x="971550" y="1844675"/>
            <a:ext cx="7313613" cy="4114800"/>
          </a:xfrm>
          <a:noFill/>
          <a:ln/>
        </p:spPr>
        <p:txBody>
          <a:bodyPr lIns="90488" tIns="44450" rIns="90488" bIns="44450"/>
          <a:lstStyle/>
          <a:p>
            <a:pPr>
              <a:lnSpc>
                <a:spcPct val="90000"/>
              </a:lnSpc>
            </a:pPr>
            <a:r>
              <a:rPr lang="en-GB" dirty="0"/>
              <a:t>Beyond the social sciences Quantitative dominates. </a:t>
            </a:r>
          </a:p>
          <a:p>
            <a:pPr lvl="1">
              <a:lnSpc>
                <a:spcPct val="90000"/>
              </a:lnSpc>
            </a:pPr>
            <a:r>
              <a:rPr lang="en-GB" dirty="0"/>
              <a:t>Journalists bias (</a:t>
            </a:r>
            <a:r>
              <a:rPr lang="en-GB" dirty="0" err="1"/>
              <a:t>Denzin</a:t>
            </a:r>
            <a:r>
              <a:rPr lang="en-GB" dirty="0"/>
              <a:t> &amp; Lincoln, 1994)</a:t>
            </a:r>
          </a:p>
          <a:p>
            <a:pPr lvl="1">
              <a:lnSpc>
                <a:spcPct val="90000"/>
              </a:lnSpc>
            </a:pPr>
            <a:r>
              <a:rPr lang="en-GB" dirty="0"/>
              <a:t>Public varies &amp; Media</a:t>
            </a:r>
          </a:p>
          <a:p>
            <a:pPr lvl="1">
              <a:lnSpc>
                <a:spcPct val="90000"/>
              </a:lnSpc>
            </a:pPr>
            <a:r>
              <a:rPr lang="en-GB" dirty="0"/>
              <a:t>Government &amp; Business</a:t>
            </a:r>
          </a:p>
          <a:p>
            <a:pPr lvl="1">
              <a:lnSpc>
                <a:spcPct val="90000"/>
              </a:lnSpc>
            </a:pPr>
            <a:r>
              <a:rPr lang="en-GB" dirty="0"/>
              <a:t>1990s reliability</a:t>
            </a:r>
          </a:p>
          <a:p>
            <a:pPr>
              <a:lnSpc>
                <a:spcPct val="90000"/>
              </a:lnSpc>
            </a:pPr>
            <a:r>
              <a:rPr lang="en-GB" dirty="0">
                <a:solidFill>
                  <a:srgbClr val="FFFF00"/>
                </a:solidFill>
              </a:rPr>
              <a:t>Should be based on what you are trying to achieve / understand</a:t>
            </a:r>
          </a:p>
          <a:p>
            <a:pPr lvl="1">
              <a:lnSpc>
                <a:spcPct val="90000"/>
              </a:lnSpc>
            </a:pPr>
            <a:endParaRPr lang="en-GB" sz="2900" dirty="0"/>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170"/>
                                        </p:tgtEl>
                                        <p:attrNameLst>
                                          <p:attrName>style.visibility</p:attrName>
                                        </p:attrNameLst>
                                      </p:cBhvr>
                                      <p:to>
                                        <p:strVal val="visible"/>
                                      </p:to>
                                    </p:set>
                                    <p:animEffect transition="in" filter="fade">
                                      <p:cBhvr>
                                        <p:cTn id="7" dur="2000"/>
                                        <p:tgtEl>
                                          <p:spTgt spid="717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171">
                                            <p:txEl>
                                              <p:pRg st="0" end="0"/>
                                            </p:txEl>
                                          </p:spTgt>
                                        </p:tgtEl>
                                        <p:attrNameLst>
                                          <p:attrName>style.visibility</p:attrName>
                                        </p:attrNameLst>
                                      </p:cBhvr>
                                      <p:to>
                                        <p:strVal val="visible"/>
                                      </p:to>
                                    </p:set>
                                    <p:animEffect transition="in" filter="fade">
                                      <p:cBhvr>
                                        <p:cTn id="10" dur="2000"/>
                                        <p:tgtEl>
                                          <p:spTgt spid="7171">
                                            <p:txEl>
                                              <p:pRg st="0" end="0"/>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7171">
                                            <p:txEl>
                                              <p:pRg st="1" end="1"/>
                                            </p:txEl>
                                          </p:spTgt>
                                        </p:tgtEl>
                                        <p:attrNameLst>
                                          <p:attrName>style.visibility</p:attrName>
                                        </p:attrNameLst>
                                      </p:cBhvr>
                                      <p:to>
                                        <p:strVal val="visible"/>
                                      </p:to>
                                    </p:set>
                                    <p:animEffect transition="in" filter="fade">
                                      <p:cBhvr>
                                        <p:cTn id="13" dur="2000"/>
                                        <p:tgtEl>
                                          <p:spTgt spid="7171">
                                            <p:txEl>
                                              <p:pRg st="1" end="1"/>
                                            </p:txEl>
                                          </p:spTgt>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7171">
                                            <p:txEl>
                                              <p:pRg st="2" end="2"/>
                                            </p:txEl>
                                          </p:spTgt>
                                        </p:tgtEl>
                                        <p:attrNameLst>
                                          <p:attrName>style.visibility</p:attrName>
                                        </p:attrNameLst>
                                      </p:cBhvr>
                                      <p:to>
                                        <p:strVal val="visible"/>
                                      </p:to>
                                    </p:set>
                                    <p:animEffect transition="in" filter="fade">
                                      <p:cBhvr>
                                        <p:cTn id="16" dur="2000"/>
                                        <p:tgtEl>
                                          <p:spTgt spid="7171">
                                            <p:txEl>
                                              <p:pRg st="2" end="2"/>
                                            </p:tx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7171">
                                            <p:txEl>
                                              <p:pRg st="3" end="3"/>
                                            </p:txEl>
                                          </p:spTgt>
                                        </p:tgtEl>
                                        <p:attrNameLst>
                                          <p:attrName>style.visibility</p:attrName>
                                        </p:attrNameLst>
                                      </p:cBhvr>
                                      <p:to>
                                        <p:strVal val="visible"/>
                                      </p:to>
                                    </p:set>
                                    <p:animEffect transition="in" filter="fade">
                                      <p:cBhvr>
                                        <p:cTn id="19" dur="2000"/>
                                        <p:tgtEl>
                                          <p:spTgt spid="7171">
                                            <p:txEl>
                                              <p:pRg st="3" end="3"/>
                                            </p:txEl>
                                          </p:spTgt>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7171">
                                            <p:txEl>
                                              <p:pRg st="4" end="4"/>
                                            </p:txEl>
                                          </p:spTgt>
                                        </p:tgtEl>
                                        <p:attrNameLst>
                                          <p:attrName>style.visibility</p:attrName>
                                        </p:attrNameLst>
                                      </p:cBhvr>
                                      <p:to>
                                        <p:strVal val="visible"/>
                                      </p:to>
                                    </p:set>
                                    <p:animEffect transition="in" filter="fade">
                                      <p:cBhvr>
                                        <p:cTn id="22" dur="2000"/>
                                        <p:tgtEl>
                                          <p:spTgt spid="7171">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1" presetClass="entr" presetSubtype="0" fill="hold" grpId="0" nodeType="clickEffect">
                                  <p:stCondLst>
                                    <p:cond delay="0"/>
                                  </p:stCondLst>
                                  <p:childTnLst>
                                    <p:set>
                                      <p:cBhvr>
                                        <p:cTn id="26" dur="1" fill="hold">
                                          <p:stCondLst>
                                            <p:cond delay="0"/>
                                          </p:stCondLst>
                                        </p:cTn>
                                        <p:tgtEl>
                                          <p:spTgt spid="7171">
                                            <p:txEl>
                                              <p:pRg st="5" end="5"/>
                                            </p:txEl>
                                          </p:spTgt>
                                        </p:tgtEl>
                                        <p:attrNameLst>
                                          <p:attrName>style.visibility</p:attrName>
                                        </p:attrNameLst>
                                      </p:cBhvr>
                                      <p:to>
                                        <p:strVal val="visible"/>
                                      </p:to>
                                    </p:set>
                                    <p:anim calcmode="lin" valueType="num">
                                      <p:cBhvr>
                                        <p:cTn id="27" dur="1000" fill="hold"/>
                                        <p:tgtEl>
                                          <p:spTgt spid="7171">
                                            <p:txEl>
                                              <p:pRg st="5" end="5"/>
                                            </p:txEl>
                                          </p:spTgt>
                                        </p:tgtEl>
                                        <p:attrNameLst>
                                          <p:attrName>ppt_w</p:attrName>
                                        </p:attrNameLst>
                                      </p:cBhvr>
                                      <p:tavLst>
                                        <p:tav tm="0">
                                          <p:val>
                                            <p:fltVal val="0"/>
                                          </p:val>
                                        </p:tav>
                                        <p:tav tm="100000">
                                          <p:val>
                                            <p:strVal val="#ppt_w"/>
                                          </p:val>
                                        </p:tav>
                                      </p:tavLst>
                                    </p:anim>
                                    <p:anim calcmode="lin" valueType="num">
                                      <p:cBhvr>
                                        <p:cTn id="28" dur="1000" fill="hold"/>
                                        <p:tgtEl>
                                          <p:spTgt spid="7171">
                                            <p:txEl>
                                              <p:pRg st="5" end="5"/>
                                            </p:txEl>
                                          </p:spTgt>
                                        </p:tgtEl>
                                        <p:attrNameLst>
                                          <p:attrName>ppt_h</p:attrName>
                                        </p:attrNameLst>
                                      </p:cBhvr>
                                      <p:tavLst>
                                        <p:tav tm="0">
                                          <p:val>
                                            <p:fltVal val="0"/>
                                          </p:val>
                                        </p:tav>
                                        <p:tav tm="100000">
                                          <p:val>
                                            <p:strVal val="#ppt_h"/>
                                          </p:val>
                                        </p:tav>
                                      </p:tavLst>
                                    </p:anim>
                                    <p:anim calcmode="lin" valueType="num">
                                      <p:cBhvr>
                                        <p:cTn id="29" dur="1000" fill="hold"/>
                                        <p:tgtEl>
                                          <p:spTgt spid="7171">
                                            <p:txEl>
                                              <p:pRg st="5" end="5"/>
                                            </p:txEl>
                                          </p:spTgt>
                                        </p:tgtEl>
                                        <p:attrNameLst>
                                          <p:attrName>style.rotation</p:attrName>
                                        </p:attrNameLst>
                                      </p:cBhvr>
                                      <p:tavLst>
                                        <p:tav tm="0">
                                          <p:val>
                                            <p:fltVal val="90"/>
                                          </p:val>
                                        </p:tav>
                                        <p:tav tm="100000">
                                          <p:val>
                                            <p:fltVal val="0"/>
                                          </p:val>
                                        </p:tav>
                                      </p:tavLst>
                                    </p:anim>
                                    <p:animEffect transition="in" filter="fade">
                                      <p:cBhvr>
                                        <p:cTn id="30" dur="1000"/>
                                        <p:tgtEl>
                                          <p:spTgt spid="7171">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0" grpId="0"/>
      <p:bldP spid="7171" grpId="0" build="p"/>
    </p:bldLst>
  </p:timing>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Footer Placeholder 5"/>
          <p:cNvSpPr>
            <a:spLocks noGrp="1"/>
          </p:cNvSpPr>
          <p:nvPr>
            <p:ph type="ftr" sz="quarter" idx="11"/>
          </p:nvPr>
        </p:nvSpPr>
        <p:spPr/>
        <p:txBody>
          <a:bodyPr/>
          <a:lstStyle/>
          <a:p>
            <a:r>
              <a:rPr lang="en-GB"/>
              <a:t>CH2022</a:t>
            </a:r>
          </a:p>
        </p:txBody>
      </p:sp>
      <p:sp>
        <p:nvSpPr>
          <p:cNvPr id="6" name="Slide Number Placeholder 6"/>
          <p:cNvSpPr>
            <a:spLocks noGrp="1"/>
          </p:cNvSpPr>
          <p:nvPr>
            <p:ph type="sldNum" sz="quarter" idx="12"/>
          </p:nvPr>
        </p:nvSpPr>
        <p:spPr/>
        <p:txBody>
          <a:bodyPr/>
          <a:lstStyle/>
          <a:p>
            <a:fld id="{FB0FD68C-E114-4E9D-9F59-0BB647DDFC1B}" type="slidenum">
              <a:rPr lang="en-GB"/>
              <a:pPr/>
              <a:t>22</a:t>
            </a:fld>
            <a:endParaRPr lang="en-GB"/>
          </a:p>
        </p:txBody>
      </p:sp>
      <p:sp>
        <p:nvSpPr>
          <p:cNvPr id="8194" name="Rectangle 2"/>
          <p:cNvSpPr>
            <a:spLocks noGrp="1" noChangeArrowheads="1"/>
          </p:cNvSpPr>
          <p:nvPr>
            <p:ph type="title"/>
          </p:nvPr>
        </p:nvSpPr>
        <p:spPr>
          <a:noFill/>
          <a:ln/>
        </p:spPr>
        <p:txBody>
          <a:bodyPr lIns="90488" tIns="44450" rIns="90488" bIns="44450" anchor="ctr"/>
          <a:lstStyle/>
          <a:p>
            <a:r>
              <a:rPr lang="en-GB" sz="2800" b="1" dirty="0"/>
              <a:t>Some Methods of Quantitative Research</a:t>
            </a:r>
            <a:br>
              <a:rPr lang="en-GB" sz="2800" b="1" dirty="0"/>
            </a:br>
            <a:r>
              <a:rPr lang="en-GB" sz="2800" b="1" dirty="0"/>
              <a:t>(</a:t>
            </a:r>
            <a:r>
              <a:rPr lang="en-GB" sz="2800" b="1" dirty="0" err="1"/>
              <a:t>Bryman</a:t>
            </a:r>
            <a:r>
              <a:rPr lang="en-GB" sz="2800" b="1" dirty="0"/>
              <a:t>, 1988; Dawson, 2019)</a:t>
            </a:r>
          </a:p>
        </p:txBody>
      </p:sp>
      <p:sp>
        <p:nvSpPr>
          <p:cNvPr id="8195" name="Rectangle 3"/>
          <p:cNvSpPr>
            <a:spLocks noGrp="1" noChangeArrowheads="1"/>
          </p:cNvSpPr>
          <p:nvPr>
            <p:ph type="body" sz="half" idx="1"/>
          </p:nvPr>
        </p:nvSpPr>
        <p:spPr>
          <a:xfrm>
            <a:off x="1370013" y="1827213"/>
            <a:ext cx="3586162" cy="4114800"/>
          </a:xfrm>
          <a:noFill/>
          <a:ln/>
        </p:spPr>
        <p:txBody>
          <a:bodyPr lIns="90488" tIns="44450" rIns="90488" bIns="44450"/>
          <a:lstStyle/>
          <a:p>
            <a:pPr>
              <a:lnSpc>
                <a:spcPct val="90000"/>
              </a:lnSpc>
            </a:pPr>
            <a:r>
              <a:rPr lang="en-GB" sz="2500" b="1"/>
              <a:t>Method</a:t>
            </a:r>
          </a:p>
          <a:p>
            <a:pPr>
              <a:lnSpc>
                <a:spcPct val="90000"/>
              </a:lnSpc>
              <a:buFont typeface="Wingdings" pitchFamily="2" charset="2"/>
              <a:buNone/>
            </a:pPr>
            <a:r>
              <a:rPr lang="en-GB" sz="2500"/>
              <a:t>1. Social Survey</a:t>
            </a:r>
          </a:p>
          <a:p>
            <a:pPr>
              <a:lnSpc>
                <a:spcPct val="90000"/>
              </a:lnSpc>
              <a:buFont typeface="Wingdings" pitchFamily="2" charset="2"/>
              <a:buNone/>
            </a:pPr>
            <a:endParaRPr lang="en-GB" sz="2500"/>
          </a:p>
          <a:p>
            <a:pPr>
              <a:lnSpc>
                <a:spcPct val="90000"/>
              </a:lnSpc>
              <a:buFont typeface="Wingdings" pitchFamily="2" charset="2"/>
              <a:buNone/>
            </a:pPr>
            <a:r>
              <a:rPr lang="en-GB" sz="2500"/>
              <a:t>2. Experiment</a:t>
            </a:r>
          </a:p>
          <a:p>
            <a:pPr>
              <a:lnSpc>
                <a:spcPct val="90000"/>
              </a:lnSpc>
              <a:buFont typeface="Wingdings" pitchFamily="2" charset="2"/>
              <a:buNone/>
            </a:pPr>
            <a:endParaRPr lang="en-GB" sz="2500"/>
          </a:p>
          <a:p>
            <a:pPr>
              <a:lnSpc>
                <a:spcPct val="90000"/>
              </a:lnSpc>
              <a:buFont typeface="Wingdings" pitchFamily="2" charset="2"/>
              <a:buNone/>
            </a:pPr>
            <a:r>
              <a:rPr lang="en-GB" sz="2500"/>
              <a:t>3. Official Statistics</a:t>
            </a:r>
          </a:p>
          <a:p>
            <a:pPr>
              <a:lnSpc>
                <a:spcPct val="90000"/>
              </a:lnSpc>
              <a:buFont typeface="Wingdings" pitchFamily="2" charset="2"/>
              <a:buNone/>
            </a:pPr>
            <a:endParaRPr lang="en-GB" sz="2500"/>
          </a:p>
          <a:p>
            <a:pPr>
              <a:lnSpc>
                <a:spcPct val="90000"/>
              </a:lnSpc>
              <a:buFont typeface="Wingdings" pitchFamily="2" charset="2"/>
              <a:buNone/>
            </a:pPr>
            <a:r>
              <a:rPr lang="en-GB" sz="2500"/>
              <a:t>4. Content analysis</a:t>
            </a:r>
          </a:p>
        </p:txBody>
      </p:sp>
      <p:sp>
        <p:nvSpPr>
          <p:cNvPr id="8196" name="Rectangle 4"/>
          <p:cNvSpPr>
            <a:spLocks noGrp="1" noChangeArrowheads="1"/>
          </p:cNvSpPr>
          <p:nvPr>
            <p:ph type="body" sz="half" idx="2"/>
          </p:nvPr>
        </p:nvSpPr>
        <p:spPr>
          <a:xfrm>
            <a:off x="5097463" y="1827213"/>
            <a:ext cx="3586162" cy="4114800"/>
          </a:xfrm>
          <a:noFill/>
          <a:ln/>
        </p:spPr>
        <p:txBody>
          <a:bodyPr lIns="90488" tIns="44450" rIns="90488" bIns="44450"/>
          <a:lstStyle/>
          <a:p>
            <a:pPr>
              <a:lnSpc>
                <a:spcPct val="90000"/>
              </a:lnSpc>
            </a:pPr>
            <a:r>
              <a:rPr lang="en-GB" sz="2500" b="1"/>
              <a:t>Features</a:t>
            </a:r>
          </a:p>
          <a:p>
            <a:pPr>
              <a:lnSpc>
                <a:spcPct val="90000"/>
              </a:lnSpc>
              <a:buFont typeface="Wingdings" pitchFamily="2" charset="2"/>
              <a:buNone/>
            </a:pPr>
            <a:r>
              <a:rPr lang="en-GB" sz="2500"/>
              <a:t>1.Random/measured variables</a:t>
            </a:r>
          </a:p>
          <a:p>
            <a:pPr>
              <a:lnSpc>
                <a:spcPct val="90000"/>
              </a:lnSpc>
              <a:buFont typeface="Wingdings" pitchFamily="2" charset="2"/>
              <a:buNone/>
            </a:pPr>
            <a:r>
              <a:rPr lang="en-GB" sz="2500"/>
              <a:t>2. ‘control group’</a:t>
            </a:r>
          </a:p>
          <a:p>
            <a:pPr>
              <a:lnSpc>
                <a:spcPct val="90000"/>
              </a:lnSpc>
              <a:buFont typeface="Wingdings" pitchFamily="2" charset="2"/>
              <a:buNone/>
            </a:pPr>
            <a:endParaRPr lang="en-GB" sz="2500"/>
          </a:p>
          <a:p>
            <a:pPr>
              <a:lnSpc>
                <a:spcPct val="90000"/>
              </a:lnSpc>
              <a:buFont typeface="Wingdings" pitchFamily="2" charset="2"/>
              <a:buNone/>
            </a:pPr>
            <a:r>
              <a:rPr lang="en-GB" sz="2500"/>
              <a:t>3. Analysis others data</a:t>
            </a:r>
          </a:p>
          <a:p>
            <a:pPr>
              <a:lnSpc>
                <a:spcPct val="90000"/>
              </a:lnSpc>
              <a:buFont typeface="Wingdings" pitchFamily="2" charset="2"/>
              <a:buNone/>
            </a:pPr>
            <a:endParaRPr lang="en-GB" sz="2500"/>
          </a:p>
          <a:p>
            <a:pPr>
              <a:lnSpc>
                <a:spcPct val="90000"/>
              </a:lnSpc>
              <a:buFont typeface="Wingdings" pitchFamily="2" charset="2"/>
              <a:buNone/>
            </a:pPr>
            <a:r>
              <a:rPr lang="en-GB" sz="2500"/>
              <a:t>4. Categories: count content of text</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8194"/>
                                        </p:tgtEl>
                                        <p:attrNameLst>
                                          <p:attrName>style.visibility</p:attrName>
                                        </p:attrNameLst>
                                      </p:cBhvr>
                                      <p:to>
                                        <p:strVal val="visible"/>
                                      </p:to>
                                    </p:set>
                                    <p:animEffect transition="in" filter="fade">
                                      <p:cBhvr>
                                        <p:cTn id="7" dur="2000"/>
                                        <p:tgtEl>
                                          <p:spTgt spid="819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8195"/>
                                        </p:tgtEl>
                                        <p:attrNameLst>
                                          <p:attrName>style.visibility</p:attrName>
                                        </p:attrNameLst>
                                      </p:cBhvr>
                                      <p:to>
                                        <p:strVal val="visible"/>
                                      </p:to>
                                    </p:set>
                                    <p:animEffect transition="in" filter="fade">
                                      <p:cBhvr>
                                        <p:cTn id="10" dur="2000"/>
                                        <p:tgtEl>
                                          <p:spTgt spid="8195"/>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8196"/>
                                        </p:tgtEl>
                                        <p:attrNameLst>
                                          <p:attrName>style.visibility</p:attrName>
                                        </p:attrNameLst>
                                      </p:cBhvr>
                                      <p:to>
                                        <p:strVal val="visible"/>
                                      </p:to>
                                    </p:set>
                                    <p:animEffect transition="in" filter="fade">
                                      <p:cBhvr>
                                        <p:cTn id="13" dur="2000"/>
                                        <p:tgtEl>
                                          <p:spTgt spid="819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4" grpId="0"/>
      <p:bldP spid="8195" grpId="0"/>
      <p:bldP spid="8196" grpId="0"/>
    </p:bldLst>
  </p:timing>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Footer Placeholder 4"/>
          <p:cNvSpPr>
            <a:spLocks noGrp="1"/>
          </p:cNvSpPr>
          <p:nvPr>
            <p:ph type="ftr" sz="quarter" idx="11"/>
          </p:nvPr>
        </p:nvSpPr>
        <p:spPr>
          <a:xfrm>
            <a:off x="1362063" y="6350621"/>
            <a:ext cx="2895600" cy="457200"/>
          </a:xfrm>
        </p:spPr>
        <p:txBody>
          <a:bodyPr/>
          <a:lstStyle/>
          <a:p>
            <a:r>
              <a:rPr lang="en-GB"/>
              <a:t>CH2022</a:t>
            </a:r>
            <a:endParaRPr lang="en-GB" dirty="0"/>
          </a:p>
        </p:txBody>
      </p:sp>
      <p:sp>
        <p:nvSpPr>
          <p:cNvPr id="5" name="Slide Number Placeholder 5"/>
          <p:cNvSpPr>
            <a:spLocks noGrp="1"/>
          </p:cNvSpPr>
          <p:nvPr>
            <p:ph type="sldNum" sz="quarter" idx="12"/>
          </p:nvPr>
        </p:nvSpPr>
        <p:spPr/>
        <p:txBody>
          <a:bodyPr/>
          <a:lstStyle/>
          <a:p>
            <a:fld id="{1A419EDE-C7AD-46D6-9CEF-E8B91398BDD1}" type="slidenum">
              <a:rPr lang="en-GB"/>
              <a:pPr/>
              <a:t>23</a:t>
            </a:fld>
            <a:endParaRPr lang="en-GB"/>
          </a:p>
        </p:txBody>
      </p:sp>
      <p:sp>
        <p:nvSpPr>
          <p:cNvPr id="9218" name="Rectangle 2"/>
          <p:cNvSpPr>
            <a:spLocks noGrp="1" noChangeArrowheads="1"/>
          </p:cNvSpPr>
          <p:nvPr>
            <p:ph type="title"/>
          </p:nvPr>
        </p:nvSpPr>
        <p:spPr>
          <a:noFill/>
          <a:ln/>
        </p:spPr>
        <p:txBody>
          <a:bodyPr lIns="90488" tIns="44450" rIns="90488" bIns="44450" anchor="ctr"/>
          <a:lstStyle/>
          <a:p>
            <a:r>
              <a:rPr lang="en-GB" sz="2800" b="1"/>
              <a:t>Some Other Points</a:t>
            </a:r>
          </a:p>
        </p:txBody>
      </p:sp>
      <p:sp>
        <p:nvSpPr>
          <p:cNvPr id="9219" name="Rectangle 3"/>
          <p:cNvSpPr>
            <a:spLocks noGrp="1" noChangeArrowheads="1"/>
          </p:cNvSpPr>
          <p:nvPr>
            <p:ph type="body" idx="1"/>
          </p:nvPr>
        </p:nvSpPr>
        <p:spPr>
          <a:noFill/>
          <a:ln/>
        </p:spPr>
        <p:txBody>
          <a:bodyPr lIns="90488" tIns="44450" rIns="90488" bIns="44450"/>
          <a:lstStyle/>
          <a:p>
            <a:r>
              <a:rPr lang="en-GB" sz="2500" dirty="0"/>
              <a:t>Independent Vs dependent variables (next session)</a:t>
            </a:r>
          </a:p>
          <a:p>
            <a:r>
              <a:rPr lang="en-GB" sz="2500" dirty="0"/>
              <a:t>Quant. are reluctant to move from correlation to causal relationships</a:t>
            </a:r>
          </a:p>
          <a:p>
            <a:r>
              <a:rPr lang="en-GB" sz="2500" dirty="0"/>
              <a:t>e.g.. Rum Vs Methodist </a:t>
            </a:r>
          </a:p>
        </p:txBody>
      </p:sp>
      <p:pic>
        <p:nvPicPr>
          <p:cNvPr id="2" name="Picture 1"/>
          <p:cNvPicPr>
            <a:picLocks noChangeAspect="1"/>
          </p:cNvPicPr>
          <p:nvPr/>
        </p:nvPicPr>
        <p:blipFill>
          <a:blip r:embed="rId3"/>
          <a:stretch>
            <a:fillRect/>
          </a:stretch>
        </p:blipFill>
        <p:spPr>
          <a:xfrm>
            <a:off x="5538604" y="4147369"/>
            <a:ext cx="3605396" cy="2704047"/>
          </a:xfrm>
          <a:prstGeom prst="rect">
            <a:avLst/>
          </a:prstGeom>
        </p:spPr>
      </p:pic>
      <p:pic>
        <p:nvPicPr>
          <p:cNvPr id="3" name="Picture 2"/>
          <p:cNvPicPr>
            <a:picLocks noChangeAspect="1"/>
          </p:cNvPicPr>
          <p:nvPr/>
        </p:nvPicPr>
        <p:blipFill>
          <a:blip r:embed="rId4"/>
          <a:stretch>
            <a:fillRect/>
          </a:stretch>
        </p:blipFill>
        <p:spPr>
          <a:xfrm>
            <a:off x="0" y="4147369"/>
            <a:ext cx="4337010" cy="2710631"/>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9218"/>
                                        </p:tgtEl>
                                        <p:attrNameLst>
                                          <p:attrName>style.visibility</p:attrName>
                                        </p:attrNameLst>
                                      </p:cBhvr>
                                      <p:to>
                                        <p:strVal val="visible"/>
                                      </p:to>
                                    </p:set>
                                    <p:animEffect transition="in" filter="fade">
                                      <p:cBhvr>
                                        <p:cTn id="7" dur="2000"/>
                                        <p:tgtEl>
                                          <p:spTgt spid="921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9219"/>
                                        </p:tgtEl>
                                        <p:attrNameLst>
                                          <p:attrName>style.visibility</p:attrName>
                                        </p:attrNameLst>
                                      </p:cBhvr>
                                      <p:to>
                                        <p:strVal val="visible"/>
                                      </p:to>
                                    </p:set>
                                    <p:animEffect transition="in" filter="fade">
                                      <p:cBhvr>
                                        <p:cTn id="10" dur="2000"/>
                                        <p:tgtEl>
                                          <p:spTgt spid="92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8" grpId="0"/>
      <p:bldP spid="9219"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hlinkClick r:id="rId2"/>
              </a:rPr>
              <a:t>Examples of correlations that are not causal relationships </a:t>
            </a:r>
            <a:endParaRPr lang="en-GB" dirty="0"/>
          </a:p>
        </p:txBody>
      </p:sp>
      <p:pic>
        <p:nvPicPr>
          <p:cNvPr id="6" name="Content Placeholder 5"/>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125368" y="1628800"/>
            <a:ext cx="8767414" cy="3456384"/>
          </a:xfrm>
        </p:spPr>
      </p:pic>
      <p:sp>
        <p:nvSpPr>
          <p:cNvPr id="4" name="Footer Placeholder 3"/>
          <p:cNvSpPr>
            <a:spLocks noGrp="1"/>
          </p:cNvSpPr>
          <p:nvPr>
            <p:ph type="ftr" sz="quarter" idx="11"/>
          </p:nvPr>
        </p:nvSpPr>
        <p:spPr/>
        <p:txBody>
          <a:bodyPr/>
          <a:lstStyle/>
          <a:p>
            <a:r>
              <a:rPr lang="en-GB"/>
              <a:t>CH2022</a:t>
            </a:r>
          </a:p>
        </p:txBody>
      </p:sp>
      <p:sp>
        <p:nvSpPr>
          <p:cNvPr id="5" name="Slide Number Placeholder 4"/>
          <p:cNvSpPr>
            <a:spLocks noGrp="1"/>
          </p:cNvSpPr>
          <p:nvPr>
            <p:ph type="sldNum" sz="quarter" idx="12"/>
          </p:nvPr>
        </p:nvSpPr>
        <p:spPr/>
        <p:txBody>
          <a:bodyPr/>
          <a:lstStyle/>
          <a:p>
            <a:fld id="{AD6BC9C1-2377-42E2-A634-3B5944933DEB}" type="slidenum">
              <a:rPr lang="en-GB" smtClean="0"/>
              <a:pPr/>
              <a:t>24</a:t>
            </a:fld>
            <a:endParaRPr lang="en-GB"/>
          </a:p>
        </p:txBody>
      </p:sp>
    </p:spTree>
    <p:extLst>
      <p:ext uri="{BB962C8B-B14F-4D97-AF65-F5344CB8AC3E}">
        <p14:creationId xmlns:p14="http://schemas.microsoft.com/office/powerpoint/2010/main" val="146561044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4" name="Footer Placeholder 3"/>
          <p:cNvSpPr>
            <a:spLocks noGrp="1"/>
          </p:cNvSpPr>
          <p:nvPr>
            <p:ph type="ftr" sz="quarter" idx="11"/>
          </p:nvPr>
        </p:nvSpPr>
        <p:spPr/>
        <p:txBody>
          <a:bodyPr/>
          <a:lstStyle/>
          <a:p>
            <a:r>
              <a:rPr lang="en-GB"/>
              <a:t>CH2022</a:t>
            </a:r>
            <a:endParaRPr lang="en-GB" dirty="0"/>
          </a:p>
        </p:txBody>
      </p:sp>
      <p:sp>
        <p:nvSpPr>
          <p:cNvPr id="5" name="Slide Number Placeholder 4"/>
          <p:cNvSpPr>
            <a:spLocks noGrp="1"/>
          </p:cNvSpPr>
          <p:nvPr>
            <p:ph type="sldNum" sz="quarter" idx="12"/>
          </p:nvPr>
        </p:nvSpPr>
        <p:spPr/>
        <p:txBody>
          <a:bodyPr/>
          <a:lstStyle/>
          <a:p>
            <a:fld id="{AD6BC9C1-2377-42E2-A634-3B5944933DEB}" type="slidenum">
              <a:rPr lang="en-GB" smtClean="0"/>
              <a:pPr/>
              <a:t>25</a:t>
            </a:fld>
            <a:endParaRPr lang="en-GB" dirty="0"/>
          </a:p>
        </p:txBody>
      </p:sp>
      <p:sp>
        <p:nvSpPr>
          <p:cNvPr id="8" name="Content Placeholder 7"/>
          <p:cNvSpPr>
            <a:spLocks noGrp="1"/>
          </p:cNvSpPr>
          <p:nvPr>
            <p:ph idx="1"/>
          </p:nvPr>
        </p:nvSpPr>
        <p:spPr/>
        <p:txBody>
          <a:bodyPr/>
          <a:lstStyle/>
          <a:p>
            <a:endParaRPr lang="en-GB"/>
          </a:p>
        </p:txBody>
      </p:sp>
      <p:pic>
        <p:nvPicPr>
          <p:cNvPr id="9" name="Picture 8"/>
          <p:cNvPicPr>
            <a:picLocks noChangeAspect="1"/>
          </p:cNvPicPr>
          <p:nvPr/>
        </p:nvPicPr>
        <p:blipFill>
          <a:blip r:embed="rId2"/>
          <a:stretch>
            <a:fillRect/>
          </a:stretch>
        </p:blipFill>
        <p:spPr>
          <a:xfrm>
            <a:off x="13044" y="873125"/>
            <a:ext cx="9109656" cy="5300410"/>
          </a:xfrm>
          <a:prstGeom prst="rect">
            <a:avLst/>
          </a:prstGeom>
        </p:spPr>
      </p:pic>
    </p:spTree>
    <p:extLst>
      <p:ext uri="{BB962C8B-B14F-4D97-AF65-F5344CB8AC3E}">
        <p14:creationId xmlns:p14="http://schemas.microsoft.com/office/powerpoint/2010/main" val="427398845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Footer Placeholder 4"/>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1200" b="0" i="0" u="none" strike="noStrike" kern="1200" cap="none" spc="0" normalizeH="0" baseline="0" noProof="0">
                <a:ln>
                  <a:noFill/>
                </a:ln>
                <a:solidFill>
                  <a:srgbClr val="FFFFFF"/>
                </a:solidFill>
                <a:effectLst/>
                <a:uLnTx/>
                <a:uFillTx/>
                <a:latin typeface="Verdana" pitchFamily="34" charset="0"/>
                <a:ea typeface="+mn-ea"/>
                <a:cs typeface="+mn-cs"/>
              </a:rPr>
              <a:t>CH2022</a:t>
            </a:r>
          </a:p>
        </p:txBody>
      </p:sp>
      <p:sp>
        <p:nvSpPr>
          <p:cNvPr id="5" name="Slide Number Placeholder 5"/>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1A419EDE-C7AD-46D6-9CEF-E8B91398BDD1}" type="slidenum">
              <a:rPr kumimoji="0" lang="en-GB" sz="1200" b="0" i="0" u="none" strike="noStrike" kern="1200" cap="none" spc="0" normalizeH="0" baseline="0" noProof="0">
                <a:ln>
                  <a:noFill/>
                </a:ln>
                <a:solidFill>
                  <a:srgbClr val="FFFFFF"/>
                </a:solidFill>
                <a:effectLst/>
                <a:uLnTx/>
                <a:uFillTx/>
                <a:latin typeface="Verdana"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26</a:t>
            </a:fld>
            <a:endParaRPr kumimoji="0" lang="en-GB" sz="1200" b="0" i="0" u="none" strike="noStrike" kern="1200" cap="none" spc="0" normalizeH="0" baseline="0" noProof="0">
              <a:ln>
                <a:noFill/>
              </a:ln>
              <a:solidFill>
                <a:srgbClr val="FFFFFF"/>
              </a:solidFill>
              <a:effectLst/>
              <a:uLnTx/>
              <a:uFillTx/>
              <a:latin typeface="Verdana" pitchFamily="34" charset="0"/>
              <a:ea typeface="+mn-ea"/>
              <a:cs typeface="+mn-cs"/>
            </a:endParaRPr>
          </a:p>
        </p:txBody>
      </p:sp>
      <p:sp>
        <p:nvSpPr>
          <p:cNvPr id="9218" name="Rectangle 2"/>
          <p:cNvSpPr>
            <a:spLocks noGrp="1" noChangeArrowheads="1"/>
          </p:cNvSpPr>
          <p:nvPr>
            <p:ph type="title"/>
          </p:nvPr>
        </p:nvSpPr>
        <p:spPr>
          <a:noFill/>
          <a:ln/>
        </p:spPr>
        <p:txBody>
          <a:bodyPr lIns="90488" tIns="44450" rIns="90488" bIns="44450" anchor="ctr"/>
          <a:lstStyle/>
          <a:p>
            <a:r>
              <a:rPr lang="en-GB" sz="2800" b="1" dirty="0"/>
              <a:t>Conclusion</a:t>
            </a:r>
          </a:p>
        </p:txBody>
      </p:sp>
      <p:sp>
        <p:nvSpPr>
          <p:cNvPr id="9219" name="Rectangle 3"/>
          <p:cNvSpPr>
            <a:spLocks noGrp="1" noChangeArrowheads="1"/>
          </p:cNvSpPr>
          <p:nvPr>
            <p:ph type="body" idx="1"/>
          </p:nvPr>
        </p:nvSpPr>
        <p:spPr>
          <a:xfrm>
            <a:off x="899592" y="1628800"/>
            <a:ext cx="8769374" cy="4114800"/>
          </a:xfrm>
          <a:noFill/>
          <a:ln/>
        </p:spPr>
        <p:txBody>
          <a:bodyPr lIns="90488" tIns="44450" rIns="90488" bIns="44450"/>
          <a:lstStyle/>
          <a:p>
            <a:r>
              <a:rPr lang="en-GB" sz="2500" dirty="0"/>
              <a:t>Uses a special language and conceptual lenses</a:t>
            </a:r>
          </a:p>
          <a:p>
            <a:r>
              <a:rPr lang="en-GB" sz="2500" dirty="0"/>
              <a:t>Not for LAWS but for cumulative generalisations</a:t>
            </a:r>
          </a:p>
          <a:p>
            <a:r>
              <a:rPr lang="en-GB" sz="2500" dirty="0"/>
              <a:t>‘the cart leading the horse’ </a:t>
            </a:r>
          </a:p>
          <a:p>
            <a:r>
              <a:rPr lang="en-GB" sz="2500" dirty="0"/>
              <a:t>Conclusion</a:t>
            </a:r>
          </a:p>
        </p:txBody>
      </p:sp>
      <p:pic>
        <p:nvPicPr>
          <p:cNvPr id="2" name="Picture 1"/>
          <p:cNvPicPr>
            <a:picLocks noChangeAspect="1"/>
          </p:cNvPicPr>
          <p:nvPr/>
        </p:nvPicPr>
        <p:blipFill>
          <a:blip r:embed="rId3"/>
          <a:stretch>
            <a:fillRect/>
          </a:stretch>
        </p:blipFill>
        <p:spPr>
          <a:xfrm>
            <a:off x="1979712" y="3531519"/>
            <a:ext cx="5112567" cy="3195354"/>
          </a:xfrm>
          <a:prstGeom prst="rect">
            <a:avLst/>
          </a:prstGeom>
        </p:spPr>
      </p:pic>
    </p:spTree>
    <p:extLst>
      <p:ext uri="{BB962C8B-B14F-4D97-AF65-F5344CB8AC3E}">
        <p14:creationId xmlns:p14="http://schemas.microsoft.com/office/powerpoint/2010/main" val="937576078"/>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9218"/>
                                        </p:tgtEl>
                                        <p:attrNameLst>
                                          <p:attrName>style.visibility</p:attrName>
                                        </p:attrNameLst>
                                      </p:cBhvr>
                                      <p:to>
                                        <p:strVal val="visible"/>
                                      </p:to>
                                    </p:set>
                                    <p:animEffect transition="in" filter="fade">
                                      <p:cBhvr>
                                        <p:cTn id="7" dur="2000"/>
                                        <p:tgtEl>
                                          <p:spTgt spid="921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9219">
                                            <p:txEl>
                                              <p:pRg st="0" end="0"/>
                                            </p:txEl>
                                          </p:spTgt>
                                        </p:tgtEl>
                                        <p:attrNameLst>
                                          <p:attrName>style.visibility</p:attrName>
                                        </p:attrNameLst>
                                      </p:cBhvr>
                                      <p:to>
                                        <p:strVal val="visible"/>
                                      </p:to>
                                    </p:set>
                                    <p:animEffect transition="in" filter="fade">
                                      <p:cBhvr>
                                        <p:cTn id="10" dur="2000"/>
                                        <p:tgtEl>
                                          <p:spTgt spid="9219">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9219">
                                            <p:txEl>
                                              <p:pRg st="1" end="1"/>
                                            </p:txEl>
                                          </p:spTgt>
                                        </p:tgtEl>
                                        <p:attrNameLst>
                                          <p:attrName>style.visibility</p:attrName>
                                        </p:attrNameLst>
                                      </p:cBhvr>
                                      <p:to>
                                        <p:strVal val="visible"/>
                                      </p:to>
                                    </p:set>
                                    <p:animEffect transition="in" filter="fade">
                                      <p:cBhvr>
                                        <p:cTn id="15" dur="2000"/>
                                        <p:tgtEl>
                                          <p:spTgt spid="9219">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9219">
                                            <p:txEl>
                                              <p:pRg st="2" end="2"/>
                                            </p:txEl>
                                          </p:spTgt>
                                        </p:tgtEl>
                                        <p:attrNameLst>
                                          <p:attrName>style.visibility</p:attrName>
                                        </p:attrNameLst>
                                      </p:cBhvr>
                                      <p:to>
                                        <p:strVal val="visible"/>
                                      </p:to>
                                    </p:set>
                                    <p:animEffect transition="in" filter="fade">
                                      <p:cBhvr>
                                        <p:cTn id="20" dur="2000"/>
                                        <p:tgtEl>
                                          <p:spTgt spid="9219">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9219">
                                            <p:txEl>
                                              <p:pRg st="3" end="3"/>
                                            </p:txEl>
                                          </p:spTgt>
                                        </p:tgtEl>
                                        <p:attrNameLst>
                                          <p:attrName>style.visibility</p:attrName>
                                        </p:attrNameLst>
                                      </p:cBhvr>
                                      <p:to>
                                        <p:strVal val="visible"/>
                                      </p:to>
                                    </p:set>
                                    <p:animEffect transition="in" filter="fade">
                                      <p:cBhvr>
                                        <p:cTn id="25" dur="2000"/>
                                        <p:tgtEl>
                                          <p:spTgt spid="9219">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8" grpId="0"/>
      <p:bldP spid="9219" grpId="0" build="p"/>
    </p:bldLst>
  </p:timing>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 name="Rectangle 9"/>
          <p:cNvSpPr>
            <a:spLocks noGrp="1" noChangeArrowheads="1"/>
          </p:cNvSpPr>
          <p:nvPr>
            <p:ph type="ftr" sz="quarter" idx="3"/>
          </p:nvPr>
        </p:nvSpPr>
        <p:spPr/>
        <p:txBody>
          <a:bodyPr/>
          <a:lstStyle/>
          <a:p>
            <a:r>
              <a:rPr lang="en-GB"/>
              <a:t>CH2022</a:t>
            </a:r>
          </a:p>
        </p:txBody>
      </p:sp>
      <p:sp>
        <p:nvSpPr>
          <p:cNvPr id="9" name="Rectangle 10"/>
          <p:cNvSpPr>
            <a:spLocks noGrp="1" noChangeArrowheads="1"/>
          </p:cNvSpPr>
          <p:nvPr>
            <p:ph type="sldNum" sz="quarter" idx="4"/>
          </p:nvPr>
        </p:nvSpPr>
        <p:spPr/>
        <p:txBody>
          <a:bodyPr/>
          <a:lstStyle/>
          <a:p>
            <a:fld id="{563949A5-08D4-4A20-BC44-431E96C955A7}" type="slidenum">
              <a:rPr lang="en-GB"/>
              <a:pPr/>
              <a:t>27</a:t>
            </a:fld>
            <a:endParaRPr lang="en-GB"/>
          </a:p>
        </p:txBody>
      </p:sp>
      <p:sp>
        <p:nvSpPr>
          <p:cNvPr id="181250" name="Rectangle 2"/>
          <p:cNvSpPr>
            <a:spLocks noGrp="1" noChangeArrowheads="1"/>
          </p:cNvSpPr>
          <p:nvPr>
            <p:ph type="ctrTitle"/>
          </p:nvPr>
        </p:nvSpPr>
        <p:spPr/>
        <p:txBody>
          <a:bodyPr/>
          <a:lstStyle/>
          <a:p>
            <a:r>
              <a:rPr lang="en-GB" sz="3600"/>
              <a:t>Some Fundamental Environmental Research Concepts</a:t>
            </a:r>
          </a:p>
        </p:txBody>
      </p:sp>
      <p:sp>
        <p:nvSpPr>
          <p:cNvPr id="181251" name="Rectangle 3"/>
          <p:cNvSpPr>
            <a:spLocks noGrp="1" noChangeArrowheads="1"/>
          </p:cNvSpPr>
          <p:nvPr>
            <p:ph type="subTitle" idx="1"/>
          </p:nvPr>
        </p:nvSpPr>
        <p:spPr/>
        <p:txBody>
          <a:bodyPr/>
          <a:lstStyle/>
          <a:p>
            <a:endParaRPr lang="en-US"/>
          </a:p>
        </p:txBody>
      </p:sp>
      <p:pic>
        <p:nvPicPr>
          <p:cNvPr id="181253" name="Picture 5" descr="Bark pockets"/>
          <p:cNvPicPr>
            <a:picLocks noChangeAspect="1" noChangeArrowheads="1"/>
          </p:cNvPicPr>
          <p:nvPr/>
        </p:nvPicPr>
        <p:blipFill>
          <a:blip r:embed="rId3" cstate="print"/>
          <a:srcRect/>
          <a:stretch>
            <a:fillRect/>
          </a:stretch>
        </p:blipFill>
        <p:spPr bwMode="auto">
          <a:xfrm>
            <a:off x="2987675" y="2708275"/>
            <a:ext cx="2381250" cy="3438525"/>
          </a:xfrm>
          <a:prstGeom prst="rect">
            <a:avLst/>
          </a:prstGeom>
          <a:noFill/>
        </p:spPr>
      </p:pic>
      <p:sp>
        <p:nvSpPr>
          <p:cNvPr id="181254" name="WordArt 6"/>
          <p:cNvSpPr>
            <a:spLocks noChangeArrowheads="1" noChangeShapeType="1" noTextEdit="1"/>
          </p:cNvSpPr>
          <p:nvPr/>
        </p:nvSpPr>
        <p:spPr bwMode="auto">
          <a:xfrm>
            <a:off x="250825" y="5229225"/>
            <a:ext cx="2352675" cy="1295400"/>
          </a:xfrm>
          <a:prstGeom prst="rect">
            <a:avLst/>
          </a:prstGeom>
        </p:spPr>
        <p:txBody>
          <a:bodyPr wrap="none" fromWordArt="1">
            <a:prstTxWarp prst="textPlain">
              <a:avLst>
                <a:gd name="adj" fmla="val 50000"/>
              </a:avLst>
            </a:prstTxWarp>
          </a:bodyPr>
          <a:lstStyle/>
          <a:p>
            <a:pPr algn="ctr"/>
            <a:r>
              <a:rPr lang="en-GB" sz="3600" kern="10">
                <a:ln w="12700">
                  <a:solidFill>
                    <a:srgbClr val="EAEAEA"/>
                  </a:solidFill>
                  <a:round/>
                  <a:headEnd/>
                  <a:tailEnd/>
                </a:ln>
                <a:gradFill rotWithShape="0">
                  <a:gsLst>
                    <a:gs pos="0">
                      <a:srgbClr val="A603AB"/>
                    </a:gs>
                    <a:gs pos="12000">
                      <a:srgbClr val="E81766"/>
                    </a:gs>
                    <a:gs pos="27000">
                      <a:srgbClr val="EE3F17"/>
                    </a:gs>
                    <a:gs pos="48000">
                      <a:srgbClr val="FFFF00"/>
                    </a:gs>
                    <a:gs pos="64999">
                      <a:srgbClr val="1A8D48"/>
                    </a:gs>
                    <a:gs pos="78999">
                      <a:srgbClr val="0819FB"/>
                    </a:gs>
                    <a:gs pos="100000">
                      <a:srgbClr val="A603AB"/>
                    </a:gs>
                  </a:gsLst>
                  <a:lin ang="0" scaled="1"/>
                </a:gradFill>
                <a:effectLst>
                  <a:outerShdw dist="35921" dir="2700000" sy="50000" kx="2115830" algn="bl" rotWithShape="0">
                    <a:srgbClr val="C0C0C0">
                      <a:alpha val="80000"/>
                    </a:srgbClr>
                  </a:outerShdw>
                </a:effectLst>
                <a:latin typeface="Arial Black"/>
              </a:rPr>
              <a:t>Variables</a:t>
            </a:r>
          </a:p>
        </p:txBody>
      </p:sp>
      <p:sp>
        <p:nvSpPr>
          <p:cNvPr id="181255" name="WordArt 7"/>
          <p:cNvSpPr>
            <a:spLocks noChangeArrowheads="1" noChangeShapeType="1" noTextEdit="1"/>
          </p:cNvSpPr>
          <p:nvPr/>
        </p:nvSpPr>
        <p:spPr bwMode="auto">
          <a:xfrm>
            <a:off x="5508625" y="2708275"/>
            <a:ext cx="2933700" cy="647700"/>
          </a:xfrm>
          <a:prstGeom prst="rect">
            <a:avLst/>
          </a:prstGeom>
        </p:spPr>
        <p:txBody>
          <a:bodyPr wrap="none" fromWordArt="1">
            <a:prstTxWarp prst="textPlain">
              <a:avLst>
                <a:gd name="adj" fmla="val 50000"/>
              </a:avLst>
            </a:prstTxWarp>
          </a:bodyPr>
          <a:lstStyle/>
          <a:p>
            <a:pPr algn="ctr"/>
            <a:r>
              <a:rPr lang="en-GB" sz="3600" kern="10">
                <a:ln w="12700">
                  <a:solidFill>
                    <a:srgbClr val="EAEAEA"/>
                  </a:solidFill>
                  <a:round/>
                  <a:headEnd/>
                  <a:tailEnd/>
                </a:ln>
                <a:gradFill rotWithShape="0">
                  <a:gsLst>
                    <a:gs pos="0">
                      <a:srgbClr val="A603AB"/>
                    </a:gs>
                    <a:gs pos="12000">
                      <a:srgbClr val="E81766"/>
                    </a:gs>
                    <a:gs pos="27000">
                      <a:srgbClr val="EE3F17"/>
                    </a:gs>
                    <a:gs pos="48000">
                      <a:srgbClr val="FFFF00"/>
                    </a:gs>
                    <a:gs pos="64999">
                      <a:srgbClr val="1A8D48"/>
                    </a:gs>
                    <a:gs pos="78999">
                      <a:srgbClr val="0819FB"/>
                    </a:gs>
                    <a:gs pos="100000">
                      <a:srgbClr val="A603AB"/>
                    </a:gs>
                  </a:gsLst>
                  <a:lin ang="0" scaled="1"/>
                </a:gradFill>
                <a:effectLst>
                  <a:outerShdw dist="35921" dir="2700000" sy="50000" kx="2115830" algn="bl" rotWithShape="0">
                    <a:srgbClr val="C0C0C0">
                      <a:alpha val="80000"/>
                    </a:srgbClr>
                  </a:outerShdw>
                </a:effectLst>
                <a:latin typeface="Arial Black"/>
              </a:rPr>
              <a:t>Hypotheses</a:t>
            </a:r>
          </a:p>
        </p:txBody>
      </p:sp>
      <p:sp>
        <p:nvSpPr>
          <p:cNvPr id="181256" name="WordArt 8"/>
          <p:cNvSpPr>
            <a:spLocks noChangeArrowheads="1" noChangeShapeType="1" noTextEdit="1"/>
          </p:cNvSpPr>
          <p:nvPr/>
        </p:nvSpPr>
        <p:spPr bwMode="auto">
          <a:xfrm>
            <a:off x="5148263" y="5013325"/>
            <a:ext cx="3817937" cy="792163"/>
          </a:xfrm>
          <a:prstGeom prst="rect">
            <a:avLst/>
          </a:prstGeom>
        </p:spPr>
        <p:txBody>
          <a:bodyPr wrap="none" fromWordArt="1">
            <a:prstTxWarp prst="textPlain">
              <a:avLst>
                <a:gd name="adj" fmla="val 50000"/>
              </a:avLst>
            </a:prstTxWarp>
          </a:bodyPr>
          <a:lstStyle/>
          <a:p>
            <a:pPr algn="ctr"/>
            <a:r>
              <a:rPr lang="en-GB" sz="3600" kern="10">
                <a:ln w="12700">
                  <a:solidFill>
                    <a:srgbClr val="EAEAEA"/>
                  </a:solidFill>
                  <a:round/>
                  <a:headEnd/>
                  <a:tailEnd/>
                </a:ln>
                <a:gradFill rotWithShape="0">
                  <a:gsLst>
                    <a:gs pos="0">
                      <a:srgbClr val="A603AB"/>
                    </a:gs>
                    <a:gs pos="12000">
                      <a:srgbClr val="E81766"/>
                    </a:gs>
                    <a:gs pos="27000">
                      <a:srgbClr val="EE3F17"/>
                    </a:gs>
                    <a:gs pos="48000">
                      <a:srgbClr val="FFFF00"/>
                    </a:gs>
                    <a:gs pos="64999">
                      <a:srgbClr val="1A8D48"/>
                    </a:gs>
                    <a:gs pos="78999">
                      <a:srgbClr val="0819FB"/>
                    </a:gs>
                    <a:gs pos="100000">
                      <a:srgbClr val="A603AB"/>
                    </a:gs>
                  </a:gsLst>
                  <a:lin ang="0" scaled="1"/>
                </a:gradFill>
                <a:effectLst>
                  <a:outerShdw dist="35921" dir="2700000" sy="50000" kx="2115830" algn="bl" rotWithShape="0">
                    <a:srgbClr val="C0C0C0">
                      <a:alpha val="80000"/>
                    </a:srgbClr>
                  </a:outerShdw>
                </a:effectLst>
                <a:latin typeface="Arial Black"/>
              </a:rPr>
              <a:t>Reliability &amp; </a:t>
            </a:r>
          </a:p>
          <a:p>
            <a:pPr algn="ctr"/>
            <a:r>
              <a:rPr lang="en-GB" sz="3600" kern="10">
                <a:ln w="12700">
                  <a:solidFill>
                    <a:srgbClr val="EAEAEA"/>
                  </a:solidFill>
                  <a:round/>
                  <a:headEnd/>
                  <a:tailEnd/>
                </a:ln>
                <a:gradFill rotWithShape="0">
                  <a:gsLst>
                    <a:gs pos="0">
                      <a:srgbClr val="A603AB"/>
                    </a:gs>
                    <a:gs pos="12000">
                      <a:srgbClr val="E81766"/>
                    </a:gs>
                    <a:gs pos="27000">
                      <a:srgbClr val="EE3F17"/>
                    </a:gs>
                    <a:gs pos="48000">
                      <a:srgbClr val="FFFF00"/>
                    </a:gs>
                    <a:gs pos="64999">
                      <a:srgbClr val="1A8D48"/>
                    </a:gs>
                    <a:gs pos="78999">
                      <a:srgbClr val="0819FB"/>
                    </a:gs>
                    <a:gs pos="100000">
                      <a:srgbClr val="A603AB"/>
                    </a:gs>
                  </a:gsLst>
                  <a:lin ang="0" scaled="1"/>
                </a:gradFill>
                <a:effectLst>
                  <a:outerShdw dist="35921" dir="2700000" sy="50000" kx="2115830" algn="bl" rotWithShape="0">
                    <a:srgbClr val="C0C0C0">
                      <a:alpha val="80000"/>
                    </a:srgbClr>
                  </a:outerShdw>
                </a:effectLst>
                <a:latin typeface="Arial Black"/>
              </a:rPr>
              <a:t>Validity</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81250"/>
                                        </p:tgtEl>
                                        <p:attrNameLst>
                                          <p:attrName>style.visibility</p:attrName>
                                        </p:attrNameLst>
                                      </p:cBhvr>
                                      <p:to>
                                        <p:strVal val="visible"/>
                                      </p:to>
                                    </p:set>
                                    <p:animEffect transition="in" filter="fade">
                                      <p:cBhvr>
                                        <p:cTn id="7" dur="2000"/>
                                        <p:tgtEl>
                                          <p:spTgt spid="181250"/>
                                        </p:tgtEl>
                                      </p:cBhvr>
                                    </p:animEffect>
                                  </p:childTnLst>
                                </p:cTn>
                              </p:par>
                              <p:par>
                                <p:cTn id="8" presetID="10" presetClass="entr" presetSubtype="0" fill="hold" grpId="0" nodeType="withEffect" nodePh="1">
                                  <p:stCondLst>
                                    <p:cond delay="0"/>
                                  </p:stCondLst>
                                  <p:endCondLst>
                                    <p:cond evt="begin" delay="0">
                                      <p:tn val="8"/>
                                    </p:cond>
                                  </p:endCondLst>
                                  <p:childTnLst>
                                    <p:set>
                                      <p:cBhvr>
                                        <p:cTn id="9" dur="1" fill="hold">
                                          <p:stCondLst>
                                            <p:cond delay="0"/>
                                          </p:stCondLst>
                                        </p:cTn>
                                        <p:tgtEl>
                                          <p:spTgt spid="181251"/>
                                        </p:tgtEl>
                                        <p:attrNameLst>
                                          <p:attrName>style.visibility</p:attrName>
                                        </p:attrNameLst>
                                      </p:cBhvr>
                                      <p:to>
                                        <p:strVal val="visible"/>
                                      </p:to>
                                    </p:set>
                                    <p:animEffect transition="in" filter="fade">
                                      <p:cBhvr>
                                        <p:cTn id="10" dur="2000"/>
                                        <p:tgtEl>
                                          <p:spTgt spid="18125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1250" grpId="0"/>
      <p:bldP spid="181251" grpId="0"/>
    </p:bldLst>
  </p:timing>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 name="Footer Placeholder 4"/>
          <p:cNvSpPr>
            <a:spLocks noGrp="1"/>
          </p:cNvSpPr>
          <p:nvPr>
            <p:ph type="ftr" sz="quarter" idx="11"/>
          </p:nvPr>
        </p:nvSpPr>
        <p:spPr/>
        <p:txBody>
          <a:bodyPr/>
          <a:lstStyle/>
          <a:p>
            <a:r>
              <a:rPr lang="en-GB"/>
              <a:t>CH2022</a:t>
            </a:r>
          </a:p>
        </p:txBody>
      </p:sp>
      <p:sp>
        <p:nvSpPr>
          <p:cNvPr id="11" name="Slide Number Placeholder 5"/>
          <p:cNvSpPr>
            <a:spLocks noGrp="1"/>
          </p:cNvSpPr>
          <p:nvPr>
            <p:ph type="sldNum" sz="quarter" idx="12"/>
          </p:nvPr>
        </p:nvSpPr>
        <p:spPr/>
        <p:txBody>
          <a:bodyPr/>
          <a:lstStyle/>
          <a:p>
            <a:fld id="{13ECCE31-165B-4A8B-B2FA-7C4B82BC50ED}" type="slidenum">
              <a:rPr lang="en-GB"/>
              <a:pPr/>
              <a:t>28</a:t>
            </a:fld>
            <a:endParaRPr lang="en-GB"/>
          </a:p>
        </p:txBody>
      </p:sp>
      <p:sp>
        <p:nvSpPr>
          <p:cNvPr id="182274" name="Rectangle 2"/>
          <p:cNvSpPr>
            <a:spLocks noGrp="1" noChangeArrowheads="1"/>
          </p:cNvSpPr>
          <p:nvPr>
            <p:ph type="title"/>
          </p:nvPr>
        </p:nvSpPr>
        <p:spPr/>
        <p:txBody>
          <a:bodyPr/>
          <a:lstStyle/>
          <a:p>
            <a:r>
              <a:rPr lang="en-GB" sz="2800" b="1"/>
              <a:t>Independent and dependent variables</a:t>
            </a:r>
          </a:p>
        </p:txBody>
      </p:sp>
      <p:sp>
        <p:nvSpPr>
          <p:cNvPr id="182275" name="Rectangle 3"/>
          <p:cNvSpPr>
            <a:spLocks noChangeArrowheads="1"/>
          </p:cNvSpPr>
          <p:nvPr/>
        </p:nvSpPr>
        <p:spPr bwMode="auto">
          <a:xfrm>
            <a:off x="1042988" y="1557338"/>
            <a:ext cx="7921625" cy="1463675"/>
          </a:xfrm>
          <a:prstGeom prst="rect">
            <a:avLst/>
          </a:prstGeom>
          <a:noFill/>
          <a:ln w="9525">
            <a:noFill/>
            <a:miter lim="800000"/>
            <a:headEnd/>
            <a:tailEnd/>
          </a:ln>
          <a:effectLst/>
        </p:spPr>
        <p:txBody>
          <a:bodyPr>
            <a:spAutoFit/>
          </a:bodyPr>
          <a:lstStyle/>
          <a:p>
            <a:pPr>
              <a:spcBef>
                <a:spcPct val="50000"/>
              </a:spcBef>
            </a:pPr>
            <a:r>
              <a:rPr lang="en-GB" sz="2000" b="1">
                <a:latin typeface="Arial" charset="0"/>
              </a:rPr>
              <a:t>Independent variable:</a:t>
            </a:r>
            <a:r>
              <a:rPr lang="en-GB" sz="2000">
                <a:latin typeface="Arial" charset="0"/>
              </a:rPr>
              <a:t> the variable that the experimenter manipulates to see whether it has an effect on the other variable.</a:t>
            </a:r>
          </a:p>
          <a:p>
            <a:pPr>
              <a:spcBef>
                <a:spcPct val="50000"/>
              </a:spcBef>
            </a:pPr>
            <a:r>
              <a:rPr lang="en-GB" sz="2000" b="1">
                <a:latin typeface="Arial" charset="0"/>
              </a:rPr>
              <a:t>Dependent variable:</a:t>
            </a:r>
            <a:r>
              <a:rPr lang="en-GB" sz="2000">
                <a:latin typeface="Arial" charset="0"/>
              </a:rPr>
              <a:t> the variable which is dependent on the way in which the experimenter manipulates the independent variable.</a:t>
            </a:r>
          </a:p>
        </p:txBody>
      </p:sp>
      <p:sp>
        <p:nvSpPr>
          <p:cNvPr id="182328" name="AutoShape 56"/>
          <p:cNvSpPr>
            <a:spLocks noChangeArrowheads="1"/>
          </p:cNvSpPr>
          <p:nvPr/>
        </p:nvSpPr>
        <p:spPr bwMode="auto">
          <a:xfrm>
            <a:off x="0" y="3500438"/>
            <a:ext cx="1296988" cy="1439862"/>
          </a:xfrm>
          <a:prstGeom prst="rightArrowCallout">
            <a:avLst>
              <a:gd name="adj1" fmla="val 27754"/>
              <a:gd name="adj2" fmla="val 27754"/>
              <a:gd name="adj3" fmla="val 16667"/>
              <a:gd name="adj4" fmla="val 66667"/>
            </a:avLst>
          </a:prstGeom>
          <a:solidFill>
            <a:schemeClr val="accent1"/>
          </a:solidFill>
          <a:ln w="12700">
            <a:solidFill>
              <a:schemeClr val="tx1"/>
            </a:solidFill>
            <a:miter lim="800000"/>
            <a:headEnd/>
            <a:tailEnd/>
          </a:ln>
          <a:effectLst/>
        </p:spPr>
        <p:txBody>
          <a:bodyPr wrap="none" anchor="ctr"/>
          <a:lstStyle/>
          <a:p>
            <a:endParaRPr lang="en-GB"/>
          </a:p>
        </p:txBody>
      </p:sp>
      <p:sp>
        <p:nvSpPr>
          <p:cNvPr id="182329" name="Text Box 57"/>
          <p:cNvSpPr txBox="1">
            <a:spLocks noChangeArrowheads="1"/>
          </p:cNvSpPr>
          <p:nvPr/>
        </p:nvSpPr>
        <p:spPr bwMode="auto">
          <a:xfrm>
            <a:off x="0" y="3860800"/>
            <a:ext cx="1441450" cy="779463"/>
          </a:xfrm>
          <a:prstGeom prst="rect">
            <a:avLst/>
          </a:prstGeom>
          <a:noFill/>
          <a:ln w="12700">
            <a:noFill/>
            <a:miter lim="800000"/>
            <a:headEnd/>
            <a:tailEnd/>
          </a:ln>
          <a:effectLst/>
        </p:spPr>
        <p:txBody>
          <a:bodyPr>
            <a:spAutoFit/>
          </a:bodyPr>
          <a:lstStyle/>
          <a:p>
            <a:pPr>
              <a:spcBef>
                <a:spcPct val="50000"/>
              </a:spcBef>
            </a:pPr>
            <a:r>
              <a:rPr lang="en-GB"/>
              <a:t>Cause</a:t>
            </a:r>
          </a:p>
          <a:p>
            <a:pPr>
              <a:spcBef>
                <a:spcPct val="50000"/>
              </a:spcBef>
            </a:pPr>
            <a:r>
              <a:rPr lang="en-GB"/>
              <a:t>IV</a:t>
            </a:r>
          </a:p>
        </p:txBody>
      </p:sp>
      <p:sp>
        <p:nvSpPr>
          <p:cNvPr id="182330" name="AutoShape 58"/>
          <p:cNvSpPr>
            <a:spLocks noChangeArrowheads="1"/>
          </p:cNvSpPr>
          <p:nvPr/>
        </p:nvSpPr>
        <p:spPr bwMode="auto">
          <a:xfrm>
            <a:off x="2916238" y="5229225"/>
            <a:ext cx="1296987" cy="1081088"/>
          </a:xfrm>
          <a:prstGeom prst="rightArrowCallout">
            <a:avLst>
              <a:gd name="adj1" fmla="val 25000"/>
              <a:gd name="adj2" fmla="val 25000"/>
              <a:gd name="adj3" fmla="val 19995"/>
              <a:gd name="adj4" fmla="val 66667"/>
            </a:avLst>
          </a:prstGeom>
          <a:solidFill>
            <a:schemeClr val="accent1"/>
          </a:solidFill>
          <a:ln w="12700">
            <a:solidFill>
              <a:schemeClr val="tx1"/>
            </a:solidFill>
            <a:miter lim="800000"/>
            <a:headEnd/>
            <a:tailEnd/>
          </a:ln>
          <a:effectLst/>
        </p:spPr>
        <p:txBody>
          <a:bodyPr wrap="none" anchor="ctr"/>
          <a:lstStyle/>
          <a:p>
            <a:endParaRPr lang="en-GB"/>
          </a:p>
        </p:txBody>
      </p:sp>
      <p:sp>
        <p:nvSpPr>
          <p:cNvPr id="182332" name="Text Box 60"/>
          <p:cNvSpPr txBox="1">
            <a:spLocks noChangeArrowheads="1"/>
          </p:cNvSpPr>
          <p:nvPr/>
        </p:nvSpPr>
        <p:spPr bwMode="auto">
          <a:xfrm>
            <a:off x="2916238" y="5373688"/>
            <a:ext cx="1296987" cy="779462"/>
          </a:xfrm>
          <a:prstGeom prst="rect">
            <a:avLst/>
          </a:prstGeom>
          <a:noFill/>
          <a:ln w="12700">
            <a:noFill/>
            <a:miter lim="800000"/>
            <a:headEnd/>
            <a:tailEnd/>
          </a:ln>
          <a:effectLst/>
        </p:spPr>
        <p:txBody>
          <a:bodyPr>
            <a:spAutoFit/>
          </a:bodyPr>
          <a:lstStyle/>
          <a:p>
            <a:pPr>
              <a:spcBef>
                <a:spcPct val="50000"/>
              </a:spcBef>
            </a:pPr>
            <a:r>
              <a:rPr lang="en-GB"/>
              <a:t>Effect</a:t>
            </a:r>
          </a:p>
          <a:p>
            <a:pPr>
              <a:spcBef>
                <a:spcPct val="50000"/>
              </a:spcBef>
            </a:pPr>
            <a:r>
              <a:rPr lang="en-GB"/>
              <a:t>DV</a:t>
            </a:r>
          </a:p>
        </p:txBody>
      </p:sp>
      <p:pic>
        <p:nvPicPr>
          <p:cNvPr id="182334" name="Picture 62" descr="MapleTrees"/>
          <p:cNvPicPr>
            <a:picLocks noChangeAspect="1" noChangeArrowheads="1"/>
          </p:cNvPicPr>
          <p:nvPr/>
        </p:nvPicPr>
        <p:blipFill>
          <a:blip r:embed="rId3" cstate="print"/>
          <a:srcRect/>
          <a:stretch>
            <a:fillRect/>
          </a:stretch>
        </p:blipFill>
        <p:spPr bwMode="auto">
          <a:xfrm>
            <a:off x="4284663" y="3357563"/>
            <a:ext cx="3990975" cy="2994025"/>
          </a:xfrm>
          <a:prstGeom prst="rect">
            <a:avLst/>
          </a:prstGeom>
          <a:noFill/>
        </p:spPr>
      </p:pic>
      <p:pic>
        <p:nvPicPr>
          <p:cNvPr id="182336" name="Picture 64" descr="10randp"/>
          <p:cNvPicPr>
            <a:picLocks noChangeAspect="1" noChangeArrowheads="1"/>
          </p:cNvPicPr>
          <p:nvPr/>
        </p:nvPicPr>
        <p:blipFill>
          <a:blip r:embed="rId4" cstate="print"/>
          <a:srcRect/>
          <a:stretch>
            <a:fillRect/>
          </a:stretch>
        </p:blipFill>
        <p:spPr bwMode="auto">
          <a:xfrm>
            <a:off x="1258888" y="3357563"/>
            <a:ext cx="2819400" cy="1809750"/>
          </a:xfrm>
          <a:prstGeom prst="rect">
            <a:avLst/>
          </a:prstGeom>
          <a:noFill/>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82274"/>
                                        </p:tgtEl>
                                        <p:attrNameLst>
                                          <p:attrName>style.visibility</p:attrName>
                                        </p:attrNameLst>
                                      </p:cBhvr>
                                      <p:to>
                                        <p:strVal val="visible"/>
                                      </p:to>
                                    </p:set>
                                    <p:animEffect transition="in" filter="fade">
                                      <p:cBhvr>
                                        <p:cTn id="7" dur="2000"/>
                                        <p:tgtEl>
                                          <p:spTgt spid="18227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2274" grpId="0"/>
    </p:bldLst>
  </p:timing>
</p:sld>
</file>

<file path=ppt/slides/slide2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Footer Placeholder 3"/>
          <p:cNvSpPr>
            <a:spLocks noGrp="1"/>
          </p:cNvSpPr>
          <p:nvPr>
            <p:ph type="ftr" sz="quarter" idx="11"/>
          </p:nvPr>
        </p:nvSpPr>
        <p:spPr/>
        <p:txBody>
          <a:bodyPr/>
          <a:lstStyle/>
          <a:p>
            <a:r>
              <a:rPr lang="en-GB"/>
              <a:t>CH2022</a:t>
            </a:r>
          </a:p>
        </p:txBody>
      </p:sp>
      <p:sp>
        <p:nvSpPr>
          <p:cNvPr id="6" name="Slide Number Placeholder 4"/>
          <p:cNvSpPr>
            <a:spLocks noGrp="1"/>
          </p:cNvSpPr>
          <p:nvPr>
            <p:ph type="sldNum" sz="quarter" idx="12"/>
          </p:nvPr>
        </p:nvSpPr>
        <p:spPr/>
        <p:txBody>
          <a:bodyPr/>
          <a:lstStyle/>
          <a:p>
            <a:fld id="{E05028ED-1038-478D-85B9-E2230D1A4CE3}" type="slidenum">
              <a:rPr lang="en-GB"/>
              <a:pPr/>
              <a:t>29</a:t>
            </a:fld>
            <a:endParaRPr lang="en-GB"/>
          </a:p>
        </p:txBody>
      </p:sp>
      <p:sp>
        <p:nvSpPr>
          <p:cNvPr id="183298" name="Rectangle 2"/>
          <p:cNvSpPr>
            <a:spLocks noGrp="1" noChangeArrowheads="1"/>
          </p:cNvSpPr>
          <p:nvPr>
            <p:ph type="title"/>
          </p:nvPr>
        </p:nvSpPr>
        <p:spPr/>
        <p:txBody>
          <a:bodyPr/>
          <a:lstStyle/>
          <a:p>
            <a:r>
              <a:rPr lang="en-GB" sz="2400" b="1"/>
              <a:t>Null hypothesis</a:t>
            </a:r>
          </a:p>
        </p:txBody>
      </p:sp>
      <p:sp>
        <p:nvSpPr>
          <p:cNvPr id="183299" name="Rectangle 3"/>
          <p:cNvSpPr>
            <a:spLocks noChangeArrowheads="1"/>
          </p:cNvSpPr>
          <p:nvPr/>
        </p:nvSpPr>
        <p:spPr bwMode="auto">
          <a:xfrm>
            <a:off x="900113" y="1700213"/>
            <a:ext cx="8534400" cy="3597275"/>
          </a:xfrm>
          <a:prstGeom prst="rect">
            <a:avLst/>
          </a:prstGeom>
          <a:noFill/>
          <a:ln w="9525">
            <a:noFill/>
            <a:miter lim="800000"/>
            <a:headEnd/>
            <a:tailEnd/>
          </a:ln>
          <a:effectLst/>
        </p:spPr>
        <p:txBody>
          <a:bodyPr>
            <a:spAutoFit/>
          </a:bodyPr>
          <a:lstStyle/>
          <a:p>
            <a:pPr>
              <a:spcBef>
                <a:spcPct val="50000"/>
              </a:spcBef>
              <a:buFontTx/>
              <a:buChar char="•"/>
            </a:pPr>
            <a:r>
              <a:rPr lang="en-GB" sz="2000">
                <a:latin typeface="Arial" charset="0"/>
              </a:rPr>
              <a:t>It must be possible for the predicted effects to occur or not to occur</a:t>
            </a:r>
          </a:p>
          <a:p>
            <a:pPr>
              <a:spcBef>
                <a:spcPct val="50000"/>
              </a:spcBef>
              <a:buFontTx/>
              <a:buChar char="•"/>
            </a:pPr>
            <a:r>
              <a:rPr lang="en-GB" sz="2000">
                <a:latin typeface="Arial" charset="0"/>
              </a:rPr>
              <a:t>Null hypothesis: predicts that there is no relationship between the two variables</a:t>
            </a:r>
          </a:p>
          <a:p>
            <a:pPr>
              <a:spcBef>
                <a:spcPct val="50000"/>
              </a:spcBef>
              <a:buFontTx/>
              <a:buChar char="•"/>
            </a:pPr>
            <a:r>
              <a:rPr lang="en-GB" sz="2000">
                <a:latin typeface="Arial" charset="0"/>
              </a:rPr>
              <a:t>It is only after a statistical test has been performed, and if the difference between the scores is big enough, can we reject the null hypothesis and accept the alternative (experimental) hypothesis.</a:t>
            </a:r>
          </a:p>
          <a:p>
            <a:pPr>
              <a:spcBef>
                <a:spcPct val="50000"/>
              </a:spcBef>
            </a:pPr>
            <a:endParaRPr lang="en-GB" sz="2000">
              <a:latin typeface="Arial" charset="0"/>
            </a:endParaRPr>
          </a:p>
          <a:p>
            <a:pPr>
              <a:spcBef>
                <a:spcPct val="50000"/>
              </a:spcBef>
            </a:pPr>
            <a:endParaRPr lang="en-GB" sz="2000">
              <a:latin typeface="Arial" charset="0"/>
            </a:endParaRPr>
          </a:p>
          <a:p>
            <a:pPr>
              <a:spcBef>
                <a:spcPct val="50000"/>
              </a:spcBef>
            </a:pPr>
            <a:endParaRPr lang="en-GB" sz="2000">
              <a:latin typeface="Arial" charset="0"/>
            </a:endParaRPr>
          </a:p>
        </p:txBody>
      </p:sp>
      <p:pic>
        <p:nvPicPr>
          <p:cNvPr id="183301" name="Picture 5" descr="image006"/>
          <p:cNvPicPr>
            <a:picLocks noChangeAspect="1" noChangeArrowheads="1"/>
          </p:cNvPicPr>
          <p:nvPr/>
        </p:nvPicPr>
        <p:blipFill>
          <a:blip r:embed="rId3" cstate="print"/>
          <a:srcRect/>
          <a:stretch>
            <a:fillRect/>
          </a:stretch>
        </p:blipFill>
        <p:spPr bwMode="auto">
          <a:xfrm>
            <a:off x="2411413" y="4149725"/>
            <a:ext cx="4186237" cy="2551113"/>
          </a:xfrm>
          <a:prstGeom prst="rect">
            <a:avLst/>
          </a:prstGeom>
          <a:noFill/>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83298"/>
                                        </p:tgtEl>
                                        <p:attrNameLst>
                                          <p:attrName>style.visibility</p:attrName>
                                        </p:attrNameLst>
                                      </p:cBhvr>
                                      <p:to>
                                        <p:strVal val="visible"/>
                                      </p:to>
                                    </p:set>
                                    <p:animEffect transition="in" filter="fade">
                                      <p:cBhvr>
                                        <p:cTn id="7" dur="2000"/>
                                        <p:tgtEl>
                                          <p:spTgt spid="18329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3298" grpId="0"/>
    </p:bldLst>
  </p:timing>
</p:sld>
</file>

<file path=ppt/slides/slide3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Footer Placeholder 4"/>
          <p:cNvSpPr>
            <a:spLocks noGrp="1"/>
          </p:cNvSpPr>
          <p:nvPr>
            <p:ph type="ftr" sz="quarter" idx="11"/>
          </p:nvPr>
        </p:nvSpPr>
        <p:spPr/>
        <p:txBody>
          <a:bodyPr/>
          <a:lstStyle/>
          <a:p>
            <a:r>
              <a:rPr lang="en-GB"/>
              <a:t>CH2022</a:t>
            </a:r>
          </a:p>
        </p:txBody>
      </p:sp>
      <p:sp>
        <p:nvSpPr>
          <p:cNvPr id="5" name="Slide Number Placeholder 5"/>
          <p:cNvSpPr>
            <a:spLocks noGrp="1"/>
          </p:cNvSpPr>
          <p:nvPr>
            <p:ph type="sldNum" sz="quarter" idx="12"/>
          </p:nvPr>
        </p:nvSpPr>
        <p:spPr/>
        <p:txBody>
          <a:bodyPr/>
          <a:lstStyle/>
          <a:p>
            <a:fld id="{70AB82BC-7917-4262-B989-E82D455B7C84}" type="slidenum">
              <a:rPr lang="en-GB"/>
              <a:pPr/>
              <a:t>30</a:t>
            </a:fld>
            <a:endParaRPr lang="en-GB"/>
          </a:p>
        </p:txBody>
      </p:sp>
      <p:sp>
        <p:nvSpPr>
          <p:cNvPr id="184322" name="Rectangle 2"/>
          <p:cNvSpPr>
            <a:spLocks noGrp="1" noChangeArrowheads="1"/>
          </p:cNvSpPr>
          <p:nvPr>
            <p:ph type="title"/>
          </p:nvPr>
        </p:nvSpPr>
        <p:spPr/>
        <p:txBody>
          <a:bodyPr/>
          <a:lstStyle/>
          <a:p>
            <a:r>
              <a:rPr lang="en-GB"/>
              <a:t>Nature of the Hypothesis</a:t>
            </a:r>
          </a:p>
        </p:txBody>
      </p:sp>
      <p:sp>
        <p:nvSpPr>
          <p:cNvPr id="184323" name="Rectangle 3"/>
          <p:cNvSpPr>
            <a:spLocks noGrp="1" noChangeArrowheads="1"/>
          </p:cNvSpPr>
          <p:nvPr>
            <p:ph type="body" idx="1"/>
          </p:nvPr>
        </p:nvSpPr>
        <p:spPr/>
        <p:txBody>
          <a:bodyPr/>
          <a:lstStyle/>
          <a:p>
            <a:pPr>
              <a:lnSpc>
                <a:spcPct val="90000"/>
              </a:lnSpc>
            </a:pPr>
            <a:r>
              <a:rPr lang="en-GB">
                <a:cs typeface="Times New Roman" pitchFamily="18" charset="0"/>
              </a:rPr>
              <a:t>An hypothesis is a specific statement of prediction. It describes in concrete (rather than theoretical) terms what you expect will happen in your study. </a:t>
            </a:r>
          </a:p>
          <a:p>
            <a:pPr>
              <a:lnSpc>
                <a:spcPct val="90000"/>
              </a:lnSpc>
            </a:pPr>
            <a:r>
              <a:rPr lang="en-GB">
                <a:cs typeface="Times New Roman" pitchFamily="18" charset="0"/>
              </a:rPr>
              <a:t>There is a null hypothesis ( H</a:t>
            </a:r>
            <a:r>
              <a:rPr lang="en-GB" baseline="-25000">
                <a:cs typeface="Times New Roman" pitchFamily="18" charset="0"/>
              </a:rPr>
              <a:t>0</a:t>
            </a:r>
            <a:r>
              <a:rPr lang="en-GB">
                <a:cs typeface="Times New Roman" pitchFamily="18" charset="0"/>
              </a:rPr>
              <a:t>)</a:t>
            </a:r>
            <a:r>
              <a:rPr lang="en-GB" baseline="-25000">
                <a:cs typeface="Times New Roman" pitchFamily="18" charset="0"/>
              </a:rPr>
              <a:t> </a:t>
            </a:r>
            <a:r>
              <a:rPr lang="en-GB">
                <a:cs typeface="Times New Roman" pitchFamily="18" charset="0"/>
              </a:rPr>
              <a:t>and and experimental or alternative(H</a:t>
            </a:r>
            <a:r>
              <a:rPr lang="en-GB" baseline="-25000">
                <a:cs typeface="Times New Roman" pitchFamily="18" charset="0"/>
              </a:rPr>
              <a:t>1</a:t>
            </a:r>
            <a:r>
              <a:rPr lang="en-GB">
                <a:cs typeface="Times New Roman" pitchFamily="18" charset="0"/>
              </a:rPr>
              <a:t>)</a:t>
            </a:r>
          </a:p>
          <a:p>
            <a:pPr>
              <a:lnSpc>
                <a:spcPct val="90000"/>
              </a:lnSpc>
            </a:pPr>
            <a:r>
              <a:rPr lang="en-GB">
                <a:cs typeface="Times New Roman" pitchFamily="18" charset="0"/>
              </a:rPr>
              <a:t>Hypotheses can be one-tailed or two tailed – difference or direction </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84322"/>
                                        </p:tgtEl>
                                        <p:attrNameLst>
                                          <p:attrName>style.visibility</p:attrName>
                                        </p:attrNameLst>
                                      </p:cBhvr>
                                      <p:to>
                                        <p:strVal val="visible"/>
                                      </p:to>
                                    </p:set>
                                    <p:animEffect transition="in" filter="fade">
                                      <p:cBhvr>
                                        <p:cTn id="7" dur="2000"/>
                                        <p:tgtEl>
                                          <p:spTgt spid="18432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84323"/>
                                        </p:tgtEl>
                                        <p:attrNameLst>
                                          <p:attrName>style.visibility</p:attrName>
                                        </p:attrNameLst>
                                      </p:cBhvr>
                                      <p:to>
                                        <p:strVal val="visible"/>
                                      </p:to>
                                    </p:set>
                                    <p:animEffect transition="in" filter="fade">
                                      <p:cBhvr>
                                        <p:cTn id="10" dur="2000"/>
                                        <p:tgtEl>
                                          <p:spTgt spid="1843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22" grpId="0"/>
      <p:bldP spid="184323" grpId="0"/>
    </p:bldLst>
  </p:timing>
</p:sld>
</file>

<file path=ppt/slides/slide3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r>
              <a:rPr lang="en-GB"/>
              <a:t>CH2022</a:t>
            </a:r>
          </a:p>
        </p:txBody>
      </p:sp>
      <p:sp>
        <p:nvSpPr>
          <p:cNvPr id="5" name="Slide Number Placeholder 4"/>
          <p:cNvSpPr>
            <a:spLocks noGrp="1"/>
          </p:cNvSpPr>
          <p:nvPr>
            <p:ph type="sldNum" sz="quarter" idx="12"/>
          </p:nvPr>
        </p:nvSpPr>
        <p:spPr/>
        <p:txBody>
          <a:bodyPr/>
          <a:lstStyle/>
          <a:p>
            <a:fld id="{D9401E6C-BC29-4807-8D85-613DC4EA1B55}" type="slidenum">
              <a:rPr lang="en-GB"/>
              <a:pPr/>
              <a:t>31</a:t>
            </a:fld>
            <a:endParaRPr lang="en-GB"/>
          </a:p>
        </p:txBody>
      </p:sp>
      <p:sp>
        <p:nvSpPr>
          <p:cNvPr id="185346" name="Rectangle 2"/>
          <p:cNvSpPr>
            <a:spLocks noGrp="1" noChangeArrowheads="1"/>
          </p:cNvSpPr>
          <p:nvPr>
            <p:ph type="title"/>
          </p:nvPr>
        </p:nvSpPr>
        <p:spPr/>
        <p:txBody>
          <a:bodyPr/>
          <a:lstStyle/>
          <a:p>
            <a:r>
              <a:rPr lang="en-GB" sz="2800" b="1"/>
              <a:t>One tailed/ two tailed hypotheses</a:t>
            </a:r>
          </a:p>
        </p:txBody>
      </p:sp>
      <p:sp>
        <p:nvSpPr>
          <p:cNvPr id="185347" name="Rectangle 3"/>
          <p:cNvSpPr>
            <a:spLocks noChangeArrowheads="1"/>
          </p:cNvSpPr>
          <p:nvPr/>
        </p:nvSpPr>
        <p:spPr bwMode="auto">
          <a:xfrm>
            <a:off x="1116013" y="1771650"/>
            <a:ext cx="7848600" cy="4862870"/>
          </a:xfrm>
          <a:prstGeom prst="rect">
            <a:avLst/>
          </a:prstGeom>
          <a:noFill/>
          <a:ln w="9525">
            <a:noFill/>
            <a:miter lim="800000"/>
            <a:headEnd/>
            <a:tailEnd/>
          </a:ln>
          <a:effectLst/>
        </p:spPr>
        <p:txBody>
          <a:bodyPr>
            <a:spAutoFit/>
          </a:bodyPr>
          <a:lstStyle/>
          <a:p>
            <a:pPr>
              <a:spcBef>
                <a:spcPct val="50000"/>
              </a:spcBef>
            </a:pPr>
            <a:r>
              <a:rPr lang="en-GB" sz="2000" b="1" dirty="0">
                <a:latin typeface="Arial" charset="0"/>
              </a:rPr>
              <a:t>One tailed hypothesis:</a:t>
            </a:r>
            <a:r>
              <a:rPr lang="en-GB" sz="2000" dirty="0">
                <a:latin typeface="Arial" charset="0"/>
              </a:rPr>
              <a:t> states the direction of the difference </a:t>
            </a:r>
          </a:p>
          <a:p>
            <a:pPr>
              <a:spcBef>
                <a:spcPct val="50000"/>
              </a:spcBef>
            </a:pPr>
            <a:r>
              <a:rPr lang="en-GB" sz="2000" dirty="0">
                <a:latin typeface="Arial" charset="0"/>
              </a:rPr>
              <a:t>One tailed tend to use words like ‘reduce’, ‘increase’, ‘lower’, ‘raise’.</a:t>
            </a:r>
          </a:p>
          <a:p>
            <a:pPr>
              <a:spcBef>
                <a:spcPct val="50000"/>
              </a:spcBef>
            </a:pPr>
            <a:r>
              <a:rPr lang="en-GB" sz="2000" i="1" dirty="0">
                <a:latin typeface="Arial" charset="0"/>
              </a:rPr>
              <a:t>e.g.  increasing the number of hours studying will improve exam results</a:t>
            </a:r>
          </a:p>
          <a:p>
            <a:pPr>
              <a:spcBef>
                <a:spcPct val="50000"/>
              </a:spcBef>
            </a:pPr>
            <a:r>
              <a:rPr lang="en-GB" sz="2000" b="1" dirty="0">
                <a:latin typeface="Arial" charset="0"/>
              </a:rPr>
              <a:t>Two tailed hypothesis:</a:t>
            </a:r>
            <a:r>
              <a:rPr lang="en-GB" sz="2000" dirty="0">
                <a:latin typeface="Arial" charset="0"/>
              </a:rPr>
              <a:t> states there will be a difference, but does not state the direction</a:t>
            </a:r>
          </a:p>
          <a:p>
            <a:pPr>
              <a:spcBef>
                <a:spcPct val="50000"/>
              </a:spcBef>
            </a:pPr>
            <a:r>
              <a:rPr lang="en-GB" sz="2000" dirty="0">
                <a:latin typeface="Arial" charset="0"/>
              </a:rPr>
              <a:t>Two tailed tend to be vaguer and involve words like ‘influence’, ‘affect’, ‘change’</a:t>
            </a:r>
          </a:p>
          <a:p>
            <a:pPr>
              <a:spcBef>
                <a:spcPct val="50000"/>
              </a:spcBef>
            </a:pPr>
            <a:r>
              <a:rPr lang="en-GB" sz="2000" i="1" dirty="0">
                <a:latin typeface="Arial" charset="0"/>
              </a:rPr>
              <a:t>e.g.   there are gender differences in terms of perceptions of conservation</a:t>
            </a:r>
          </a:p>
          <a:p>
            <a:pPr>
              <a:spcBef>
                <a:spcPct val="50000"/>
              </a:spcBef>
            </a:pPr>
            <a:endParaRPr lang="en-GB" sz="2000" dirty="0">
              <a:latin typeface="Arial" charset="0"/>
            </a:endParaRPr>
          </a:p>
          <a:p>
            <a:pPr>
              <a:spcBef>
                <a:spcPct val="50000"/>
              </a:spcBef>
            </a:pPr>
            <a:r>
              <a:rPr lang="en-GB" sz="2000" dirty="0">
                <a:latin typeface="Arial" charset="0"/>
              </a:rPr>
              <a:t>.</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85346"/>
                                        </p:tgtEl>
                                        <p:attrNameLst>
                                          <p:attrName>style.visibility</p:attrName>
                                        </p:attrNameLst>
                                      </p:cBhvr>
                                      <p:to>
                                        <p:strVal val="visible"/>
                                      </p:to>
                                    </p:set>
                                    <p:animEffect transition="in" filter="fade">
                                      <p:cBhvr>
                                        <p:cTn id="7" dur="2000"/>
                                        <p:tgtEl>
                                          <p:spTgt spid="18534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5346" grpId="0"/>
    </p:bldLst>
  </p:timing>
</p:sld>
</file>

<file path=ppt/slides/slide3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r>
              <a:rPr lang="en-GB"/>
              <a:t>CH2022</a:t>
            </a:r>
          </a:p>
        </p:txBody>
      </p:sp>
      <p:sp>
        <p:nvSpPr>
          <p:cNvPr id="5" name="Slide Number Placeholder 4"/>
          <p:cNvSpPr>
            <a:spLocks noGrp="1"/>
          </p:cNvSpPr>
          <p:nvPr>
            <p:ph type="sldNum" sz="quarter" idx="12"/>
          </p:nvPr>
        </p:nvSpPr>
        <p:spPr/>
        <p:txBody>
          <a:bodyPr/>
          <a:lstStyle/>
          <a:p>
            <a:fld id="{4419F941-2985-48E6-B6FD-B48497BBE46C}" type="slidenum">
              <a:rPr lang="en-GB"/>
              <a:pPr/>
              <a:t>32</a:t>
            </a:fld>
            <a:endParaRPr lang="en-GB"/>
          </a:p>
        </p:txBody>
      </p:sp>
      <p:sp>
        <p:nvSpPr>
          <p:cNvPr id="186370" name="Rectangle 2"/>
          <p:cNvSpPr>
            <a:spLocks noGrp="1" noChangeArrowheads="1"/>
          </p:cNvSpPr>
          <p:nvPr>
            <p:ph type="title"/>
          </p:nvPr>
        </p:nvSpPr>
        <p:spPr>
          <a:xfrm>
            <a:off x="1370013" y="301625"/>
            <a:ext cx="7313612" cy="603250"/>
          </a:xfrm>
        </p:spPr>
        <p:txBody>
          <a:bodyPr/>
          <a:lstStyle/>
          <a:p>
            <a:r>
              <a:rPr lang="en-GB" sz="2800" b="1"/>
              <a:t>Simple Example</a:t>
            </a:r>
          </a:p>
        </p:txBody>
      </p:sp>
      <p:sp>
        <p:nvSpPr>
          <p:cNvPr id="186371" name="Text Box 3"/>
          <p:cNvSpPr txBox="1">
            <a:spLocks noChangeArrowheads="1"/>
          </p:cNvSpPr>
          <p:nvPr/>
        </p:nvSpPr>
        <p:spPr bwMode="auto">
          <a:xfrm>
            <a:off x="827088" y="1524000"/>
            <a:ext cx="8316912" cy="4327525"/>
          </a:xfrm>
          <a:prstGeom prst="rect">
            <a:avLst/>
          </a:prstGeom>
          <a:noFill/>
          <a:ln w="9525">
            <a:noFill/>
            <a:miter lim="800000"/>
            <a:headEnd/>
            <a:tailEnd/>
          </a:ln>
          <a:effectLst/>
        </p:spPr>
        <p:txBody>
          <a:bodyPr>
            <a:spAutoFit/>
          </a:bodyPr>
          <a:lstStyle/>
          <a:p>
            <a:pPr>
              <a:spcBef>
                <a:spcPct val="50000"/>
              </a:spcBef>
            </a:pPr>
            <a:r>
              <a:rPr lang="en-GB" sz="2400" dirty="0">
                <a:solidFill>
                  <a:schemeClr val="accent2"/>
                </a:solidFill>
                <a:latin typeface="Arial" charset="0"/>
              </a:rPr>
              <a:t>The effect of taking tranquillisers on the exam performance of students</a:t>
            </a:r>
            <a:r>
              <a:rPr lang="en-GB" sz="2000" dirty="0">
                <a:latin typeface="Arial" charset="0"/>
              </a:rPr>
              <a:t>.</a:t>
            </a:r>
          </a:p>
          <a:p>
            <a:pPr>
              <a:spcBef>
                <a:spcPct val="50000"/>
              </a:spcBef>
            </a:pPr>
            <a:endParaRPr lang="en-GB" sz="2000" dirty="0">
              <a:latin typeface="Arial" charset="0"/>
            </a:endParaRPr>
          </a:p>
          <a:p>
            <a:pPr>
              <a:spcBef>
                <a:spcPct val="50000"/>
              </a:spcBef>
              <a:buFontTx/>
              <a:buChar char="•"/>
            </a:pPr>
            <a:r>
              <a:rPr lang="en-GB" sz="2000" dirty="0">
                <a:latin typeface="Arial" charset="0"/>
              </a:rPr>
              <a:t>Hypothesis: students will benefit from them</a:t>
            </a:r>
          </a:p>
          <a:p>
            <a:pPr>
              <a:spcBef>
                <a:spcPct val="50000"/>
              </a:spcBef>
              <a:buFontTx/>
              <a:buChar char="•"/>
            </a:pPr>
            <a:r>
              <a:rPr lang="en-GB" sz="2000" u="sng" dirty="0">
                <a:latin typeface="Arial" charset="0"/>
              </a:rPr>
              <a:t>Methods</a:t>
            </a:r>
          </a:p>
          <a:p>
            <a:pPr>
              <a:spcBef>
                <a:spcPct val="50000"/>
              </a:spcBef>
            </a:pPr>
            <a:r>
              <a:rPr lang="en-GB" sz="2000" dirty="0">
                <a:latin typeface="Arial" charset="0"/>
              </a:rPr>
              <a:t>Before the exam, students who had requested tranquillisers were identified and formed the experimental group.</a:t>
            </a:r>
          </a:p>
          <a:p>
            <a:pPr>
              <a:spcBef>
                <a:spcPct val="50000"/>
              </a:spcBef>
            </a:pPr>
            <a:r>
              <a:rPr lang="en-GB" sz="2000" dirty="0">
                <a:latin typeface="Arial" charset="0"/>
              </a:rPr>
              <a:t>Students from the same class were also selected and matched with students in the experimental group on such variables as previous exam results, IQ, gender and medical records. These formed the control group.</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86370"/>
                                        </p:tgtEl>
                                        <p:attrNameLst>
                                          <p:attrName>style.visibility</p:attrName>
                                        </p:attrNameLst>
                                      </p:cBhvr>
                                      <p:to>
                                        <p:strVal val="visible"/>
                                      </p:to>
                                    </p:set>
                                    <p:animEffect transition="in" filter="fade">
                                      <p:cBhvr>
                                        <p:cTn id="7" dur="2000"/>
                                        <p:tgtEl>
                                          <p:spTgt spid="18637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86371">
                                            <p:txEl>
                                              <p:pRg st="0" end="0"/>
                                            </p:txEl>
                                          </p:spTgt>
                                        </p:tgtEl>
                                        <p:attrNameLst>
                                          <p:attrName>style.visibility</p:attrName>
                                        </p:attrNameLst>
                                      </p:cBhvr>
                                      <p:to>
                                        <p:strVal val="visible"/>
                                      </p:to>
                                    </p:set>
                                    <p:animEffect transition="in" filter="fade">
                                      <p:cBhvr>
                                        <p:cTn id="12" dur="500"/>
                                        <p:tgtEl>
                                          <p:spTgt spid="186371">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86371">
                                            <p:txEl>
                                              <p:pRg st="2" end="2"/>
                                            </p:txEl>
                                          </p:spTgt>
                                        </p:tgtEl>
                                        <p:attrNameLst>
                                          <p:attrName>style.visibility</p:attrName>
                                        </p:attrNameLst>
                                      </p:cBhvr>
                                      <p:to>
                                        <p:strVal val="visible"/>
                                      </p:to>
                                    </p:set>
                                    <p:animEffect transition="in" filter="fade">
                                      <p:cBhvr>
                                        <p:cTn id="17" dur="500"/>
                                        <p:tgtEl>
                                          <p:spTgt spid="186371">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86371">
                                            <p:txEl>
                                              <p:pRg st="3" end="3"/>
                                            </p:txEl>
                                          </p:spTgt>
                                        </p:tgtEl>
                                        <p:attrNameLst>
                                          <p:attrName>style.visibility</p:attrName>
                                        </p:attrNameLst>
                                      </p:cBhvr>
                                      <p:to>
                                        <p:strVal val="visible"/>
                                      </p:to>
                                    </p:set>
                                    <p:animEffect transition="in" filter="fade">
                                      <p:cBhvr>
                                        <p:cTn id="22" dur="500"/>
                                        <p:tgtEl>
                                          <p:spTgt spid="186371">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86371">
                                            <p:txEl>
                                              <p:pRg st="4" end="4"/>
                                            </p:txEl>
                                          </p:spTgt>
                                        </p:tgtEl>
                                        <p:attrNameLst>
                                          <p:attrName>style.visibility</p:attrName>
                                        </p:attrNameLst>
                                      </p:cBhvr>
                                      <p:to>
                                        <p:strVal val="visible"/>
                                      </p:to>
                                    </p:set>
                                    <p:animEffect transition="in" filter="fade">
                                      <p:cBhvr>
                                        <p:cTn id="27" dur="500"/>
                                        <p:tgtEl>
                                          <p:spTgt spid="186371">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86371">
                                            <p:txEl>
                                              <p:pRg st="5" end="5"/>
                                            </p:txEl>
                                          </p:spTgt>
                                        </p:tgtEl>
                                        <p:attrNameLst>
                                          <p:attrName>style.visibility</p:attrName>
                                        </p:attrNameLst>
                                      </p:cBhvr>
                                      <p:to>
                                        <p:strVal val="visible"/>
                                      </p:to>
                                    </p:set>
                                    <p:animEffect transition="in" filter="fade">
                                      <p:cBhvr>
                                        <p:cTn id="32" dur="500"/>
                                        <p:tgtEl>
                                          <p:spTgt spid="186371">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6370" grpId="0"/>
      <p:bldP spid="186371" grpId="0" build="p"/>
    </p:bldLst>
  </p:timing>
</p:sld>
</file>

<file path=ppt/slides/slide3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Footer Placeholder 3"/>
          <p:cNvSpPr>
            <a:spLocks noGrp="1"/>
          </p:cNvSpPr>
          <p:nvPr>
            <p:ph type="ftr" sz="quarter" idx="11"/>
          </p:nvPr>
        </p:nvSpPr>
        <p:spPr/>
        <p:txBody>
          <a:bodyPr/>
          <a:lstStyle/>
          <a:p>
            <a:r>
              <a:rPr lang="en-GB"/>
              <a:t>CH2022</a:t>
            </a:r>
          </a:p>
        </p:txBody>
      </p:sp>
      <p:sp>
        <p:nvSpPr>
          <p:cNvPr id="6" name="Slide Number Placeholder 4"/>
          <p:cNvSpPr>
            <a:spLocks noGrp="1"/>
          </p:cNvSpPr>
          <p:nvPr>
            <p:ph type="sldNum" sz="quarter" idx="12"/>
          </p:nvPr>
        </p:nvSpPr>
        <p:spPr/>
        <p:txBody>
          <a:bodyPr/>
          <a:lstStyle/>
          <a:p>
            <a:fld id="{414EB686-1518-494B-BB18-6B0B5FAC07AA}" type="slidenum">
              <a:rPr lang="en-GB"/>
              <a:pPr/>
              <a:t>33</a:t>
            </a:fld>
            <a:endParaRPr lang="en-GB"/>
          </a:p>
        </p:txBody>
      </p:sp>
      <p:sp>
        <p:nvSpPr>
          <p:cNvPr id="188418" name="Rectangle 2"/>
          <p:cNvSpPr>
            <a:spLocks noGrp="1" noChangeArrowheads="1"/>
          </p:cNvSpPr>
          <p:nvPr>
            <p:ph type="title"/>
          </p:nvPr>
        </p:nvSpPr>
        <p:spPr/>
        <p:txBody>
          <a:bodyPr/>
          <a:lstStyle/>
          <a:p>
            <a:r>
              <a:rPr lang="en-GB" sz="2800" b="1"/>
              <a:t>Think about it…</a:t>
            </a:r>
          </a:p>
        </p:txBody>
      </p:sp>
      <p:sp>
        <p:nvSpPr>
          <p:cNvPr id="188419" name="Text Box 3"/>
          <p:cNvSpPr txBox="1">
            <a:spLocks noChangeArrowheads="1"/>
          </p:cNvSpPr>
          <p:nvPr/>
        </p:nvSpPr>
        <p:spPr bwMode="auto">
          <a:xfrm>
            <a:off x="971550" y="1412875"/>
            <a:ext cx="8839200" cy="3597275"/>
          </a:xfrm>
          <a:prstGeom prst="rect">
            <a:avLst/>
          </a:prstGeom>
          <a:noFill/>
          <a:ln w="9525">
            <a:noFill/>
            <a:miter lim="800000"/>
            <a:headEnd/>
            <a:tailEnd/>
          </a:ln>
          <a:effectLst/>
        </p:spPr>
        <p:txBody>
          <a:bodyPr>
            <a:spAutoFit/>
          </a:bodyPr>
          <a:lstStyle/>
          <a:p>
            <a:pPr marL="457200" indent="-457200">
              <a:spcBef>
                <a:spcPct val="50000"/>
              </a:spcBef>
            </a:pPr>
            <a:endParaRPr lang="en-GB" sz="2000" dirty="0">
              <a:latin typeface="Arial" charset="0"/>
            </a:endParaRPr>
          </a:p>
          <a:p>
            <a:pPr marL="457200" indent="-457200">
              <a:spcBef>
                <a:spcPct val="50000"/>
              </a:spcBef>
            </a:pPr>
            <a:endParaRPr lang="en-GB" sz="2000" dirty="0">
              <a:latin typeface="Arial" charset="0"/>
            </a:endParaRPr>
          </a:p>
          <a:p>
            <a:pPr marL="457200" indent="-457200">
              <a:spcBef>
                <a:spcPct val="50000"/>
              </a:spcBef>
              <a:buFontTx/>
              <a:buAutoNum type="arabicPeriod"/>
            </a:pPr>
            <a:r>
              <a:rPr lang="en-GB" sz="2000" dirty="0">
                <a:latin typeface="Arial" charset="0"/>
              </a:rPr>
              <a:t>What are the IV and DV?</a:t>
            </a:r>
          </a:p>
          <a:p>
            <a:pPr marL="457200" indent="-457200">
              <a:spcBef>
                <a:spcPct val="50000"/>
              </a:spcBef>
              <a:buFontTx/>
              <a:buAutoNum type="arabicPeriod"/>
            </a:pPr>
            <a:r>
              <a:rPr lang="en-GB" sz="2000" dirty="0">
                <a:latin typeface="Arial" charset="0"/>
              </a:rPr>
              <a:t>What is the null hypothesis?</a:t>
            </a:r>
          </a:p>
          <a:p>
            <a:pPr marL="457200" indent="-457200">
              <a:spcBef>
                <a:spcPct val="50000"/>
              </a:spcBef>
              <a:buFontTx/>
              <a:buAutoNum type="arabicPeriod"/>
            </a:pPr>
            <a:r>
              <a:rPr lang="en-GB" sz="2000" dirty="0">
                <a:latin typeface="Arial" charset="0"/>
              </a:rPr>
              <a:t>Is the experimental hypothesis one-tailed or two-tailed?</a:t>
            </a:r>
          </a:p>
          <a:p>
            <a:pPr marL="457200" indent="-457200">
              <a:spcBef>
                <a:spcPct val="50000"/>
              </a:spcBef>
              <a:buFontTx/>
              <a:buAutoNum type="arabicPeriod"/>
            </a:pPr>
            <a:r>
              <a:rPr lang="en-GB" sz="2000" dirty="0">
                <a:latin typeface="Arial" charset="0"/>
              </a:rPr>
              <a:t>Which variables have been controlled?</a:t>
            </a:r>
          </a:p>
          <a:p>
            <a:pPr marL="457200" indent="-457200">
              <a:spcBef>
                <a:spcPct val="50000"/>
              </a:spcBef>
              <a:buFontTx/>
              <a:buAutoNum type="arabicPeriod"/>
            </a:pPr>
            <a:r>
              <a:rPr lang="en-GB" sz="2000" dirty="0">
                <a:latin typeface="Arial" charset="0"/>
              </a:rPr>
              <a:t>Which relevant variables have not been controlled?</a:t>
            </a:r>
          </a:p>
          <a:p>
            <a:pPr marL="457200" indent="-457200">
              <a:spcBef>
                <a:spcPct val="50000"/>
              </a:spcBef>
              <a:buFontTx/>
              <a:buAutoNum type="arabicPeriod"/>
            </a:pPr>
            <a:r>
              <a:rPr lang="en-GB" sz="2000" dirty="0">
                <a:latin typeface="Arial" charset="0"/>
              </a:rPr>
              <a:t>What criticisms of the experiment could you make?</a:t>
            </a:r>
          </a:p>
        </p:txBody>
      </p:sp>
      <p:pic>
        <p:nvPicPr>
          <p:cNvPr id="188421" name="Picture 5" descr="aida"/>
          <p:cNvPicPr>
            <a:picLocks noChangeAspect="1" noChangeArrowheads="1"/>
          </p:cNvPicPr>
          <p:nvPr/>
        </p:nvPicPr>
        <p:blipFill>
          <a:blip r:embed="rId3" cstate="print"/>
          <a:srcRect/>
          <a:stretch>
            <a:fillRect/>
          </a:stretch>
        </p:blipFill>
        <p:spPr bwMode="auto">
          <a:xfrm>
            <a:off x="5795963" y="188913"/>
            <a:ext cx="3121025" cy="2687637"/>
          </a:xfrm>
          <a:prstGeom prst="rect">
            <a:avLst/>
          </a:prstGeom>
          <a:noFill/>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88418"/>
                                        </p:tgtEl>
                                        <p:attrNameLst>
                                          <p:attrName>style.visibility</p:attrName>
                                        </p:attrNameLst>
                                      </p:cBhvr>
                                      <p:to>
                                        <p:strVal val="visible"/>
                                      </p:to>
                                    </p:set>
                                    <p:animEffect transition="in" filter="fade">
                                      <p:cBhvr>
                                        <p:cTn id="7" dur="2000"/>
                                        <p:tgtEl>
                                          <p:spTgt spid="188418"/>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188419">
                                            <p:txEl>
                                              <p:pRg st="2" end="2"/>
                                            </p:txEl>
                                          </p:spTgt>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188419">
                                            <p:txEl>
                                              <p:pRg st="3" end="3"/>
                                            </p:txEl>
                                          </p:spTgt>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grpId="0" nodeType="clickEffect">
                                  <p:stCondLst>
                                    <p:cond delay="0"/>
                                  </p:stCondLst>
                                  <p:childTnLst>
                                    <p:set>
                                      <p:cBhvr>
                                        <p:cTn id="19" dur="1" fill="hold">
                                          <p:stCondLst>
                                            <p:cond delay="0"/>
                                          </p:stCondLst>
                                        </p:cTn>
                                        <p:tgtEl>
                                          <p:spTgt spid="188419">
                                            <p:txEl>
                                              <p:pRg st="4" end="4"/>
                                            </p:txEl>
                                          </p:spTgt>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grpId="0" nodeType="clickEffect">
                                  <p:stCondLst>
                                    <p:cond delay="0"/>
                                  </p:stCondLst>
                                  <p:childTnLst>
                                    <p:set>
                                      <p:cBhvr>
                                        <p:cTn id="23" dur="1" fill="hold">
                                          <p:stCondLst>
                                            <p:cond delay="0"/>
                                          </p:stCondLst>
                                        </p:cTn>
                                        <p:tgtEl>
                                          <p:spTgt spid="188419">
                                            <p:txEl>
                                              <p:pRg st="5" end="5"/>
                                            </p:txEl>
                                          </p:spTgt>
                                        </p:tgtEl>
                                        <p:attrNameLst>
                                          <p:attrName>style.visibility</p:attrName>
                                        </p:attrNameLst>
                                      </p:cBhvr>
                                      <p:to>
                                        <p:strVal val="visible"/>
                                      </p:to>
                                    </p:set>
                                  </p:childTnLst>
                                </p:cTn>
                              </p:par>
                            </p:childTnLst>
                          </p:cTn>
                        </p:par>
                      </p:childTnLst>
                    </p:cTn>
                  </p:par>
                  <p:par>
                    <p:cTn id="24" fill="hold">
                      <p:stCondLst>
                        <p:cond delay="indefinite"/>
                      </p:stCondLst>
                      <p:childTnLst>
                        <p:par>
                          <p:cTn id="25" fill="hold">
                            <p:stCondLst>
                              <p:cond delay="0"/>
                            </p:stCondLst>
                            <p:childTnLst>
                              <p:par>
                                <p:cTn id="26" presetID="1" presetClass="entr" presetSubtype="0" fill="hold" grpId="0" nodeType="clickEffect">
                                  <p:stCondLst>
                                    <p:cond delay="0"/>
                                  </p:stCondLst>
                                  <p:childTnLst>
                                    <p:set>
                                      <p:cBhvr>
                                        <p:cTn id="27" dur="1" fill="hold">
                                          <p:stCondLst>
                                            <p:cond delay="0"/>
                                          </p:stCondLst>
                                        </p:cTn>
                                        <p:tgtEl>
                                          <p:spTgt spid="188419">
                                            <p:txEl>
                                              <p:pRg st="6" end="6"/>
                                            </p:txEl>
                                          </p:spTgt>
                                        </p:tgtEl>
                                        <p:attrNameLst>
                                          <p:attrName>style.visibility</p:attrName>
                                        </p:attrNameLst>
                                      </p:cBhvr>
                                      <p:to>
                                        <p:strVal val="visible"/>
                                      </p:to>
                                    </p:set>
                                  </p:childTnLst>
                                </p:cTn>
                              </p:par>
                            </p:childTnLst>
                          </p:cTn>
                        </p:par>
                      </p:childTnLst>
                    </p:cTn>
                  </p:par>
                  <p:par>
                    <p:cTn id="28" fill="hold">
                      <p:stCondLst>
                        <p:cond delay="indefinite"/>
                      </p:stCondLst>
                      <p:childTnLst>
                        <p:par>
                          <p:cTn id="29" fill="hold">
                            <p:stCondLst>
                              <p:cond delay="0"/>
                            </p:stCondLst>
                            <p:childTnLst>
                              <p:par>
                                <p:cTn id="30" presetID="1" presetClass="entr" presetSubtype="0" fill="hold" grpId="0" nodeType="clickEffect">
                                  <p:stCondLst>
                                    <p:cond delay="0"/>
                                  </p:stCondLst>
                                  <p:childTnLst>
                                    <p:set>
                                      <p:cBhvr>
                                        <p:cTn id="31" dur="1" fill="hold">
                                          <p:stCondLst>
                                            <p:cond delay="0"/>
                                          </p:stCondLst>
                                        </p:cTn>
                                        <p:tgtEl>
                                          <p:spTgt spid="188419">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8418" grpId="0"/>
      <p:bldP spid="188419" grpId="0" build="p"/>
    </p:bldLst>
  </p:timing>
</p:sld>
</file>

<file path=ppt/slides/slide3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Footer Placeholder 3"/>
          <p:cNvSpPr>
            <a:spLocks noGrp="1"/>
          </p:cNvSpPr>
          <p:nvPr>
            <p:ph type="ftr" sz="quarter" idx="11"/>
          </p:nvPr>
        </p:nvSpPr>
        <p:spPr/>
        <p:txBody>
          <a:bodyPr/>
          <a:lstStyle/>
          <a:p>
            <a:r>
              <a:rPr lang="en-GB"/>
              <a:t>CH2022</a:t>
            </a:r>
          </a:p>
        </p:txBody>
      </p:sp>
      <p:sp>
        <p:nvSpPr>
          <p:cNvPr id="6" name="Slide Number Placeholder 4"/>
          <p:cNvSpPr>
            <a:spLocks noGrp="1"/>
          </p:cNvSpPr>
          <p:nvPr>
            <p:ph type="sldNum" sz="quarter" idx="12"/>
          </p:nvPr>
        </p:nvSpPr>
        <p:spPr/>
        <p:txBody>
          <a:bodyPr/>
          <a:lstStyle/>
          <a:p>
            <a:fld id="{547A7CE7-A2DF-4EF1-8644-79E2450C0AA7}" type="slidenum">
              <a:rPr lang="en-GB"/>
              <a:pPr/>
              <a:t>34</a:t>
            </a:fld>
            <a:endParaRPr lang="en-GB"/>
          </a:p>
        </p:txBody>
      </p:sp>
      <p:sp>
        <p:nvSpPr>
          <p:cNvPr id="189442" name="Rectangle 2"/>
          <p:cNvSpPr>
            <a:spLocks noGrp="1" noChangeArrowheads="1"/>
          </p:cNvSpPr>
          <p:nvPr>
            <p:ph type="title"/>
          </p:nvPr>
        </p:nvSpPr>
        <p:spPr>
          <a:xfrm>
            <a:off x="971550" y="404813"/>
            <a:ext cx="7772400" cy="762000"/>
          </a:xfrm>
        </p:spPr>
        <p:txBody>
          <a:bodyPr/>
          <a:lstStyle/>
          <a:p>
            <a:r>
              <a:rPr lang="en-GB" sz="2800" b="1"/>
              <a:t>Answers</a:t>
            </a:r>
          </a:p>
        </p:txBody>
      </p:sp>
      <p:sp>
        <p:nvSpPr>
          <p:cNvPr id="189443" name="Text Box 3"/>
          <p:cNvSpPr txBox="1">
            <a:spLocks noChangeArrowheads="1"/>
          </p:cNvSpPr>
          <p:nvPr/>
        </p:nvSpPr>
        <p:spPr bwMode="auto">
          <a:xfrm>
            <a:off x="900113" y="1484313"/>
            <a:ext cx="8064500" cy="5594350"/>
          </a:xfrm>
          <a:prstGeom prst="rect">
            <a:avLst/>
          </a:prstGeom>
          <a:noFill/>
          <a:ln w="9525">
            <a:noFill/>
            <a:miter lim="800000"/>
            <a:headEnd/>
            <a:tailEnd/>
          </a:ln>
          <a:effectLst/>
        </p:spPr>
        <p:txBody>
          <a:bodyPr>
            <a:spAutoFit/>
          </a:bodyPr>
          <a:lstStyle/>
          <a:p>
            <a:pPr>
              <a:spcBef>
                <a:spcPct val="50000"/>
              </a:spcBef>
            </a:pPr>
            <a:r>
              <a:rPr lang="en-GB" b="1" dirty="0">
                <a:latin typeface="Arial" charset="0"/>
              </a:rPr>
              <a:t>What are the IV and DV?</a:t>
            </a:r>
          </a:p>
          <a:p>
            <a:pPr>
              <a:spcBef>
                <a:spcPct val="50000"/>
              </a:spcBef>
            </a:pPr>
            <a:r>
              <a:rPr lang="en-GB" dirty="0">
                <a:latin typeface="Arial" charset="0"/>
              </a:rPr>
              <a:t>IV: use of tranquillisers	DV: exam marks</a:t>
            </a:r>
          </a:p>
          <a:p>
            <a:pPr>
              <a:spcBef>
                <a:spcPct val="50000"/>
              </a:spcBef>
            </a:pPr>
            <a:r>
              <a:rPr lang="en-GB" b="1" dirty="0">
                <a:latin typeface="Arial" charset="0"/>
              </a:rPr>
              <a:t>What is the null hypothesis?</a:t>
            </a:r>
          </a:p>
          <a:p>
            <a:pPr>
              <a:spcBef>
                <a:spcPct val="50000"/>
              </a:spcBef>
            </a:pPr>
            <a:r>
              <a:rPr lang="en-GB" dirty="0">
                <a:latin typeface="Arial" charset="0"/>
              </a:rPr>
              <a:t>There will be no effect of tranquillisers on exam marks</a:t>
            </a:r>
          </a:p>
          <a:p>
            <a:pPr>
              <a:spcBef>
                <a:spcPct val="50000"/>
              </a:spcBef>
            </a:pPr>
            <a:r>
              <a:rPr lang="en-GB" b="1" dirty="0">
                <a:latin typeface="Arial" charset="0"/>
              </a:rPr>
              <a:t> Is the experimental hypothesis one-tailed or two-tailed?</a:t>
            </a:r>
          </a:p>
          <a:p>
            <a:pPr>
              <a:spcBef>
                <a:spcPct val="50000"/>
              </a:spcBef>
            </a:pPr>
            <a:r>
              <a:rPr lang="en-GB" dirty="0">
                <a:latin typeface="Arial" charset="0"/>
              </a:rPr>
              <a:t>One tailed</a:t>
            </a:r>
            <a:endParaRPr lang="en-GB" b="1" dirty="0">
              <a:latin typeface="Arial" charset="0"/>
            </a:endParaRPr>
          </a:p>
          <a:p>
            <a:pPr>
              <a:spcBef>
                <a:spcPct val="50000"/>
              </a:spcBef>
            </a:pPr>
            <a:r>
              <a:rPr lang="en-GB" b="1" dirty="0">
                <a:latin typeface="Arial" charset="0"/>
              </a:rPr>
              <a:t>Which variables have been controlled?</a:t>
            </a:r>
          </a:p>
          <a:p>
            <a:pPr>
              <a:spcBef>
                <a:spcPct val="50000"/>
              </a:spcBef>
            </a:pPr>
            <a:r>
              <a:rPr lang="en-GB" dirty="0">
                <a:latin typeface="Arial" charset="0"/>
              </a:rPr>
              <a:t>All variables that have been matched </a:t>
            </a:r>
            <a:r>
              <a:rPr lang="en-GB" dirty="0" err="1">
                <a:latin typeface="Arial" charset="0"/>
              </a:rPr>
              <a:t>eg</a:t>
            </a:r>
            <a:r>
              <a:rPr lang="en-GB" dirty="0">
                <a:latin typeface="Arial" charset="0"/>
              </a:rPr>
              <a:t> previous exam results, IQ, gender and medical records</a:t>
            </a:r>
          </a:p>
          <a:p>
            <a:pPr>
              <a:spcBef>
                <a:spcPct val="50000"/>
              </a:spcBef>
            </a:pPr>
            <a:r>
              <a:rPr lang="en-GB" b="1" dirty="0">
                <a:latin typeface="Arial" charset="0"/>
              </a:rPr>
              <a:t>Which relevant variables have not been controlled?</a:t>
            </a:r>
          </a:p>
          <a:p>
            <a:pPr>
              <a:spcBef>
                <a:spcPct val="50000"/>
              </a:spcBef>
            </a:pPr>
            <a:r>
              <a:rPr lang="en-GB" dirty="0">
                <a:latin typeface="Arial" charset="0"/>
              </a:rPr>
              <a:t>Anxiety, fatigue, meals eaten before exam</a:t>
            </a:r>
          </a:p>
          <a:p>
            <a:pPr>
              <a:spcBef>
                <a:spcPct val="50000"/>
              </a:spcBef>
            </a:pPr>
            <a:r>
              <a:rPr lang="en-GB" b="1" dirty="0">
                <a:latin typeface="Arial" charset="0"/>
              </a:rPr>
              <a:t>What criticisms of the experiment could you make?</a:t>
            </a:r>
          </a:p>
          <a:p>
            <a:pPr>
              <a:spcBef>
                <a:spcPct val="50000"/>
              </a:spcBef>
            </a:pPr>
            <a:r>
              <a:rPr lang="en-GB" dirty="0">
                <a:latin typeface="Arial" charset="0"/>
              </a:rPr>
              <a:t>Experimental group came forward – bias group</a:t>
            </a:r>
          </a:p>
          <a:p>
            <a:pPr>
              <a:spcBef>
                <a:spcPct val="50000"/>
              </a:spcBef>
            </a:pPr>
            <a:endParaRPr lang="en-GB" dirty="0">
              <a:latin typeface="Arial" charset="0"/>
            </a:endParaRPr>
          </a:p>
        </p:txBody>
      </p:sp>
      <p:pic>
        <p:nvPicPr>
          <p:cNvPr id="189445" name="Picture 5" descr="cart111"/>
          <p:cNvPicPr>
            <a:picLocks noChangeAspect="1" noChangeArrowheads="1"/>
          </p:cNvPicPr>
          <p:nvPr/>
        </p:nvPicPr>
        <p:blipFill>
          <a:blip r:embed="rId3" cstate="print"/>
          <a:srcRect/>
          <a:stretch>
            <a:fillRect/>
          </a:stretch>
        </p:blipFill>
        <p:spPr bwMode="auto">
          <a:xfrm>
            <a:off x="6370638" y="0"/>
            <a:ext cx="2773362" cy="2781300"/>
          </a:xfrm>
          <a:prstGeom prst="rect">
            <a:avLst/>
          </a:prstGeom>
          <a:noFill/>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89442"/>
                                        </p:tgtEl>
                                        <p:attrNameLst>
                                          <p:attrName>style.visibility</p:attrName>
                                        </p:attrNameLst>
                                      </p:cBhvr>
                                      <p:to>
                                        <p:strVal val="visible"/>
                                      </p:to>
                                    </p:set>
                                    <p:animEffect transition="in" filter="fade">
                                      <p:cBhvr>
                                        <p:cTn id="7" dur="2000"/>
                                        <p:tgtEl>
                                          <p:spTgt spid="18944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189443">
                                            <p:txEl>
                                              <p:pRg st="0" end="0"/>
                                            </p:txEl>
                                          </p:spTgt>
                                        </p:tgtEl>
                                        <p:attrNameLst>
                                          <p:attrName>style.visibility</p:attrName>
                                        </p:attrNameLst>
                                      </p:cBhvr>
                                      <p:to>
                                        <p:strVal val="visible"/>
                                      </p:to>
                                    </p:set>
                                    <p:anim calcmode="lin" valueType="num">
                                      <p:cBhvr additive="base">
                                        <p:cTn id="12" dur="500" fill="hold"/>
                                        <p:tgtEl>
                                          <p:spTgt spid="189443">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18944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189443">
                                            <p:txEl>
                                              <p:pRg st="1" end="1"/>
                                            </p:txEl>
                                          </p:spTgt>
                                        </p:tgtEl>
                                        <p:attrNameLst>
                                          <p:attrName>style.visibility</p:attrName>
                                        </p:attrNameLst>
                                      </p:cBhvr>
                                      <p:to>
                                        <p:strVal val="visible"/>
                                      </p:to>
                                    </p:set>
                                    <p:anim calcmode="lin" valueType="num">
                                      <p:cBhvr additive="base">
                                        <p:cTn id="18" dur="500" fill="hold"/>
                                        <p:tgtEl>
                                          <p:spTgt spid="189443">
                                            <p:txEl>
                                              <p:pRg st="1" end="1"/>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18944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189443">
                                            <p:txEl>
                                              <p:pRg st="2" end="2"/>
                                            </p:txEl>
                                          </p:spTgt>
                                        </p:tgtEl>
                                        <p:attrNameLst>
                                          <p:attrName>style.visibility</p:attrName>
                                        </p:attrNameLst>
                                      </p:cBhvr>
                                      <p:to>
                                        <p:strVal val="visible"/>
                                      </p:to>
                                    </p:set>
                                    <p:anim calcmode="lin" valueType="num">
                                      <p:cBhvr additive="base">
                                        <p:cTn id="24" dur="500" fill="hold"/>
                                        <p:tgtEl>
                                          <p:spTgt spid="189443">
                                            <p:txEl>
                                              <p:pRg st="2" end="2"/>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18944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189443">
                                            <p:txEl>
                                              <p:pRg st="3" end="3"/>
                                            </p:txEl>
                                          </p:spTgt>
                                        </p:tgtEl>
                                        <p:attrNameLst>
                                          <p:attrName>style.visibility</p:attrName>
                                        </p:attrNameLst>
                                      </p:cBhvr>
                                      <p:to>
                                        <p:strVal val="visible"/>
                                      </p:to>
                                    </p:set>
                                    <p:anim calcmode="lin" valueType="num">
                                      <p:cBhvr additive="base">
                                        <p:cTn id="30" dur="500" fill="hold"/>
                                        <p:tgtEl>
                                          <p:spTgt spid="189443">
                                            <p:txEl>
                                              <p:pRg st="3" end="3"/>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18944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grpId="0" nodeType="clickEffect">
                                  <p:stCondLst>
                                    <p:cond delay="0"/>
                                  </p:stCondLst>
                                  <p:childTnLst>
                                    <p:set>
                                      <p:cBhvr>
                                        <p:cTn id="35" dur="1" fill="hold">
                                          <p:stCondLst>
                                            <p:cond delay="0"/>
                                          </p:stCondLst>
                                        </p:cTn>
                                        <p:tgtEl>
                                          <p:spTgt spid="189443">
                                            <p:txEl>
                                              <p:pRg st="4" end="4"/>
                                            </p:txEl>
                                          </p:spTgt>
                                        </p:tgtEl>
                                        <p:attrNameLst>
                                          <p:attrName>style.visibility</p:attrName>
                                        </p:attrNameLst>
                                      </p:cBhvr>
                                      <p:to>
                                        <p:strVal val="visible"/>
                                      </p:to>
                                    </p:set>
                                    <p:anim calcmode="lin" valueType="num">
                                      <p:cBhvr additive="base">
                                        <p:cTn id="36" dur="500" fill="hold"/>
                                        <p:tgtEl>
                                          <p:spTgt spid="189443">
                                            <p:txEl>
                                              <p:pRg st="4" end="4"/>
                                            </p:txEl>
                                          </p:spTgt>
                                        </p:tgtEl>
                                        <p:attrNameLst>
                                          <p:attrName>ppt_x</p:attrName>
                                        </p:attrNameLst>
                                      </p:cBhvr>
                                      <p:tavLst>
                                        <p:tav tm="0">
                                          <p:val>
                                            <p:strVal val="#ppt_x"/>
                                          </p:val>
                                        </p:tav>
                                        <p:tav tm="100000">
                                          <p:val>
                                            <p:strVal val="#ppt_x"/>
                                          </p:val>
                                        </p:tav>
                                      </p:tavLst>
                                    </p:anim>
                                    <p:anim calcmode="lin" valueType="num">
                                      <p:cBhvr additive="base">
                                        <p:cTn id="37" dur="500" fill="hold"/>
                                        <p:tgtEl>
                                          <p:spTgt spid="18944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2" presetClass="entr" presetSubtype="4" fill="hold" grpId="0" nodeType="clickEffect">
                                  <p:stCondLst>
                                    <p:cond delay="0"/>
                                  </p:stCondLst>
                                  <p:childTnLst>
                                    <p:set>
                                      <p:cBhvr>
                                        <p:cTn id="41" dur="1" fill="hold">
                                          <p:stCondLst>
                                            <p:cond delay="0"/>
                                          </p:stCondLst>
                                        </p:cTn>
                                        <p:tgtEl>
                                          <p:spTgt spid="189443">
                                            <p:txEl>
                                              <p:pRg st="5" end="5"/>
                                            </p:txEl>
                                          </p:spTgt>
                                        </p:tgtEl>
                                        <p:attrNameLst>
                                          <p:attrName>style.visibility</p:attrName>
                                        </p:attrNameLst>
                                      </p:cBhvr>
                                      <p:to>
                                        <p:strVal val="visible"/>
                                      </p:to>
                                    </p:set>
                                    <p:anim calcmode="lin" valueType="num">
                                      <p:cBhvr additive="base">
                                        <p:cTn id="42" dur="500" fill="hold"/>
                                        <p:tgtEl>
                                          <p:spTgt spid="189443">
                                            <p:txEl>
                                              <p:pRg st="5" end="5"/>
                                            </p:txEl>
                                          </p:spTgt>
                                        </p:tgtEl>
                                        <p:attrNameLst>
                                          <p:attrName>ppt_x</p:attrName>
                                        </p:attrNameLst>
                                      </p:cBhvr>
                                      <p:tavLst>
                                        <p:tav tm="0">
                                          <p:val>
                                            <p:strVal val="#ppt_x"/>
                                          </p:val>
                                        </p:tav>
                                        <p:tav tm="100000">
                                          <p:val>
                                            <p:strVal val="#ppt_x"/>
                                          </p:val>
                                        </p:tav>
                                      </p:tavLst>
                                    </p:anim>
                                    <p:anim calcmode="lin" valueType="num">
                                      <p:cBhvr additive="base">
                                        <p:cTn id="43" dur="500" fill="hold"/>
                                        <p:tgtEl>
                                          <p:spTgt spid="18944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2" presetClass="entr" presetSubtype="4" fill="hold" grpId="0" nodeType="clickEffect">
                                  <p:stCondLst>
                                    <p:cond delay="0"/>
                                  </p:stCondLst>
                                  <p:childTnLst>
                                    <p:set>
                                      <p:cBhvr>
                                        <p:cTn id="47" dur="1" fill="hold">
                                          <p:stCondLst>
                                            <p:cond delay="0"/>
                                          </p:stCondLst>
                                        </p:cTn>
                                        <p:tgtEl>
                                          <p:spTgt spid="189443">
                                            <p:txEl>
                                              <p:pRg st="6" end="6"/>
                                            </p:txEl>
                                          </p:spTgt>
                                        </p:tgtEl>
                                        <p:attrNameLst>
                                          <p:attrName>style.visibility</p:attrName>
                                        </p:attrNameLst>
                                      </p:cBhvr>
                                      <p:to>
                                        <p:strVal val="visible"/>
                                      </p:to>
                                    </p:set>
                                    <p:anim calcmode="lin" valueType="num">
                                      <p:cBhvr additive="base">
                                        <p:cTn id="48" dur="500" fill="hold"/>
                                        <p:tgtEl>
                                          <p:spTgt spid="189443">
                                            <p:txEl>
                                              <p:pRg st="6" end="6"/>
                                            </p:txEl>
                                          </p:spTgt>
                                        </p:tgtEl>
                                        <p:attrNameLst>
                                          <p:attrName>ppt_x</p:attrName>
                                        </p:attrNameLst>
                                      </p:cBhvr>
                                      <p:tavLst>
                                        <p:tav tm="0">
                                          <p:val>
                                            <p:strVal val="#ppt_x"/>
                                          </p:val>
                                        </p:tav>
                                        <p:tav tm="100000">
                                          <p:val>
                                            <p:strVal val="#ppt_x"/>
                                          </p:val>
                                        </p:tav>
                                      </p:tavLst>
                                    </p:anim>
                                    <p:anim calcmode="lin" valueType="num">
                                      <p:cBhvr additive="base">
                                        <p:cTn id="49" dur="500" fill="hold"/>
                                        <p:tgtEl>
                                          <p:spTgt spid="18944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2" presetClass="entr" presetSubtype="4" fill="hold" grpId="0" nodeType="clickEffect">
                                  <p:stCondLst>
                                    <p:cond delay="0"/>
                                  </p:stCondLst>
                                  <p:childTnLst>
                                    <p:set>
                                      <p:cBhvr>
                                        <p:cTn id="53" dur="1" fill="hold">
                                          <p:stCondLst>
                                            <p:cond delay="0"/>
                                          </p:stCondLst>
                                        </p:cTn>
                                        <p:tgtEl>
                                          <p:spTgt spid="189443">
                                            <p:txEl>
                                              <p:pRg st="7" end="7"/>
                                            </p:txEl>
                                          </p:spTgt>
                                        </p:tgtEl>
                                        <p:attrNameLst>
                                          <p:attrName>style.visibility</p:attrName>
                                        </p:attrNameLst>
                                      </p:cBhvr>
                                      <p:to>
                                        <p:strVal val="visible"/>
                                      </p:to>
                                    </p:set>
                                    <p:anim calcmode="lin" valueType="num">
                                      <p:cBhvr additive="base">
                                        <p:cTn id="54" dur="500" fill="hold"/>
                                        <p:tgtEl>
                                          <p:spTgt spid="189443">
                                            <p:txEl>
                                              <p:pRg st="7" end="7"/>
                                            </p:txEl>
                                          </p:spTgt>
                                        </p:tgtEl>
                                        <p:attrNameLst>
                                          <p:attrName>ppt_x</p:attrName>
                                        </p:attrNameLst>
                                      </p:cBhvr>
                                      <p:tavLst>
                                        <p:tav tm="0">
                                          <p:val>
                                            <p:strVal val="#ppt_x"/>
                                          </p:val>
                                        </p:tav>
                                        <p:tav tm="100000">
                                          <p:val>
                                            <p:strVal val="#ppt_x"/>
                                          </p:val>
                                        </p:tav>
                                      </p:tavLst>
                                    </p:anim>
                                    <p:anim calcmode="lin" valueType="num">
                                      <p:cBhvr additive="base">
                                        <p:cTn id="55" dur="500" fill="hold"/>
                                        <p:tgtEl>
                                          <p:spTgt spid="18944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6" fill="hold">
                      <p:stCondLst>
                        <p:cond delay="indefinite"/>
                      </p:stCondLst>
                      <p:childTnLst>
                        <p:par>
                          <p:cTn id="57" fill="hold">
                            <p:stCondLst>
                              <p:cond delay="0"/>
                            </p:stCondLst>
                            <p:childTnLst>
                              <p:par>
                                <p:cTn id="58" presetID="2" presetClass="entr" presetSubtype="4" fill="hold" grpId="0" nodeType="clickEffect">
                                  <p:stCondLst>
                                    <p:cond delay="0"/>
                                  </p:stCondLst>
                                  <p:childTnLst>
                                    <p:set>
                                      <p:cBhvr>
                                        <p:cTn id="59" dur="1" fill="hold">
                                          <p:stCondLst>
                                            <p:cond delay="0"/>
                                          </p:stCondLst>
                                        </p:cTn>
                                        <p:tgtEl>
                                          <p:spTgt spid="189443">
                                            <p:txEl>
                                              <p:pRg st="8" end="8"/>
                                            </p:txEl>
                                          </p:spTgt>
                                        </p:tgtEl>
                                        <p:attrNameLst>
                                          <p:attrName>style.visibility</p:attrName>
                                        </p:attrNameLst>
                                      </p:cBhvr>
                                      <p:to>
                                        <p:strVal val="visible"/>
                                      </p:to>
                                    </p:set>
                                    <p:anim calcmode="lin" valueType="num">
                                      <p:cBhvr additive="base">
                                        <p:cTn id="60" dur="500" fill="hold"/>
                                        <p:tgtEl>
                                          <p:spTgt spid="189443">
                                            <p:txEl>
                                              <p:pRg st="8" end="8"/>
                                            </p:txEl>
                                          </p:spTgt>
                                        </p:tgtEl>
                                        <p:attrNameLst>
                                          <p:attrName>ppt_x</p:attrName>
                                        </p:attrNameLst>
                                      </p:cBhvr>
                                      <p:tavLst>
                                        <p:tav tm="0">
                                          <p:val>
                                            <p:strVal val="#ppt_x"/>
                                          </p:val>
                                        </p:tav>
                                        <p:tav tm="100000">
                                          <p:val>
                                            <p:strVal val="#ppt_x"/>
                                          </p:val>
                                        </p:tav>
                                      </p:tavLst>
                                    </p:anim>
                                    <p:anim calcmode="lin" valueType="num">
                                      <p:cBhvr additive="base">
                                        <p:cTn id="61" dur="500" fill="hold"/>
                                        <p:tgtEl>
                                          <p:spTgt spid="18944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62" fill="hold">
                      <p:stCondLst>
                        <p:cond delay="indefinite"/>
                      </p:stCondLst>
                      <p:childTnLst>
                        <p:par>
                          <p:cTn id="63" fill="hold">
                            <p:stCondLst>
                              <p:cond delay="0"/>
                            </p:stCondLst>
                            <p:childTnLst>
                              <p:par>
                                <p:cTn id="64" presetID="2" presetClass="entr" presetSubtype="4" fill="hold" grpId="0" nodeType="clickEffect">
                                  <p:stCondLst>
                                    <p:cond delay="0"/>
                                  </p:stCondLst>
                                  <p:childTnLst>
                                    <p:set>
                                      <p:cBhvr>
                                        <p:cTn id="65" dur="1" fill="hold">
                                          <p:stCondLst>
                                            <p:cond delay="0"/>
                                          </p:stCondLst>
                                        </p:cTn>
                                        <p:tgtEl>
                                          <p:spTgt spid="189443">
                                            <p:txEl>
                                              <p:pRg st="9" end="9"/>
                                            </p:txEl>
                                          </p:spTgt>
                                        </p:tgtEl>
                                        <p:attrNameLst>
                                          <p:attrName>style.visibility</p:attrName>
                                        </p:attrNameLst>
                                      </p:cBhvr>
                                      <p:to>
                                        <p:strVal val="visible"/>
                                      </p:to>
                                    </p:set>
                                    <p:anim calcmode="lin" valueType="num">
                                      <p:cBhvr additive="base">
                                        <p:cTn id="66" dur="500" fill="hold"/>
                                        <p:tgtEl>
                                          <p:spTgt spid="189443">
                                            <p:txEl>
                                              <p:pRg st="9" end="9"/>
                                            </p:txEl>
                                          </p:spTgt>
                                        </p:tgtEl>
                                        <p:attrNameLst>
                                          <p:attrName>ppt_x</p:attrName>
                                        </p:attrNameLst>
                                      </p:cBhvr>
                                      <p:tavLst>
                                        <p:tav tm="0">
                                          <p:val>
                                            <p:strVal val="#ppt_x"/>
                                          </p:val>
                                        </p:tav>
                                        <p:tav tm="100000">
                                          <p:val>
                                            <p:strVal val="#ppt_x"/>
                                          </p:val>
                                        </p:tav>
                                      </p:tavLst>
                                    </p:anim>
                                    <p:anim calcmode="lin" valueType="num">
                                      <p:cBhvr additive="base">
                                        <p:cTn id="67" dur="500" fill="hold"/>
                                        <p:tgtEl>
                                          <p:spTgt spid="18944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68" fill="hold">
                      <p:stCondLst>
                        <p:cond delay="indefinite"/>
                      </p:stCondLst>
                      <p:childTnLst>
                        <p:par>
                          <p:cTn id="69" fill="hold">
                            <p:stCondLst>
                              <p:cond delay="0"/>
                            </p:stCondLst>
                            <p:childTnLst>
                              <p:par>
                                <p:cTn id="70" presetID="2" presetClass="entr" presetSubtype="4" fill="hold" grpId="0" nodeType="clickEffect">
                                  <p:stCondLst>
                                    <p:cond delay="0"/>
                                  </p:stCondLst>
                                  <p:childTnLst>
                                    <p:set>
                                      <p:cBhvr>
                                        <p:cTn id="71" dur="1" fill="hold">
                                          <p:stCondLst>
                                            <p:cond delay="0"/>
                                          </p:stCondLst>
                                        </p:cTn>
                                        <p:tgtEl>
                                          <p:spTgt spid="189443">
                                            <p:txEl>
                                              <p:pRg st="10" end="10"/>
                                            </p:txEl>
                                          </p:spTgt>
                                        </p:tgtEl>
                                        <p:attrNameLst>
                                          <p:attrName>style.visibility</p:attrName>
                                        </p:attrNameLst>
                                      </p:cBhvr>
                                      <p:to>
                                        <p:strVal val="visible"/>
                                      </p:to>
                                    </p:set>
                                    <p:anim calcmode="lin" valueType="num">
                                      <p:cBhvr additive="base">
                                        <p:cTn id="72" dur="500" fill="hold"/>
                                        <p:tgtEl>
                                          <p:spTgt spid="189443">
                                            <p:txEl>
                                              <p:pRg st="10" end="10"/>
                                            </p:txEl>
                                          </p:spTgt>
                                        </p:tgtEl>
                                        <p:attrNameLst>
                                          <p:attrName>ppt_x</p:attrName>
                                        </p:attrNameLst>
                                      </p:cBhvr>
                                      <p:tavLst>
                                        <p:tav tm="0">
                                          <p:val>
                                            <p:strVal val="#ppt_x"/>
                                          </p:val>
                                        </p:tav>
                                        <p:tav tm="100000">
                                          <p:val>
                                            <p:strVal val="#ppt_x"/>
                                          </p:val>
                                        </p:tav>
                                      </p:tavLst>
                                    </p:anim>
                                    <p:anim calcmode="lin" valueType="num">
                                      <p:cBhvr additive="base">
                                        <p:cTn id="73" dur="500" fill="hold"/>
                                        <p:tgtEl>
                                          <p:spTgt spid="189443">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74" fill="hold">
                      <p:stCondLst>
                        <p:cond delay="indefinite"/>
                      </p:stCondLst>
                      <p:childTnLst>
                        <p:par>
                          <p:cTn id="75" fill="hold">
                            <p:stCondLst>
                              <p:cond delay="0"/>
                            </p:stCondLst>
                            <p:childTnLst>
                              <p:par>
                                <p:cTn id="76" presetID="2" presetClass="entr" presetSubtype="4" fill="hold" grpId="0" nodeType="clickEffect">
                                  <p:stCondLst>
                                    <p:cond delay="0"/>
                                  </p:stCondLst>
                                  <p:childTnLst>
                                    <p:set>
                                      <p:cBhvr>
                                        <p:cTn id="77" dur="1" fill="hold">
                                          <p:stCondLst>
                                            <p:cond delay="0"/>
                                          </p:stCondLst>
                                        </p:cTn>
                                        <p:tgtEl>
                                          <p:spTgt spid="189443">
                                            <p:txEl>
                                              <p:pRg st="11" end="11"/>
                                            </p:txEl>
                                          </p:spTgt>
                                        </p:tgtEl>
                                        <p:attrNameLst>
                                          <p:attrName>style.visibility</p:attrName>
                                        </p:attrNameLst>
                                      </p:cBhvr>
                                      <p:to>
                                        <p:strVal val="visible"/>
                                      </p:to>
                                    </p:set>
                                    <p:anim calcmode="lin" valueType="num">
                                      <p:cBhvr additive="base">
                                        <p:cTn id="78" dur="500" fill="hold"/>
                                        <p:tgtEl>
                                          <p:spTgt spid="189443">
                                            <p:txEl>
                                              <p:pRg st="11" end="11"/>
                                            </p:txEl>
                                          </p:spTgt>
                                        </p:tgtEl>
                                        <p:attrNameLst>
                                          <p:attrName>ppt_x</p:attrName>
                                        </p:attrNameLst>
                                      </p:cBhvr>
                                      <p:tavLst>
                                        <p:tav tm="0">
                                          <p:val>
                                            <p:strVal val="#ppt_x"/>
                                          </p:val>
                                        </p:tav>
                                        <p:tav tm="100000">
                                          <p:val>
                                            <p:strVal val="#ppt_x"/>
                                          </p:val>
                                        </p:tav>
                                      </p:tavLst>
                                    </p:anim>
                                    <p:anim calcmode="lin" valueType="num">
                                      <p:cBhvr additive="base">
                                        <p:cTn id="79" dur="500" fill="hold"/>
                                        <p:tgtEl>
                                          <p:spTgt spid="189443">
                                            <p:txEl>
                                              <p:pRg st="11" end="1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9442" grpId="0"/>
      <p:bldP spid="189443" grpId="0" build="p"/>
    </p:bldLst>
  </p:timing>
</p:sld>
</file>

<file path=ppt/slides/slide3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Footer Placeholder 3"/>
          <p:cNvSpPr>
            <a:spLocks noGrp="1"/>
          </p:cNvSpPr>
          <p:nvPr>
            <p:ph type="ftr" sz="quarter" idx="11"/>
          </p:nvPr>
        </p:nvSpPr>
        <p:spPr/>
        <p:txBody>
          <a:bodyPr/>
          <a:lstStyle/>
          <a:p>
            <a:r>
              <a:rPr lang="en-GB"/>
              <a:t>CH2022</a:t>
            </a:r>
          </a:p>
        </p:txBody>
      </p:sp>
      <p:sp>
        <p:nvSpPr>
          <p:cNvPr id="6" name="Slide Number Placeholder 4"/>
          <p:cNvSpPr>
            <a:spLocks noGrp="1"/>
          </p:cNvSpPr>
          <p:nvPr>
            <p:ph type="sldNum" sz="quarter" idx="12"/>
          </p:nvPr>
        </p:nvSpPr>
        <p:spPr/>
        <p:txBody>
          <a:bodyPr/>
          <a:lstStyle/>
          <a:p>
            <a:fld id="{C94D2862-2EBD-4194-AFC9-D27026E4091F}" type="slidenum">
              <a:rPr lang="en-GB"/>
              <a:pPr/>
              <a:t>35</a:t>
            </a:fld>
            <a:endParaRPr lang="en-GB"/>
          </a:p>
        </p:txBody>
      </p:sp>
      <p:sp>
        <p:nvSpPr>
          <p:cNvPr id="191490" name="Rectangle 2"/>
          <p:cNvSpPr>
            <a:spLocks noGrp="1" noChangeArrowheads="1"/>
          </p:cNvSpPr>
          <p:nvPr>
            <p:ph type="title"/>
          </p:nvPr>
        </p:nvSpPr>
        <p:spPr>
          <a:xfrm>
            <a:off x="1370013" y="331788"/>
            <a:ext cx="7313612" cy="762000"/>
          </a:xfrm>
        </p:spPr>
        <p:txBody>
          <a:bodyPr/>
          <a:lstStyle/>
          <a:p>
            <a:r>
              <a:rPr lang="en-GB" sz="2800" b="1" dirty="0"/>
              <a:t>Reliability often associated with Precision</a:t>
            </a:r>
          </a:p>
        </p:txBody>
      </p:sp>
      <p:sp>
        <p:nvSpPr>
          <p:cNvPr id="191491" name="Text Box 3"/>
          <p:cNvSpPr txBox="1">
            <a:spLocks noChangeArrowheads="1"/>
          </p:cNvSpPr>
          <p:nvPr/>
        </p:nvSpPr>
        <p:spPr bwMode="auto">
          <a:xfrm>
            <a:off x="971550" y="1989138"/>
            <a:ext cx="4464050" cy="5478423"/>
          </a:xfrm>
          <a:prstGeom prst="rect">
            <a:avLst/>
          </a:prstGeom>
          <a:noFill/>
          <a:ln w="9525">
            <a:noFill/>
            <a:miter lim="800000"/>
            <a:headEnd/>
            <a:tailEnd/>
          </a:ln>
          <a:effectLst/>
        </p:spPr>
        <p:txBody>
          <a:bodyPr>
            <a:spAutoFit/>
          </a:bodyPr>
          <a:lstStyle/>
          <a:p>
            <a:pPr>
              <a:spcBef>
                <a:spcPct val="50000"/>
              </a:spcBef>
              <a:buFontTx/>
              <a:buChar char="•"/>
            </a:pPr>
            <a:r>
              <a:rPr lang="en-GB" sz="2000" dirty="0">
                <a:latin typeface="Arial" charset="0"/>
              </a:rPr>
              <a:t>Results should be consistent</a:t>
            </a:r>
          </a:p>
          <a:p>
            <a:pPr>
              <a:spcBef>
                <a:spcPct val="50000"/>
              </a:spcBef>
              <a:buFontTx/>
              <a:buChar char="•"/>
            </a:pPr>
            <a:r>
              <a:rPr lang="en-GB" sz="2000" dirty="0">
                <a:latin typeface="Arial" charset="0"/>
              </a:rPr>
              <a:t>The results of an experiment should be the same when re-tested on the  same people at different times.</a:t>
            </a:r>
          </a:p>
          <a:p>
            <a:pPr>
              <a:spcBef>
                <a:spcPct val="50000"/>
              </a:spcBef>
              <a:buFontTx/>
              <a:buChar char="•"/>
            </a:pPr>
            <a:r>
              <a:rPr lang="en-GB" sz="2000" dirty="0">
                <a:latin typeface="Arial" charset="0"/>
              </a:rPr>
              <a:t>If they are not consistent it indicates random error</a:t>
            </a:r>
          </a:p>
          <a:p>
            <a:pPr>
              <a:spcBef>
                <a:spcPct val="50000"/>
              </a:spcBef>
              <a:buFontTx/>
              <a:buChar char="•"/>
            </a:pPr>
            <a:r>
              <a:rPr lang="en-GB" sz="2000" dirty="0">
                <a:latin typeface="Arial" charset="0"/>
              </a:rPr>
              <a:t>Read </a:t>
            </a:r>
            <a:r>
              <a:rPr lang="en-GB" sz="2000" dirty="0" err="1">
                <a:latin typeface="Arial" charset="0"/>
              </a:rPr>
              <a:t>Golafshani</a:t>
            </a:r>
            <a:r>
              <a:rPr lang="en-GB" sz="2000" dirty="0">
                <a:latin typeface="Arial" charset="0"/>
              </a:rPr>
              <a:t> article moodle)</a:t>
            </a:r>
          </a:p>
          <a:p>
            <a:pPr>
              <a:spcBef>
                <a:spcPct val="50000"/>
              </a:spcBef>
              <a:buFontTx/>
              <a:buChar char="•"/>
            </a:pPr>
            <a:endParaRPr lang="en-GB" sz="2000" dirty="0">
              <a:latin typeface="Arial" charset="0"/>
            </a:endParaRPr>
          </a:p>
          <a:p>
            <a:r>
              <a:rPr lang="en-GB" sz="1000" i="1" dirty="0">
                <a:solidFill>
                  <a:schemeClr val="tx2">
                    <a:lumMod val="50000"/>
                  </a:schemeClr>
                </a:solidFill>
              </a:rPr>
              <a:t>The Qualitative Report </a:t>
            </a:r>
            <a:r>
              <a:rPr lang="en-GB" sz="1000" dirty="0">
                <a:solidFill>
                  <a:schemeClr val="tx2">
                    <a:lumMod val="50000"/>
                  </a:schemeClr>
                </a:solidFill>
              </a:rPr>
              <a:t>Volume 8 Number 4 December 2003 597-607 http://www.nova.edu/ssss/QR/QR8-4/golafshani.pdf </a:t>
            </a:r>
          </a:p>
          <a:p>
            <a:r>
              <a:rPr lang="en-GB" sz="1000" dirty="0">
                <a:solidFill>
                  <a:schemeClr val="tx2">
                    <a:lumMod val="50000"/>
                  </a:schemeClr>
                </a:solidFill>
              </a:rPr>
              <a:t> </a:t>
            </a:r>
            <a:r>
              <a:rPr lang="en-GB" sz="1000" b="1" dirty="0">
                <a:solidFill>
                  <a:schemeClr val="tx2">
                    <a:lumMod val="50000"/>
                  </a:schemeClr>
                </a:solidFill>
              </a:rPr>
              <a:t>Understanding Reliability and Validity in Qualitative Research </a:t>
            </a:r>
            <a:endParaRPr lang="en-GB" sz="1000" dirty="0">
              <a:solidFill>
                <a:schemeClr val="tx2">
                  <a:lumMod val="50000"/>
                </a:schemeClr>
              </a:solidFill>
            </a:endParaRPr>
          </a:p>
          <a:p>
            <a:r>
              <a:rPr lang="en-GB" sz="1000" b="1" dirty="0" err="1">
                <a:solidFill>
                  <a:schemeClr val="tx2">
                    <a:lumMod val="50000"/>
                  </a:schemeClr>
                </a:solidFill>
              </a:rPr>
              <a:t>Nahid</a:t>
            </a:r>
            <a:r>
              <a:rPr lang="en-GB" sz="1000" b="1" dirty="0">
                <a:solidFill>
                  <a:schemeClr val="tx2">
                    <a:lumMod val="50000"/>
                  </a:schemeClr>
                </a:solidFill>
              </a:rPr>
              <a:t> </a:t>
            </a:r>
            <a:r>
              <a:rPr lang="en-GB" sz="1000" b="1" dirty="0" err="1">
                <a:solidFill>
                  <a:schemeClr val="tx2">
                    <a:lumMod val="50000"/>
                  </a:schemeClr>
                </a:solidFill>
              </a:rPr>
              <a:t>Golafshani</a:t>
            </a:r>
            <a:r>
              <a:rPr lang="en-GB" sz="1000" b="1" dirty="0">
                <a:solidFill>
                  <a:schemeClr val="tx2">
                    <a:lumMod val="50000"/>
                  </a:schemeClr>
                </a:solidFill>
              </a:rPr>
              <a:t> </a:t>
            </a:r>
            <a:endParaRPr lang="en-GB" sz="1000" dirty="0">
              <a:solidFill>
                <a:schemeClr val="tx2">
                  <a:lumMod val="50000"/>
                </a:schemeClr>
              </a:solidFill>
            </a:endParaRPr>
          </a:p>
          <a:p>
            <a:r>
              <a:rPr lang="en-GB" sz="1000" dirty="0">
                <a:solidFill>
                  <a:schemeClr val="tx2">
                    <a:lumMod val="50000"/>
                  </a:schemeClr>
                </a:solidFill>
              </a:rPr>
              <a:t>University of Toronto, Toronto, Ontario, Canada </a:t>
            </a:r>
            <a:endParaRPr lang="en-GB" sz="1000" dirty="0">
              <a:solidFill>
                <a:schemeClr val="tx2">
                  <a:lumMod val="50000"/>
                </a:schemeClr>
              </a:solidFill>
              <a:latin typeface="Arial" charset="0"/>
            </a:endParaRPr>
          </a:p>
          <a:p>
            <a:pPr>
              <a:spcBef>
                <a:spcPct val="50000"/>
              </a:spcBef>
            </a:pPr>
            <a:endParaRPr lang="en-GB" sz="2000" dirty="0">
              <a:latin typeface="Arial" charset="0"/>
            </a:endParaRPr>
          </a:p>
          <a:p>
            <a:pPr>
              <a:spcBef>
                <a:spcPct val="50000"/>
              </a:spcBef>
            </a:pPr>
            <a:endParaRPr lang="en-GB" sz="2000" dirty="0">
              <a:latin typeface="Arial" charset="0"/>
            </a:endParaRPr>
          </a:p>
          <a:p>
            <a:pPr>
              <a:spcBef>
                <a:spcPct val="50000"/>
              </a:spcBef>
            </a:pPr>
            <a:endParaRPr lang="en-GB" sz="2000" dirty="0">
              <a:latin typeface="Arial" charset="0"/>
            </a:endParaRPr>
          </a:p>
        </p:txBody>
      </p:sp>
      <p:pic>
        <p:nvPicPr>
          <p:cNvPr id="191493" name="Picture 5" descr="reliability_l"/>
          <p:cNvPicPr>
            <a:picLocks noChangeAspect="1" noChangeArrowheads="1"/>
          </p:cNvPicPr>
          <p:nvPr/>
        </p:nvPicPr>
        <p:blipFill>
          <a:blip r:embed="rId3" cstate="print"/>
          <a:srcRect/>
          <a:stretch>
            <a:fillRect/>
          </a:stretch>
        </p:blipFill>
        <p:spPr bwMode="auto">
          <a:xfrm>
            <a:off x="5364163" y="1628775"/>
            <a:ext cx="3427412" cy="4768850"/>
          </a:xfrm>
          <a:prstGeom prst="rect">
            <a:avLst/>
          </a:prstGeom>
          <a:noFill/>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91490"/>
                                        </p:tgtEl>
                                        <p:attrNameLst>
                                          <p:attrName>style.visibility</p:attrName>
                                        </p:attrNameLst>
                                      </p:cBhvr>
                                      <p:to>
                                        <p:strVal val="visible"/>
                                      </p:to>
                                    </p:set>
                                    <p:animEffect transition="in" filter="fade">
                                      <p:cBhvr>
                                        <p:cTn id="7" dur="2000"/>
                                        <p:tgtEl>
                                          <p:spTgt spid="191490"/>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191491">
                                            <p:txEl>
                                              <p:pRg st="0" end="0"/>
                                            </p:txEl>
                                          </p:spTgt>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191491">
                                            <p:txEl>
                                              <p:pRg st="1" end="1"/>
                                            </p:txEl>
                                          </p:spTgt>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grpId="0" nodeType="clickEffect">
                                  <p:stCondLst>
                                    <p:cond delay="0"/>
                                  </p:stCondLst>
                                  <p:childTnLst>
                                    <p:set>
                                      <p:cBhvr>
                                        <p:cTn id="19" dur="1" fill="hold">
                                          <p:stCondLst>
                                            <p:cond delay="0"/>
                                          </p:stCondLst>
                                        </p:cTn>
                                        <p:tgtEl>
                                          <p:spTgt spid="191491">
                                            <p:txEl>
                                              <p:pRg st="2" end="2"/>
                                            </p:txEl>
                                          </p:spTgt>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grpId="0" nodeType="clickEffect">
                                  <p:stCondLst>
                                    <p:cond delay="0"/>
                                  </p:stCondLst>
                                  <p:childTnLst>
                                    <p:set>
                                      <p:cBhvr>
                                        <p:cTn id="23" dur="1" fill="hold">
                                          <p:stCondLst>
                                            <p:cond delay="0"/>
                                          </p:stCondLst>
                                        </p:cTn>
                                        <p:tgtEl>
                                          <p:spTgt spid="191491">
                                            <p:txEl>
                                              <p:pRg st="3" end="3"/>
                                            </p:txEl>
                                          </p:spTgt>
                                        </p:tgtEl>
                                        <p:attrNameLst>
                                          <p:attrName>style.visibility</p:attrName>
                                        </p:attrNameLst>
                                      </p:cBhvr>
                                      <p:to>
                                        <p:strVal val="visible"/>
                                      </p:to>
                                    </p:set>
                                  </p:childTnLst>
                                </p:cTn>
                              </p:par>
                            </p:childTnLst>
                          </p:cTn>
                        </p:par>
                      </p:childTnLst>
                    </p:cTn>
                  </p:par>
                  <p:par>
                    <p:cTn id="24" fill="hold">
                      <p:stCondLst>
                        <p:cond delay="indefinite"/>
                      </p:stCondLst>
                      <p:childTnLst>
                        <p:par>
                          <p:cTn id="25" fill="hold">
                            <p:stCondLst>
                              <p:cond delay="0"/>
                            </p:stCondLst>
                            <p:childTnLst>
                              <p:par>
                                <p:cTn id="26" presetID="1" presetClass="entr" presetSubtype="0" fill="hold" grpId="0" nodeType="clickEffect">
                                  <p:stCondLst>
                                    <p:cond delay="0"/>
                                  </p:stCondLst>
                                  <p:childTnLst>
                                    <p:set>
                                      <p:cBhvr>
                                        <p:cTn id="27" dur="1" fill="hold">
                                          <p:stCondLst>
                                            <p:cond delay="0"/>
                                          </p:stCondLst>
                                        </p:cTn>
                                        <p:tgtEl>
                                          <p:spTgt spid="191491">
                                            <p:txEl>
                                              <p:pRg st="5" end="5"/>
                                            </p:txEl>
                                          </p:spTgt>
                                        </p:tgtEl>
                                        <p:attrNameLst>
                                          <p:attrName>style.visibility</p:attrName>
                                        </p:attrNameLst>
                                      </p:cBhvr>
                                      <p:to>
                                        <p:strVal val="visible"/>
                                      </p:to>
                                    </p:set>
                                  </p:childTnLst>
                                </p:cTn>
                              </p:par>
                            </p:childTnLst>
                          </p:cTn>
                        </p:par>
                      </p:childTnLst>
                    </p:cTn>
                  </p:par>
                  <p:par>
                    <p:cTn id="28" fill="hold">
                      <p:stCondLst>
                        <p:cond delay="indefinite"/>
                      </p:stCondLst>
                      <p:childTnLst>
                        <p:par>
                          <p:cTn id="29" fill="hold">
                            <p:stCondLst>
                              <p:cond delay="0"/>
                            </p:stCondLst>
                            <p:childTnLst>
                              <p:par>
                                <p:cTn id="30" presetID="1" presetClass="entr" presetSubtype="0" fill="hold" grpId="0" nodeType="clickEffect">
                                  <p:stCondLst>
                                    <p:cond delay="0"/>
                                  </p:stCondLst>
                                  <p:childTnLst>
                                    <p:set>
                                      <p:cBhvr>
                                        <p:cTn id="31" dur="1" fill="hold">
                                          <p:stCondLst>
                                            <p:cond delay="0"/>
                                          </p:stCondLst>
                                        </p:cTn>
                                        <p:tgtEl>
                                          <p:spTgt spid="191491">
                                            <p:txEl>
                                              <p:pRg st="6" end="6"/>
                                            </p:txEl>
                                          </p:spTgt>
                                        </p:tgtEl>
                                        <p:attrNameLst>
                                          <p:attrName>style.visibility</p:attrName>
                                        </p:attrNameLst>
                                      </p:cBhvr>
                                      <p:to>
                                        <p:strVal val="visible"/>
                                      </p:to>
                                    </p:set>
                                  </p:childTnLst>
                                </p:cTn>
                              </p:par>
                            </p:childTnLst>
                          </p:cTn>
                        </p:par>
                      </p:childTnLst>
                    </p:cTn>
                  </p:par>
                  <p:par>
                    <p:cTn id="32" fill="hold">
                      <p:stCondLst>
                        <p:cond delay="indefinite"/>
                      </p:stCondLst>
                      <p:childTnLst>
                        <p:par>
                          <p:cTn id="33" fill="hold">
                            <p:stCondLst>
                              <p:cond delay="0"/>
                            </p:stCondLst>
                            <p:childTnLst>
                              <p:par>
                                <p:cTn id="34" presetID="1" presetClass="entr" presetSubtype="0" fill="hold" grpId="0" nodeType="clickEffect">
                                  <p:stCondLst>
                                    <p:cond delay="0"/>
                                  </p:stCondLst>
                                  <p:childTnLst>
                                    <p:set>
                                      <p:cBhvr>
                                        <p:cTn id="35" dur="1" fill="hold">
                                          <p:stCondLst>
                                            <p:cond delay="0"/>
                                          </p:stCondLst>
                                        </p:cTn>
                                        <p:tgtEl>
                                          <p:spTgt spid="191491">
                                            <p:txEl>
                                              <p:pRg st="7" end="7"/>
                                            </p:txEl>
                                          </p:spTgt>
                                        </p:tgtEl>
                                        <p:attrNameLst>
                                          <p:attrName>style.visibility</p:attrName>
                                        </p:attrNameLst>
                                      </p:cBhvr>
                                      <p:to>
                                        <p:strVal val="visible"/>
                                      </p:to>
                                    </p:set>
                                  </p:childTnLst>
                                </p:cTn>
                              </p:par>
                            </p:childTnLst>
                          </p:cTn>
                        </p:par>
                      </p:childTnLst>
                    </p:cTn>
                  </p:par>
                  <p:par>
                    <p:cTn id="36" fill="hold">
                      <p:stCondLst>
                        <p:cond delay="indefinite"/>
                      </p:stCondLst>
                      <p:childTnLst>
                        <p:par>
                          <p:cTn id="37" fill="hold">
                            <p:stCondLst>
                              <p:cond delay="0"/>
                            </p:stCondLst>
                            <p:childTnLst>
                              <p:par>
                                <p:cTn id="38" presetID="1" presetClass="entr" presetSubtype="0" fill="hold" grpId="0" nodeType="clickEffect">
                                  <p:stCondLst>
                                    <p:cond delay="0"/>
                                  </p:stCondLst>
                                  <p:childTnLst>
                                    <p:set>
                                      <p:cBhvr>
                                        <p:cTn id="39" dur="1" fill="hold">
                                          <p:stCondLst>
                                            <p:cond delay="0"/>
                                          </p:stCondLst>
                                        </p:cTn>
                                        <p:tgtEl>
                                          <p:spTgt spid="191491">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1490" grpId="0"/>
      <p:bldP spid="191491" grpId="0" build="p"/>
    </p:bldLst>
  </p:timing>
</p:sld>
</file>

<file path=ppt/slides/slide3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 name="Footer Placeholder 3"/>
          <p:cNvSpPr>
            <a:spLocks noGrp="1"/>
          </p:cNvSpPr>
          <p:nvPr>
            <p:ph type="ftr" sz="quarter" idx="11"/>
          </p:nvPr>
        </p:nvSpPr>
        <p:spPr/>
        <p:txBody>
          <a:bodyPr/>
          <a:lstStyle/>
          <a:p>
            <a:r>
              <a:rPr lang="en-GB"/>
              <a:t>CH2022</a:t>
            </a:r>
          </a:p>
        </p:txBody>
      </p:sp>
      <p:sp>
        <p:nvSpPr>
          <p:cNvPr id="7" name="Slide Number Placeholder 4"/>
          <p:cNvSpPr>
            <a:spLocks noGrp="1"/>
          </p:cNvSpPr>
          <p:nvPr>
            <p:ph type="sldNum" sz="quarter" idx="12"/>
          </p:nvPr>
        </p:nvSpPr>
        <p:spPr/>
        <p:txBody>
          <a:bodyPr/>
          <a:lstStyle/>
          <a:p>
            <a:fld id="{77784435-8118-430B-9E80-C9D24ABEDA8D}" type="slidenum">
              <a:rPr lang="en-GB"/>
              <a:pPr/>
              <a:t>36</a:t>
            </a:fld>
            <a:endParaRPr lang="en-GB"/>
          </a:p>
        </p:txBody>
      </p:sp>
      <p:sp>
        <p:nvSpPr>
          <p:cNvPr id="193538" name="Rectangle 2"/>
          <p:cNvSpPr>
            <a:spLocks noGrp="1" noChangeArrowheads="1"/>
          </p:cNvSpPr>
          <p:nvPr>
            <p:ph type="title"/>
          </p:nvPr>
        </p:nvSpPr>
        <p:spPr>
          <a:xfrm>
            <a:off x="748368" y="332656"/>
            <a:ext cx="3744416" cy="1054236"/>
          </a:xfrm>
        </p:spPr>
        <p:txBody>
          <a:bodyPr/>
          <a:lstStyle/>
          <a:p>
            <a:r>
              <a:rPr lang="en-GB" sz="2800" b="1" dirty="0"/>
              <a:t>Validity often associated with Accuracy</a:t>
            </a:r>
          </a:p>
        </p:txBody>
      </p:sp>
      <p:sp>
        <p:nvSpPr>
          <p:cNvPr id="193539" name="Text Box 3"/>
          <p:cNvSpPr txBox="1">
            <a:spLocks noChangeArrowheads="1"/>
          </p:cNvSpPr>
          <p:nvPr/>
        </p:nvSpPr>
        <p:spPr bwMode="auto">
          <a:xfrm>
            <a:off x="3359742" y="1661393"/>
            <a:ext cx="5100690" cy="4893647"/>
          </a:xfrm>
          <a:prstGeom prst="rect">
            <a:avLst/>
          </a:prstGeom>
          <a:noFill/>
          <a:ln w="9525">
            <a:noFill/>
            <a:miter lim="800000"/>
            <a:headEnd/>
            <a:tailEnd/>
          </a:ln>
          <a:effectLst/>
        </p:spPr>
        <p:txBody>
          <a:bodyPr wrap="square">
            <a:spAutoFit/>
          </a:bodyPr>
          <a:lstStyle/>
          <a:p>
            <a:pPr>
              <a:spcBef>
                <a:spcPct val="50000"/>
              </a:spcBef>
            </a:pPr>
            <a:r>
              <a:rPr lang="en-GB" sz="1600" b="1" dirty="0">
                <a:solidFill>
                  <a:schemeClr val="tx2">
                    <a:lumMod val="50000"/>
                  </a:schemeClr>
                </a:solidFill>
                <a:latin typeface="Arial" charset="0"/>
              </a:rPr>
              <a:t>Internal validity</a:t>
            </a:r>
          </a:p>
          <a:p>
            <a:pPr>
              <a:spcBef>
                <a:spcPct val="50000"/>
              </a:spcBef>
            </a:pPr>
            <a:r>
              <a:rPr lang="en-GB" sz="1600" dirty="0">
                <a:latin typeface="Arial" charset="0"/>
              </a:rPr>
              <a:t>The extent to which the observed relationship reflects the actual relationship between the variables in a study.</a:t>
            </a:r>
            <a:endParaRPr lang="en-GB" sz="1600" b="1" dirty="0">
              <a:latin typeface="Arial" charset="0"/>
            </a:endParaRPr>
          </a:p>
          <a:p>
            <a:pPr>
              <a:spcBef>
                <a:spcPct val="50000"/>
              </a:spcBef>
            </a:pPr>
            <a:r>
              <a:rPr lang="en-GB" sz="1600" b="1" dirty="0">
                <a:solidFill>
                  <a:schemeClr val="tx2">
                    <a:lumMod val="50000"/>
                  </a:schemeClr>
                </a:solidFill>
                <a:latin typeface="Arial" charset="0"/>
              </a:rPr>
              <a:t>External validity</a:t>
            </a:r>
          </a:p>
          <a:p>
            <a:pPr>
              <a:spcBef>
                <a:spcPct val="50000"/>
              </a:spcBef>
            </a:pPr>
            <a:r>
              <a:rPr lang="en-GB" sz="1600" dirty="0">
                <a:latin typeface="Arial" charset="0"/>
              </a:rPr>
              <a:t>The extent to which the results generalise to other participants and other situations</a:t>
            </a:r>
            <a:endParaRPr lang="en-GB" sz="1600" b="1" dirty="0">
              <a:latin typeface="Arial" charset="0"/>
            </a:endParaRPr>
          </a:p>
          <a:p>
            <a:pPr>
              <a:spcBef>
                <a:spcPct val="50000"/>
              </a:spcBef>
            </a:pPr>
            <a:r>
              <a:rPr lang="en-GB" sz="1600" b="1" dirty="0">
                <a:solidFill>
                  <a:schemeClr val="tx2">
                    <a:lumMod val="50000"/>
                  </a:schemeClr>
                </a:solidFill>
                <a:latin typeface="Arial" charset="0"/>
              </a:rPr>
              <a:t>Student dissertations</a:t>
            </a:r>
          </a:p>
          <a:p>
            <a:pPr>
              <a:spcBef>
                <a:spcPct val="50000"/>
              </a:spcBef>
            </a:pPr>
            <a:r>
              <a:rPr lang="en-GB" sz="1600" dirty="0"/>
              <a:t>Internal validity refers to (1) the rigor with which the study was conducted (e.g., the study's design, the care taken to conduct measurements, and decisions concerning what was and wasn't measured) and (2) the extent to which the designers of a study have taken into account alternative explanations for any causal relationships they explore (</a:t>
            </a:r>
            <a:r>
              <a:rPr lang="en-GB" sz="1600" dirty="0" err="1"/>
              <a:t>Huitt</a:t>
            </a:r>
            <a:r>
              <a:rPr lang="en-GB" sz="1600" dirty="0"/>
              <a:t>, 1998 cited in CSU). </a:t>
            </a:r>
            <a:endParaRPr lang="en-GB" sz="1600" dirty="0">
              <a:latin typeface="Arial" charset="0"/>
            </a:endParaRPr>
          </a:p>
        </p:txBody>
      </p:sp>
      <p:pic>
        <p:nvPicPr>
          <p:cNvPr id="193541" name="Picture 5" descr="wwe0125l"/>
          <p:cNvPicPr>
            <a:picLocks noChangeAspect="1" noChangeArrowheads="1"/>
          </p:cNvPicPr>
          <p:nvPr/>
        </p:nvPicPr>
        <p:blipFill>
          <a:blip r:embed="rId3" cstate="print"/>
          <a:srcRect/>
          <a:stretch>
            <a:fillRect/>
          </a:stretch>
        </p:blipFill>
        <p:spPr bwMode="auto">
          <a:xfrm>
            <a:off x="179512" y="3501008"/>
            <a:ext cx="2808436" cy="2176375"/>
          </a:xfrm>
          <a:prstGeom prst="rect">
            <a:avLst/>
          </a:prstGeom>
          <a:noFill/>
        </p:spPr>
      </p:pic>
      <p:sp>
        <p:nvSpPr>
          <p:cNvPr id="193542" name="Text Box 6"/>
          <p:cNvSpPr txBox="1">
            <a:spLocks noChangeArrowheads="1"/>
          </p:cNvSpPr>
          <p:nvPr/>
        </p:nvSpPr>
        <p:spPr bwMode="auto">
          <a:xfrm>
            <a:off x="4478855" y="332656"/>
            <a:ext cx="3457575" cy="1328737"/>
          </a:xfrm>
          <a:prstGeom prst="rect">
            <a:avLst/>
          </a:prstGeom>
          <a:noFill/>
          <a:ln w="12700">
            <a:noFill/>
            <a:miter lim="800000"/>
            <a:headEnd/>
            <a:tailEnd/>
          </a:ln>
          <a:effectLst/>
        </p:spPr>
        <p:txBody>
          <a:bodyPr>
            <a:spAutoFit/>
          </a:bodyPr>
          <a:lstStyle/>
          <a:p>
            <a:pPr>
              <a:spcBef>
                <a:spcPct val="50000"/>
              </a:spcBef>
            </a:pPr>
            <a:r>
              <a:rPr lang="en-GB" dirty="0"/>
              <a:t>The measuring device must measure what it’s supposed to measure.</a:t>
            </a:r>
          </a:p>
          <a:p>
            <a:pPr>
              <a:spcBef>
                <a:spcPct val="50000"/>
              </a:spcBef>
            </a:pPr>
            <a:endParaRPr lang="en-GB" dirty="0"/>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93538"/>
                                        </p:tgtEl>
                                        <p:attrNameLst>
                                          <p:attrName>style.visibility</p:attrName>
                                        </p:attrNameLst>
                                      </p:cBhvr>
                                      <p:to>
                                        <p:strVal val="visible"/>
                                      </p:to>
                                    </p:set>
                                    <p:animEffect transition="in" filter="fade">
                                      <p:cBhvr>
                                        <p:cTn id="7" dur="2000"/>
                                        <p:tgtEl>
                                          <p:spTgt spid="19353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3538"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Reliability </a:t>
            </a:r>
            <a:r>
              <a:rPr lang="en-GB" dirty="0" err="1"/>
              <a:t>vs</a:t>
            </a:r>
            <a:r>
              <a:rPr lang="en-GB" dirty="0"/>
              <a:t> validity</a:t>
            </a:r>
          </a:p>
        </p:txBody>
      </p:sp>
      <p:sp>
        <p:nvSpPr>
          <p:cNvPr id="5" name="Text Placeholder 4"/>
          <p:cNvSpPr>
            <a:spLocks noGrp="1"/>
          </p:cNvSpPr>
          <p:nvPr>
            <p:ph type="body" idx="1"/>
          </p:nvPr>
        </p:nvSpPr>
        <p:spPr>
          <a:xfrm>
            <a:off x="899592" y="1340768"/>
            <a:ext cx="4040188" cy="639762"/>
          </a:xfrm>
        </p:spPr>
        <p:txBody>
          <a:bodyPr/>
          <a:lstStyle/>
          <a:p>
            <a:r>
              <a:rPr lang="en-GB" dirty="0"/>
              <a:t>Validity</a:t>
            </a:r>
          </a:p>
        </p:txBody>
      </p:sp>
      <p:sp>
        <p:nvSpPr>
          <p:cNvPr id="6" name="Content Placeholder 5"/>
          <p:cNvSpPr>
            <a:spLocks noGrp="1"/>
          </p:cNvSpPr>
          <p:nvPr>
            <p:ph sz="half" idx="2"/>
          </p:nvPr>
        </p:nvSpPr>
        <p:spPr>
          <a:xfrm>
            <a:off x="107504" y="2174875"/>
            <a:ext cx="3672408" cy="3951288"/>
          </a:xfrm>
        </p:spPr>
        <p:txBody>
          <a:bodyPr/>
          <a:lstStyle/>
          <a:p>
            <a:r>
              <a:rPr lang="en-GB" sz="1800" dirty="0"/>
              <a:t>Validity refers to the degree to which a study </a:t>
            </a:r>
            <a:r>
              <a:rPr lang="en-GB" sz="1800" dirty="0">
                <a:solidFill>
                  <a:srgbClr val="FFFF00"/>
                </a:solidFill>
              </a:rPr>
              <a:t>accurately reflects </a:t>
            </a:r>
            <a:r>
              <a:rPr lang="en-GB" sz="1800" dirty="0"/>
              <a:t>or assesses the specific concept that the researcher is attempting to measure. While reliability is concerned with the accuracy of the actual measuring instrument or procedure, validity is concerned with the study's success at measuring what the researchers set out to measure.</a:t>
            </a:r>
            <a:endParaRPr lang="en-GB" dirty="0"/>
          </a:p>
        </p:txBody>
      </p:sp>
      <p:sp>
        <p:nvSpPr>
          <p:cNvPr id="7" name="Text Placeholder 6"/>
          <p:cNvSpPr>
            <a:spLocks noGrp="1"/>
          </p:cNvSpPr>
          <p:nvPr>
            <p:ph type="body" sz="quarter" idx="3"/>
          </p:nvPr>
        </p:nvSpPr>
        <p:spPr>
          <a:xfrm>
            <a:off x="4716016" y="1340768"/>
            <a:ext cx="4041775" cy="639762"/>
          </a:xfrm>
        </p:spPr>
        <p:txBody>
          <a:bodyPr/>
          <a:lstStyle/>
          <a:p>
            <a:r>
              <a:rPr lang="en-GB" dirty="0"/>
              <a:t>Reliability</a:t>
            </a:r>
          </a:p>
        </p:txBody>
      </p:sp>
      <p:sp>
        <p:nvSpPr>
          <p:cNvPr id="8" name="Content Placeholder 7"/>
          <p:cNvSpPr>
            <a:spLocks noGrp="1"/>
          </p:cNvSpPr>
          <p:nvPr>
            <p:ph sz="quarter" idx="4"/>
          </p:nvPr>
        </p:nvSpPr>
        <p:spPr>
          <a:xfrm>
            <a:off x="3779912" y="1988840"/>
            <a:ext cx="5222106" cy="3951288"/>
          </a:xfrm>
        </p:spPr>
        <p:txBody>
          <a:bodyPr/>
          <a:lstStyle/>
          <a:p>
            <a:r>
              <a:rPr lang="en-GB" sz="1800" dirty="0"/>
              <a:t>Reliability is the extent to which an experiment, test, or any measuring procedure yields the </a:t>
            </a:r>
            <a:r>
              <a:rPr lang="en-GB" sz="1800" dirty="0">
                <a:solidFill>
                  <a:srgbClr val="FFFF00"/>
                </a:solidFill>
              </a:rPr>
              <a:t>same result on repeated trials</a:t>
            </a:r>
            <a:r>
              <a:rPr lang="en-GB" sz="1800" dirty="0"/>
              <a:t>. Without the agreement of independent observers able to replicate research procedures, or the ability to use research tools and procedures that yield consistent measurements, researchers would be unable to satisfactorily draw conclusions, formulate theories, or make claims about the generalisability of their research.  </a:t>
            </a:r>
            <a:r>
              <a:rPr lang="en-GB" sz="1050" dirty="0"/>
              <a:t>(</a:t>
            </a:r>
            <a:r>
              <a:rPr lang="en-GB" sz="1050" dirty="0">
                <a:hlinkClick r:id="rId2"/>
              </a:rPr>
              <a:t>http://writing.colostate.edu/guides/page.cfm?pageid=1386</a:t>
            </a:r>
            <a:r>
              <a:rPr lang="en-GB" sz="1050" dirty="0"/>
              <a:t>, 2019)</a:t>
            </a:r>
          </a:p>
          <a:p>
            <a:r>
              <a:rPr lang="en-GB" sz="1800" dirty="0"/>
              <a:t>TED Ed (2015) (Video 5mins plus exercises)</a:t>
            </a:r>
          </a:p>
          <a:p>
            <a:pPr lvl="1"/>
            <a:r>
              <a:rPr lang="en-GB" sz="1100" dirty="0">
                <a:hlinkClick r:id="rId3"/>
              </a:rPr>
              <a:t>TED Ed talk</a:t>
            </a:r>
            <a:endParaRPr lang="en-GB" sz="1100" dirty="0"/>
          </a:p>
          <a:p>
            <a:pPr lvl="1"/>
            <a:endParaRPr lang="en-GB" sz="650" dirty="0"/>
          </a:p>
        </p:txBody>
      </p:sp>
      <p:sp>
        <p:nvSpPr>
          <p:cNvPr id="3" name="Footer Placeholder 2"/>
          <p:cNvSpPr>
            <a:spLocks noGrp="1"/>
          </p:cNvSpPr>
          <p:nvPr>
            <p:ph type="ftr" sz="quarter" idx="11"/>
          </p:nvPr>
        </p:nvSpPr>
        <p:spPr>
          <a:xfrm>
            <a:off x="1403648" y="6259413"/>
            <a:ext cx="2895600" cy="457200"/>
          </a:xfrm>
        </p:spPr>
        <p:txBody>
          <a:bodyPr/>
          <a:lstStyle/>
          <a:p>
            <a:r>
              <a:rPr lang="en-GB"/>
              <a:t>CH2022</a:t>
            </a:r>
            <a:endParaRPr lang="en-GB" dirty="0"/>
          </a:p>
        </p:txBody>
      </p:sp>
      <p:sp>
        <p:nvSpPr>
          <p:cNvPr id="4" name="Slide Number Placeholder 3"/>
          <p:cNvSpPr>
            <a:spLocks noGrp="1"/>
          </p:cNvSpPr>
          <p:nvPr>
            <p:ph type="sldNum" sz="quarter" idx="12"/>
          </p:nvPr>
        </p:nvSpPr>
        <p:spPr/>
        <p:txBody>
          <a:bodyPr/>
          <a:lstStyle/>
          <a:p>
            <a:fld id="{1F2C837A-AAC3-4155-9BA1-2C67A78A5778}" type="slidenum">
              <a:rPr lang="en-GB" smtClean="0"/>
              <a:pPr/>
              <a:t>37</a:t>
            </a:fld>
            <a:endParaRPr lang="en-GB" dirty="0"/>
          </a:p>
        </p:txBody>
      </p:sp>
      <p:pic>
        <p:nvPicPr>
          <p:cNvPr id="353282"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7731" y="1572702"/>
            <a:ext cx="8866818" cy="408854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207032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fade">
                                      <p:cBhvr>
                                        <p:cTn id="7" dur="2000"/>
                                        <p:tgtEl>
                                          <p:spTgt spid="8">
                                            <p:txEl>
                                              <p:pRg st="0" end="0"/>
                                            </p:txEl>
                                          </p:spTgt>
                                        </p:tgtEl>
                                      </p:cBhvr>
                                    </p:animEffect>
                                    <p:anim calcmode="lin" valueType="num">
                                      <p:cBhvr>
                                        <p:cTn id="8" dur="2000" fill="hold"/>
                                        <p:tgtEl>
                                          <p:spTgt spid="8">
                                            <p:txEl>
                                              <p:pRg st="0" end="0"/>
                                            </p:txEl>
                                          </p:spTgt>
                                        </p:tgtEl>
                                        <p:attrNameLst>
                                          <p:attrName>ppt_w</p:attrName>
                                        </p:attrNameLst>
                                      </p:cBhvr>
                                      <p:tavLst>
                                        <p:tav tm="0" fmla="#ppt_w*sin(2.5*pi*$)">
                                          <p:val>
                                            <p:fltVal val="0"/>
                                          </p:val>
                                        </p:tav>
                                        <p:tav tm="100000">
                                          <p:val>
                                            <p:fltVal val="1"/>
                                          </p:val>
                                        </p:tav>
                                      </p:tavLst>
                                    </p:anim>
                                    <p:anim calcmode="lin" valueType="num">
                                      <p:cBhvr>
                                        <p:cTn id="9" dur="2000" fill="hold"/>
                                        <p:tgtEl>
                                          <p:spTgt spid="8">
                                            <p:txEl>
                                              <p:pRg st="0" end="0"/>
                                            </p:txEl>
                                          </p:spTgt>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45" presetClass="entr" presetSubtype="0" fill="hold" grpId="0" nodeType="clickEffect">
                                  <p:stCondLst>
                                    <p:cond delay="0"/>
                                  </p:stCondLst>
                                  <p:childTnLst>
                                    <p:set>
                                      <p:cBhvr>
                                        <p:cTn id="13" dur="1" fill="hold">
                                          <p:stCondLst>
                                            <p:cond delay="0"/>
                                          </p:stCondLst>
                                        </p:cTn>
                                        <p:tgtEl>
                                          <p:spTgt spid="8">
                                            <p:txEl>
                                              <p:pRg st="1" end="1"/>
                                            </p:txEl>
                                          </p:spTgt>
                                        </p:tgtEl>
                                        <p:attrNameLst>
                                          <p:attrName>style.visibility</p:attrName>
                                        </p:attrNameLst>
                                      </p:cBhvr>
                                      <p:to>
                                        <p:strVal val="visible"/>
                                      </p:to>
                                    </p:set>
                                    <p:animEffect transition="in" filter="fade">
                                      <p:cBhvr>
                                        <p:cTn id="14" dur="2000"/>
                                        <p:tgtEl>
                                          <p:spTgt spid="8">
                                            <p:txEl>
                                              <p:pRg st="1" end="1"/>
                                            </p:txEl>
                                          </p:spTgt>
                                        </p:tgtEl>
                                      </p:cBhvr>
                                    </p:animEffect>
                                    <p:anim calcmode="lin" valueType="num">
                                      <p:cBhvr>
                                        <p:cTn id="15" dur="2000" fill="hold"/>
                                        <p:tgtEl>
                                          <p:spTgt spid="8">
                                            <p:txEl>
                                              <p:pRg st="1" end="1"/>
                                            </p:txEl>
                                          </p:spTgt>
                                        </p:tgtEl>
                                        <p:attrNameLst>
                                          <p:attrName>ppt_w</p:attrName>
                                        </p:attrNameLst>
                                      </p:cBhvr>
                                      <p:tavLst>
                                        <p:tav tm="0" fmla="#ppt_w*sin(2.5*pi*$)">
                                          <p:val>
                                            <p:fltVal val="0"/>
                                          </p:val>
                                        </p:tav>
                                        <p:tav tm="100000">
                                          <p:val>
                                            <p:fltVal val="1"/>
                                          </p:val>
                                        </p:tav>
                                      </p:tavLst>
                                    </p:anim>
                                    <p:anim calcmode="lin" valueType="num">
                                      <p:cBhvr>
                                        <p:cTn id="16" dur="2000" fill="hold"/>
                                        <p:tgtEl>
                                          <p:spTgt spid="8">
                                            <p:txEl>
                                              <p:pRg st="1" end="1"/>
                                            </p:txEl>
                                          </p:spTgt>
                                        </p:tgtEl>
                                        <p:attrNameLst>
                                          <p:attrName>ppt_h</p:attrName>
                                        </p:attrNameLst>
                                      </p:cBhvr>
                                      <p:tavLst>
                                        <p:tav tm="0">
                                          <p:val>
                                            <p:strVal val="#ppt_h"/>
                                          </p:val>
                                        </p:tav>
                                        <p:tav tm="100000">
                                          <p:val>
                                            <p:strVal val="#ppt_h"/>
                                          </p:val>
                                        </p:tav>
                                      </p:tavLst>
                                    </p:anim>
                                  </p:childTnLst>
                                </p:cTn>
                              </p:par>
                              <p:par>
                                <p:cTn id="17" presetID="45" presetClass="entr" presetSubtype="0" fill="hold" grpId="0" nodeType="withEffect">
                                  <p:stCondLst>
                                    <p:cond delay="0"/>
                                  </p:stCondLst>
                                  <p:childTnLst>
                                    <p:set>
                                      <p:cBhvr>
                                        <p:cTn id="18" dur="1" fill="hold">
                                          <p:stCondLst>
                                            <p:cond delay="0"/>
                                          </p:stCondLst>
                                        </p:cTn>
                                        <p:tgtEl>
                                          <p:spTgt spid="8">
                                            <p:txEl>
                                              <p:pRg st="2" end="2"/>
                                            </p:txEl>
                                          </p:spTgt>
                                        </p:tgtEl>
                                        <p:attrNameLst>
                                          <p:attrName>style.visibility</p:attrName>
                                        </p:attrNameLst>
                                      </p:cBhvr>
                                      <p:to>
                                        <p:strVal val="visible"/>
                                      </p:to>
                                    </p:set>
                                    <p:animEffect transition="in" filter="fade">
                                      <p:cBhvr>
                                        <p:cTn id="19" dur="2000"/>
                                        <p:tgtEl>
                                          <p:spTgt spid="8">
                                            <p:txEl>
                                              <p:pRg st="2" end="2"/>
                                            </p:txEl>
                                          </p:spTgt>
                                        </p:tgtEl>
                                      </p:cBhvr>
                                    </p:animEffect>
                                    <p:anim calcmode="lin" valueType="num">
                                      <p:cBhvr>
                                        <p:cTn id="20" dur="2000" fill="hold"/>
                                        <p:tgtEl>
                                          <p:spTgt spid="8">
                                            <p:txEl>
                                              <p:pRg st="2" end="2"/>
                                            </p:txEl>
                                          </p:spTgt>
                                        </p:tgtEl>
                                        <p:attrNameLst>
                                          <p:attrName>ppt_w</p:attrName>
                                        </p:attrNameLst>
                                      </p:cBhvr>
                                      <p:tavLst>
                                        <p:tav tm="0" fmla="#ppt_w*sin(2.5*pi*$)">
                                          <p:val>
                                            <p:fltVal val="0"/>
                                          </p:val>
                                        </p:tav>
                                        <p:tav tm="100000">
                                          <p:val>
                                            <p:fltVal val="1"/>
                                          </p:val>
                                        </p:tav>
                                      </p:tavLst>
                                    </p:anim>
                                    <p:anim calcmode="lin" valueType="num">
                                      <p:cBhvr>
                                        <p:cTn id="21" dur="2000" fill="hold"/>
                                        <p:tgtEl>
                                          <p:spTgt spid="8">
                                            <p:txEl>
                                              <p:pRg st="2" end="2"/>
                                            </p:txEl>
                                          </p:spTgt>
                                        </p:tgtEl>
                                        <p:attrNameLst>
                                          <p:attrName>ppt_h</p:attrName>
                                        </p:attrNameLst>
                                      </p:cBhvr>
                                      <p:tavLst>
                                        <p:tav tm="0">
                                          <p:val>
                                            <p:strVal val="#ppt_h"/>
                                          </p:val>
                                        </p:tav>
                                        <p:tav tm="100000">
                                          <p:val>
                                            <p:strVal val="#ppt_h"/>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nodeType="clickEffect">
                                  <p:stCondLst>
                                    <p:cond delay="0"/>
                                  </p:stCondLst>
                                  <p:childTnLst>
                                    <p:set>
                                      <p:cBhvr>
                                        <p:cTn id="25" dur="1" fill="hold">
                                          <p:stCondLst>
                                            <p:cond delay="0"/>
                                          </p:stCondLst>
                                        </p:cTn>
                                        <p:tgtEl>
                                          <p:spTgt spid="353282"/>
                                        </p:tgtEl>
                                        <p:attrNameLst>
                                          <p:attrName>style.visibility</p:attrName>
                                        </p:attrNameLst>
                                      </p:cBhvr>
                                      <p:to>
                                        <p:strVal val="visible"/>
                                      </p:to>
                                    </p:set>
                                    <p:anim calcmode="lin" valueType="num">
                                      <p:cBhvr additive="base">
                                        <p:cTn id="26" dur="500" fill="hold"/>
                                        <p:tgtEl>
                                          <p:spTgt spid="353282"/>
                                        </p:tgtEl>
                                        <p:attrNameLst>
                                          <p:attrName>ppt_x</p:attrName>
                                        </p:attrNameLst>
                                      </p:cBhvr>
                                      <p:tavLst>
                                        <p:tav tm="0">
                                          <p:val>
                                            <p:strVal val="#ppt_x"/>
                                          </p:val>
                                        </p:tav>
                                        <p:tav tm="100000">
                                          <p:val>
                                            <p:strVal val="#ppt_x"/>
                                          </p:val>
                                        </p:tav>
                                      </p:tavLst>
                                    </p:anim>
                                    <p:anim calcmode="lin" valueType="num">
                                      <p:cBhvr additive="base">
                                        <p:cTn id="27" dur="500" fill="hold"/>
                                        <p:tgtEl>
                                          <p:spTgt spid="35328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p:cNvSpPr>
            <a:spLocks noGrp="1"/>
          </p:cNvSpPr>
          <p:nvPr>
            <p:ph type="title"/>
          </p:nvPr>
        </p:nvSpPr>
        <p:spPr>
          <a:xfrm>
            <a:off x="2987824" y="202862"/>
            <a:ext cx="7313612" cy="1143000"/>
          </a:xfrm>
        </p:spPr>
        <p:txBody>
          <a:bodyPr/>
          <a:lstStyle/>
          <a:p>
            <a:r>
              <a:rPr lang="en-GB" dirty="0"/>
              <a:t>Triangulation</a:t>
            </a:r>
          </a:p>
        </p:txBody>
      </p:sp>
      <p:sp>
        <p:nvSpPr>
          <p:cNvPr id="10" name="Content Placeholder 9"/>
          <p:cNvSpPr>
            <a:spLocks noGrp="1"/>
          </p:cNvSpPr>
          <p:nvPr>
            <p:ph idx="1"/>
          </p:nvPr>
        </p:nvSpPr>
        <p:spPr>
          <a:xfrm>
            <a:off x="3779912" y="1567850"/>
            <a:ext cx="5184576" cy="4114800"/>
          </a:xfrm>
        </p:spPr>
        <p:txBody>
          <a:bodyPr/>
          <a:lstStyle/>
          <a:p>
            <a:r>
              <a:rPr lang="en-GB" dirty="0"/>
              <a:t>Then triangulation is defined to be </a:t>
            </a:r>
            <a:r>
              <a:rPr lang="en-GB" i="1" dirty="0">
                <a:solidFill>
                  <a:srgbClr val="FFFF00"/>
                </a:solidFill>
              </a:rPr>
              <a:t>“a validity procedure where researchers search for convergence among multiple and different sources of information to form themes or categories in a study” </a:t>
            </a:r>
            <a:r>
              <a:rPr lang="en-GB" dirty="0"/>
              <a:t>(Creswell &amp; Miller, 2000, p. 126). </a:t>
            </a:r>
          </a:p>
        </p:txBody>
      </p:sp>
      <p:sp>
        <p:nvSpPr>
          <p:cNvPr id="7" name="Footer Placeholder 6"/>
          <p:cNvSpPr>
            <a:spLocks noGrp="1"/>
          </p:cNvSpPr>
          <p:nvPr>
            <p:ph type="ftr" sz="quarter" idx="11"/>
          </p:nvPr>
        </p:nvSpPr>
        <p:spPr/>
        <p:txBody>
          <a:bodyPr/>
          <a:lstStyle/>
          <a:p>
            <a:r>
              <a:rPr lang="en-GB"/>
              <a:t>CH2022</a:t>
            </a:r>
          </a:p>
        </p:txBody>
      </p:sp>
      <p:sp>
        <p:nvSpPr>
          <p:cNvPr id="8" name="Slide Number Placeholder 7"/>
          <p:cNvSpPr>
            <a:spLocks noGrp="1"/>
          </p:cNvSpPr>
          <p:nvPr>
            <p:ph type="sldNum" sz="quarter" idx="12"/>
          </p:nvPr>
        </p:nvSpPr>
        <p:spPr/>
        <p:txBody>
          <a:bodyPr/>
          <a:lstStyle/>
          <a:p>
            <a:fld id="{BE2ED445-0357-4974-8114-CBAD58E271F9}" type="slidenum">
              <a:rPr lang="en-GB" smtClean="0"/>
              <a:pPr/>
              <a:t>38</a:t>
            </a:fld>
            <a:endParaRPr lang="en-GB"/>
          </a:p>
        </p:txBody>
      </p:sp>
      <p:pic>
        <p:nvPicPr>
          <p:cNvPr id="11" name="Picture 10"/>
          <p:cNvPicPr>
            <a:picLocks noChangeAspect="1"/>
          </p:cNvPicPr>
          <p:nvPr/>
        </p:nvPicPr>
        <p:blipFill>
          <a:blip r:embed="rId2"/>
          <a:stretch>
            <a:fillRect/>
          </a:stretch>
        </p:blipFill>
        <p:spPr>
          <a:xfrm>
            <a:off x="179512" y="2852936"/>
            <a:ext cx="3855555" cy="3343614"/>
          </a:xfrm>
          <a:prstGeom prst="rect">
            <a:avLst/>
          </a:prstGeom>
        </p:spPr>
      </p:pic>
      <p:pic>
        <p:nvPicPr>
          <p:cNvPr id="12" name="Picture 11"/>
          <p:cNvPicPr>
            <a:picLocks noChangeAspect="1"/>
          </p:cNvPicPr>
          <p:nvPr/>
        </p:nvPicPr>
        <p:blipFill>
          <a:blip r:embed="rId3"/>
          <a:stretch>
            <a:fillRect/>
          </a:stretch>
        </p:blipFill>
        <p:spPr>
          <a:xfrm>
            <a:off x="20976" y="0"/>
            <a:ext cx="1814720" cy="2719356"/>
          </a:xfrm>
          <a:prstGeom prst="rect">
            <a:avLst/>
          </a:prstGeom>
        </p:spPr>
      </p:pic>
    </p:spTree>
    <p:extLst>
      <p:ext uri="{BB962C8B-B14F-4D97-AF65-F5344CB8AC3E}">
        <p14:creationId xmlns:p14="http://schemas.microsoft.com/office/powerpoint/2010/main" val="110354239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3" name="Footer Placeholder 4"/>
          <p:cNvSpPr>
            <a:spLocks noGrp="1"/>
          </p:cNvSpPr>
          <p:nvPr>
            <p:ph type="ftr" sz="quarter" idx="11"/>
          </p:nvPr>
        </p:nvSpPr>
        <p:spPr/>
        <p:txBody>
          <a:bodyPr/>
          <a:lstStyle/>
          <a:p>
            <a:r>
              <a:rPr lang="en-GB"/>
              <a:t>CH2022</a:t>
            </a:r>
          </a:p>
        </p:txBody>
      </p:sp>
      <p:sp>
        <p:nvSpPr>
          <p:cNvPr id="24" name="Slide Number Placeholder 5"/>
          <p:cNvSpPr>
            <a:spLocks noGrp="1"/>
          </p:cNvSpPr>
          <p:nvPr>
            <p:ph type="sldNum" sz="quarter" idx="12"/>
          </p:nvPr>
        </p:nvSpPr>
        <p:spPr/>
        <p:txBody>
          <a:bodyPr/>
          <a:lstStyle/>
          <a:p>
            <a:fld id="{6D1D9600-2E2E-4B2A-B798-6E5274C30C00}" type="slidenum">
              <a:rPr lang="en-GB"/>
              <a:pPr/>
              <a:t>39</a:t>
            </a:fld>
            <a:endParaRPr lang="en-GB"/>
          </a:p>
        </p:txBody>
      </p:sp>
      <p:sp>
        <p:nvSpPr>
          <p:cNvPr id="195586" name="Rectangle 2"/>
          <p:cNvSpPr>
            <a:spLocks noChangeArrowheads="1"/>
          </p:cNvSpPr>
          <p:nvPr/>
        </p:nvSpPr>
        <p:spPr bwMode="auto">
          <a:xfrm>
            <a:off x="685800" y="6248400"/>
            <a:ext cx="1905000" cy="457200"/>
          </a:xfrm>
          <a:prstGeom prst="rect">
            <a:avLst/>
          </a:prstGeom>
          <a:noFill/>
          <a:ln w="9525">
            <a:noFill/>
            <a:miter lim="800000"/>
            <a:headEnd/>
            <a:tailEnd/>
          </a:ln>
          <a:effectLst/>
        </p:spPr>
        <p:txBody>
          <a:bodyPr wrap="none" anchor="ctr"/>
          <a:lstStyle/>
          <a:p>
            <a:endParaRPr lang="en-GB"/>
          </a:p>
        </p:txBody>
      </p:sp>
      <p:sp>
        <p:nvSpPr>
          <p:cNvPr id="195587" name="Rectangle 3"/>
          <p:cNvSpPr>
            <a:spLocks noChangeArrowheads="1"/>
          </p:cNvSpPr>
          <p:nvPr/>
        </p:nvSpPr>
        <p:spPr bwMode="auto">
          <a:xfrm>
            <a:off x="3124200" y="6248400"/>
            <a:ext cx="2895600" cy="457200"/>
          </a:xfrm>
          <a:prstGeom prst="rect">
            <a:avLst/>
          </a:prstGeom>
          <a:noFill/>
          <a:ln w="9525">
            <a:noFill/>
            <a:miter lim="800000"/>
            <a:headEnd/>
            <a:tailEnd/>
          </a:ln>
          <a:effectLst/>
        </p:spPr>
        <p:txBody>
          <a:bodyPr wrap="none" anchor="ctr"/>
          <a:lstStyle/>
          <a:p>
            <a:endParaRPr lang="en-GB"/>
          </a:p>
        </p:txBody>
      </p:sp>
      <p:sp>
        <p:nvSpPr>
          <p:cNvPr id="195588" name="Rectangle 4"/>
          <p:cNvSpPr>
            <a:spLocks noChangeArrowheads="1"/>
          </p:cNvSpPr>
          <p:nvPr/>
        </p:nvSpPr>
        <p:spPr bwMode="auto">
          <a:xfrm>
            <a:off x="685800" y="6248400"/>
            <a:ext cx="1905000" cy="457200"/>
          </a:xfrm>
          <a:prstGeom prst="rect">
            <a:avLst/>
          </a:prstGeom>
          <a:noFill/>
          <a:ln w="9525">
            <a:noFill/>
            <a:miter lim="800000"/>
            <a:headEnd/>
            <a:tailEnd/>
          </a:ln>
          <a:effectLst/>
        </p:spPr>
        <p:txBody>
          <a:bodyPr wrap="none" anchor="ctr"/>
          <a:lstStyle/>
          <a:p>
            <a:endParaRPr lang="en-GB"/>
          </a:p>
        </p:txBody>
      </p:sp>
      <p:sp>
        <p:nvSpPr>
          <p:cNvPr id="195589" name="Rectangle 5"/>
          <p:cNvSpPr>
            <a:spLocks noChangeArrowheads="1"/>
          </p:cNvSpPr>
          <p:nvPr/>
        </p:nvSpPr>
        <p:spPr bwMode="auto">
          <a:xfrm>
            <a:off x="3124200" y="6248400"/>
            <a:ext cx="2895600" cy="457200"/>
          </a:xfrm>
          <a:prstGeom prst="rect">
            <a:avLst/>
          </a:prstGeom>
          <a:noFill/>
          <a:ln w="9525">
            <a:noFill/>
            <a:miter lim="800000"/>
            <a:headEnd/>
            <a:tailEnd/>
          </a:ln>
          <a:effectLst/>
        </p:spPr>
        <p:txBody>
          <a:bodyPr wrap="none" anchor="ctr"/>
          <a:lstStyle/>
          <a:p>
            <a:endParaRPr lang="en-GB"/>
          </a:p>
        </p:txBody>
      </p:sp>
      <p:sp>
        <p:nvSpPr>
          <p:cNvPr id="195590" name="Rectangle 6"/>
          <p:cNvSpPr>
            <a:spLocks noChangeArrowheads="1"/>
          </p:cNvSpPr>
          <p:nvPr/>
        </p:nvSpPr>
        <p:spPr bwMode="auto">
          <a:xfrm>
            <a:off x="685800" y="6248400"/>
            <a:ext cx="1905000" cy="457200"/>
          </a:xfrm>
          <a:prstGeom prst="rect">
            <a:avLst/>
          </a:prstGeom>
          <a:noFill/>
          <a:ln w="9525">
            <a:noFill/>
            <a:miter lim="800000"/>
            <a:headEnd/>
            <a:tailEnd/>
          </a:ln>
          <a:effectLst/>
        </p:spPr>
        <p:txBody>
          <a:bodyPr wrap="none" anchor="ctr"/>
          <a:lstStyle/>
          <a:p>
            <a:endParaRPr lang="en-GB"/>
          </a:p>
        </p:txBody>
      </p:sp>
      <p:sp>
        <p:nvSpPr>
          <p:cNvPr id="195591" name="Rectangle 7"/>
          <p:cNvSpPr>
            <a:spLocks noChangeArrowheads="1"/>
          </p:cNvSpPr>
          <p:nvPr/>
        </p:nvSpPr>
        <p:spPr bwMode="auto">
          <a:xfrm>
            <a:off x="3124200" y="6248400"/>
            <a:ext cx="2895600" cy="457200"/>
          </a:xfrm>
          <a:prstGeom prst="rect">
            <a:avLst/>
          </a:prstGeom>
          <a:noFill/>
          <a:ln w="9525">
            <a:noFill/>
            <a:miter lim="800000"/>
            <a:headEnd/>
            <a:tailEnd/>
          </a:ln>
          <a:effectLst/>
        </p:spPr>
        <p:txBody>
          <a:bodyPr wrap="none" anchor="ctr"/>
          <a:lstStyle/>
          <a:p>
            <a:endParaRPr lang="en-GB"/>
          </a:p>
        </p:txBody>
      </p:sp>
      <p:sp>
        <p:nvSpPr>
          <p:cNvPr id="195592" name="Rectangle 8"/>
          <p:cNvSpPr>
            <a:spLocks noChangeArrowheads="1"/>
          </p:cNvSpPr>
          <p:nvPr/>
        </p:nvSpPr>
        <p:spPr bwMode="auto">
          <a:xfrm>
            <a:off x="685800" y="6248400"/>
            <a:ext cx="1905000" cy="457200"/>
          </a:xfrm>
          <a:prstGeom prst="rect">
            <a:avLst/>
          </a:prstGeom>
          <a:noFill/>
          <a:ln w="9525">
            <a:noFill/>
            <a:miter lim="800000"/>
            <a:headEnd/>
            <a:tailEnd/>
          </a:ln>
          <a:effectLst/>
        </p:spPr>
        <p:txBody>
          <a:bodyPr wrap="none" anchor="ctr"/>
          <a:lstStyle/>
          <a:p>
            <a:endParaRPr lang="en-GB"/>
          </a:p>
        </p:txBody>
      </p:sp>
      <p:sp>
        <p:nvSpPr>
          <p:cNvPr id="195593" name="Rectangle 9"/>
          <p:cNvSpPr>
            <a:spLocks noChangeArrowheads="1"/>
          </p:cNvSpPr>
          <p:nvPr/>
        </p:nvSpPr>
        <p:spPr bwMode="auto">
          <a:xfrm>
            <a:off x="3124200" y="6248400"/>
            <a:ext cx="2895600" cy="457200"/>
          </a:xfrm>
          <a:prstGeom prst="rect">
            <a:avLst/>
          </a:prstGeom>
          <a:noFill/>
          <a:ln w="9525">
            <a:noFill/>
            <a:miter lim="800000"/>
            <a:headEnd/>
            <a:tailEnd/>
          </a:ln>
          <a:effectLst/>
        </p:spPr>
        <p:txBody>
          <a:bodyPr wrap="none" anchor="ctr"/>
          <a:lstStyle/>
          <a:p>
            <a:endParaRPr lang="en-GB"/>
          </a:p>
        </p:txBody>
      </p:sp>
      <p:sp>
        <p:nvSpPr>
          <p:cNvPr id="195594" name="Rectangle 10"/>
          <p:cNvSpPr>
            <a:spLocks noChangeArrowheads="1"/>
          </p:cNvSpPr>
          <p:nvPr/>
        </p:nvSpPr>
        <p:spPr bwMode="auto">
          <a:xfrm>
            <a:off x="685800" y="6248400"/>
            <a:ext cx="1905000" cy="457200"/>
          </a:xfrm>
          <a:prstGeom prst="rect">
            <a:avLst/>
          </a:prstGeom>
          <a:noFill/>
          <a:ln w="9525">
            <a:noFill/>
            <a:miter lim="800000"/>
            <a:headEnd/>
            <a:tailEnd/>
          </a:ln>
          <a:effectLst/>
        </p:spPr>
        <p:txBody>
          <a:bodyPr wrap="none" anchor="ctr"/>
          <a:lstStyle/>
          <a:p>
            <a:endParaRPr lang="en-GB"/>
          </a:p>
        </p:txBody>
      </p:sp>
      <p:sp>
        <p:nvSpPr>
          <p:cNvPr id="195595" name="Rectangle 11"/>
          <p:cNvSpPr>
            <a:spLocks noChangeArrowheads="1"/>
          </p:cNvSpPr>
          <p:nvPr/>
        </p:nvSpPr>
        <p:spPr bwMode="auto">
          <a:xfrm>
            <a:off x="3124200" y="6248400"/>
            <a:ext cx="2895600" cy="457200"/>
          </a:xfrm>
          <a:prstGeom prst="rect">
            <a:avLst/>
          </a:prstGeom>
          <a:noFill/>
          <a:ln w="9525">
            <a:noFill/>
            <a:miter lim="800000"/>
            <a:headEnd/>
            <a:tailEnd/>
          </a:ln>
          <a:effectLst/>
        </p:spPr>
        <p:txBody>
          <a:bodyPr wrap="none" anchor="ctr"/>
          <a:lstStyle/>
          <a:p>
            <a:endParaRPr lang="en-GB"/>
          </a:p>
        </p:txBody>
      </p:sp>
      <p:sp>
        <p:nvSpPr>
          <p:cNvPr id="195596" name="Rectangle 12"/>
          <p:cNvSpPr>
            <a:spLocks noGrp="1" noChangeArrowheads="1"/>
          </p:cNvSpPr>
          <p:nvPr>
            <p:ph type="title"/>
          </p:nvPr>
        </p:nvSpPr>
        <p:spPr>
          <a:xfrm>
            <a:off x="1571625" y="573088"/>
            <a:ext cx="7102475" cy="841375"/>
          </a:xfrm>
          <a:noFill/>
          <a:ln/>
        </p:spPr>
        <p:txBody>
          <a:bodyPr lIns="92075" tIns="46038" rIns="92075" bIns="46038" anchor="ctr"/>
          <a:lstStyle/>
          <a:p>
            <a:r>
              <a:rPr lang="en-GB" sz="4400"/>
              <a:t>Hierarchy of study design</a:t>
            </a:r>
          </a:p>
        </p:txBody>
      </p:sp>
      <p:sp>
        <p:nvSpPr>
          <p:cNvPr id="195597" name="Rectangle 13"/>
          <p:cNvSpPr>
            <a:spLocks noGrp="1" noChangeArrowheads="1"/>
          </p:cNvSpPr>
          <p:nvPr>
            <p:ph type="body" idx="1"/>
          </p:nvPr>
        </p:nvSpPr>
        <p:spPr>
          <a:xfrm>
            <a:off x="228600" y="2057400"/>
            <a:ext cx="7772400" cy="4114800"/>
          </a:xfrm>
          <a:noFill/>
          <a:ln/>
        </p:spPr>
        <p:txBody>
          <a:bodyPr lIns="92075" tIns="46038" rIns="92075" bIns="46038"/>
          <a:lstStyle/>
          <a:p>
            <a:pPr>
              <a:lnSpc>
                <a:spcPct val="80000"/>
              </a:lnSpc>
            </a:pPr>
            <a:r>
              <a:rPr lang="en-GB" sz="2500" b="1" dirty="0"/>
              <a:t>Randomised controlled trial</a:t>
            </a:r>
          </a:p>
          <a:p>
            <a:pPr>
              <a:lnSpc>
                <a:spcPct val="80000"/>
              </a:lnSpc>
            </a:pPr>
            <a:r>
              <a:rPr lang="en-GB" sz="2500" b="1" dirty="0"/>
              <a:t>Non-randomised trial</a:t>
            </a:r>
          </a:p>
          <a:p>
            <a:pPr lvl="1">
              <a:lnSpc>
                <a:spcPct val="80000"/>
              </a:lnSpc>
            </a:pPr>
            <a:r>
              <a:rPr lang="en-GB" sz="2100" b="1" dirty="0"/>
              <a:t>Controlled trial</a:t>
            </a:r>
          </a:p>
          <a:p>
            <a:pPr lvl="1">
              <a:lnSpc>
                <a:spcPct val="80000"/>
              </a:lnSpc>
            </a:pPr>
            <a:r>
              <a:rPr lang="en-GB" sz="2100" b="1" dirty="0"/>
              <a:t>natural experiment</a:t>
            </a:r>
          </a:p>
          <a:p>
            <a:pPr lvl="1">
              <a:lnSpc>
                <a:spcPct val="80000"/>
              </a:lnSpc>
            </a:pPr>
            <a:r>
              <a:rPr lang="en-GB" sz="2100" b="1" dirty="0"/>
              <a:t>before and after study etc</a:t>
            </a:r>
          </a:p>
          <a:p>
            <a:pPr>
              <a:lnSpc>
                <a:spcPct val="80000"/>
              </a:lnSpc>
            </a:pPr>
            <a:r>
              <a:rPr lang="en-GB" sz="2500" b="1" dirty="0">
                <a:solidFill>
                  <a:srgbClr val="FFCC99"/>
                </a:solidFill>
              </a:rPr>
              <a:t>Cohort study</a:t>
            </a:r>
          </a:p>
          <a:p>
            <a:pPr>
              <a:lnSpc>
                <a:spcPct val="80000"/>
              </a:lnSpc>
            </a:pPr>
            <a:r>
              <a:rPr lang="en-GB" sz="2500" b="1" dirty="0">
                <a:solidFill>
                  <a:srgbClr val="FFCC99"/>
                </a:solidFill>
              </a:rPr>
              <a:t>Case control study</a:t>
            </a:r>
          </a:p>
          <a:p>
            <a:pPr>
              <a:lnSpc>
                <a:spcPct val="80000"/>
              </a:lnSpc>
            </a:pPr>
            <a:r>
              <a:rPr lang="en-GB" sz="2500" b="1" dirty="0">
                <a:solidFill>
                  <a:srgbClr val="FFCC99"/>
                </a:solidFill>
              </a:rPr>
              <a:t>Cross sectional study</a:t>
            </a:r>
          </a:p>
          <a:p>
            <a:pPr>
              <a:lnSpc>
                <a:spcPct val="80000"/>
              </a:lnSpc>
            </a:pPr>
            <a:r>
              <a:rPr lang="en-GB" sz="2500" b="1" dirty="0">
                <a:solidFill>
                  <a:srgbClr val="FFCC99"/>
                </a:solidFill>
              </a:rPr>
              <a:t>Ecological study</a:t>
            </a:r>
          </a:p>
          <a:p>
            <a:pPr>
              <a:lnSpc>
                <a:spcPct val="80000"/>
              </a:lnSpc>
            </a:pPr>
            <a:r>
              <a:rPr lang="en-GB" sz="2500" b="1" dirty="0">
                <a:solidFill>
                  <a:srgbClr val="FFCC99"/>
                </a:solidFill>
              </a:rPr>
              <a:t>Case series</a:t>
            </a:r>
          </a:p>
          <a:p>
            <a:pPr>
              <a:lnSpc>
                <a:spcPct val="80000"/>
              </a:lnSpc>
            </a:pPr>
            <a:r>
              <a:rPr lang="en-GB" sz="2500" b="1" dirty="0">
                <a:solidFill>
                  <a:srgbClr val="FFCC99"/>
                </a:solidFill>
              </a:rPr>
              <a:t>Case study/report</a:t>
            </a:r>
          </a:p>
        </p:txBody>
      </p:sp>
      <p:sp>
        <p:nvSpPr>
          <p:cNvPr id="195598" name="Line 14"/>
          <p:cNvSpPr>
            <a:spLocks noChangeShapeType="1"/>
          </p:cNvSpPr>
          <p:nvPr/>
        </p:nvSpPr>
        <p:spPr bwMode="auto">
          <a:xfrm>
            <a:off x="6934200" y="2133600"/>
            <a:ext cx="0" cy="1752600"/>
          </a:xfrm>
          <a:prstGeom prst="line">
            <a:avLst/>
          </a:prstGeom>
          <a:noFill/>
          <a:ln w="50800">
            <a:solidFill>
              <a:srgbClr val="00FFFF"/>
            </a:solidFill>
            <a:round/>
            <a:headEnd type="stealth" w="med" len="lg"/>
            <a:tailEnd type="stealth" w="med" len="lg"/>
          </a:ln>
          <a:effectLst/>
        </p:spPr>
        <p:txBody>
          <a:bodyPr/>
          <a:lstStyle/>
          <a:p>
            <a:endParaRPr lang="en-GB"/>
          </a:p>
        </p:txBody>
      </p:sp>
      <p:sp>
        <p:nvSpPr>
          <p:cNvPr id="195599" name="Rectangle 15"/>
          <p:cNvSpPr>
            <a:spLocks noChangeArrowheads="1"/>
          </p:cNvSpPr>
          <p:nvPr/>
        </p:nvSpPr>
        <p:spPr bwMode="auto">
          <a:xfrm>
            <a:off x="7181850" y="2590800"/>
            <a:ext cx="1962150" cy="457200"/>
          </a:xfrm>
          <a:prstGeom prst="rect">
            <a:avLst/>
          </a:prstGeom>
          <a:noFill/>
          <a:ln w="9525">
            <a:noFill/>
            <a:miter lim="800000"/>
            <a:headEnd/>
            <a:tailEnd/>
          </a:ln>
          <a:effectLst/>
        </p:spPr>
        <p:txBody>
          <a:bodyPr wrap="none" lIns="92075" tIns="46038" rIns="92075" bIns="46038">
            <a:spAutoFit/>
          </a:bodyPr>
          <a:lstStyle/>
          <a:p>
            <a:pPr defTabSz="762000" eaLnBrk="0" hangingPunct="0"/>
            <a:r>
              <a:rPr lang="en-GB" sz="2400" b="1">
                <a:latin typeface="Times New Roman" pitchFamily="18" charset="0"/>
              </a:rPr>
              <a:t>Experimental</a:t>
            </a:r>
          </a:p>
        </p:txBody>
      </p:sp>
      <p:sp>
        <p:nvSpPr>
          <p:cNvPr id="195600" name="Line 16"/>
          <p:cNvSpPr>
            <a:spLocks noChangeShapeType="1"/>
          </p:cNvSpPr>
          <p:nvPr/>
        </p:nvSpPr>
        <p:spPr bwMode="auto">
          <a:xfrm>
            <a:off x="4724400" y="3810000"/>
            <a:ext cx="0" cy="2819400"/>
          </a:xfrm>
          <a:prstGeom prst="line">
            <a:avLst/>
          </a:prstGeom>
          <a:noFill/>
          <a:ln w="50800">
            <a:solidFill>
              <a:srgbClr val="00FF00"/>
            </a:solidFill>
            <a:round/>
            <a:headEnd type="stealth" w="med" len="lg"/>
            <a:tailEnd type="stealth" w="med" len="lg"/>
          </a:ln>
          <a:effectLst/>
        </p:spPr>
        <p:txBody>
          <a:bodyPr/>
          <a:lstStyle/>
          <a:p>
            <a:endParaRPr lang="en-GB"/>
          </a:p>
        </p:txBody>
      </p:sp>
      <p:sp>
        <p:nvSpPr>
          <p:cNvPr id="195601" name="Rectangle 17"/>
          <p:cNvSpPr>
            <a:spLocks noChangeArrowheads="1"/>
          </p:cNvSpPr>
          <p:nvPr/>
        </p:nvSpPr>
        <p:spPr bwMode="auto">
          <a:xfrm>
            <a:off x="4724400" y="4953000"/>
            <a:ext cx="2030413" cy="457200"/>
          </a:xfrm>
          <a:prstGeom prst="rect">
            <a:avLst/>
          </a:prstGeom>
          <a:noFill/>
          <a:ln w="9525">
            <a:noFill/>
            <a:miter lim="800000"/>
            <a:headEnd/>
            <a:tailEnd/>
          </a:ln>
          <a:effectLst/>
        </p:spPr>
        <p:txBody>
          <a:bodyPr wrap="none" lIns="92075" tIns="46038" rIns="92075" bIns="46038">
            <a:spAutoFit/>
          </a:bodyPr>
          <a:lstStyle/>
          <a:p>
            <a:pPr defTabSz="762000" eaLnBrk="0" hangingPunct="0"/>
            <a:r>
              <a:rPr lang="en-GB" sz="2400" b="1">
                <a:solidFill>
                  <a:srgbClr val="FFCC99"/>
                </a:solidFill>
                <a:latin typeface="Times New Roman" pitchFamily="18" charset="0"/>
              </a:rPr>
              <a:t>Observational</a:t>
            </a:r>
          </a:p>
        </p:txBody>
      </p:sp>
      <p:sp>
        <p:nvSpPr>
          <p:cNvPr id="195602" name="Line 18"/>
          <p:cNvSpPr>
            <a:spLocks noChangeShapeType="1"/>
          </p:cNvSpPr>
          <p:nvPr/>
        </p:nvSpPr>
        <p:spPr bwMode="auto">
          <a:xfrm>
            <a:off x="6934200" y="3886200"/>
            <a:ext cx="0" cy="914400"/>
          </a:xfrm>
          <a:prstGeom prst="line">
            <a:avLst/>
          </a:prstGeom>
          <a:noFill/>
          <a:ln w="50800">
            <a:solidFill>
              <a:srgbClr val="00FF00"/>
            </a:solidFill>
            <a:round/>
            <a:headEnd type="stealth" w="med" len="lg"/>
            <a:tailEnd type="stealth" w="med" len="lg"/>
          </a:ln>
          <a:effectLst/>
        </p:spPr>
        <p:txBody>
          <a:bodyPr/>
          <a:lstStyle/>
          <a:p>
            <a:endParaRPr lang="en-GB"/>
          </a:p>
        </p:txBody>
      </p:sp>
      <p:sp>
        <p:nvSpPr>
          <p:cNvPr id="195603" name="Rectangle 19"/>
          <p:cNvSpPr>
            <a:spLocks noChangeArrowheads="1"/>
          </p:cNvSpPr>
          <p:nvPr/>
        </p:nvSpPr>
        <p:spPr bwMode="auto">
          <a:xfrm>
            <a:off x="7391400" y="4038600"/>
            <a:ext cx="1452563" cy="396875"/>
          </a:xfrm>
          <a:prstGeom prst="rect">
            <a:avLst/>
          </a:prstGeom>
          <a:noFill/>
          <a:ln w="9525">
            <a:noFill/>
            <a:miter lim="800000"/>
            <a:headEnd/>
            <a:tailEnd/>
          </a:ln>
          <a:effectLst/>
        </p:spPr>
        <p:txBody>
          <a:bodyPr lIns="92075" tIns="46038" rIns="92075" bIns="46038">
            <a:spAutoFit/>
          </a:bodyPr>
          <a:lstStyle/>
          <a:p>
            <a:pPr defTabSz="762000" eaLnBrk="0" hangingPunct="0"/>
            <a:r>
              <a:rPr lang="en-GB" sz="2000" b="1">
                <a:solidFill>
                  <a:schemeClr val="tx2"/>
                </a:solidFill>
                <a:latin typeface="Times New Roman" pitchFamily="18" charset="0"/>
              </a:rPr>
              <a:t>Analytical</a:t>
            </a:r>
          </a:p>
        </p:txBody>
      </p:sp>
      <p:sp>
        <p:nvSpPr>
          <p:cNvPr id="195604" name="Line 20"/>
          <p:cNvSpPr>
            <a:spLocks noChangeShapeType="1"/>
          </p:cNvSpPr>
          <p:nvPr/>
        </p:nvSpPr>
        <p:spPr bwMode="auto">
          <a:xfrm>
            <a:off x="6934200" y="5943600"/>
            <a:ext cx="0" cy="685800"/>
          </a:xfrm>
          <a:prstGeom prst="line">
            <a:avLst/>
          </a:prstGeom>
          <a:noFill/>
          <a:ln w="50800">
            <a:solidFill>
              <a:srgbClr val="00FF00"/>
            </a:solidFill>
            <a:round/>
            <a:headEnd type="stealth" w="med" len="lg"/>
            <a:tailEnd type="stealth" w="med" len="lg"/>
          </a:ln>
          <a:effectLst/>
        </p:spPr>
        <p:txBody>
          <a:bodyPr/>
          <a:lstStyle/>
          <a:p>
            <a:endParaRPr lang="en-GB"/>
          </a:p>
        </p:txBody>
      </p:sp>
      <p:sp>
        <p:nvSpPr>
          <p:cNvPr id="195605" name="Rectangle 21"/>
          <p:cNvSpPr>
            <a:spLocks noChangeArrowheads="1"/>
          </p:cNvSpPr>
          <p:nvPr/>
        </p:nvSpPr>
        <p:spPr bwMode="auto">
          <a:xfrm>
            <a:off x="7391400" y="5715000"/>
            <a:ext cx="1411288" cy="396875"/>
          </a:xfrm>
          <a:prstGeom prst="rect">
            <a:avLst/>
          </a:prstGeom>
          <a:noFill/>
          <a:ln w="9525">
            <a:noFill/>
            <a:miter lim="800000"/>
            <a:headEnd/>
            <a:tailEnd/>
          </a:ln>
          <a:effectLst/>
        </p:spPr>
        <p:txBody>
          <a:bodyPr lIns="92075" tIns="46038" rIns="92075" bIns="46038">
            <a:spAutoFit/>
          </a:bodyPr>
          <a:lstStyle/>
          <a:p>
            <a:pPr defTabSz="762000" eaLnBrk="0" hangingPunct="0"/>
            <a:r>
              <a:rPr lang="en-GB" sz="2000" b="1">
                <a:solidFill>
                  <a:srgbClr val="FFCC99"/>
                </a:solidFill>
                <a:latin typeface="Times New Roman" pitchFamily="18" charset="0"/>
              </a:rPr>
              <a:t>Descriptive</a:t>
            </a:r>
          </a:p>
        </p:txBody>
      </p:sp>
      <p:sp>
        <p:nvSpPr>
          <p:cNvPr id="195606" name="Line 22"/>
          <p:cNvSpPr>
            <a:spLocks noChangeShapeType="1"/>
          </p:cNvSpPr>
          <p:nvPr/>
        </p:nvSpPr>
        <p:spPr bwMode="auto">
          <a:xfrm>
            <a:off x="6934200" y="4953000"/>
            <a:ext cx="0" cy="838200"/>
          </a:xfrm>
          <a:prstGeom prst="line">
            <a:avLst/>
          </a:prstGeom>
          <a:noFill/>
          <a:ln w="50800">
            <a:solidFill>
              <a:srgbClr val="00FF00"/>
            </a:solidFill>
            <a:prstDash val="sysDot"/>
            <a:round/>
            <a:headEnd type="none" w="sm" len="sm"/>
            <a:tailEnd type="none" w="sm" len="sm"/>
          </a:ln>
          <a:effectLst/>
        </p:spPr>
        <p:txBody>
          <a:bodyPr/>
          <a:lstStyle/>
          <a:p>
            <a:endParaRPr lang="en-GB"/>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95596"/>
                                        </p:tgtEl>
                                        <p:attrNameLst>
                                          <p:attrName>style.visibility</p:attrName>
                                        </p:attrNameLst>
                                      </p:cBhvr>
                                      <p:to>
                                        <p:strVal val="visible"/>
                                      </p:to>
                                    </p:set>
                                    <p:animEffect transition="in" filter="fade">
                                      <p:cBhvr>
                                        <p:cTn id="7" dur="2000"/>
                                        <p:tgtEl>
                                          <p:spTgt spid="19559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95597"/>
                                        </p:tgtEl>
                                        <p:attrNameLst>
                                          <p:attrName>style.visibility</p:attrName>
                                        </p:attrNameLst>
                                      </p:cBhvr>
                                      <p:to>
                                        <p:strVal val="visible"/>
                                      </p:to>
                                    </p:set>
                                    <p:animEffect transition="in" filter="fade">
                                      <p:cBhvr>
                                        <p:cTn id="10" dur="2000"/>
                                        <p:tgtEl>
                                          <p:spTgt spid="19559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5596" grpId="0"/>
      <p:bldP spid="195597" grpId="0"/>
    </p:bldLst>
  </p:timing>
</p:sld>
</file>

<file path=ppt/slides/slide4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Footer Placeholder 4"/>
          <p:cNvSpPr>
            <a:spLocks noGrp="1"/>
          </p:cNvSpPr>
          <p:nvPr>
            <p:ph type="ftr" sz="quarter" idx="11"/>
          </p:nvPr>
        </p:nvSpPr>
        <p:spPr/>
        <p:txBody>
          <a:bodyPr/>
          <a:lstStyle/>
          <a:p>
            <a:r>
              <a:rPr lang="en-GB"/>
              <a:t>CH2022</a:t>
            </a:r>
          </a:p>
        </p:txBody>
      </p:sp>
      <p:sp>
        <p:nvSpPr>
          <p:cNvPr id="5" name="Slide Number Placeholder 5"/>
          <p:cNvSpPr>
            <a:spLocks noGrp="1"/>
          </p:cNvSpPr>
          <p:nvPr>
            <p:ph type="sldNum" sz="quarter" idx="12"/>
          </p:nvPr>
        </p:nvSpPr>
        <p:spPr/>
        <p:txBody>
          <a:bodyPr/>
          <a:lstStyle/>
          <a:p>
            <a:fld id="{399D3086-275A-46FB-8500-18CBC5127440}" type="slidenum">
              <a:rPr lang="en-GB"/>
              <a:pPr/>
              <a:t>40</a:t>
            </a:fld>
            <a:endParaRPr lang="en-GB"/>
          </a:p>
        </p:txBody>
      </p:sp>
      <p:sp>
        <p:nvSpPr>
          <p:cNvPr id="198658" name="Rectangle 2"/>
          <p:cNvSpPr>
            <a:spLocks noGrp="1" noChangeArrowheads="1"/>
          </p:cNvSpPr>
          <p:nvPr>
            <p:ph type="title"/>
          </p:nvPr>
        </p:nvSpPr>
        <p:spPr>
          <a:xfrm>
            <a:off x="533400" y="0"/>
            <a:ext cx="7772400" cy="1143000"/>
          </a:xfrm>
        </p:spPr>
        <p:txBody>
          <a:bodyPr/>
          <a:lstStyle/>
          <a:p>
            <a:r>
              <a:rPr lang="en-US" sz="3200"/>
              <a:t>What is a longitudinal study?</a:t>
            </a:r>
          </a:p>
        </p:txBody>
      </p:sp>
      <p:sp>
        <p:nvSpPr>
          <p:cNvPr id="198659" name="Rectangle 3"/>
          <p:cNvSpPr>
            <a:spLocks noGrp="1" noChangeArrowheads="1"/>
          </p:cNvSpPr>
          <p:nvPr>
            <p:ph type="body" idx="1"/>
          </p:nvPr>
        </p:nvSpPr>
        <p:spPr>
          <a:xfrm>
            <a:off x="683567" y="2060848"/>
            <a:ext cx="8470113" cy="5715000"/>
          </a:xfrm>
          <a:noFill/>
        </p:spPr>
        <p:txBody>
          <a:bodyPr/>
          <a:lstStyle/>
          <a:p>
            <a:r>
              <a:rPr lang="en-US" sz="2400" dirty="0"/>
              <a:t>Researchers in different fields use longitudinal studies to study changes in individual or group </a:t>
            </a:r>
            <a:r>
              <a:rPr lang="en-US" sz="2400" dirty="0" err="1"/>
              <a:t>behaviour</a:t>
            </a:r>
            <a:r>
              <a:rPr lang="en-US" sz="2400" dirty="0"/>
              <a:t> over an extended period of time by repeatedly monitoring the same subjects. </a:t>
            </a:r>
          </a:p>
          <a:p>
            <a:r>
              <a:rPr lang="en-US" sz="2400" dirty="0">
                <a:solidFill>
                  <a:schemeClr val="bg2">
                    <a:lumMod val="50000"/>
                    <a:lumOff val="50000"/>
                  </a:schemeClr>
                </a:solidFill>
              </a:rPr>
              <a:t>In longitudinal research, results are in general recorded for the same group of subjects, referred to as a cohort, throughout the course of the study.</a:t>
            </a:r>
          </a:p>
          <a:p>
            <a:r>
              <a:rPr lang="en-US" sz="2400" dirty="0"/>
              <a:t>Think of 2 examples of a longitudinal studies. </a:t>
            </a:r>
          </a:p>
          <a:p>
            <a:r>
              <a:rPr lang="en-US" sz="2400" dirty="0"/>
              <a:t>Discuss their merits.</a:t>
            </a:r>
          </a:p>
          <a:p>
            <a:endParaRPr lang="en-US" sz="2400" dirty="0"/>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98658"/>
                                        </p:tgtEl>
                                        <p:attrNameLst>
                                          <p:attrName>style.visibility</p:attrName>
                                        </p:attrNameLst>
                                      </p:cBhvr>
                                      <p:to>
                                        <p:strVal val="visible"/>
                                      </p:to>
                                    </p:set>
                                    <p:animEffect transition="in" filter="fade">
                                      <p:cBhvr>
                                        <p:cTn id="7" dur="2000"/>
                                        <p:tgtEl>
                                          <p:spTgt spid="19865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98659">
                                            <p:txEl>
                                              <p:pRg st="0" end="0"/>
                                            </p:txEl>
                                          </p:spTgt>
                                        </p:tgtEl>
                                        <p:attrNameLst>
                                          <p:attrName>style.visibility</p:attrName>
                                        </p:attrNameLst>
                                      </p:cBhvr>
                                      <p:to>
                                        <p:strVal val="visible"/>
                                      </p:to>
                                    </p:set>
                                    <p:animEffect transition="in" filter="fade">
                                      <p:cBhvr>
                                        <p:cTn id="10" dur="2000"/>
                                        <p:tgtEl>
                                          <p:spTgt spid="198659">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198659">
                                            <p:txEl>
                                              <p:pRg st="1" end="1"/>
                                            </p:txEl>
                                          </p:spTgt>
                                        </p:tgtEl>
                                        <p:attrNameLst>
                                          <p:attrName>style.visibility</p:attrName>
                                        </p:attrNameLst>
                                      </p:cBhvr>
                                      <p:to>
                                        <p:strVal val="visible"/>
                                      </p:to>
                                    </p:set>
                                    <p:animEffect transition="in" filter="fade">
                                      <p:cBhvr>
                                        <p:cTn id="15" dur="2000"/>
                                        <p:tgtEl>
                                          <p:spTgt spid="198659">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98659">
                                            <p:txEl>
                                              <p:pRg st="2" end="2"/>
                                            </p:txEl>
                                          </p:spTgt>
                                        </p:tgtEl>
                                        <p:attrNameLst>
                                          <p:attrName>style.visibility</p:attrName>
                                        </p:attrNameLst>
                                      </p:cBhvr>
                                      <p:to>
                                        <p:strVal val="visible"/>
                                      </p:to>
                                    </p:set>
                                    <p:animEffect transition="in" filter="fade">
                                      <p:cBhvr>
                                        <p:cTn id="20" dur="2000"/>
                                        <p:tgtEl>
                                          <p:spTgt spid="198659">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198659">
                                            <p:txEl>
                                              <p:pRg st="3" end="3"/>
                                            </p:txEl>
                                          </p:spTgt>
                                        </p:tgtEl>
                                        <p:attrNameLst>
                                          <p:attrName>style.visibility</p:attrName>
                                        </p:attrNameLst>
                                      </p:cBhvr>
                                      <p:to>
                                        <p:strVal val="visible"/>
                                      </p:to>
                                    </p:set>
                                    <p:animEffect transition="in" filter="fade">
                                      <p:cBhvr>
                                        <p:cTn id="25" dur="2000"/>
                                        <p:tgtEl>
                                          <p:spTgt spid="198659">
                                            <p:txEl>
                                              <p:pRg st="3" end="3"/>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 presetClass="entr" presetSubtype="0" fill="hold" grpId="1" nodeType="clickEffect">
                                  <p:stCondLst>
                                    <p:cond delay="0"/>
                                  </p:stCondLst>
                                  <p:childTnLst>
                                    <p:set>
                                      <p:cBhvr>
                                        <p:cTn id="29" dur="1" fill="hold">
                                          <p:stCondLst>
                                            <p:cond delay="0"/>
                                          </p:stCondLst>
                                        </p:cTn>
                                        <p:tgtEl>
                                          <p:spTgt spid="198659">
                                            <p:txEl>
                                              <p:pRg st="0" end="0"/>
                                            </p:txEl>
                                          </p:spTgt>
                                        </p:tgtEl>
                                        <p:attrNameLst>
                                          <p:attrName>style.visibility</p:attrName>
                                        </p:attrNameLst>
                                      </p:cBhvr>
                                      <p:to>
                                        <p:strVal val="visible"/>
                                      </p:to>
                                    </p:set>
                                  </p:childTnLst>
                                </p:cTn>
                              </p:par>
                            </p:childTnLst>
                          </p:cTn>
                        </p:par>
                      </p:childTnLst>
                    </p:cTn>
                  </p:par>
                  <p:par>
                    <p:cTn id="30" fill="hold">
                      <p:stCondLst>
                        <p:cond delay="indefinite"/>
                      </p:stCondLst>
                      <p:childTnLst>
                        <p:par>
                          <p:cTn id="31" fill="hold">
                            <p:stCondLst>
                              <p:cond delay="0"/>
                            </p:stCondLst>
                            <p:childTnLst>
                              <p:par>
                                <p:cTn id="32" presetID="1" presetClass="entr" presetSubtype="0" fill="hold" grpId="1" nodeType="clickEffect">
                                  <p:stCondLst>
                                    <p:cond delay="0"/>
                                  </p:stCondLst>
                                  <p:childTnLst>
                                    <p:set>
                                      <p:cBhvr>
                                        <p:cTn id="33" dur="1" fill="hold">
                                          <p:stCondLst>
                                            <p:cond delay="0"/>
                                          </p:stCondLst>
                                        </p:cTn>
                                        <p:tgtEl>
                                          <p:spTgt spid="198659">
                                            <p:txEl>
                                              <p:pRg st="1" end="1"/>
                                            </p:txEl>
                                          </p:spTgt>
                                        </p:tgtEl>
                                        <p:attrNameLst>
                                          <p:attrName>style.visibility</p:attrName>
                                        </p:attrNameLst>
                                      </p:cBhvr>
                                      <p:to>
                                        <p:strVal val="visible"/>
                                      </p:to>
                                    </p:set>
                                  </p:childTnLst>
                                </p:cTn>
                              </p:par>
                            </p:childTnLst>
                          </p:cTn>
                        </p:par>
                      </p:childTnLst>
                    </p:cTn>
                  </p:par>
                  <p:par>
                    <p:cTn id="34" fill="hold">
                      <p:stCondLst>
                        <p:cond delay="indefinite"/>
                      </p:stCondLst>
                      <p:childTnLst>
                        <p:par>
                          <p:cTn id="35" fill="hold">
                            <p:stCondLst>
                              <p:cond delay="0"/>
                            </p:stCondLst>
                            <p:childTnLst>
                              <p:par>
                                <p:cTn id="36" presetID="1" presetClass="entr" presetSubtype="0" fill="hold" grpId="1" nodeType="clickEffect">
                                  <p:stCondLst>
                                    <p:cond delay="0"/>
                                  </p:stCondLst>
                                  <p:childTnLst>
                                    <p:set>
                                      <p:cBhvr>
                                        <p:cTn id="37" dur="1" fill="hold">
                                          <p:stCondLst>
                                            <p:cond delay="0"/>
                                          </p:stCondLst>
                                        </p:cTn>
                                        <p:tgtEl>
                                          <p:spTgt spid="198659">
                                            <p:txEl>
                                              <p:pRg st="2" end="2"/>
                                            </p:txEl>
                                          </p:spTgt>
                                        </p:tgtEl>
                                        <p:attrNameLst>
                                          <p:attrName>style.visibility</p:attrName>
                                        </p:attrNameLst>
                                      </p:cBhvr>
                                      <p:to>
                                        <p:strVal val="visible"/>
                                      </p:to>
                                    </p:set>
                                  </p:childTnLst>
                                </p:cTn>
                              </p:par>
                            </p:childTnLst>
                          </p:cTn>
                        </p:par>
                      </p:childTnLst>
                    </p:cTn>
                  </p:par>
                  <p:par>
                    <p:cTn id="38" fill="hold">
                      <p:stCondLst>
                        <p:cond delay="indefinite"/>
                      </p:stCondLst>
                      <p:childTnLst>
                        <p:par>
                          <p:cTn id="39" fill="hold">
                            <p:stCondLst>
                              <p:cond delay="0"/>
                            </p:stCondLst>
                            <p:childTnLst>
                              <p:par>
                                <p:cTn id="40" presetID="1" presetClass="entr" presetSubtype="0" fill="hold" grpId="1" nodeType="clickEffect">
                                  <p:stCondLst>
                                    <p:cond delay="0"/>
                                  </p:stCondLst>
                                  <p:childTnLst>
                                    <p:set>
                                      <p:cBhvr>
                                        <p:cTn id="41" dur="1" fill="hold">
                                          <p:stCondLst>
                                            <p:cond delay="0"/>
                                          </p:stCondLst>
                                        </p:cTn>
                                        <p:tgtEl>
                                          <p:spTgt spid="19865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8658" grpId="0"/>
      <p:bldP spid="198659" grpId="0" build="p"/>
      <p:bldP spid="198659" grpId="1" build="p"/>
    </p:bldLst>
  </p:timing>
</p:sld>
</file>

<file path=ppt/slides/slide4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 name="Rectangle 9"/>
          <p:cNvSpPr>
            <a:spLocks noGrp="1" noChangeArrowheads="1"/>
          </p:cNvSpPr>
          <p:nvPr>
            <p:ph type="ftr" sz="quarter" idx="3"/>
          </p:nvPr>
        </p:nvSpPr>
        <p:spPr/>
        <p:txBody>
          <a:bodyPr/>
          <a:lstStyle/>
          <a:p>
            <a:r>
              <a:rPr lang="en-GB"/>
              <a:t>CH2022</a:t>
            </a:r>
          </a:p>
        </p:txBody>
      </p:sp>
      <p:sp>
        <p:nvSpPr>
          <p:cNvPr id="8" name="Rectangle 10"/>
          <p:cNvSpPr>
            <a:spLocks noGrp="1" noChangeArrowheads="1"/>
          </p:cNvSpPr>
          <p:nvPr>
            <p:ph type="sldNum" sz="quarter" idx="4"/>
          </p:nvPr>
        </p:nvSpPr>
        <p:spPr/>
        <p:txBody>
          <a:bodyPr/>
          <a:lstStyle/>
          <a:p>
            <a:fld id="{1800F80B-C6AA-4FC7-A244-787C20205D0E}" type="slidenum">
              <a:rPr lang="en-GB"/>
              <a:pPr/>
              <a:t>41</a:t>
            </a:fld>
            <a:endParaRPr lang="en-GB"/>
          </a:p>
        </p:txBody>
      </p:sp>
      <p:sp>
        <p:nvSpPr>
          <p:cNvPr id="11266" name="Rectangle 2"/>
          <p:cNvSpPr>
            <a:spLocks noGrp="1" noChangeArrowheads="1"/>
          </p:cNvSpPr>
          <p:nvPr>
            <p:ph type="ctrTitle"/>
          </p:nvPr>
        </p:nvSpPr>
        <p:spPr>
          <a:xfrm>
            <a:off x="1371600" y="476250"/>
            <a:ext cx="7772400" cy="1371600"/>
          </a:xfrm>
          <a:noFill/>
          <a:ln/>
        </p:spPr>
        <p:txBody>
          <a:bodyPr lIns="90488" tIns="44450" rIns="90488" bIns="44450" anchor="ctr"/>
          <a:lstStyle/>
          <a:p>
            <a:r>
              <a:rPr lang="en-GB" sz="3200" b="1"/>
              <a:t>Don’t Reinvent the Wheel</a:t>
            </a:r>
            <a:br>
              <a:rPr lang="en-GB" sz="3200" b="1"/>
            </a:br>
            <a:br>
              <a:rPr lang="en-GB" sz="3200" b="1"/>
            </a:br>
            <a:r>
              <a:rPr lang="en-GB" sz="3200" b="1"/>
              <a:t>The importance of topic choice in graduate research projects</a:t>
            </a:r>
          </a:p>
        </p:txBody>
      </p:sp>
      <p:sp>
        <p:nvSpPr>
          <p:cNvPr id="11267" name="Rectangle 3"/>
          <p:cNvSpPr>
            <a:spLocks noGrp="1" noChangeArrowheads="1"/>
          </p:cNvSpPr>
          <p:nvPr>
            <p:ph type="subTitle" idx="1"/>
          </p:nvPr>
        </p:nvSpPr>
        <p:spPr>
          <a:xfrm>
            <a:off x="3995738" y="2565400"/>
            <a:ext cx="5040312" cy="1800225"/>
          </a:xfrm>
          <a:noFill/>
          <a:ln/>
        </p:spPr>
        <p:txBody>
          <a:bodyPr lIns="90488" tIns="44450" rIns="90488" bIns="44450"/>
          <a:lstStyle/>
          <a:p>
            <a:pPr marL="342900" indent="-342900">
              <a:buFont typeface="Wingdings" pitchFamily="2" charset="2"/>
              <a:buChar char="¡"/>
            </a:pPr>
            <a:r>
              <a:rPr lang="en-GB" sz="2100" b="1"/>
              <a:t>Introduction</a:t>
            </a:r>
          </a:p>
          <a:p>
            <a:pPr marL="342900" indent="-342900">
              <a:buFont typeface="Wingdings" pitchFamily="2" charset="2"/>
              <a:buChar char="¡"/>
            </a:pPr>
            <a:r>
              <a:rPr lang="en-GB" sz="2100" b="1"/>
              <a:t>Originality - ‘Crave to be original</a:t>
            </a:r>
          </a:p>
          <a:p>
            <a:pPr marL="342900" indent="-342900">
              <a:buFont typeface="Wingdings" pitchFamily="2" charset="2"/>
              <a:buChar char="¡"/>
            </a:pPr>
            <a:r>
              <a:rPr lang="en-GB" sz="2100" b="1"/>
              <a:t>Definition:</a:t>
            </a:r>
          </a:p>
          <a:p>
            <a:pPr marL="342900" indent="-342900"/>
            <a:r>
              <a:rPr lang="en-GB" sz="2100" b="1"/>
              <a:t>	“not derived, copied, imitated or translated from anything else . . . novel, creative, independent in invention”  (Chambers Dictionary, 1990, p. 345)</a:t>
            </a:r>
          </a:p>
          <a:p>
            <a:pPr marL="342900" indent="-342900"/>
            <a:r>
              <a:rPr lang="en-GB" sz="2100" b="1" i="1">
                <a:solidFill>
                  <a:srgbClr val="FFFF00"/>
                </a:solidFill>
              </a:rPr>
              <a:t>	</a:t>
            </a:r>
            <a:endParaRPr lang="en-GB" sz="2100" b="1" i="1"/>
          </a:p>
        </p:txBody>
      </p:sp>
      <p:sp>
        <p:nvSpPr>
          <p:cNvPr id="11268" name="Text Box 4"/>
          <p:cNvSpPr txBox="1">
            <a:spLocks noChangeArrowheads="1"/>
          </p:cNvSpPr>
          <p:nvPr/>
        </p:nvSpPr>
        <p:spPr bwMode="auto">
          <a:xfrm>
            <a:off x="179388" y="6237288"/>
            <a:ext cx="1981200" cy="457200"/>
          </a:xfrm>
          <a:prstGeom prst="rect">
            <a:avLst/>
          </a:prstGeom>
          <a:noFill/>
          <a:ln w="12700">
            <a:noFill/>
            <a:miter lim="800000"/>
            <a:headEnd/>
            <a:tailEnd/>
          </a:ln>
          <a:effectLst/>
        </p:spPr>
        <p:txBody>
          <a:bodyPr>
            <a:spAutoFit/>
          </a:bodyPr>
          <a:lstStyle/>
          <a:p>
            <a:pPr eaLnBrk="0" hangingPunct="0">
              <a:spcBef>
                <a:spcPct val="50000"/>
              </a:spcBef>
            </a:pPr>
            <a:r>
              <a:rPr lang="en-GB" sz="2400">
                <a:solidFill>
                  <a:srgbClr val="FF3300"/>
                </a:solidFill>
                <a:latin typeface="Times New Roman" pitchFamily="18" charset="0"/>
              </a:rPr>
              <a:t>SESSION 2</a:t>
            </a:r>
          </a:p>
        </p:txBody>
      </p:sp>
      <p:pic>
        <p:nvPicPr>
          <p:cNvPr id="11270" name="Picture 6" descr="widow-wheel"/>
          <p:cNvPicPr>
            <a:picLocks noChangeAspect="1" noChangeArrowheads="1"/>
          </p:cNvPicPr>
          <p:nvPr/>
        </p:nvPicPr>
        <p:blipFill>
          <a:blip r:embed="rId3" cstate="print"/>
          <a:srcRect/>
          <a:stretch>
            <a:fillRect/>
          </a:stretch>
        </p:blipFill>
        <p:spPr bwMode="auto">
          <a:xfrm>
            <a:off x="1042988" y="2781300"/>
            <a:ext cx="3017837" cy="2851150"/>
          </a:xfrm>
          <a:prstGeom prst="rect">
            <a:avLst/>
          </a:prstGeom>
          <a:noFill/>
        </p:spPr>
      </p:pic>
      <p:sp>
        <p:nvSpPr>
          <p:cNvPr id="11271" name="Rectangle 7"/>
          <p:cNvSpPr>
            <a:spLocks noChangeArrowheads="1"/>
          </p:cNvSpPr>
          <p:nvPr/>
        </p:nvSpPr>
        <p:spPr bwMode="auto">
          <a:xfrm>
            <a:off x="1403350" y="2133600"/>
            <a:ext cx="4932363" cy="366713"/>
          </a:xfrm>
          <a:prstGeom prst="rect">
            <a:avLst/>
          </a:prstGeom>
          <a:noFill/>
          <a:ln w="12700">
            <a:noFill/>
            <a:miter lim="800000"/>
            <a:headEnd/>
            <a:tailEnd/>
          </a:ln>
          <a:effectLst/>
        </p:spPr>
        <p:txBody>
          <a:bodyPr wrap="none">
            <a:spAutoFit/>
          </a:bodyPr>
          <a:lstStyle/>
          <a:p>
            <a:pPr>
              <a:spcBef>
                <a:spcPct val="20000"/>
              </a:spcBef>
              <a:buClr>
                <a:schemeClr val="tx2"/>
              </a:buClr>
              <a:buSzPct val="70000"/>
              <a:buFont typeface="Wingdings" pitchFamily="2" charset="2"/>
              <a:buNone/>
            </a:pPr>
            <a:r>
              <a:rPr lang="en-GB" b="1" i="1">
                <a:solidFill>
                  <a:srgbClr val="FFFF00"/>
                </a:solidFill>
              </a:rPr>
              <a:t>Seminar: Originality and topic choice</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1266"/>
                                        </p:tgtEl>
                                        <p:attrNameLst>
                                          <p:attrName>style.visibility</p:attrName>
                                        </p:attrNameLst>
                                      </p:cBhvr>
                                      <p:to>
                                        <p:strVal val="visible"/>
                                      </p:to>
                                    </p:set>
                                    <p:animEffect transition="in" filter="fade">
                                      <p:cBhvr>
                                        <p:cTn id="7" dur="2000"/>
                                        <p:tgtEl>
                                          <p:spTgt spid="1126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1267"/>
                                        </p:tgtEl>
                                        <p:attrNameLst>
                                          <p:attrName>style.visibility</p:attrName>
                                        </p:attrNameLst>
                                      </p:cBhvr>
                                      <p:to>
                                        <p:strVal val="visible"/>
                                      </p:to>
                                    </p:set>
                                    <p:animEffect transition="in" filter="fade">
                                      <p:cBhvr>
                                        <p:cTn id="10" dur="2000"/>
                                        <p:tgtEl>
                                          <p:spTgt spid="1126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6" grpId="0"/>
      <p:bldP spid="11267" grpId="0"/>
    </p:bldLst>
  </p:timing>
</p:sld>
</file>

<file path=ppt/slides/slide4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Footer Placeholder 4"/>
          <p:cNvSpPr>
            <a:spLocks noGrp="1"/>
          </p:cNvSpPr>
          <p:nvPr>
            <p:ph type="ftr" sz="quarter" idx="11"/>
          </p:nvPr>
        </p:nvSpPr>
        <p:spPr/>
        <p:txBody>
          <a:bodyPr/>
          <a:lstStyle/>
          <a:p>
            <a:r>
              <a:rPr lang="en-GB"/>
              <a:t>CH2022</a:t>
            </a:r>
          </a:p>
        </p:txBody>
      </p:sp>
      <p:sp>
        <p:nvSpPr>
          <p:cNvPr id="5" name="Slide Number Placeholder 5"/>
          <p:cNvSpPr>
            <a:spLocks noGrp="1"/>
          </p:cNvSpPr>
          <p:nvPr>
            <p:ph type="sldNum" sz="quarter" idx="12"/>
          </p:nvPr>
        </p:nvSpPr>
        <p:spPr/>
        <p:txBody>
          <a:bodyPr/>
          <a:lstStyle/>
          <a:p>
            <a:fld id="{2E9FA8DC-F130-4B22-9131-8CE834C5AD65}" type="slidenum">
              <a:rPr lang="en-GB"/>
              <a:pPr/>
              <a:t>42</a:t>
            </a:fld>
            <a:endParaRPr lang="en-GB"/>
          </a:p>
        </p:txBody>
      </p:sp>
      <p:sp>
        <p:nvSpPr>
          <p:cNvPr id="12290" name="Rectangle 2"/>
          <p:cNvSpPr>
            <a:spLocks noGrp="1" noChangeArrowheads="1"/>
          </p:cNvSpPr>
          <p:nvPr>
            <p:ph type="body" idx="1"/>
          </p:nvPr>
        </p:nvSpPr>
        <p:spPr>
          <a:xfrm>
            <a:off x="1115616" y="1484784"/>
            <a:ext cx="7313612" cy="4114800"/>
          </a:xfrm>
          <a:noFill/>
          <a:ln/>
        </p:spPr>
        <p:txBody>
          <a:bodyPr lIns="90488" tIns="44450" rIns="90488" bIns="44450"/>
          <a:lstStyle/>
          <a:p>
            <a:r>
              <a:rPr lang="en-GB" sz="2500" dirty="0"/>
              <a:t>Imaginative</a:t>
            </a:r>
          </a:p>
          <a:p>
            <a:r>
              <a:rPr lang="en-GB" sz="2500" dirty="0"/>
              <a:t>Underestimate / overestimate</a:t>
            </a:r>
          </a:p>
          <a:p>
            <a:r>
              <a:rPr lang="en-GB" sz="2500" dirty="0"/>
              <a:t>‘workmanlike’</a:t>
            </a:r>
          </a:p>
          <a:p>
            <a:r>
              <a:rPr lang="en-GB" sz="2500" dirty="0"/>
              <a:t>‘Genius is 1% inspiration and 99% perspiration’ Henry Ford</a:t>
            </a:r>
          </a:p>
          <a:p>
            <a:r>
              <a:rPr lang="en-GB" sz="2500" dirty="0"/>
              <a:t>Demonstrate: understanding of the wider academic debate within your ‘field’ and contribute to that ‘field’</a:t>
            </a:r>
          </a:p>
          <a:p>
            <a:r>
              <a:rPr lang="en-GB" sz="2500" dirty="0"/>
              <a:t>Apprenticeship</a:t>
            </a:r>
          </a:p>
          <a:p>
            <a:r>
              <a:rPr lang="en-GB" sz="2500" dirty="0"/>
              <a:t>Sample size </a:t>
            </a:r>
            <a:r>
              <a:rPr lang="en-GB" sz="2500" dirty="0">
                <a:solidFill>
                  <a:schemeClr val="tx2">
                    <a:lumMod val="75000"/>
                  </a:schemeClr>
                </a:solidFill>
              </a:rPr>
              <a:t>e.g. surveys Using Creative </a:t>
            </a:r>
            <a:r>
              <a:rPr lang="en-GB" sz="2500">
                <a:solidFill>
                  <a:schemeClr val="tx2">
                    <a:lumMod val="75000"/>
                  </a:schemeClr>
                </a:solidFill>
              </a:rPr>
              <a:t>Research Systems (2016) </a:t>
            </a:r>
            <a:r>
              <a:rPr lang="en-GB" sz="2500" dirty="0">
                <a:solidFill>
                  <a:schemeClr val="tx2">
                    <a:lumMod val="75000"/>
                  </a:schemeClr>
                </a:solidFill>
              </a:rPr>
              <a:t>to online work out min</a:t>
            </a:r>
            <a:r>
              <a:rPr lang="en-GB" sz="2500" dirty="0"/>
              <a:t>. number needed. </a:t>
            </a:r>
          </a:p>
        </p:txBody>
      </p:sp>
      <p:sp>
        <p:nvSpPr>
          <p:cNvPr id="12291" name="Rectangle 3"/>
          <p:cNvSpPr>
            <a:spLocks noGrp="1" noChangeArrowheads="1"/>
          </p:cNvSpPr>
          <p:nvPr>
            <p:ph type="title"/>
          </p:nvPr>
        </p:nvSpPr>
        <p:spPr>
          <a:noFill/>
          <a:ln/>
        </p:spPr>
        <p:txBody>
          <a:bodyPr lIns="90488" tIns="44450" rIns="90488" bIns="44450" anchor="ctr"/>
          <a:lstStyle/>
          <a:p>
            <a:r>
              <a:rPr lang="en-GB" sz="2800" b="1"/>
              <a:t>A grasp of how research is done</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2291"/>
                                        </p:tgtEl>
                                        <p:attrNameLst>
                                          <p:attrName>style.visibility</p:attrName>
                                        </p:attrNameLst>
                                      </p:cBhvr>
                                      <p:to>
                                        <p:strVal val="visible"/>
                                      </p:to>
                                    </p:set>
                                    <p:animEffect transition="in" filter="fade">
                                      <p:cBhvr>
                                        <p:cTn id="7" dur="2000"/>
                                        <p:tgtEl>
                                          <p:spTgt spid="12291"/>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2290"/>
                                        </p:tgtEl>
                                        <p:attrNameLst>
                                          <p:attrName>style.visibility</p:attrName>
                                        </p:attrNameLst>
                                      </p:cBhvr>
                                      <p:to>
                                        <p:strVal val="visible"/>
                                      </p:to>
                                    </p:set>
                                    <p:animEffect transition="in" filter="fade">
                                      <p:cBhvr>
                                        <p:cTn id="10" dur="2000"/>
                                        <p:tgtEl>
                                          <p:spTgt spid="1229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0" grpId="0"/>
      <p:bldP spid="12291" grpId="0"/>
    </p:bldLst>
  </p:timing>
</p:sld>
</file>

<file path=ppt/slides/slide4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Footer Placeholder 5"/>
          <p:cNvSpPr>
            <a:spLocks noGrp="1"/>
          </p:cNvSpPr>
          <p:nvPr>
            <p:ph type="ftr" sz="quarter" idx="11"/>
          </p:nvPr>
        </p:nvSpPr>
        <p:spPr/>
        <p:txBody>
          <a:bodyPr/>
          <a:lstStyle/>
          <a:p>
            <a:r>
              <a:rPr lang="en-GB"/>
              <a:t>CH2022</a:t>
            </a:r>
          </a:p>
        </p:txBody>
      </p:sp>
      <p:sp>
        <p:nvSpPr>
          <p:cNvPr id="5" name="Slide Number Placeholder 6"/>
          <p:cNvSpPr>
            <a:spLocks noGrp="1"/>
          </p:cNvSpPr>
          <p:nvPr>
            <p:ph type="sldNum" sz="quarter" idx="12"/>
          </p:nvPr>
        </p:nvSpPr>
        <p:spPr/>
        <p:txBody>
          <a:bodyPr/>
          <a:lstStyle/>
          <a:p>
            <a:fld id="{22B0EFC7-3B97-495A-9071-09BD0D6D0C2E}" type="slidenum">
              <a:rPr lang="en-GB"/>
              <a:pPr/>
              <a:t>43</a:t>
            </a:fld>
            <a:endParaRPr lang="en-GB"/>
          </a:p>
        </p:txBody>
      </p:sp>
      <p:sp>
        <p:nvSpPr>
          <p:cNvPr id="13314" name="Rectangle 2"/>
          <p:cNvSpPr>
            <a:spLocks noGrp="1" noChangeArrowheads="1"/>
          </p:cNvSpPr>
          <p:nvPr>
            <p:ph type="title"/>
          </p:nvPr>
        </p:nvSpPr>
        <p:spPr>
          <a:xfrm>
            <a:off x="1143000" y="404813"/>
            <a:ext cx="8001000" cy="1143000"/>
          </a:xfrm>
          <a:noFill/>
          <a:ln/>
        </p:spPr>
        <p:txBody>
          <a:bodyPr lIns="90488" tIns="44450" rIns="90488" bIns="44450" anchor="ctr"/>
          <a:lstStyle/>
          <a:p>
            <a:r>
              <a:rPr lang="en-GB" sz="2400" b="1"/>
              <a:t>Other considerations</a:t>
            </a:r>
          </a:p>
        </p:txBody>
      </p:sp>
      <p:sp>
        <p:nvSpPr>
          <p:cNvPr id="13315" name="Rectangle 3"/>
          <p:cNvSpPr>
            <a:spLocks noGrp="1" noChangeArrowheads="1"/>
          </p:cNvSpPr>
          <p:nvPr>
            <p:ph type="body" sz="half" idx="1"/>
          </p:nvPr>
        </p:nvSpPr>
        <p:spPr>
          <a:xfrm>
            <a:off x="1370013" y="1827213"/>
            <a:ext cx="6669087" cy="4114800"/>
          </a:xfrm>
          <a:noFill/>
          <a:ln/>
        </p:spPr>
        <p:txBody>
          <a:bodyPr lIns="90488" tIns="44450" rIns="90488" bIns="44450"/>
          <a:lstStyle/>
          <a:p>
            <a:r>
              <a:rPr lang="en-GB" sz="2500" b="1" dirty="0"/>
              <a:t>Professional</a:t>
            </a:r>
          </a:p>
          <a:p>
            <a:r>
              <a:rPr lang="en-GB" sz="2500" b="1" dirty="0"/>
              <a:t>Independent critical thought is vital</a:t>
            </a:r>
          </a:p>
          <a:p>
            <a:pPr lvl="1"/>
            <a:r>
              <a:rPr lang="en-GB" sz="2100" dirty="0"/>
              <a:t>Developing a concept/method (need for a conceptual framework)</a:t>
            </a:r>
          </a:p>
          <a:p>
            <a:pPr lvl="1"/>
            <a:r>
              <a:rPr lang="en-GB" sz="2100" dirty="0"/>
              <a:t>Think critically about your research</a:t>
            </a:r>
          </a:p>
          <a:p>
            <a:pPr lvl="1"/>
            <a:r>
              <a:rPr lang="en-GB" sz="2100" dirty="0"/>
              <a:t>develop existing research</a:t>
            </a:r>
          </a:p>
          <a:p>
            <a:r>
              <a:rPr lang="en-GB" sz="2500" b="1" dirty="0"/>
              <a:t>Does not require genius</a:t>
            </a:r>
          </a:p>
          <a:p>
            <a:r>
              <a:rPr lang="en-GB" sz="2500" b="1" dirty="0">
                <a:solidFill>
                  <a:srgbClr val="FFFF00"/>
                </a:solidFill>
              </a:rPr>
              <a:t>A theoretical framework helps to create a lens or perspective to view research (Miller &amp; Brewer, 2013: 89)</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3314"/>
                                        </p:tgtEl>
                                        <p:attrNameLst>
                                          <p:attrName>style.visibility</p:attrName>
                                        </p:attrNameLst>
                                      </p:cBhvr>
                                      <p:to>
                                        <p:strVal val="visible"/>
                                      </p:to>
                                    </p:set>
                                    <p:animEffect transition="in" filter="fade">
                                      <p:cBhvr>
                                        <p:cTn id="7" dur="2000"/>
                                        <p:tgtEl>
                                          <p:spTgt spid="1331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3315"/>
                                        </p:tgtEl>
                                        <p:attrNameLst>
                                          <p:attrName>style.visibility</p:attrName>
                                        </p:attrNameLst>
                                      </p:cBhvr>
                                      <p:to>
                                        <p:strVal val="visible"/>
                                      </p:to>
                                    </p:set>
                                    <p:animEffect transition="in" filter="fade">
                                      <p:cBhvr>
                                        <p:cTn id="10" dur="2000"/>
                                        <p:tgtEl>
                                          <p:spTgt spid="133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4" grpId="0"/>
      <p:bldP spid="13315" grpId="0"/>
    </p:bldLst>
  </p:timing>
</p:sld>
</file>

<file path=ppt/slides/slide4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Footer Placeholder 4"/>
          <p:cNvSpPr>
            <a:spLocks noGrp="1"/>
          </p:cNvSpPr>
          <p:nvPr>
            <p:ph type="ftr" sz="quarter" idx="11"/>
          </p:nvPr>
        </p:nvSpPr>
        <p:spPr/>
        <p:txBody>
          <a:bodyPr/>
          <a:lstStyle/>
          <a:p>
            <a:r>
              <a:rPr lang="en-GB"/>
              <a:t>CH2022</a:t>
            </a:r>
          </a:p>
        </p:txBody>
      </p:sp>
      <p:sp>
        <p:nvSpPr>
          <p:cNvPr id="5" name="Slide Number Placeholder 5"/>
          <p:cNvSpPr>
            <a:spLocks noGrp="1"/>
          </p:cNvSpPr>
          <p:nvPr>
            <p:ph type="sldNum" sz="quarter" idx="12"/>
          </p:nvPr>
        </p:nvSpPr>
        <p:spPr/>
        <p:txBody>
          <a:bodyPr/>
          <a:lstStyle/>
          <a:p>
            <a:fld id="{E0D76BD8-7259-4D69-8E4B-FFB2DFC0A31A}" type="slidenum">
              <a:rPr lang="en-GB"/>
              <a:pPr/>
              <a:t>44</a:t>
            </a:fld>
            <a:endParaRPr lang="en-GB"/>
          </a:p>
        </p:txBody>
      </p:sp>
      <p:sp>
        <p:nvSpPr>
          <p:cNvPr id="14338" name="Rectangle 2"/>
          <p:cNvSpPr>
            <a:spLocks noGrp="1" noChangeArrowheads="1"/>
          </p:cNvSpPr>
          <p:nvPr>
            <p:ph type="title"/>
          </p:nvPr>
        </p:nvSpPr>
        <p:spPr>
          <a:noFill/>
          <a:ln/>
        </p:spPr>
        <p:txBody>
          <a:bodyPr lIns="90488" tIns="44450" rIns="90488" bIns="44450" anchor="ctr"/>
          <a:lstStyle/>
          <a:p>
            <a:r>
              <a:rPr lang="en-GB" sz="2400" b="1"/>
              <a:t>Types of topic chosen 1.</a:t>
            </a:r>
          </a:p>
        </p:txBody>
      </p:sp>
      <p:sp>
        <p:nvSpPr>
          <p:cNvPr id="14339" name="Rectangle 3"/>
          <p:cNvSpPr>
            <a:spLocks noGrp="1" noChangeArrowheads="1"/>
          </p:cNvSpPr>
          <p:nvPr>
            <p:ph type="body" idx="1"/>
          </p:nvPr>
        </p:nvSpPr>
        <p:spPr>
          <a:noFill/>
          <a:ln/>
        </p:spPr>
        <p:txBody>
          <a:bodyPr lIns="90488" tIns="44450" rIns="90488" bIns="44450"/>
          <a:lstStyle/>
          <a:p>
            <a:pPr>
              <a:lnSpc>
                <a:spcPct val="90000"/>
              </a:lnSpc>
            </a:pPr>
            <a:r>
              <a:rPr lang="en-GB"/>
              <a:t>Simplistic inductivism</a:t>
            </a:r>
          </a:p>
          <a:p>
            <a:pPr lvl="1">
              <a:lnSpc>
                <a:spcPct val="90000"/>
              </a:lnSpc>
            </a:pPr>
            <a:r>
              <a:rPr lang="en-GB"/>
              <a:t>traditional anthropologists</a:t>
            </a:r>
          </a:p>
          <a:p>
            <a:pPr lvl="1">
              <a:lnSpc>
                <a:spcPct val="90000"/>
              </a:lnSpc>
            </a:pPr>
            <a:r>
              <a:rPr lang="en-GB"/>
              <a:t>meaning would emerge</a:t>
            </a:r>
          </a:p>
          <a:p>
            <a:pPr lvl="1">
              <a:lnSpc>
                <a:spcPct val="90000"/>
              </a:lnSpc>
            </a:pPr>
            <a:r>
              <a:rPr lang="en-GB"/>
              <a:t>unstructured exposure</a:t>
            </a:r>
          </a:p>
          <a:p>
            <a:pPr lvl="1">
              <a:lnSpc>
                <a:spcPct val="90000"/>
              </a:lnSpc>
            </a:pPr>
            <a:r>
              <a:rPr lang="en-GB"/>
              <a:t>reality is not one object awaiting observation</a:t>
            </a:r>
          </a:p>
          <a:p>
            <a:pPr lvl="1">
              <a:lnSpc>
                <a:spcPct val="90000"/>
              </a:lnSpc>
            </a:pPr>
            <a:r>
              <a:rPr lang="en-GB"/>
              <a:t>1. theoretical framework</a:t>
            </a:r>
          </a:p>
          <a:p>
            <a:pPr lvl="1">
              <a:lnSpc>
                <a:spcPct val="90000"/>
              </a:lnSpc>
            </a:pPr>
            <a:r>
              <a:rPr lang="en-GB"/>
              <a:t>2. excuse for sloppy research</a:t>
            </a:r>
          </a:p>
          <a:p>
            <a:pPr lvl="1">
              <a:lnSpc>
                <a:spcPct val="90000"/>
              </a:lnSpc>
            </a:pPr>
            <a:r>
              <a:rPr lang="en-GB"/>
              <a:t>need to build cumulative bodies of knowledge</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4338"/>
                                        </p:tgtEl>
                                        <p:attrNameLst>
                                          <p:attrName>style.visibility</p:attrName>
                                        </p:attrNameLst>
                                      </p:cBhvr>
                                      <p:to>
                                        <p:strVal val="visible"/>
                                      </p:to>
                                    </p:set>
                                    <p:animEffect transition="in" filter="fade">
                                      <p:cBhvr>
                                        <p:cTn id="7" dur="2000"/>
                                        <p:tgtEl>
                                          <p:spTgt spid="1433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4339"/>
                                        </p:tgtEl>
                                        <p:attrNameLst>
                                          <p:attrName>style.visibility</p:attrName>
                                        </p:attrNameLst>
                                      </p:cBhvr>
                                      <p:to>
                                        <p:strVal val="visible"/>
                                      </p:to>
                                    </p:set>
                                    <p:animEffect transition="in" filter="fade">
                                      <p:cBhvr>
                                        <p:cTn id="10" dur="2000"/>
                                        <p:tgtEl>
                                          <p:spTgt spid="1433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8" grpId="0"/>
      <p:bldP spid="14339" grpId="0"/>
    </p:bldLst>
  </p:timing>
</p:sld>
</file>

<file path=ppt/slides/slide4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Footer Placeholder 5"/>
          <p:cNvSpPr>
            <a:spLocks noGrp="1"/>
          </p:cNvSpPr>
          <p:nvPr>
            <p:ph type="ftr" sz="quarter" idx="11"/>
          </p:nvPr>
        </p:nvSpPr>
        <p:spPr/>
        <p:txBody>
          <a:bodyPr/>
          <a:lstStyle/>
          <a:p>
            <a:r>
              <a:rPr lang="en-GB"/>
              <a:t>CH2022</a:t>
            </a:r>
          </a:p>
        </p:txBody>
      </p:sp>
      <p:sp>
        <p:nvSpPr>
          <p:cNvPr id="5" name="Slide Number Placeholder 6"/>
          <p:cNvSpPr>
            <a:spLocks noGrp="1"/>
          </p:cNvSpPr>
          <p:nvPr>
            <p:ph type="sldNum" sz="quarter" idx="12"/>
          </p:nvPr>
        </p:nvSpPr>
        <p:spPr/>
        <p:txBody>
          <a:bodyPr/>
          <a:lstStyle/>
          <a:p>
            <a:fld id="{C95AAABD-F9D6-4522-BB6A-26284CAD7C67}" type="slidenum">
              <a:rPr lang="en-GB"/>
              <a:pPr/>
              <a:t>45</a:t>
            </a:fld>
            <a:endParaRPr lang="en-GB"/>
          </a:p>
        </p:txBody>
      </p:sp>
      <p:sp>
        <p:nvSpPr>
          <p:cNvPr id="15362" name="Rectangle 2"/>
          <p:cNvSpPr>
            <a:spLocks noGrp="1" noChangeArrowheads="1"/>
          </p:cNvSpPr>
          <p:nvPr>
            <p:ph type="title"/>
          </p:nvPr>
        </p:nvSpPr>
        <p:spPr>
          <a:noFill/>
          <a:ln/>
        </p:spPr>
        <p:txBody>
          <a:bodyPr lIns="90488" tIns="44450" rIns="90488" bIns="44450" anchor="ctr"/>
          <a:lstStyle/>
          <a:p>
            <a:r>
              <a:rPr lang="en-GB" sz="2400" b="1"/>
              <a:t>Types of topic chosen 2. &amp;  3.</a:t>
            </a:r>
          </a:p>
        </p:txBody>
      </p:sp>
      <p:sp>
        <p:nvSpPr>
          <p:cNvPr id="15363" name="Rectangle 3"/>
          <p:cNvSpPr>
            <a:spLocks noGrp="1" noChangeArrowheads="1"/>
          </p:cNvSpPr>
          <p:nvPr>
            <p:ph type="body" sz="half" idx="1"/>
          </p:nvPr>
        </p:nvSpPr>
        <p:spPr>
          <a:xfrm>
            <a:off x="1370013" y="1827213"/>
            <a:ext cx="7242175" cy="4114800"/>
          </a:xfrm>
          <a:noFill/>
          <a:ln/>
        </p:spPr>
        <p:txBody>
          <a:bodyPr lIns="90488" tIns="44450" rIns="90488" bIns="44450"/>
          <a:lstStyle/>
          <a:p>
            <a:r>
              <a:rPr lang="en-GB" sz="2500" b="1" dirty="0"/>
              <a:t>The ‘Kitchen sink’</a:t>
            </a:r>
          </a:p>
          <a:p>
            <a:pPr lvl="1"/>
            <a:r>
              <a:rPr lang="en-GB" sz="2100" dirty="0"/>
              <a:t>broad topic</a:t>
            </a:r>
          </a:p>
          <a:p>
            <a:pPr lvl="1"/>
            <a:r>
              <a:rPr lang="en-GB" sz="2100" dirty="0"/>
              <a:t>need for '</a:t>
            </a:r>
            <a:r>
              <a:rPr lang="en-GB" sz="2100" dirty="0" err="1"/>
              <a:t>alot</a:t>
            </a:r>
            <a:r>
              <a:rPr lang="en-GB" sz="2100" dirty="0"/>
              <a:t> about a little’</a:t>
            </a:r>
          </a:p>
          <a:p>
            <a:r>
              <a:rPr lang="en-GB" sz="2500" dirty="0"/>
              <a:t>Grand theory</a:t>
            </a:r>
          </a:p>
          <a:p>
            <a:pPr lvl="1"/>
            <a:r>
              <a:rPr lang="en-GB" sz="2100" dirty="0"/>
              <a:t>theoretical empires</a:t>
            </a:r>
          </a:p>
          <a:p>
            <a:pPr lvl="1"/>
            <a:r>
              <a:rPr lang="en-GB" sz="2100" dirty="0"/>
              <a:t>“cobweb of verbiage”</a:t>
            </a:r>
          </a:p>
          <a:p>
            <a:pPr lvl="1"/>
            <a:r>
              <a:rPr lang="en-GB" sz="2100" dirty="0"/>
              <a:t>stop reading (difficult)</a:t>
            </a:r>
          </a:p>
          <a:p>
            <a:pPr lvl="1"/>
            <a:r>
              <a:rPr lang="en-GB" sz="2100" dirty="0"/>
              <a:t>theoretical fashions change</a:t>
            </a:r>
          </a:p>
          <a:p>
            <a:pPr lvl="1"/>
            <a:r>
              <a:rPr lang="en-GB" sz="2100" dirty="0"/>
              <a:t>need to apply to the ‘real world’</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5362"/>
                                        </p:tgtEl>
                                        <p:attrNameLst>
                                          <p:attrName>style.visibility</p:attrName>
                                        </p:attrNameLst>
                                      </p:cBhvr>
                                      <p:to>
                                        <p:strVal val="visible"/>
                                      </p:to>
                                    </p:set>
                                    <p:animEffect transition="in" filter="fade">
                                      <p:cBhvr>
                                        <p:cTn id="7" dur="2000"/>
                                        <p:tgtEl>
                                          <p:spTgt spid="1536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5363"/>
                                        </p:tgtEl>
                                        <p:attrNameLst>
                                          <p:attrName>style.visibility</p:attrName>
                                        </p:attrNameLst>
                                      </p:cBhvr>
                                      <p:to>
                                        <p:strVal val="visible"/>
                                      </p:to>
                                    </p:set>
                                    <p:animEffect transition="in" filter="fade">
                                      <p:cBhvr>
                                        <p:cTn id="10" dur="2000"/>
                                        <p:tgtEl>
                                          <p:spTgt spid="1536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2" grpId="0"/>
      <p:bldP spid="15363" grpId="0"/>
    </p:bldLst>
  </p:timing>
</p:sld>
</file>

<file path=ppt/slides/slide4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Footer Placeholder 4"/>
          <p:cNvSpPr>
            <a:spLocks noGrp="1"/>
          </p:cNvSpPr>
          <p:nvPr>
            <p:ph type="ftr" sz="quarter" idx="11"/>
          </p:nvPr>
        </p:nvSpPr>
        <p:spPr/>
        <p:txBody>
          <a:bodyPr/>
          <a:lstStyle/>
          <a:p>
            <a:r>
              <a:rPr lang="en-GB"/>
              <a:t>CH2022</a:t>
            </a:r>
          </a:p>
        </p:txBody>
      </p:sp>
      <p:sp>
        <p:nvSpPr>
          <p:cNvPr id="5" name="Slide Number Placeholder 5"/>
          <p:cNvSpPr>
            <a:spLocks noGrp="1"/>
          </p:cNvSpPr>
          <p:nvPr>
            <p:ph type="sldNum" sz="quarter" idx="12"/>
          </p:nvPr>
        </p:nvSpPr>
        <p:spPr/>
        <p:txBody>
          <a:bodyPr/>
          <a:lstStyle/>
          <a:p>
            <a:fld id="{E05FE354-63AB-4F7C-8FA4-C00B43314238}" type="slidenum">
              <a:rPr lang="en-GB"/>
              <a:pPr/>
              <a:t>46</a:t>
            </a:fld>
            <a:endParaRPr lang="en-GB"/>
          </a:p>
        </p:txBody>
      </p:sp>
      <p:sp>
        <p:nvSpPr>
          <p:cNvPr id="16386" name="Rectangle 2"/>
          <p:cNvSpPr>
            <a:spLocks noGrp="1" noChangeArrowheads="1"/>
          </p:cNvSpPr>
          <p:nvPr>
            <p:ph type="title"/>
          </p:nvPr>
        </p:nvSpPr>
        <p:spPr>
          <a:noFill/>
          <a:ln/>
        </p:spPr>
        <p:txBody>
          <a:bodyPr lIns="90488" tIns="44450" rIns="90488" bIns="44450" anchor="ctr"/>
          <a:lstStyle/>
          <a:p>
            <a:r>
              <a:rPr lang="en-GB" sz="2400" b="1"/>
              <a:t>1. Solutions for simplistic inductivists</a:t>
            </a:r>
          </a:p>
        </p:txBody>
      </p:sp>
      <p:sp>
        <p:nvSpPr>
          <p:cNvPr id="16387" name="Rectangle 3"/>
          <p:cNvSpPr>
            <a:spLocks noGrp="1" noChangeArrowheads="1"/>
          </p:cNvSpPr>
          <p:nvPr>
            <p:ph type="body" idx="1"/>
          </p:nvPr>
        </p:nvSpPr>
        <p:spPr>
          <a:noFill/>
          <a:ln/>
        </p:spPr>
        <p:txBody>
          <a:bodyPr lIns="90488" tIns="44450" rIns="90488" bIns="44450"/>
          <a:lstStyle/>
          <a:p>
            <a:r>
              <a:rPr lang="en-GB" sz="2500"/>
              <a:t>Using sensitivities</a:t>
            </a:r>
          </a:p>
          <a:p>
            <a:pPr lvl="1"/>
            <a:r>
              <a:rPr lang="en-GB"/>
              <a:t>your knowledge</a:t>
            </a:r>
          </a:p>
          <a:p>
            <a:pPr lvl="1"/>
            <a:r>
              <a:rPr lang="en-GB"/>
              <a:t>history, culture, politics, context</a:t>
            </a:r>
          </a:p>
          <a:p>
            <a:r>
              <a:rPr lang="en-GB"/>
              <a:t>Using other researchers conclusions/theories/ classic research to generate research problem.</a:t>
            </a:r>
          </a:p>
          <a:p>
            <a:r>
              <a:rPr lang="en-GB"/>
              <a:t>Third variable</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6386"/>
                                        </p:tgtEl>
                                        <p:attrNameLst>
                                          <p:attrName>style.visibility</p:attrName>
                                        </p:attrNameLst>
                                      </p:cBhvr>
                                      <p:to>
                                        <p:strVal val="visible"/>
                                      </p:to>
                                    </p:set>
                                    <p:animEffect transition="in" filter="fade">
                                      <p:cBhvr>
                                        <p:cTn id="7" dur="2000"/>
                                        <p:tgtEl>
                                          <p:spTgt spid="1638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6387"/>
                                        </p:tgtEl>
                                        <p:attrNameLst>
                                          <p:attrName>style.visibility</p:attrName>
                                        </p:attrNameLst>
                                      </p:cBhvr>
                                      <p:to>
                                        <p:strVal val="visible"/>
                                      </p:to>
                                    </p:set>
                                    <p:animEffect transition="in" filter="fade">
                                      <p:cBhvr>
                                        <p:cTn id="10" dur="2000"/>
                                        <p:tgtEl>
                                          <p:spTgt spid="1638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6" grpId="0"/>
      <p:bldP spid="16387" grpId="0"/>
    </p:bldLst>
  </p:timing>
</p:sld>
</file>

<file path=ppt/slides/slide4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Footer Placeholder 4"/>
          <p:cNvSpPr>
            <a:spLocks noGrp="1"/>
          </p:cNvSpPr>
          <p:nvPr>
            <p:ph type="ftr" sz="quarter" idx="11"/>
          </p:nvPr>
        </p:nvSpPr>
        <p:spPr/>
        <p:txBody>
          <a:bodyPr/>
          <a:lstStyle/>
          <a:p>
            <a:r>
              <a:rPr lang="en-GB"/>
              <a:t>CH2022</a:t>
            </a:r>
          </a:p>
        </p:txBody>
      </p:sp>
      <p:sp>
        <p:nvSpPr>
          <p:cNvPr id="5" name="Slide Number Placeholder 5"/>
          <p:cNvSpPr>
            <a:spLocks noGrp="1"/>
          </p:cNvSpPr>
          <p:nvPr>
            <p:ph type="sldNum" sz="quarter" idx="12"/>
          </p:nvPr>
        </p:nvSpPr>
        <p:spPr/>
        <p:txBody>
          <a:bodyPr/>
          <a:lstStyle/>
          <a:p>
            <a:fld id="{01CC897A-93E8-4B85-B407-0938CFB5B853}" type="slidenum">
              <a:rPr lang="en-GB"/>
              <a:pPr/>
              <a:t>47</a:t>
            </a:fld>
            <a:endParaRPr lang="en-GB"/>
          </a:p>
        </p:txBody>
      </p:sp>
      <p:sp>
        <p:nvSpPr>
          <p:cNvPr id="17410" name="Rectangle 2"/>
          <p:cNvSpPr>
            <a:spLocks noGrp="1" noChangeArrowheads="1"/>
          </p:cNvSpPr>
          <p:nvPr>
            <p:ph type="title"/>
          </p:nvPr>
        </p:nvSpPr>
        <p:spPr>
          <a:noFill/>
          <a:ln/>
        </p:spPr>
        <p:txBody>
          <a:bodyPr lIns="90488" tIns="44450" rIns="90488" bIns="44450" anchor="ctr"/>
          <a:lstStyle/>
          <a:p>
            <a:r>
              <a:rPr lang="en-GB" sz="2400" b="1"/>
              <a:t>2. Solutions for ‘kitchen sinkers’</a:t>
            </a:r>
          </a:p>
        </p:txBody>
      </p:sp>
      <p:sp>
        <p:nvSpPr>
          <p:cNvPr id="17411" name="Rectangle 3"/>
          <p:cNvSpPr>
            <a:spLocks noGrp="1" noChangeArrowheads="1"/>
          </p:cNvSpPr>
          <p:nvPr>
            <p:ph type="body" idx="1"/>
          </p:nvPr>
        </p:nvSpPr>
        <p:spPr>
          <a:noFill/>
          <a:ln/>
        </p:spPr>
        <p:txBody>
          <a:bodyPr lIns="90488" tIns="44450" rIns="90488" bIns="44450"/>
          <a:lstStyle/>
          <a:p>
            <a:pPr>
              <a:lnSpc>
                <a:spcPct val="90000"/>
              </a:lnSpc>
            </a:pPr>
            <a:r>
              <a:rPr lang="en-GB"/>
              <a:t>“Do less, more thoroughly”</a:t>
            </a:r>
          </a:p>
          <a:p>
            <a:pPr>
              <a:lnSpc>
                <a:spcPct val="90000"/>
              </a:lnSpc>
              <a:buFont typeface="Wingdings" pitchFamily="2" charset="2"/>
              <a:buNone/>
            </a:pPr>
            <a:r>
              <a:rPr lang="en-GB"/>
              <a:t> (Wolcott, 1990, p. 62)</a:t>
            </a:r>
          </a:p>
          <a:p>
            <a:pPr>
              <a:lnSpc>
                <a:spcPct val="90000"/>
              </a:lnSpc>
            </a:pPr>
            <a:r>
              <a:rPr lang="en-GB"/>
              <a:t>flow chart - conceptual frameworks</a:t>
            </a:r>
          </a:p>
          <a:p>
            <a:pPr>
              <a:lnSpc>
                <a:spcPct val="90000"/>
              </a:lnSpc>
            </a:pPr>
            <a:r>
              <a:rPr lang="en-GB"/>
              <a:t>puzzle</a:t>
            </a:r>
          </a:p>
          <a:p>
            <a:pPr lvl="1">
              <a:lnSpc>
                <a:spcPct val="90000"/>
              </a:lnSpc>
            </a:pPr>
            <a:r>
              <a:rPr lang="en-GB"/>
              <a:t>How or why did X develop (Developmental)</a:t>
            </a:r>
          </a:p>
          <a:p>
            <a:pPr lvl="1">
              <a:lnSpc>
                <a:spcPct val="90000"/>
              </a:lnSpc>
            </a:pPr>
            <a:r>
              <a:rPr lang="en-GB"/>
              <a:t>How does X work (Mechanical)</a:t>
            </a:r>
          </a:p>
          <a:p>
            <a:pPr lvl="1">
              <a:lnSpc>
                <a:spcPct val="90000"/>
              </a:lnSpc>
            </a:pPr>
            <a:r>
              <a:rPr lang="en-GB"/>
              <a:t>What causes X or what does X have on Y (Causal)</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7410"/>
                                        </p:tgtEl>
                                        <p:attrNameLst>
                                          <p:attrName>style.visibility</p:attrName>
                                        </p:attrNameLst>
                                      </p:cBhvr>
                                      <p:to>
                                        <p:strVal val="visible"/>
                                      </p:to>
                                    </p:set>
                                    <p:animEffect transition="in" filter="fade">
                                      <p:cBhvr>
                                        <p:cTn id="7" dur="2000"/>
                                        <p:tgtEl>
                                          <p:spTgt spid="1741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7411"/>
                                        </p:tgtEl>
                                        <p:attrNameLst>
                                          <p:attrName>style.visibility</p:attrName>
                                        </p:attrNameLst>
                                      </p:cBhvr>
                                      <p:to>
                                        <p:strVal val="visible"/>
                                      </p:to>
                                    </p:set>
                                    <p:animEffect transition="in" filter="fade">
                                      <p:cBhvr>
                                        <p:cTn id="10" dur="2000"/>
                                        <p:tgtEl>
                                          <p:spTgt spid="174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10" grpId="0"/>
      <p:bldP spid="17411" grpId="0"/>
    </p:bldLst>
  </p:timing>
</p:sld>
</file>

<file path=ppt/slides/slide4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Footer Placeholder 4"/>
          <p:cNvSpPr>
            <a:spLocks noGrp="1"/>
          </p:cNvSpPr>
          <p:nvPr>
            <p:ph type="ftr" sz="quarter" idx="11"/>
          </p:nvPr>
        </p:nvSpPr>
        <p:spPr/>
        <p:txBody>
          <a:bodyPr/>
          <a:lstStyle/>
          <a:p>
            <a:r>
              <a:rPr lang="en-GB"/>
              <a:t>CH2022</a:t>
            </a:r>
            <a:endParaRPr lang="en-GB" dirty="0"/>
          </a:p>
        </p:txBody>
      </p:sp>
      <p:sp>
        <p:nvSpPr>
          <p:cNvPr id="5" name="Slide Number Placeholder 5"/>
          <p:cNvSpPr>
            <a:spLocks noGrp="1"/>
          </p:cNvSpPr>
          <p:nvPr>
            <p:ph type="sldNum" sz="quarter" idx="12"/>
          </p:nvPr>
        </p:nvSpPr>
        <p:spPr/>
        <p:txBody>
          <a:bodyPr/>
          <a:lstStyle/>
          <a:p>
            <a:fld id="{CC025ECA-1304-49C3-BAA5-F9F8FD7CE769}" type="slidenum">
              <a:rPr lang="en-GB"/>
              <a:pPr/>
              <a:t>48</a:t>
            </a:fld>
            <a:endParaRPr lang="en-GB" dirty="0"/>
          </a:p>
        </p:txBody>
      </p:sp>
      <p:sp>
        <p:nvSpPr>
          <p:cNvPr id="18434" name="Rectangle 2"/>
          <p:cNvSpPr>
            <a:spLocks noGrp="1" noChangeArrowheads="1"/>
          </p:cNvSpPr>
          <p:nvPr>
            <p:ph type="title"/>
          </p:nvPr>
        </p:nvSpPr>
        <p:spPr>
          <a:noFill/>
          <a:ln/>
        </p:spPr>
        <p:txBody>
          <a:bodyPr lIns="90488" tIns="44450" rIns="90488" bIns="44450" anchor="ctr"/>
          <a:lstStyle/>
          <a:p>
            <a:r>
              <a:rPr lang="en-GB" sz="2400" b="1" dirty="0"/>
              <a:t>Continued</a:t>
            </a:r>
          </a:p>
        </p:txBody>
      </p:sp>
      <p:sp>
        <p:nvSpPr>
          <p:cNvPr id="18435" name="Rectangle 3"/>
          <p:cNvSpPr>
            <a:spLocks noGrp="1" noChangeArrowheads="1"/>
          </p:cNvSpPr>
          <p:nvPr>
            <p:ph type="body" idx="1"/>
          </p:nvPr>
        </p:nvSpPr>
        <p:spPr>
          <a:xfrm>
            <a:off x="899592" y="1790328"/>
            <a:ext cx="4608512" cy="4114800"/>
          </a:xfrm>
          <a:noFill/>
          <a:ln/>
        </p:spPr>
        <p:txBody>
          <a:bodyPr lIns="90488" tIns="44450" rIns="90488" bIns="44450"/>
          <a:lstStyle/>
          <a:p>
            <a:r>
              <a:rPr lang="en-GB" dirty="0"/>
              <a:t>The zoom </a:t>
            </a:r>
            <a:r>
              <a:rPr lang="en-GB" dirty="0" err="1"/>
              <a:t>lense</a:t>
            </a:r>
            <a:endParaRPr lang="en-GB" dirty="0"/>
          </a:p>
          <a:p>
            <a:r>
              <a:rPr lang="en-GB" dirty="0"/>
              <a:t>Reductionism</a:t>
            </a:r>
          </a:p>
          <a:p>
            <a:endParaRPr lang="en-GB" dirty="0"/>
          </a:p>
          <a:p>
            <a:pPr>
              <a:buFont typeface="Wingdings" pitchFamily="2" charset="2"/>
              <a:buNone/>
            </a:pPr>
            <a:r>
              <a:rPr lang="en-GB" sz="2500" b="1" dirty="0"/>
              <a:t>3. Solutions for grand theorists</a:t>
            </a:r>
          </a:p>
          <a:p>
            <a:r>
              <a:rPr lang="en-GB" dirty="0"/>
              <a:t>Ignore fashions</a:t>
            </a:r>
          </a:p>
          <a:p>
            <a:r>
              <a:rPr lang="en-GB" dirty="0"/>
              <a:t>Find some data</a:t>
            </a:r>
          </a:p>
          <a:p>
            <a:pPr>
              <a:buFont typeface="Wingdings" pitchFamily="2" charset="2"/>
              <a:buNone/>
            </a:pPr>
            <a:endParaRPr lang="en-GB" dirty="0"/>
          </a:p>
        </p:txBody>
      </p:sp>
      <p:pic>
        <p:nvPicPr>
          <p:cNvPr id="35328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76846" y="1916832"/>
            <a:ext cx="3182496" cy="31683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8434"/>
                                        </p:tgtEl>
                                        <p:attrNameLst>
                                          <p:attrName>style.visibility</p:attrName>
                                        </p:attrNameLst>
                                      </p:cBhvr>
                                      <p:to>
                                        <p:strVal val="visible"/>
                                      </p:to>
                                    </p:set>
                                    <p:animEffect transition="in" filter="fade">
                                      <p:cBhvr>
                                        <p:cTn id="7" dur="2000"/>
                                        <p:tgtEl>
                                          <p:spTgt spid="1843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8435"/>
                                        </p:tgtEl>
                                        <p:attrNameLst>
                                          <p:attrName>style.visibility</p:attrName>
                                        </p:attrNameLst>
                                      </p:cBhvr>
                                      <p:to>
                                        <p:strVal val="visible"/>
                                      </p:to>
                                    </p:set>
                                    <p:animEffect transition="in" filter="fade">
                                      <p:cBhvr>
                                        <p:cTn id="10" dur="2000"/>
                                        <p:tgtEl>
                                          <p:spTgt spid="1843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4" grpId="0"/>
      <p:bldP spid="18435" grpId="0"/>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548680"/>
            <a:ext cx="8144073" cy="751111"/>
          </a:xfrm>
        </p:spPr>
        <p:txBody>
          <a:bodyPr/>
          <a:lstStyle/>
          <a:p>
            <a:r>
              <a:rPr lang="en-GB" dirty="0"/>
              <a:t>Great Research Idea</a:t>
            </a:r>
          </a:p>
        </p:txBody>
      </p:sp>
      <p:sp>
        <p:nvSpPr>
          <p:cNvPr id="3" name="Content Placeholder 2"/>
          <p:cNvSpPr>
            <a:spLocks noGrp="1"/>
          </p:cNvSpPr>
          <p:nvPr>
            <p:ph idx="1"/>
          </p:nvPr>
        </p:nvSpPr>
        <p:spPr>
          <a:xfrm>
            <a:off x="285720" y="1571612"/>
            <a:ext cx="8397905" cy="4370401"/>
          </a:xfrm>
        </p:spPr>
        <p:txBody>
          <a:bodyPr/>
          <a:lstStyle/>
          <a:p>
            <a:r>
              <a:rPr lang="en-GB" sz="1400" b="1" dirty="0"/>
              <a:t>School children science produces botany breakthrough at Aberystwyth</a:t>
            </a:r>
          </a:p>
          <a:p>
            <a:r>
              <a:rPr lang="en-GB" sz="1400" dirty="0">
                <a:hlinkClick r:id="rId2" tooltip="Find all articles published on Nov 14 2008 to the North Wales News section"/>
              </a:rPr>
              <a:t>Nov 14 2008</a:t>
            </a:r>
            <a:r>
              <a:rPr lang="en-GB" sz="1400" dirty="0"/>
              <a:t> by </a:t>
            </a:r>
            <a:r>
              <a:rPr lang="en-GB" sz="1400" dirty="0" err="1">
                <a:hlinkClick r:id="rId3"/>
              </a:rPr>
              <a:t>Hywel</a:t>
            </a:r>
            <a:r>
              <a:rPr lang="en-GB" sz="1400" dirty="0">
                <a:hlinkClick r:id="rId3"/>
              </a:rPr>
              <a:t> </a:t>
            </a:r>
            <a:r>
              <a:rPr lang="en-GB" sz="1400" dirty="0" err="1">
                <a:hlinkClick r:id="rId3"/>
              </a:rPr>
              <a:t>Trewyn</a:t>
            </a:r>
            <a:r>
              <a:rPr lang="en-GB" sz="1400" dirty="0"/>
              <a:t>, Daily Post </a:t>
            </a:r>
          </a:p>
          <a:p>
            <a:pPr algn="just"/>
            <a:r>
              <a:rPr lang="en-GB" sz="1600" dirty="0"/>
              <a:t>AN EXPERIMENT with yoghurt pots and flowers conducted by schoolchildren was named among the “most important” published worldwide.</a:t>
            </a:r>
          </a:p>
          <a:p>
            <a:pPr algn="just"/>
            <a:r>
              <a:rPr lang="en-GB" sz="1600" dirty="0"/>
              <a:t>Aberystwyth University scientist Dr John Warren noticed exposed coastal flowers had long stalks that could easily be damaged by the wind, while their related Alpine species tended to flower in cushions on the ground.</a:t>
            </a:r>
          </a:p>
          <a:p>
            <a:pPr algn="just"/>
            <a:r>
              <a:rPr lang="en-GB" sz="1600" dirty="0"/>
              <a:t>He made the observation while on a beach for his 15-year-old daughter Eleanor’s birthday party at </a:t>
            </a:r>
            <a:r>
              <a:rPr lang="en-GB" sz="1600" dirty="0" err="1"/>
              <a:t>Ynyslas</a:t>
            </a:r>
            <a:r>
              <a:rPr lang="en-GB" sz="1600" dirty="0"/>
              <a:t>, near </a:t>
            </a:r>
            <a:r>
              <a:rPr lang="en-GB" sz="1600" dirty="0" err="1"/>
              <a:t>Borth</a:t>
            </a:r>
            <a:r>
              <a:rPr lang="en-GB" sz="1600" dirty="0"/>
              <a:t>.</a:t>
            </a:r>
          </a:p>
          <a:p>
            <a:pPr algn="just"/>
            <a:r>
              <a:rPr lang="en-GB" sz="1600" dirty="0"/>
              <a:t>His research into the differences has been called a “</a:t>
            </a:r>
            <a:r>
              <a:rPr lang="en-GB" sz="1600" dirty="0" err="1"/>
              <a:t>plantlife</a:t>
            </a:r>
            <a:r>
              <a:rPr lang="en-GB" sz="1600" dirty="0"/>
              <a:t> evolutionary breakthrough” after he discovered the waviness of the coastal stalks is a factor in attracting pollinating insects.</a:t>
            </a:r>
          </a:p>
          <a:p>
            <a:pPr algn="just"/>
            <a:r>
              <a:rPr lang="en-GB" sz="1600" dirty="0"/>
              <a:t>With the help of his children’s friends and two sixth-formers, Helen </a:t>
            </a:r>
            <a:r>
              <a:rPr lang="en-GB" sz="1600" dirty="0" err="1"/>
              <a:t>Cadwallader</a:t>
            </a:r>
            <a:r>
              <a:rPr lang="en-GB" sz="1600" dirty="0"/>
              <a:t> and Megan Hewitt of Newtown, Dr Warren conducted research on a shoestring by growing and comparing plants with stalks of various lengths, in his backyard in yoghurt pots from Rachel’s dairy in Aberystwyth.</a:t>
            </a:r>
          </a:p>
          <a:p>
            <a:pPr algn="just"/>
            <a:r>
              <a:rPr lang="en-GB" sz="1600" dirty="0"/>
              <a:t>His paper, Do Flowers Wave to Attract Pollinators? appeared in the Journal of Evolutionary Biology and has attracted acclaim from the Smithsonian Magazine to local papers as far afield as St Helena, South Atlantic.</a:t>
            </a:r>
          </a:p>
          <a:p>
            <a:endParaRPr lang="en-GB" dirty="0"/>
          </a:p>
        </p:txBody>
      </p:sp>
      <p:sp>
        <p:nvSpPr>
          <p:cNvPr id="4" name="Footer Placeholder 3"/>
          <p:cNvSpPr>
            <a:spLocks noGrp="1"/>
          </p:cNvSpPr>
          <p:nvPr>
            <p:ph type="ftr" sz="quarter" idx="11"/>
          </p:nvPr>
        </p:nvSpPr>
        <p:spPr/>
        <p:txBody>
          <a:bodyPr/>
          <a:lstStyle/>
          <a:p>
            <a:r>
              <a:rPr lang="en-GB"/>
              <a:t>CH2022</a:t>
            </a:r>
          </a:p>
        </p:txBody>
      </p:sp>
      <p:sp>
        <p:nvSpPr>
          <p:cNvPr id="5" name="Slide Number Placeholder 4"/>
          <p:cNvSpPr>
            <a:spLocks noGrp="1"/>
          </p:cNvSpPr>
          <p:nvPr>
            <p:ph type="sldNum" sz="quarter" idx="12"/>
          </p:nvPr>
        </p:nvSpPr>
        <p:spPr/>
        <p:txBody>
          <a:bodyPr/>
          <a:lstStyle/>
          <a:p>
            <a:fld id="{AD6BC9C1-2377-42E2-A634-3B5944933DEB}" type="slidenum">
              <a:rPr lang="en-GB" smtClean="0"/>
              <a:pPr/>
              <a:t>49</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dirty="0"/>
          </a:p>
        </p:txBody>
      </p:sp>
      <p:sp>
        <p:nvSpPr>
          <p:cNvPr id="4" name="Footer Placeholder 3"/>
          <p:cNvSpPr>
            <a:spLocks noGrp="1"/>
          </p:cNvSpPr>
          <p:nvPr>
            <p:ph type="ftr" sz="quarter" idx="11"/>
          </p:nvPr>
        </p:nvSpPr>
        <p:spPr/>
        <p:txBody>
          <a:bodyPr/>
          <a:lstStyle/>
          <a:p>
            <a:r>
              <a:rPr lang="en-GB"/>
              <a:t>CH2022</a:t>
            </a:r>
          </a:p>
        </p:txBody>
      </p:sp>
      <p:sp>
        <p:nvSpPr>
          <p:cNvPr id="5" name="Slide Number Placeholder 4"/>
          <p:cNvSpPr>
            <a:spLocks noGrp="1"/>
          </p:cNvSpPr>
          <p:nvPr>
            <p:ph type="sldNum" sz="quarter" idx="12"/>
          </p:nvPr>
        </p:nvSpPr>
        <p:spPr/>
        <p:txBody>
          <a:bodyPr/>
          <a:lstStyle/>
          <a:p>
            <a:fld id="{AD6BC9C1-2377-42E2-A634-3B5944933DEB}" type="slidenum">
              <a:rPr lang="en-GB" smtClean="0"/>
              <a:pPr/>
              <a:t>50</a:t>
            </a:fld>
            <a:endParaRPr lang="en-GB"/>
          </a:p>
        </p:txBody>
      </p:sp>
      <p:pic>
        <p:nvPicPr>
          <p:cNvPr id="352260"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21" y="1"/>
            <a:ext cx="9093759"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377922799"/>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Footer Placeholder 4"/>
          <p:cNvSpPr>
            <a:spLocks noGrp="1"/>
          </p:cNvSpPr>
          <p:nvPr>
            <p:ph type="ftr" sz="quarter" idx="11"/>
          </p:nvPr>
        </p:nvSpPr>
        <p:spPr/>
        <p:txBody>
          <a:bodyPr/>
          <a:lstStyle/>
          <a:p>
            <a:r>
              <a:rPr lang="en-GB"/>
              <a:t>CH2022</a:t>
            </a:r>
          </a:p>
        </p:txBody>
      </p:sp>
      <p:sp>
        <p:nvSpPr>
          <p:cNvPr id="5" name="Slide Number Placeholder 5"/>
          <p:cNvSpPr>
            <a:spLocks noGrp="1"/>
          </p:cNvSpPr>
          <p:nvPr>
            <p:ph type="sldNum" sz="quarter" idx="12"/>
          </p:nvPr>
        </p:nvSpPr>
        <p:spPr/>
        <p:txBody>
          <a:bodyPr/>
          <a:lstStyle/>
          <a:p>
            <a:fld id="{A3215868-F5DC-4AA0-AFB9-95F293890204}" type="slidenum">
              <a:rPr lang="en-GB"/>
              <a:pPr/>
              <a:t>51</a:t>
            </a:fld>
            <a:endParaRPr lang="en-GB"/>
          </a:p>
        </p:txBody>
      </p:sp>
      <p:sp>
        <p:nvSpPr>
          <p:cNvPr id="174082" name="Rectangle 2"/>
          <p:cNvSpPr>
            <a:spLocks noGrp="1" noChangeArrowheads="1"/>
          </p:cNvSpPr>
          <p:nvPr>
            <p:ph type="title"/>
          </p:nvPr>
        </p:nvSpPr>
        <p:spPr>
          <a:xfrm>
            <a:off x="611560" y="-387424"/>
            <a:ext cx="7772400" cy="1143000"/>
          </a:xfrm>
        </p:spPr>
        <p:txBody>
          <a:bodyPr/>
          <a:lstStyle/>
          <a:p>
            <a:r>
              <a:rPr lang="en-GB" sz="2400" b="1" dirty="0"/>
              <a:t>Exercise</a:t>
            </a:r>
          </a:p>
        </p:txBody>
      </p:sp>
      <p:sp>
        <p:nvSpPr>
          <p:cNvPr id="174083" name="Rectangle 3"/>
          <p:cNvSpPr>
            <a:spLocks noGrp="1" noChangeArrowheads="1"/>
          </p:cNvSpPr>
          <p:nvPr>
            <p:ph type="body" idx="1"/>
          </p:nvPr>
        </p:nvSpPr>
        <p:spPr>
          <a:xfrm>
            <a:off x="755576" y="692696"/>
            <a:ext cx="8026152" cy="4114800"/>
          </a:xfrm>
        </p:spPr>
        <p:txBody>
          <a:bodyPr/>
          <a:lstStyle/>
          <a:p>
            <a:pPr marL="552450" indent="-552450">
              <a:lnSpc>
                <a:spcPct val="90000"/>
              </a:lnSpc>
              <a:buFont typeface="Wingdings" pitchFamily="2" charset="2"/>
              <a:buNone/>
            </a:pPr>
            <a:r>
              <a:rPr lang="en-GB" sz="1600" b="1" dirty="0">
                <a:cs typeface="Times New Roman" pitchFamily="18" charset="0"/>
              </a:rPr>
              <a:t> 1.   	</a:t>
            </a:r>
            <a:r>
              <a:rPr lang="en-GB" sz="1600" dirty="0">
                <a:cs typeface="Times New Roman" pitchFamily="18" charset="0"/>
              </a:rPr>
              <a:t>Produce a spider diagram of your research interests.  Compare and contrast your diagram with a colleague.  Refine your diagram in response to your discussion.</a:t>
            </a:r>
          </a:p>
          <a:p>
            <a:pPr marL="552450" indent="-552450">
              <a:lnSpc>
                <a:spcPct val="90000"/>
              </a:lnSpc>
              <a:buFont typeface="Wingdings" pitchFamily="2" charset="2"/>
              <a:buNone/>
            </a:pPr>
            <a:r>
              <a:rPr lang="en-GB" sz="1600" dirty="0">
                <a:cs typeface="Times New Roman" pitchFamily="18" charset="0"/>
              </a:rPr>
              <a:t> </a:t>
            </a:r>
          </a:p>
          <a:p>
            <a:pPr marL="552450" indent="-552450">
              <a:lnSpc>
                <a:spcPct val="90000"/>
              </a:lnSpc>
              <a:buFont typeface="Wingdings" pitchFamily="2" charset="2"/>
              <a:buNone/>
            </a:pPr>
            <a:r>
              <a:rPr lang="en-GB" sz="1600" dirty="0">
                <a:cs typeface="Times New Roman" pitchFamily="18" charset="0"/>
              </a:rPr>
              <a:t> 2.	From this diagram formulate four research questions that your study aims to address.  Begin each question with ‘how’, ‘who’, ‘what’, ‘when’ or ‘why’?</a:t>
            </a:r>
          </a:p>
          <a:p>
            <a:pPr marL="1352550" lvl="2" indent="-552450">
              <a:lnSpc>
                <a:spcPct val="90000"/>
              </a:lnSpc>
              <a:buFont typeface="+mj-lt"/>
              <a:buAutoNum type="arabicPeriod"/>
            </a:pPr>
            <a:r>
              <a:rPr lang="en-GB" sz="1600" dirty="0">
                <a:solidFill>
                  <a:srgbClr val="FFFF00"/>
                </a:solidFill>
                <a:cs typeface="Times New Roman" pitchFamily="18" charset="0"/>
              </a:rPr>
              <a:t>Present diagrams next week</a:t>
            </a:r>
          </a:p>
          <a:p>
            <a:pPr marL="552450" indent="-552450">
              <a:lnSpc>
                <a:spcPct val="90000"/>
              </a:lnSpc>
              <a:buFont typeface="Wingdings" pitchFamily="2" charset="2"/>
              <a:buNone/>
            </a:pPr>
            <a:r>
              <a:rPr lang="en-GB" sz="1600" dirty="0">
                <a:cs typeface="Times New Roman" pitchFamily="18" charset="0"/>
              </a:rPr>
              <a:t> </a:t>
            </a:r>
          </a:p>
          <a:p>
            <a:pPr marL="552450" indent="-552450">
              <a:lnSpc>
                <a:spcPct val="90000"/>
              </a:lnSpc>
              <a:buFont typeface="Wingdings" pitchFamily="2" charset="2"/>
              <a:buNone/>
            </a:pPr>
            <a:r>
              <a:rPr lang="en-GB" sz="1600" dirty="0">
                <a:cs typeface="Times New Roman" pitchFamily="18" charset="0"/>
              </a:rPr>
              <a:t>3.	Discuss the questions with a colleague and put them into a hierarchy of importance.</a:t>
            </a:r>
          </a:p>
          <a:p>
            <a:pPr marL="552450" indent="-552450">
              <a:lnSpc>
                <a:spcPct val="90000"/>
              </a:lnSpc>
              <a:buFont typeface="Wingdings" pitchFamily="2" charset="2"/>
              <a:buNone/>
            </a:pPr>
            <a:r>
              <a:rPr lang="en-GB" sz="1600" dirty="0">
                <a:cs typeface="Times New Roman" pitchFamily="18" charset="0"/>
              </a:rPr>
              <a:t> </a:t>
            </a:r>
          </a:p>
          <a:p>
            <a:pPr marL="552450" indent="-552450">
              <a:lnSpc>
                <a:spcPct val="90000"/>
              </a:lnSpc>
              <a:buFont typeface="Wingdings" pitchFamily="2" charset="2"/>
              <a:buNone/>
            </a:pPr>
            <a:r>
              <a:rPr lang="en-GB" sz="1600" dirty="0">
                <a:cs typeface="Times New Roman" pitchFamily="18" charset="0"/>
              </a:rPr>
              <a:t>4.	From this material, define an aim and specific objectives for your research.</a:t>
            </a:r>
          </a:p>
          <a:p>
            <a:pPr marL="552450" indent="-552450">
              <a:lnSpc>
                <a:spcPct val="90000"/>
              </a:lnSpc>
              <a:buFont typeface="Wingdings" pitchFamily="2" charset="2"/>
              <a:buNone/>
            </a:pPr>
            <a:r>
              <a:rPr lang="en-GB" sz="1600" dirty="0">
                <a:cs typeface="Times New Roman" pitchFamily="18" charset="0"/>
              </a:rPr>
              <a:t> </a:t>
            </a:r>
          </a:p>
          <a:p>
            <a:pPr marL="552450" indent="-552450">
              <a:lnSpc>
                <a:spcPct val="90000"/>
              </a:lnSpc>
              <a:buFont typeface="Wingdings" pitchFamily="2" charset="2"/>
              <a:buAutoNum type="arabicPeriod" startAt="5"/>
            </a:pPr>
            <a:r>
              <a:rPr lang="en-GB" sz="1600" dirty="0">
                <a:cs typeface="Times New Roman" pitchFamily="18" charset="0"/>
              </a:rPr>
              <a:t>If time permits, discuss ways in which these objectives may be achieved.</a:t>
            </a:r>
          </a:p>
          <a:p>
            <a:pPr marL="0" indent="0">
              <a:lnSpc>
                <a:spcPct val="90000"/>
              </a:lnSpc>
              <a:buNone/>
            </a:pPr>
            <a:endParaRPr lang="en-GB" sz="1600" dirty="0">
              <a:cs typeface="Times New Roman" pitchFamily="18" charset="0"/>
            </a:endParaRPr>
          </a:p>
          <a:p>
            <a:pPr marL="0" indent="0">
              <a:lnSpc>
                <a:spcPct val="90000"/>
              </a:lnSpc>
              <a:buNone/>
            </a:pPr>
            <a:r>
              <a:rPr lang="en-GB" sz="1600" dirty="0">
                <a:cs typeface="Times New Roman" pitchFamily="18" charset="0"/>
              </a:rPr>
              <a:t>6. Present findings next week</a:t>
            </a:r>
          </a:p>
          <a:p>
            <a:pPr marL="552450" indent="-552450" algn="ctr">
              <a:lnSpc>
                <a:spcPct val="90000"/>
              </a:lnSpc>
              <a:buFont typeface="Wingdings" pitchFamily="2" charset="2"/>
              <a:buNone/>
            </a:pPr>
            <a:r>
              <a:rPr lang="en-GB" sz="2100" b="1" dirty="0">
                <a:solidFill>
                  <a:srgbClr val="FFFF00"/>
                </a:solidFill>
                <a:cs typeface="Times New Roman" pitchFamily="18" charset="0"/>
              </a:rPr>
              <a:t>Conclusion</a:t>
            </a:r>
          </a:p>
          <a:p>
            <a:pPr marL="552450" indent="-552450">
              <a:lnSpc>
                <a:spcPct val="90000"/>
              </a:lnSpc>
            </a:pPr>
            <a:endParaRPr lang="en-GB" sz="2100" b="1" dirty="0">
              <a:solidFill>
                <a:srgbClr val="FFFF00"/>
              </a:solidFill>
            </a:endParaRP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74082"/>
                                        </p:tgtEl>
                                        <p:attrNameLst>
                                          <p:attrName>style.visibility</p:attrName>
                                        </p:attrNameLst>
                                      </p:cBhvr>
                                      <p:to>
                                        <p:strVal val="visible"/>
                                      </p:to>
                                    </p:set>
                                    <p:animEffect transition="in" filter="fade">
                                      <p:cBhvr>
                                        <p:cTn id="7" dur="2000"/>
                                        <p:tgtEl>
                                          <p:spTgt spid="17408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174083">
                                            <p:txEl>
                                              <p:pRg st="0" end="0"/>
                                            </p:txEl>
                                          </p:spTgt>
                                        </p:tgtEl>
                                        <p:attrNameLst>
                                          <p:attrName>style.visibility</p:attrName>
                                        </p:attrNameLst>
                                      </p:cBhvr>
                                      <p:to>
                                        <p:strVal val="visible"/>
                                      </p:to>
                                    </p:set>
                                    <p:anim calcmode="lin" valueType="num">
                                      <p:cBhvr additive="base">
                                        <p:cTn id="12" dur="500" fill="hold"/>
                                        <p:tgtEl>
                                          <p:spTgt spid="174083">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17408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174083">
                                            <p:txEl>
                                              <p:pRg st="1" end="1"/>
                                            </p:txEl>
                                          </p:spTgt>
                                        </p:tgtEl>
                                        <p:attrNameLst>
                                          <p:attrName>style.visibility</p:attrName>
                                        </p:attrNameLst>
                                      </p:cBhvr>
                                      <p:to>
                                        <p:strVal val="visible"/>
                                      </p:to>
                                    </p:set>
                                    <p:anim calcmode="lin" valueType="num">
                                      <p:cBhvr additive="base">
                                        <p:cTn id="18" dur="500" fill="hold"/>
                                        <p:tgtEl>
                                          <p:spTgt spid="174083">
                                            <p:txEl>
                                              <p:pRg st="1" end="1"/>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17408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174083">
                                            <p:txEl>
                                              <p:pRg st="2" end="2"/>
                                            </p:txEl>
                                          </p:spTgt>
                                        </p:tgtEl>
                                        <p:attrNameLst>
                                          <p:attrName>style.visibility</p:attrName>
                                        </p:attrNameLst>
                                      </p:cBhvr>
                                      <p:to>
                                        <p:strVal val="visible"/>
                                      </p:to>
                                    </p:set>
                                    <p:anim calcmode="lin" valueType="num">
                                      <p:cBhvr additive="base">
                                        <p:cTn id="24" dur="500" fill="hold"/>
                                        <p:tgtEl>
                                          <p:spTgt spid="174083">
                                            <p:txEl>
                                              <p:pRg st="2" end="2"/>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174083">
                                            <p:txEl>
                                              <p:pRg st="2" end="2"/>
                                            </p:txEl>
                                          </p:spTgt>
                                        </p:tgtEl>
                                        <p:attrNameLst>
                                          <p:attrName>ppt_y</p:attrName>
                                        </p:attrNameLst>
                                      </p:cBhvr>
                                      <p:tavLst>
                                        <p:tav tm="0">
                                          <p:val>
                                            <p:strVal val="1+#ppt_h/2"/>
                                          </p:val>
                                        </p:tav>
                                        <p:tav tm="100000">
                                          <p:val>
                                            <p:strVal val="#ppt_y"/>
                                          </p:val>
                                        </p:tav>
                                      </p:tavLst>
                                    </p:anim>
                                  </p:childTnLst>
                                </p:cTn>
                              </p:par>
                              <p:par>
                                <p:cTn id="26" presetID="2" presetClass="entr" presetSubtype="4" fill="hold" grpId="0" nodeType="withEffect">
                                  <p:stCondLst>
                                    <p:cond delay="0"/>
                                  </p:stCondLst>
                                  <p:childTnLst>
                                    <p:set>
                                      <p:cBhvr>
                                        <p:cTn id="27" dur="1" fill="hold">
                                          <p:stCondLst>
                                            <p:cond delay="0"/>
                                          </p:stCondLst>
                                        </p:cTn>
                                        <p:tgtEl>
                                          <p:spTgt spid="174083">
                                            <p:txEl>
                                              <p:pRg st="3" end="3"/>
                                            </p:txEl>
                                          </p:spTgt>
                                        </p:tgtEl>
                                        <p:attrNameLst>
                                          <p:attrName>style.visibility</p:attrName>
                                        </p:attrNameLst>
                                      </p:cBhvr>
                                      <p:to>
                                        <p:strVal val="visible"/>
                                      </p:to>
                                    </p:set>
                                    <p:anim calcmode="lin" valueType="num">
                                      <p:cBhvr additive="base">
                                        <p:cTn id="28" dur="500" fill="hold"/>
                                        <p:tgtEl>
                                          <p:spTgt spid="174083">
                                            <p:txEl>
                                              <p:pRg st="3" end="3"/>
                                            </p:txEl>
                                          </p:spTgt>
                                        </p:tgtEl>
                                        <p:attrNameLst>
                                          <p:attrName>ppt_x</p:attrName>
                                        </p:attrNameLst>
                                      </p:cBhvr>
                                      <p:tavLst>
                                        <p:tav tm="0">
                                          <p:val>
                                            <p:strVal val="#ppt_x"/>
                                          </p:val>
                                        </p:tav>
                                        <p:tav tm="100000">
                                          <p:val>
                                            <p:strVal val="#ppt_x"/>
                                          </p:val>
                                        </p:tav>
                                      </p:tavLst>
                                    </p:anim>
                                    <p:anim calcmode="lin" valueType="num">
                                      <p:cBhvr additive="base">
                                        <p:cTn id="29" dur="500" fill="hold"/>
                                        <p:tgtEl>
                                          <p:spTgt spid="17408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2" presetClass="entr" presetSubtype="4" fill="hold" grpId="0" nodeType="clickEffect">
                                  <p:stCondLst>
                                    <p:cond delay="0"/>
                                  </p:stCondLst>
                                  <p:childTnLst>
                                    <p:set>
                                      <p:cBhvr>
                                        <p:cTn id="33" dur="1" fill="hold">
                                          <p:stCondLst>
                                            <p:cond delay="0"/>
                                          </p:stCondLst>
                                        </p:cTn>
                                        <p:tgtEl>
                                          <p:spTgt spid="174083">
                                            <p:txEl>
                                              <p:pRg st="4" end="4"/>
                                            </p:txEl>
                                          </p:spTgt>
                                        </p:tgtEl>
                                        <p:attrNameLst>
                                          <p:attrName>style.visibility</p:attrName>
                                        </p:attrNameLst>
                                      </p:cBhvr>
                                      <p:to>
                                        <p:strVal val="visible"/>
                                      </p:to>
                                    </p:set>
                                    <p:anim calcmode="lin" valueType="num">
                                      <p:cBhvr additive="base">
                                        <p:cTn id="34" dur="500" fill="hold"/>
                                        <p:tgtEl>
                                          <p:spTgt spid="174083">
                                            <p:txEl>
                                              <p:pRg st="4" end="4"/>
                                            </p:txEl>
                                          </p:spTgt>
                                        </p:tgtEl>
                                        <p:attrNameLst>
                                          <p:attrName>ppt_x</p:attrName>
                                        </p:attrNameLst>
                                      </p:cBhvr>
                                      <p:tavLst>
                                        <p:tav tm="0">
                                          <p:val>
                                            <p:strVal val="#ppt_x"/>
                                          </p:val>
                                        </p:tav>
                                        <p:tav tm="100000">
                                          <p:val>
                                            <p:strVal val="#ppt_x"/>
                                          </p:val>
                                        </p:tav>
                                      </p:tavLst>
                                    </p:anim>
                                    <p:anim calcmode="lin" valueType="num">
                                      <p:cBhvr additive="base">
                                        <p:cTn id="35" dur="500" fill="hold"/>
                                        <p:tgtEl>
                                          <p:spTgt spid="17408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2" presetClass="entr" presetSubtype="4" fill="hold" grpId="0" nodeType="clickEffect">
                                  <p:stCondLst>
                                    <p:cond delay="0"/>
                                  </p:stCondLst>
                                  <p:childTnLst>
                                    <p:set>
                                      <p:cBhvr>
                                        <p:cTn id="39" dur="1" fill="hold">
                                          <p:stCondLst>
                                            <p:cond delay="0"/>
                                          </p:stCondLst>
                                        </p:cTn>
                                        <p:tgtEl>
                                          <p:spTgt spid="174083">
                                            <p:txEl>
                                              <p:pRg st="5" end="5"/>
                                            </p:txEl>
                                          </p:spTgt>
                                        </p:tgtEl>
                                        <p:attrNameLst>
                                          <p:attrName>style.visibility</p:attrName>
                                        </p:attrNameLst>
                                      </p:cBhvr>
                                      <p:to>
                                        <p:strVal val="visible"/>
                                      </p:to>
                                    </p:set>
                                    <p:anim calcmode="lin" valueType="num">
                                      <p:cBhvr additive="base">
                                        <p:cTn id="40" dur="500" fill="hold"/>
                                        <p:tgtEl>
                                          <p:spTgt spid="174083">
                                            <p:txEl>
                                              <p:pRg st="5" end="5"/>
                                            </p:txEl>
                                          </p:spTgt>
                                        </p:tgtEl>
                                        <p:attrNameLst>
                                          <p:attrName>ppt_x</p:attrName>
                                        </p:attrNameLst>
                                      </p:cBhvr>
                                      <p:tavLst>
                                        <p:tav tm="0">
                                          <p:val>
                                            <p:strVal val="#ppt_x"/>
                                          </p:val>
                                        </p:tav>
                                        <p:tav tm="100000">
                                          <p:val>
                                            <p:strVal val="#ppt_x"/>
                                          </p:val>
                                        </p:tav>
                                      </p:tavLst>
                                    </p:anim>
                                    <p:anim calcmode="lin" valueType="num">
                                      <p:cBhvr additive="base">
                                        <p:cTn id="41" dur="500" fill="hold"/>
                                        <p:tgtEl>
                                          <p:spTgt spid="17408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2" fill="hold">
                      <p:stCondLst>
                        <p:cond delay="indefinite"/>
                      </p:stCondLst>
                      <p:childTnLst>
                        <p:par>
                          <p:cTn id="43" fill="hold">
                            <p:stCondLst>
                              <p:cond delay="0"/>
                            </p:stCondLst>
                            <p:childTnLst>
                              <p:par>
                                <p:cTn id="44" presetID="2" presetClass="entr" presetSubtype="4" fill="hold" grpId="0" nodeType="clickEffect">
                                  <p:stCondLst>
                                    <p:cond delay="0"/>
                                  </p:stCondLst>
                                  <p:childTnLst>
                                    <p:set>
                                      <p:cBhvr>
                                        <p:cTn id="45" dur="1" fill="hold">
                                          <p:stCondLst>
                                            <p:cond delay="0"/>
                                          </p:stCondLst>
                                        </p:cTn>
                                        <p:tgtEl>
                                          <p:spTgt spid="174083">
                                            <p:txEl>
                                              <p:pRg st="6" end="6"/>
                                            </p:txEl>
                                          </p:spTgt>
                                        </p:tgtEl>
                                        <p:attrNameLst>
                                          <p:attrName>style.visibility</p:attrName>
                                        </p:attrNameLst>
                                      </p:cBhvr>
                                      <p:to>
                                        <p:strVal val="visible"/>
                                      </p:to>
                                    </p:set>
                                    <p:anim calcmode="lin" valueType="num">
                                      <p:cBhvr additive="base">
                                        <p:cTn id="46" dur="500" fill="hold"/>
                                        <p:tgtEl>
                                          <p:spTgt spid="174083">
                                            <p:txEl>
                                              <p:pRg st="6" end="6"/>
                                            </p:txEl>
                                          </p:spTgt>
                                        </p:tgtEl>
                                        <p:attrNameLst>
                                          <p:attrName>ppt_x</p:attrName>
                                        </p:attrNameLst>
                                      </p:cBhvr>
                                      <p:tavLst>
                                        <p:tav tm="0">
                                          <p:val>
                                            <p:strVal val="#ppt_x"/>
                                          </p:val>
                                        </p:tav>
                                        <p:tav tm="100000">
                                          <p:val>
                                            <p:strVal val="#ppt_x"/>
                                          </p:val>
                                        </p:tav>
                                      </p:tavLst>
                                    </p:anim>
                                    <p:anim calcmode="lin" valueType="num">
                                      <p:cBhvr additive="base">
                                        <p:cTn id="47" dur="500" fill="hold"/>
                                        <p:tgtEl>
                                          <p:spTgt spid="17408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8" fill="hold">
                      <p:stCondLst>
                        <p:cond delay="indefinite"/>
                      </p:stCondLst>
                      <p:childTnLst>
                        <p:par>
                          <p:cTn id="49" fill="hold">
                            <p:stCondLst>
                              <p:cond delay="0"/>
                            </p:stCondLst>
                            <p:childTnLst>
                              <p:par>
                                <p:cTn id="50" presetID="2" presetClass="entr" presetSubtype="4" fill="hold" grpId="0" nodeType="clickEffect">
                                  <p:stCondLst>
                                    <p:cond delay="0"/>
                                  </p:stCondLst>
                                  <p:childTnLst>
                                    <p:set>
                                      <p:cBhvr>
                                        <p:cTn id="51" dur="1" fill="hold">
                                          <p:stCondLst>
                                            <p:cond delay="0"/>
                                          </p:stCondLst>
                                        </p:cTn>
                                        <p:tgtEl>
                                          <p:spTgt spid="174083">
                                            <p:txEl>
                                              <p:pRg st="7" end="7"/>
                                            </p:txEl>
                                          </p:spTgt>
                                        </p:tgtEl>
                                        <p:attrNameLst>
                                          <p:attrName>style.visibility</p:attrName>
                                        </p:attrNameLst>
                                      </p:cBhvr>
                                      <p:to>
                                        <p:strVal val="visible"/>
                                      </p:to>
                                    </p:set>
                                    <p:anim calcmode="lin" valueType="num">
                                      <p:cBhvr additive="base">
                                        <p:cTn id="52" dur="500" fill="hold"/>
                                        <p:tgtEl>
                                          <p:spTgt spid="174083">
                                            <p:txEl>
                                              <p:pRg st="7" end="7"/>
                                            </p:txEl>
                                          </p:spTgt>
                                        </p:tgtEl>
                                        <p:attrNameLst>
                                          <p:attrName>ppt_x</p:attrName>
                                        </p:attrNameLst>
                                      </p:cBhvr>
                                      <p:tavLst>
                                        <p:tav tm="0">
                                          <p:val>
                                            <p:strVal val="#ppt_x"/>
                                          </p:val>
                                        </p:tav>
                                        <p:tav tm="100000">
                                          <p:val>
                                            <p:strVal val="#ppt_x"/>
                                          </p:val>
                                        </p:tav>
                                      </p:tavLst>
                                    </p:anim>
                                    <p:anim calcmode="lin" valueType="num">
                                      <p:cBhvr additive="base">
                                        <p:cTn id="53" dur="500" fill="hold"/>
                                        <p:tgtEl>
                                          <p:spTgt spid="17408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4" fill="hold">
                      <p:stCondLst>
                        <p:cond delay="indefinite"/>
                      </p:stCondLst>
                      <p:childTnLst>
                        <p:par>
                          <p:cTn id="55" fill="hold">
                            <p:stCondLst>
                              <p:cond delay="0"/>
                            </p:stCondLst>
                            <p:childTnLst>
                              <p:par>
                                <p:cTn id="56" presetID="2" presetClass="entr" presetSubtype="4" fill="hold" grpId="0" nodeType="clickEffect">
                                  <p:stCondLst>
                                    <p:cond delay="0"/>
                                  </p:stCondLst>
                                  <p:childTnLst>
                                    <p:set>
                                      <p:cBhvr>
                                        <p:cTn id="57" dur="1" fill="hold">
                                          <p:stCondLst>
                                            <p:cond delay="0"/>
                                          </p:stCondLst>
                                        </p:cTn>
                                        <p:tgtEl>
                                          <p:spTgt spid="174083">
                                            <p:txEl>
                                              <p:pRg st="8" end="8"/>
                                            </p:txEl>
                                          </p:spTgt>
                                        </p:tgtEl>
                                        <p:attrNameLst>
                                          <p:attrName>style.visibility</p:attrName>
                                        </p:attrNameLst>
                                      </p:cBhvr>
                                      <p:to>
                                        <p:strVal val="visible"/>
                                      </p:to>
                                    </p:set>
                                    <p:anim calcmode="lin" valueType="num">
                                      <p:cBhvr additive="base">
                                        <p:cTn id="58" dur="500" fill="hold"/>
                                        <p:tgtEl>
                                          <p:spTgt spid="174083">
                                            <p:txEl>
                                              <p:pRg st="8" end="8"/>
                                            </p:txEl>
                                          </p:spTgt>
                                        </p:tgtEl>
                                        <p:attrNameLst>
                                          <p:attrName>ppt_x</p:attrName>
                                        </p:attrNameLst>
                                      </p:cBhvr>
                                      <p:tavLst>
                                        <p:tav tm="0">
                                          <p:val>
                                            <p:strVal val="#ppt_x"/>
                                          </p:val>
                                        </p:tav>
                                        <p:tav tm="100000">
                                          <p:val>
                                            <p:strVal val="#ppt_x"/>
                                          </p:val>
                                        </p:tav>
                                      </p:tavLst>
                                    </p:anim>
                                    <p:anim calcmode="lin" valueType="num">
                                      <p:cBhvr additive="base">
                                        <p:cTn id="59" dur="500" fill="hold"/>
                                        <p:tgtEl>
                                          <p:spTgt spid="17408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60" fill="hold">
                      <p:stCondLst>
                        <p:cond delay="indefinite"/>
                      </p:stCondLst>
                      <p:childTnLst>
                        <p:par>
                          <p:cTn id="61" fill="hold">
                            <p:stCondLst>
                              <p:cond delay="0"/>
                            </p:stCondLst>
                            <p:childTnLst>
                              <p:par>
                                <p:cTn id="62" presetID="2" presetClass="entr" presetSubtype="4" fill="hold" grpId="0" nodeType="clickEffect">
                                  <p:stCondLst>
                                    <p:cond delay="0"/>
                                  </p:stCondLst>
                                  <p:childTnLst>
                                    <p:set>
                                      <p:cBhvr>
                                        <p:cTn id="63" dur="1" fill="hold">
                                          <p:stCondLst>
                                            <p:cond delay="0"/>
                                          </p:stCondLst>
                                        </p:cTn>
                                        <p:tgtEl>
                                          <p:spTgt spid="174083">
                                            <p:txEl>
                                              <p:pRg st="9" end="9"/>
                                            </p:txEl>
                                          </p:spTgt>
                                        </p:tgtEl>
                                        <p:attrNameLst>
                                          <p:attrName>style.visibility</p:attrName>
                                        </p:attrNameLst>
                                      </p:cBhvr>
                                      <p:to>
                                        <p:strVal val="visible"/>
                                      </p:to>
                                    </p:set>
                                    <p:anim calcmode="lin" valueType="num">
                                      <p:cBhvr additive="base">
                                        <p:cTn id="64" dur="500" fill="hold"/>
                                        <p:tgtEl>
                                          <p:spTgt spid="174083">
                                            <p:txEl>
                                              <p:pRg st="9" end="9"/>
                                            </p:txEl>
                                          </p:spTgt>
                                        </p:tgtEl>
                                        <p:attrNameLst>
                                          <p:attrName>ppt_x</p:attrName>
                                        </p:attrNameLst>
                                      </p:cBhvr>
                                      <p:tavLst>
                                        <p:tav tm="0">
                                          <p:val>
                                            <p:strVal val="#ppt_x"/>
                                          </p:val>
                                        </p:tav>
                                        <p:tav tm="100000">
                                          <p:val>
                                            <p:strVal val="#ppt_x"/>
                                          </p:val>
                                        </p:tav>
                                      </p:tavLst>
                                    </p:anim>
                                    <p:anim calcmode="lin" valueType="num">
                                      <p:cBhvr additive="base">
                                        <p:cTn id="65" dur="500" fill="hold"/>
                                        <p:tgtEl>
                                          <p:spTgt spid="17408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2" presetClass="entr" presetSubtype="4" fill="hold" grpId="0" nodeType="clickEffect">
                                  <p:stCondLst>
                                    <p:cond delay="0"/>
                                  </p:stCondLst>
                                  <p:childTnLst>
                                    <p:set>
                                      <p:cBhvr>
                                        <p:cTn id="69" dur="1" fill="hold">
                                          <p:stCondLst>
                                            <p:cond delay="0"/>
                                          </p:stCondLst>
                                        </p:cTn>
                                        <p:tgtEl>
                                          <p:spTgt spid="174083">
                                            <p:txEl>
                                              <p:pRg st="11" end="11"/>
                                            </p:txEl>
                                          </p:spTgt>
                                        </p:tgtEl>
                                        <p:attrNameLst>
                                          <p:attrName>style.visibility</p:attrName>
                                        </p:attrNameLst>
                                      </p:cBhvr>
                                      <p:to>
                                        <p:strVal val="visible"/>
                                      </p:to>
                                    </p:set>
                                    <p:anim calcmode="lin" valueType="num">
                                      <p:cBhvr additive="base">
                                        <p:cTn id="70" dur="500" fill="hold"/>
                                        <p:tgtEl>
                                          <p:spTgt spid="174083">
                                            <p:txEl>
                                              <p:pRg st="11" end="11"/>
                                            </p:txEl>
                                          </p:spTgt>
                                        </p:tgtEl>
                                        <p:attrNameLst>
                                          <p:attrName>ppt_x</p:attrName>
                                        </p:attrNameLst>
                                      </p:cBhvr>
                                      <p:tavLst>
                                        <p:tav tm="0">
                                          <p:val>
                                            <p:strVal val="#ppt_x"/>
                                          </p:val>
                                        </p:tav>
                                        <p:tav tm="100000">
                                          <p:val>
                                            <p:strVal val="#ppt_x"/>
                                          </p:val>
                                        </p:tav>
                                      </p:tavLst>
                                    </p:anim>
                                    <p:anim calcmode="lin" valueType="num">
                                      <p:cBhvr additive="base">
                                        <p:cTn id="71" dur="500" fill="hold"/>
                                        <p:tgtEl>
                                          <p:spTgt spid="174083">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72" fill="hold">
                      <p:stCondLst>
                        <p:cond delay="indefinite"/>
                      </p:stCondLst>
                      <p:childTnLst>
                        <p:par>
                          <p:cTn id="73" fill="hold">
                            <p:stCondLst>
                              <p:cond delay="0"/>
                            </p:stCondLst>
                            <p:childTnLst>
                              <p:par>
                                <p:cTn id="74" presetID="2" presetClass="entr" presetSubtype="4" fill="hold" grpId="0" nodeType="clickEffect">
                                  <p:stCondLst>
                                    <p:cond delay="0"/>
                                  </p:stCondLst>
                                  <p:childTnLst>
                                    <p:set>
                                      <p:cBhvr>
                                        <p:cTn id="75" dur="1" fill="hold">
                                          <p:stCondLst>
                                            <p:cond delay="0"/>
                                          </p:stCondLst>
                                        </p:cTn>
                                        <p:tgtEl>
                                          <p:spTgt spid="174083">
                                            <p:txEl>
                                              <p:pRg st="12" end="12"/>
                                            </p:txEl>
                                          </p:spTgt>
                                        </p:tgtEl>
                                        <p:attrNameLst>
                                          <p:attrName>style.visibility</p:attrName>
                                        </p:attrNameLst>
                                      </p:cBhvr>
                                      <p:to>
                                        <p:strVal val="visible"/>
                                      </p:to>
                                    </p:set>
                                    <p:anim calcmode="lin" valueType="num">
                                      <p:cBhvr additive="base">
                                        <p:cTn id="76" dur="500" fill="hold"/>
                                        <p:tgtEl>
                                          <p:spTgt spid="174083">
                                            <p:txEl>
                                              <p:pRg st="12" end="12"/>
                                            </p:txEl>
                                          </p:spTgt>
                                        </p:tgtEl>
                                        <p:attrNameLst>
                                          <p:attrName>ppt_x</p:attrName>
                                        </p:attrNameLst>
                                      </p:cBhvr>
                                      <p:tavLst>
                                        <p:tav tm="0">
                                          <p:val>
                                            <p:strVal val="#ppt_x"/>
                                          </p:val>
                                        </p:tav>
                                        <p:tav tm="100000">
                                          <p:val>
                                            <p:strVal val="#ppt_x"/>
                                          </p:val>
                                        </p:tav>
                                      </p:tavLst>
                                    </p:anim>
                                    <p:anim calcmode="lin" valueType="num">
                                      <p:cBhvr additive="base">
                                        <p:cTn id="77" dur="500" fill="hold"/>
                                        <p:tgtEl>
                                          <p:spTgt spid="174083">
                                            <p:txEl>
                                              <p:pRg st="12" end="1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082" grpId="0"/>
      <p:bldP spid="174083" grpId="0" build="p"/>
    </p:bldLst>
  </p:timing>
</p:sld>
</file>

<file path=ppt/slides/slide5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 name="Rectangle 9"/>
          <p:cNvSpPr>
            <a:spLocks noGrp="1" noChangeArrowheads="1"/>
          </p:cNvSpPr>
          <p:nvPr>
            <p:ph type="ftr" sz="quarter" idx="3"/>
          </p:nvPr>
        </p:nvSpPr>
        <p:spPr/>
        <p:txBody>
          <a:bodyPr/>
          <a:lstStyle/>
          <a:p>
            <a:r>
              <a:rPr lang="en-GB"/>
              <a:t>CH2022</a:t>
            </a:r>
          </a:p>
        </p:txBody>
      </p:sp>
      <p:sp>
        <p:nvSpPr>
          <p:cNvPr id="8" name="Rectangle 10"/>
          <p:cNvSpPr>
            <a:spLocks noGrp="1" noChangeArrowheads="1"/>
          </p:cNvSpPr>
          <p:nvPr>
            <p:ph type="sldNum" sz="quarter" idx="4"/>
          </p:nvPr>
        </p:nvSpPr>
        <p:spPr/>
        <p:txBody>
          <a:bodyPr/>
          <a:lstStyle/>
          <a:p>
            <a:fld id="{FFB1C793-DF1A-4478-A826-41737A73B37F}" type="slidenum">
              <a:rPr lang="en-GB"/>
              <a:pPr/>
              <a:t>52</a:t>
            </a:fld>
            <a:endParaRPr lang="en-GB"/>
          </a:p>
        </p:txBody>
      </p:sp>
      <p:sp>
        <p:nvSpPr>
          <p:cNvPr id="20483" name="Rectangle 3"/>
          <p:cNvSpPr>
            <a:spLocks noGrp="1" noChangeArrowheads="1"/>
          </p:cNvSpPr>
          <p:nvPr>
            <p:ph type="ctrTitle"/>
          </p:nvPr>
        </p:nvSpPr>
        <p:spPr>
          <a:xfrm>
            <a:off x="914400" y="762000"/>
            <a:ext cx="7772400" cy="1143000"/>
          </a:xfrm>
          <a:noFill/>
          <a:ln/>
        </p:spPr>
        <p:txBody>
          <a:bodyPr lIns="90488" tIns="44450" rIns="90488" bIns="44450" anchor="ctr"/>
          <a:lstStyle/>
          <a:p>
            <a:r>
              <a:rPr lang="en-GB" sz="3200" b="1"/>
              <a:t>The Review of Literature</a:t>
            </a:r>
            <a:br>
              <a:rPr lang="en-GB" sz="3200" b="1"/>
            </a:br>
            <a:r>
              <a:rPr lang="en-GB" sz="3200" b="1"/>
              <a:t>Setting your work within an academic arena</a:t>
            </a:r>
          </a:p>
        </p:txBody>
      </p:sp>
      <p:sp>
        <p:nvSpPr>
          <p:cNvPr id="20482" name="Rectangle 2"/>
          <p:cNvSpPr>
            <a:spLocks noGrp="1" noChangeArrowheads="1"/>
          </p:cNvSpPr>
          <p:nvPr>
            <p:ph type="subTitle" idx="1"/>
          </p:nvPr>
        </p:nvSpPr>
        <p:spPr>
          <a:xfrm>
            <a:off x="1169989" y="2657097"/>
            <a:ext cx="5130800" cy="3456458"/>
          </a:xfrm>
          <a:noFill/>
          <a:ln/>
        </p:spPr>
        <p:txBody>
          <a:bodyPr lIns="90488" tIns="44450" rIns="90488" bIns="44450"/>
          <a:lstStyle/>
          <a:p>
            <a:r>
              <a:rPr lang="en-GB" sz="1800" i="1" dirty="0">
                <a:solidFill>
                  <a:schemeClr val="accent1">
                    <a:lumMod val="60000"/>
                    <a:lumOff val="40000"/>
                  </a:schemeClr>
                </a:solidFill>
              </a:rPr>
              <a:t>The internet has changed the very meaning of ‘research’.</a:t>
            </a:r>
          </a:p>
          <a:p>
            <a:r>
              <a:rPr lang="en-GB" sz="1200" b="1" dirty="0"/>
              <a:t>Pew Internet and American Life Project (2013) Discuss</a:t>
            </a:r>
          </a:p>
          <a:p>
            <a:pPr>
              <a:lnSpc>
                <a:spcPct val="90000"/>
              </a:lnSpc>
            </a:pPr>
            <a:endParaRPr lang="en-GB" sz="2100" b="1" dirty="0"/>
          </a:p>
          <a:p>
            <a:pPr>
              <a:lnSpc>
                <a:spcPct val="90000"/>
              </a:lnSpc>
            </a:pPr>
            <a:r>
              <a:rPr lang="en-GB" sz="1800" b="1" dirty="0">
                <a:solidFill>
                  <a:schemeClr val="accent1">
                    <a:lumMod val="60000"/>
                    <a:lumOff val="40000"/>
                  </a:schemeClr>
                </a:solidFill>
              </a:rPr>
              <a:t>Purpose of Lit. Review</a:t>
            </a:r>
          </a:p>
          <a:p>
            <a:pPr>
              <a:lnSpc>
                <a:spcPct val="90000"/>
              </a:lnSpc>
              <a:buFont typeface="Wingdings" pitchFamily="2" charset="2"/>
              <a:buChar char="¡"/>
            </a:pPr>
            <a:r>
              <a:rPr lang="en-GB" sz="1800" b="1" dirty="0"/>
              <a:t>Where do you begin?</a:t>
            </a:r>
          </a:p>
          <a:p>
            <a:pPr marL="457200" lvl="1" indent="0">
              <a:lnSpc>
                <a:spcPct val="90000"/>
              </a:lnSpc>
              <a:buFont typeface="Wingdings" pitchFamily="2" charset="2"/>
              <a:buNone/>
            </a:pPr>
            <a:r>
              <a:rPr lang="en-GB" sz="1800" dirty="0"/>
              <a:t>Stages	- Secondary</a:t>
            </a:r>
          </a:p>
          <a:p>
            <a:pPr marL="914400" lvl="2" indent="0">
              <a:lnSpc>
                <a:spcPct val="90000"/>
              </a:lnSpc>
              <a:buFont typeface="Wingdings" pitchFamily="2" charset="2"/>
              <a:buNone/>
            </a:pPr>
            <a:r>
              <a:rPr lang="en-GB" sz="1800" dirty="0"/>
              <a:t>	- Primary</a:t>
            </a:r>
          </a:p>
          <a:p>
            <a:pPr>
              <a:lnSpc>
                <a:spcPct val="90000"/>
              </a:lnSpc>
              <a:buSzPct val="115000"/>
              <a:buFontTx/>
              <a:buChar char="•"/>
            </a:pPr>
            <a:r>
              <a:rPr lang="en-GB" sz="1800" b="1" dirty="0">
                <a:solidFill>
                  <a:schemeClr val="accent1">
                    <a:lumMod val="60000"/>
                    <a:lumOff val="40000"/>
                  </a:schemeClr>
                </a:solidFill>
                <a:latin typeface="Arial" charset="0"/>
              </a:rPr>
              <a:t>Process</a:t>
            </a:r>
          </a:p>
          <a:p>
            <a:pPr lvl="1">
              <a:lnSpc>
                <a:spcPct val="90000"/>
              </a:lnSpc>
              <a:buClr>
                <a:schemeClr val="tx2"/>
              </a:buClr>
              <a:buFontTx/>
              <a:buChar char="•"/>
            </a:pPr>
            <a:r>
              <a:rPr lang="en-GB" sz="1800" dirty="0">
                <a:latin typeface="Arial" charset="0"/>
              </a:rPr>
              <a:t>Locating sources</a:t>
            </a:r>
          </a:p>
          <a:p>
            <a:pPr lvl="1">
              <a:lnSpc>
                <a:spcPct val="90000"/>
              </a:lnSpc>
              <a:buClr>
                <a:schemeClr val="tx2"/>
              </a:buClr>
              <a:buFontTx/>
              <a:buChar char="•"/>
            </a:pPr>
            <a:r>
              <a:rPr lang="en-GB" sz="1800" dirty="0">
                <a:latin typeface="Arial" charset="0"/>
              </a:rPr>
              <a:t>Critiquing literature</a:t>
            </a:r>
          </a:p>
          <a:p>
            <a:pPr lvl="1">
              <a:lnSpc>
                <a:spcPct val="90000"/>
              </a:lnSpc>
              <a:buClr>
                <a:schemeClr val="tx2"/>
              </a:buClr>
              <a:buFontTx/>
              <a:buChar char="•"/>
            </a:pPr>
            <a:r>
              <a:rPr lang="en-GB" sz="1800" dirty="0">
                <a:latin typeface="Arial" charset="0"/>
              </a:rPr>
              <a:t>Writing up</a:t>
            </a:r>
          </a:p>
          <a:p>
            <a:pPr marL="914400" lvl="2" indent="0">
              <a:lnSpc>
                <a:spcPct val="90000"/>
              </a:lnSpc>
              <a:buFont typeface="Wingdings" pitchFamily="2" charset="2"/>
              <a:buNone/>
            </a:pPr>
            <a:endParaRPr lang="en-GB" sz="2000" dirty="0"/>
          </a:p>
        </p:txBody>
      </p:sp>
      <p:sp>
        <p:nvSpPr>
          <p:cNvPr id="20485" name="Text Box 5"/>
          <p:cNvSpPr txBox="1">
            <a:spLocks noChangeArrowheads="1"/>
          </p:cNvSpPr>
          <p:nvPr/>
        </p:nvSpPr>
        <p:spPr bwMode="auto">
          <a:xfrm>
            <a:off x="179388" y="6165850"/>
            <a:ext cx="1981200" cy="457200"/>
          </a:xfrm>
          <a:prstGeom prst="rect">
            <a:avLst/>
          </a:prstGeom>
          <a:noFill/>
          <a:ln w="12700">
            <a:noFill/>
            <a:miter lim="800000"/>
            <a:headEnd/>
            <a:tailEnd/>
          </a:ln>
          <a:effectLst/>
        </p:spPr>
        <p:txBody>
          <a:bodyPr>
            <a:spAutoFit/>
          </a:bodyPr>
          <a:lstStyle/>
          <a:p>
            <a:pPr eaLnBrk="0" hangingPunct="0">
              <a:spcBef>
                <a:spcPct val="50000"/>
              </a:spcBef>
            </a:pPr>
            <a:r>
              <a:rPr lang="en-GB" sz="2400">
                <a:solidFill>
                  <a:srgbClr val="FF3300"/>
                </a:solidFill>
                <a:latin typeface="Times New Roman" pitchFamily="18" charset="0"/>
              </a:rPr>
              <a:t>SESSION 3</a:t>
            </a:r>
          </a:p>
        </p:txBody>
      </p:sp>
      <p:pic>
        <p:nvPicPr>
          <p:cNvPr id="20488" name="Picture 8" descr="vc008368"/>
          <p:cNvPicPr>
            <a:picLocks noChangeAspect="1" noChangeArrowheads="1"/>
          </p:cNvPicPr>
          <p:nvPr/>
        </p:nvPicPr>
        <p:blipFill>
          <a:blip r:embed="rId3" cstate="print"/>
          <a:srcRect/>
          <a:stretch>
            <a:fillRect/>
          </a:stretch>
        </p:blipFill>
        <p:spPr bwMode="auto">
          <a:xfrm>
            <a:off x="6300788" y="2565400"/>
            <a:ext cx="2544762" cy="4176713"/>
          </a:xfrm>
          <a:prstGeom prst="rect">
            <a:avLst/>
          </a:prstGeom>
          <a:noFill/>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0483"/>
                                        </p:tgtEl>
                                        <p:attrNameLst>
                                          <p:attrName>style.visibility</p:attrName>
                                        </p:attrNameLst>
                                      </p:cBhvr>
                                      <p:to>
                                        <p:strVal val="visible"/>
                                      </p:to>
                                    </p:set>
                                    <p:animEffect transition="in" filter="fade">
                                      <p:cBhvr>
                                        <p:cTn id="7" dur="2000"/>
                                        <p:tgtEl>
                                          <p:spTgt spid="20483"/>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0482">
                                            <p:txEl>
                                              <p:pRg st="0" end="0"/>
                                            </p:txEl>
                                          </p:spTgt>
                                        </p:tgtEl>
                                        <p:attrNameLst>
                                          <p:attrName>style.visibility</p:attrName>
                                        </p:attrNameLst>
                                      </p:cBhvr>
                                      <p:to>
                                        <p:strVal val="visible"/>
                                      </p:to>
                                    </p:set>
                                    <p:animEffect transition="in" filter="fade">
                                      <p:cBhvr>
                                        <p:cTn id="10" dur="2000"/>
                                        <p:tgtEl>
                                          <p:spTgt spid="20482">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20482">
                                            <p:txEl>
                                              <p:pRg st="1" end="1"/>
                                            </p:txEl>
                                          </p:spTgt>
                                        </p:tgtEl>
                                        <p:attrNameLst>
                                          <p:attrName>style.visibility</p:attrName>
                                        </p:attrNameLst>
                                      </p:cBhvr>
                                      <p:to>
                                        <p:strVal val="visible"/>
                                      </p:to>
                                    </p:set>
                                    <p:animEffect transition="in" filter="fade">
                                      <p:cBhvr>
                                        <p:cTn id="15" dur="2000"/>
                                        <p:tgtEl>
                                          <p:spTgt spid="20482">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0482">
                                            <p:txEl>
                                              <p:pRg st="3" end="3"/>
                                            </p:txEl>
                                          </p:spTgt>
                                        </p:tgtEl>
                                        <p:attrNameLst>
                                          <p:attrName>style.visibility</p:attrName>
                                        </p:attrNameLst>
                                      </p:cBhvr>
                                      <p:to>
                                        <p:strVal val="visible"/>
                                      </p:to>
                                    </p:set>
                                    <p:animEffect transition="in" filter="fade">
                                      <p:cBhvr>
                                        <p:cTn id="20" dur="2000"/>
                                        <p:tgtEl>
                                          <p:spTgt spid="20482">
                                            <p:txEl>
                                              <p:pRg st="3" end="3"/>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20482">
                                            <p:txEl>
                                              <p:pRg st="4" end="4"/>
                                            </p:txEl>
                                          </p:spTgt>
                                        </p:tgtEl>
                                        <p:attrNameLst>
                                          <p:attrName>style.visibility</p:attrName>
                                        </p:attrNameLst>
                                      </p:cBhvr>
                                      <p:to>
                                        <p:strVal val="visible"/>
                                      </p:to>
                                    </p:set>
                                    <p:animEffect transition="in" filter="fade">
                                      <p:cBhvr>
                                        <p:cTn id="25" dur="2000"/>
                                        <p:tgtEl>
                                          <p:spTgt spid="20482">
                                            <p:txEl>
                                              <p:pRg st="4" end="4"/>
                                            </p:tx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20482">
                                            <p:txEl>
                                              <p:pRg st="5" end="5"/>
                                            </p:txEl>
                                          </p:spTgt>
                                        </p:tgtEl>
                                        <p:attrNameLst>
                                          <p:attrName>style.visibility</p:attrName>
                                        </p:attrNameLst>
                                      </p:cBhvr>
                                      <p:to>
                                        <p:strVal val="visible"/>
                                      </p:to>
                                    </p:set>
                                    <p:animEffect transition="in" filter="fade">
                                      <p:cBhvr>
                                        <p:cTn id="28" dur="2000"/>
                                        <p:tgtEl>
                                          <p:spTgt spid="20482">
                                            <p:txEl>
                                              <p:pRg st="5" end="5"/>
                                            </p:tx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0482">
                                            <p:txEl>
                                              <p:pRg st="6" end="6"/>
                                            </p:txEl>
                                          </p:spTgt>
                                        </p:tgtEl>
                                        <p:attrNameLst>
                                          <p:attrName>style.visibility</p:attrName>
                                        </p:attrNameLst>
                                      </p:cBhvr>
                                      <p:to>
                                        <p:strVal val="visible"/>
                                      </p:to>
                                    </p:set>
                                    <p:animEffect transition="in" filter="fade">
                                      <p:cBhvr>
                                        <p:cTn id="31" dur="2000"/>
                                        <p:tgtEl>
                                          <p:spTgt spid="20482">
                                            <p:txEl>
                                              <p:pRg st="6" end="6"/>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0482">
                                            <p:txEl>
                                              <p:pRg st="7" end="7"/>
                                            </p:txEl>
                                          </p:spTgt>
                                        </p:tgtEl>
                                        <p:attrNameLst>
                                          <p:attrName>style.visibility</p:attrName>
                                        </p:attrNameLst>
                                      </p:cBhvr>
                                      <p:to>
                                        <p:strVal val="visible"/>
                                      </p:to>
                                    </p:set>
                                    <p:animEffect transition="in" filter="fade">
                                      <p:cBhvr>
                                        <p:cTn id="36" dur="2000"/>
                                        <p:tgtEl>
                                          <p:spTgt spid="20482">
                                            <p:txEl>
                                              <p:pRg st="7" end="7"/>
                                            </p:tx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0482">
                                            <p:txEl>
                                              <p:pRg st="8" end="8"/>
                                            </p:txEl>
                                          </p:spTgt>
                                        </p:tgtEl>
                                        <p:attrNameLst>
                                          <p:attrName>style.visibility</p:attrName>
                                        </p:attrNameLst>
                                      </p:cBhvr>
                                      <p:to>
                                        <p:strVal val="visible"/>
                                      </p:to>
                                    </p:set>
                                    <p:animEffect transition="in" filter="fade">
                                      <p:cBhvr>
                                        <p:cTn id="39" dur="2000"/>
                                        <p:tgtEl>
                                          <p:spTgt spid="20482">
                                            <p:txEl>
                                              <p:pRg st="8" end="8"/>
                                            </p:txEl>
                                          </p:spTgt>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20482">
                                            <p:txEl>
                                              <p:pRg st="9" end="9"/>
                                            </p:txEl>
                                          </p:spTgt>
                                        </p:tgtEl>
                                        <p:attrNameLst>
                                          <p:attrName>style.visibility</p:attrName>
                                        </p:attrNameLst>
                                      </p:cBhvr>
                                      <p:to>
                                        <p:strVal val="visible"/>
                                      </p:to>
                                    </p:set>
                                    <p:animEffect transition="in" filter="fade">
                                      <p:cBhvr>
                                        <p:cTn id="42" dur="2000"/>
                                        <p:tgtEl>
                                          <p:spTgt spid="20482">
                                            <p:txEl>
                                              <p:pRg st="9" end="9"/>
                                            </p:txEl>
                                          </p:spTgt>
                                        </p:tgtEl>
                                      </p:cBhvr>
                                    </p:animEffect>
                                  </p:childTnLst>
                                </p:cTn>
                              </p:par>
                              <p:par>
                                <p:cTn id="43" presetID="10" presetClass="entr" presetSubtype="0" fill="hold" grpId="0" nodeType="withEffect">
                                  <p:stCondLst>
                                    <p:cond delay="0"/>
                                  </p:stCondLst>
                                  <p:childTnLst>
                                    <p:set>
                                      <p:cBhvr>
                                        <p:cTn id="44" dur="1" fill="hold">
                                          <p:stCondLst>
                                            <p:cond delay="0"/>
                                          </p:stCondLst>
                                        </p:cTn>
                                        <p:tgtEl>
                                          <p:spTgt spid="20482">
                                            <p:txEl>
                                              <p:pRg st="10" end="10"/>
                                            </p:txEl>
                                          </p:spTgt>
                                        </p:tgtEl>
                                        <p:attrNameLst>
                                          <p:attrName>style.visibility</p:attrName>
                                        </p:attrNameLst>
                                      </p:cBhvr>
                                      <p:to>
                                        <p:strVal val="visible"/>
                                      </p:to>
                                    </p:set>
                                    <p:animEffect transition="in" filter="fade">
                                      <p:cBhvr>
                                        <p:cTn id="45" dur="2000"/>
                                        <p:tgtEl>
                                          <p:spTgt spid="20482">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3" grpId="0"/>
      <p:bldP spid="20482" grpId="0" build="p"/>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764704"/>
            <a:ext cx="8280919" cy="1143000"/>
          </a:xfrm>
        </p:spPr>
        <p:txBody>
          <a:bodyPr/>
          <a:lstStyle/>
          <a:p>
            <a:r>
              <a:rPr lang="en-GB" b="1" dirty="0"/>
              <a:t>How do students research in the digital age?</a:t>
            </a:r>
            <a:br>
              <a:rPr lang="en-GB" b="1" dirty="0"/>
            </a:br>
            <a:endParaRPr lang="en-GB" dirty="0"/>
          </a:p>
        </p:txBody>
      </p:sp>
      <p:sp>
        <p:nvSpPr>
          <p:cNvPr id="3" name="Content Placeholder 2"/>
          <p:cNvSpPr>
            <a:spLocks noGrp="1"/>
          </p:cNvSpPr>
          <p:nvPr>
            <p:ph idx="1"/>
          </p:nvPr>
        </p:nvSpPr>
        <p:spPr>
          <a:xfrm>
            <a:off x="827584" y="1827213"/>
            <a:ext cx="8208912" cy="4114800"/>
          </a:xfrm>
        </p:spPr>
        <p:txBody>
          <a:bodyPr/>
          <a:lstStyle/>
          <a:p>
            <a:pPr marL="0" indent="0" algn="just">
              <a:buNone/>
            </a:pPr>
            <a:r>
              <a:rPr lang="en-GB" sz="1800" dirty="0"/>
              <a:t>The Pew report (2012) shows that the ease with which information “appears” online allows students to avoid any of the questions that may surface concerning the quality and intent of information they “research.” The Pew survey revealed that only one </a:t>
            </a:r>
            <a:r>
              <a:rPr lang="en-GB" sz="1800" dirty="0" err="1"/>
              <a:t>percent</a:t>
            </a:r>
            <a:r>
              <a:rPr lang="en-GB" sz="1800" dirty="0"/>
              <a:t> of those surveyed reported as “excellent” the ability of students “to recognize bias in online content.” As for their “ability to assess the quality and accuracy of information they find online,” only three </a:t>
            </a:r>
            <a:r>
              <a:rPr lang="en-GB" sz="1800" dirty="0" err="1"/>
              <a:t>percent</a:t>
            </a:r>
            <a:r>
              <a:rPr lang="en-GB" sz="1800" dirty="0"/>
              <a:t> reported that they found students to be “excellent.”  (</a:t>
            </a:r>
            <a:r>
              <a:rPr lang="en-GB" sz="1800" dirty="0" err="1"/>
              <a:t>Turnitin</a:t>
            </a:r>
            <a:r>
              <a:rPr lang="en-GB" sz="1800" dirty="0"/>
              <a:t>, 2013: 4-5)</a:t>
            </a:r>
          </a:p>
          <a:p>
            <a:pPr marL="0" indent="0" algn="just">
              <a:buNone/>
            </a:pPr>
            <a:r>
              <a:rPr lang="en-GB" sz="1800" dirty="0">
                <a:solidFill>
                  <a:srgbClr val="FFC000"/>
                </a:solidFill>
              </a:rPr>
              <a:t>Furthermore:</a:t>
            </a:r>
          </a:p>
          <a:p>
            <a:pPr algn="just">
              <a:buFont typeface="+mj-lt"/>
              <a:buAutoNum type="arabicPeriod"/>
            </a:pPr>
            <a:r>
              <a:rPr lang="en-GB" sz="1600" dirty="0"/>
              <a:t>Students appear to value immediacy over quality in online research,</a:t>
            </a:r>
          </a:p>
          <a:p>
            <a:pPr algn="just">
              <a:buFont typeface="+mj-lt"/>
              <a:buAutoNum type="arabicPeriod"/>
            </a:pPr>
            <a:r>
              <a:rPr lang="en-GB" sz="1600" dirty="0">
                <a:solidFill>
                  <a:schemeClr val="bg2">
                    <a:lumMod val="50000"/>
                    <a:lumOff val="50000"/>
                  </a:schemeClr>
                </a:solidFill>
              </a:rPr>
              <a:t>There is an over reliance on the “wisdom of the crowd”</a:t>
            </a:r>
          </a:p>
          <a:p>
            <a:pPr algn="just">
              <a:buFont typeface="+mj-lt"/>
              <a:buAutoNum type="arabicPeriod"/>
            </a:pPr>
            <a:r>
              <a:rPr lang="en-GB" sz="1600" dirty="0"/>
              <a:t>Student “research” is synonymous with “search”</a:t>
            </a:r>
          </a:p>
          <a:p>
            <a:pPr algn="just">
              <a:buFont typeface="+mj-lt"/>
              <a:buAutoNum type="arabicPeriod"/>
            </a:pPr>
            <a:r>
              <a:rPr lang="en-GB" sz="1600" dirty="0">
                <a:solidFill>
                  <a:schemeClr val="bg2">
                    <a:lumMod val="50000"/>
                    <a:lumOff val="50000"/>
                  </a:schemeClr>
                </a:solidFill>
              </a:rPr>
              <a:t>Existing student source choices warrant a need for better search skills</a:t>
            </a:r>
          </a:p>
          <a:p>
            <a:pPr marL="0" indent="0" algn="just">
              <a:buNone/>
            </a:pPr>
            <a:endParaRPr lang="en-GB" sz="1800" dirty="0"/>
          </a:p>
          <a:p>
            <a:pPr marL="0" indent="0" algn="just">
              <a:buNone/>
            </a:pPr>
            <a:r>
              <a:rPr lang="en-GB" sz="1800" b="1" dirty="0">
                <a:solidFill>
                  <a:schemeClr val="bg2">
                    <a:lumMod val="50000"/>
                    <a:lumOff val="50000"/>
                  </a:schemeClr>
                </a:solidFill>
              </a:rPr>
              <a:t>DISCUSS</a:t>
            </a:r>
          </a:p>
        </p:txBody>
      </p:sp>
      <p:sp>
        <p:nvSpPr>
          <p:cNvPr id="4" name="Footer Placeholder 3"/>
          <p:cNvSpPr>
            <a:spLocks noGrp="1"/>
          </p:cNvSpPr>
          <p:nvPr>
            <p:ph type="ftr" sz="quarter" idx="11"/>
          </p:nvPr>
        </p:nvSpPr>
        <p:spPr/>
        <p:txBody>
          <a:bodyPr/>
          <a:lstStyle/>
          <a:p>
            <a:r>
              <a:rPr lang="en-GB"/>
              <a:t>CH2022</a:t>
            </a:r>
          </a:p>
        </p:txBody>
      </p:sp>
      <p:sp>
        <p:nvSpPr>
          <p:cNvPr id="5" name="Slide Number Placeholder 4"/>
          <p:cNvSpPr>
            <a:spLocks noGrp="1"/>
          </p:cNvSpPr>
          <p:nvPr>
            <p:ph type="sldNum" sz="quarter" idx="12"/>
          </p:nvPr>
        </p:nvSpPr>
        <p:spPr/>
        <p:txBody>
          <a:bodyPr/>
          <a:lstStyle/>
          <a:p>
            <a:fld id="{AD6BC9C1-2377-42E2-A634-3B5944933DEB}" type="slidenum">
              <a:rPr lang="en-GB" smtClean="0"/>
              <a:pPr/>
              <a:t>53</a:t>
            </a:fld>
            <a:endParaRPr lang="en-GB"/>
          </a:p>
        </p:txBody>
      </p:sp>
    </p:spTree>
    <p:extLst>
      <p:ext uri="{BB962C8B-B14F-4D97-AF65-F5344CB8AC3E}">
        <p14:creationId xmlns:p14="http://schemas.microsoft.com/office/powerpoint/2010/main" val="9831032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 calcmode="lin" valueType="num">
                                      <p:cBhvr>
                                        <p:cTn id="14"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16" dur="500"/>
                                        <p:tgtEl>
                                          <p:spTgt spid="3">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p:cTn id="21"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2"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23" dur="500"/>
                                        <p:tgtEl>
                                          <p:spTgt spid="3">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 calcmode="lin" valueType="num">
                                      <p:cBhvr>
                                        <p:cTn id="28" dur="500" fill="hold"/>
                                        <p:tgtEl>
                                          <p:spTgt spid="3">
                                            <p:txEl>
                                              <p:pRg st="3" end="3"/>
                                            </p:txEl>
                                          </p:spTgt>
                                        </p:tgtEl>
                                        <p:attrNameLst>
                                          <p:attrName>ppt_w</p:attrName>
                                        </p:attrNameLst>
                                      </p:cBhvr>
                                      <p:tavLst>
                                        <p:tav tm="0">
                                          <p:val>
                                            <p:fltVal val="0"/>
                                          </p:val>
                                        </p:tav>
                                        <p:tav tm="100000">
                                          <p:val>
                                            <p:strVal val="#ppt_w"/>
                                          </p:val>
                                        </p:tav>
                                      </p:tavLst>
                                    </p:anim>
                                    <p:anim calcmode="lin" valueType="num">
                                      <p:cBhvr>
                                        <p:cTn id="29" dur="500" fill="hold"/>
                                        <p:tgtEl>
                                          <p:spTgt spid="3">
                                            <p:txEl>
                                              <p:pRg st="3" end="3"/>
                                            </p:txEl>
                                          </p:spTgt>
                                        </p:tgtEl>
                                        <p:attrNameLst>
                                          <p:attrName>ppt_h</p:attrName>
                                        </p:attrNameLst>
                                      </p:cBhvr>
                                      <p:tavLst>
                                        <p:tav tm="0">
                                          <p:val>
                                            <p:fltVal val="0"/>
                                          </p:val>
                                        </p:tav>
                                        <p:tav tm="100000">
                                          <p:val>
                                            <p:strVal val="#ppt_h"/>
                                          </p:val>
                                        </p:tav>
                                      </p:tavLst>
                                    </p:anim>
                                    <p:animEffect transition="in" filter="fade">
                                      <p:cBhvr>
                                        <p:cTn id="30" dur="500"/>
                                        <p:tgtEl>
                                          <p:spTgt spid="3">
                                            <p:txEl>
                                              <p:pRg st="3" end="3"/>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53" presetClass="entr" presetSubtype="16"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 calcmode="lin" valueType="num">
                                      <p:cBhvr>
                                        <p:cTn id="35" dur="500" fill="hold"/>
                                        <p:tgtEl>
                                          <p:spTgt spid="3">
                                            <p:txEl>
                                              <p:pRg st="4" end="4"/>
                                            </p:txEl>
                                          </p:spTgt>
                                        </p:tgtEl>
                                        <p:attrNameLst>
                                          <p:attrName>ppt_w</p:attrName>
                                        </p:attrNameLst>
                                      </p:cBhvr>
                                      <p:tavLst>
                                        <p:tav tm="0">
                                          <p:val>
                                            <p:fltVal val="0"/>
                                          </p:val>
                                        </p:tav>
                                        <p:tav tm="100000">
                                          <p:val>
                                            <p:strVal val="#ppt_w"/>
                                          </p:val>
                                        </p:tav>
                                      </p:tavLst>
                                    </p:anim>
                                    <p:anim calcmode="lin" valueType="num">
                                      <p:cBhvr>
                                        <p:cTn id="36" dur="500" fill="hold"/>
                                        <p:tgtEl>
                                          <p:spTgt spid="3">
                                            <p:txEl>
                                              <p:pRg st="4" end="4"/>
                                            </p:txEl>
                                          </p:spTgt>
                                        </p:tgtEl>
                                        <p:attrNameLst>
                                          <p:attrName>ppt_h</p:attrName>
                                        </p:attrNameLst>
                                      </p:cBhvr>
                                      <p:tavLst>
                                        <p:tav tm="0">
                                          <p:val>
                                            <p:fltVal val="0"/>
                                          </p:val>
                                        </p:tav>
                                        <p:tav tm="100000">
                                          <p:val>
                                            <p:strVal val="#ppt_h"/>
                                          </p:val>
                                        </p:tav>
                                      </p:tavLst>
                                    </p:anim>
                                    <p:animEffect transition="in" filter="fade">
                                      <p:cBhvr>
                                        <p:cTn id="37" dur="500"/>
                                        <p:tgtEl>
                                          <p:spTgt spid="3">
                                            <p:txEl>
                                              <p:pRg st="4" end="4"/>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53" presetClass="entr" presetSubtype="16"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 calcmode="lin" valueType="num">
                                      <p:cBhvr>
                                        <p:cTn id="42" dur="500" fill="hold"/>
                                        <p:tgtEl>
                                          <p:spTgt spid="3">
                                            <p:txEl>
                                              <p:pRg st="5" end="5"/>
                                            </p:txEl>
                                          </p:spTgt>
                                        </p:tgtEl>
                                        <p:attrNameLst>
                                          <p:attrName>ppt_w</p:attrName>
                                        </p:attrNameLst>
                                      </p:cBhvr>
                                      <p:tavLst>
                                        <p:tav tm="0">
                                          <p:val>
                                            <p:fltVal val="0"/>
                                          </p:val>
                                        </p:tav>
                                        <p:tav tm="100000">
                                          <p:val>
                                            <p:strVal val="#ppt_w"/>
                                          </p:val>
                                        </p:tav>
                                      </p:tavLst>
                                    </p:anim>
                                    <p:anim calcmode="lin" valueType="num">
                                      <p:cBhvr>
                                        <p:cTn id="43" dur="500" fill="hold"/>
                                        <p:tgtEl>
                                          <p:spTgt spid="3">
                                            <p:txEl>
                                              <p:pRg st="5" end="5"/>
                                            </p:txEl>
                                          </p:spTgt>
                                        </p:tgtEl>
                                        <p:attrNameLst>
                                          <p:attrName>ppt_h</p:attrName>
                                        </p:attrNameLst>
                                      </p:cBhvr>
                                      <p:tavLst>
                                        <p:tav tm="0">
                                          <p:val>
                                            <p:fltVal val="0"/>
                                          </p:val>
                                        </p:tav>
                                        <p:tav tm="100000">
                                          <p:val>
                                            <p:strVal val="#ppt_h"/>
                                          </p:val>
                                        </p:tav>
                                      </p:tavLst>
                                    </p:anim>
                                    <p:animEffect transition="in" filter="fade">
                                      <p:cBhvr>
                                        <p:cTn id="44" dur="500"/>
                                        <p:tgtEl>
                                          <p:spTgt spid="3">
                                            <p:txEl>
                                              <p:pRg st="5" end="5"/>
                                            </p:txEl>
                                          </p:spTgt>
                                        </p:tgtEl>
                                      </p:cBhvr>
                                    </p:animEffect>
                                  </p:childTnLst>
                                </p:cTn>
                              </p:par>
                            </p:childTnLst>
                          </p:cTn>
                        </p:par>
                      </p:childTnLst>
                    </p:cTn>
                  </p:par>
                  <p:par>
                    <p:cTn id="45" fill="hold">
                      <p:stCondLst>
                        <p:cond delay="indefinite"/>
                      </p:stCondLst>
                      <p:childTnLst>
                        <p:par>
                          <p:cTn id="46" fill="hold">
                            <p:stCondLst>
                              <p:cond delay="0"/>
                            </p:stCondLst>
                            <p:childTnLst>
                              <p:par>
                                <p:cTn id="47" presetID="53" presetClass="entr" presetSubtype="16" fill="hold" grpId="0"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p:cTn id="49" dur="500" fill="hold"/>
                                        <p:tgtEl>
                                          <p:spTgt spid="3">
                                            <p:txEl>
                                              <p:pRg st="7" end="7"/>
                                            </p:txEl>
                                          </p:spTgt>
                                        </p:tgtEl>
                                        <p:attrNameLst>
                                          <p:attrName>ppt_w</p:attrName>
                                        </p:attrNameLst>
                                      </p:cBhvr>
                                      <p:tavLst>
                                        <p:tav tm="0">
                                          <p:val>
                                            <p:fltVal val="0"/>
                                          </p:val>
                                        </p:tav>
                                        <p:tav tm="100000">
                                          <p:val>
                                            <p:strVal val="#ppt_w"/>
                                          </p:val>
                                        </p:tav>
                                      </p:tavLst>
                                    </p:anim>
                                    <p:anim calcmode="lin" valueType="num">
                                      <p:cBhvr>
                                        <p:cTn id="50" dur="500" fill="hold"/>
                                        <p:tgtEl>
                                          <p:spTgt spid="3">
                                            <p:txEl>
                                              <p:pRg st="7" end="7"/>
                                            </p:txEl>
                                          </p:spTgt>
                                        </p:tgtEl>
                                        <p:attrNameLst>
                                          <p:attrName>ppt_h</p:attrName>
                                        </p:attrNameLst>
                                      </p:cBhvr>
                                      <p:tavLst>
                                        <p:tav tm="0">
                                          <p:val>
                                            <p:fltVal val="0"/>
                                          </p:val>
                                        </p:tav>
                                        <p:tav tm="100000">
                                          <p:val>
                                            <p:strVal val="#ppt_h"/>
                                          </p:val>
                                        </p:tav>
                                      </p:tavLst>
                                    </p:anim>
                                    <p:animEffect transition="in" filter="fade">
                                      <p:cBhvr>
                                        <p:cTn id="51"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966236-3D2F-4761-88F7-9426689E68B8}"/>
              </a:ext>
            </a:extLst>
          </p:cNvPr>
          <p:cNvSpPr>
            <a:spLocks noGrp="1"/>
          </p:cNvSpPr>
          <p:nvPr>
            <p:ph type="title"/>
          </p:nvPr>
        </p:nvSpPr>
        <p:spPr>
          <a:xfrm>
            <a:off x="755576" y="260648"/>
            <a:ext cx="7313612" cy="1143000"/>
          </a:xfrm>
        </p:spPr>
        <p:txBody>
          <a:bodyPr/>
          <a:lstStyle/>
          <a:p>
            <a:r>
              <a:rPr lang="en-GB" dirty="0"/>
              <a:t>UWTSD </a:t>
            </a:r>
            <a:br>
              <a:rPr lang="en-GB" dirty="0"/>
            </a:br>
            <a:r>
              <a:rPr lang="en-GB" dirty="0"/>
              <a:t>Library</a:t>
            </a:r>
          </a:p>
        </p:txBody>
      </p:sp>
      <p:sp>
        <p:nvSpPr>
          <p:cNvPr id="3" name="Content Placeholder 2">
            <a:extLst>
              <a:ext uri="{FF2B5EF4-FFF2-40B4-BE49-F238E27FC236}">
                <a16:creationId xmlns:a16="http://schemas.microsoft.com/office/drawing/2014/main" id="{D9D200A1-570D-4541-A511-DF75E594DDB3}"/>
              </a:ext>
            </a:extLst>
          </p:cNvPr>
          <p:cNvSpPr>
            <a:spLocks noGrp="1"/>
          </p:cNvSpPr>
          <p:nvPr>
            <p:ph idx="1"/>
          </p:nvPr>
        </p:nvSpPr>
        <p:spPr>
          <a:xfrm>
            <a:off x="0" y="3429000"/>
            <a:ext cx="2699792" cy="4114800"/>
          </a:xfrm>
        </p:spPr>
        <p:txBody>
          <a:bodyPr/>
          <a:lstStyle/>
          <a:p>
            <a:r>
              <a:rPr lang="en-GB" dirty="0">
                <a:hlinkClick r:id="rId2"/>
              </a:rPr>
              <a:t>MSc Introduction to Library Services</a:t>
            </a:r>
            <a:endParaRPr lang="en-GB" dirty="0"/>
          </a:p>
        </p:txBody>
      </p:sp>
      <p:sp>
        <p:nvSpPr>
          <p:cNvPr id="4" name="Footer Placeholder 3">
            <a:extLst>
              <a:ext uri="{FF2B5EF4-FFF2-40B4-BE49-F238E27FC236}">
                <a16:creationId xmlns:a16="http://schemas.microsoft.com/office/drawing/2014/main" id="{E7F37514-086D-44ED-AB39-0AC7A1AACCD6}"/>
              </a:ext>
            </a:extLst>
          </p:cNvPr>
          <p:cNvSpPr>
            <a:spLocks noGrp="1"/>
          </p:cNvSpPr>
          <p:nvPr>
            <p:ph type="ftr" sz="quarter" idx="11"/>
          </p:nvPr>
        </p:nvSpPr>
        <p:spPr/>
        <p:txBody>
          <a:bodyPr/>
          <a:lstStyle/>
          <a:p>
            <a:r>
              <a:rPr lang="en-GB"/>
              <a:t>CH2022</a:t>
            </a:r>
          </a:p>
        </p:txBody>
      </p:sp>
      <p:sp>
        <p:nvSpPr>
          <p:cNvPr id="5" name="Slide Number Placeholder 4">
            <a:extLst>
              <a:ext uri="{FF2B5EF4-FFF2-40B4-BE49-F238E27FC236}">
                <a16:creationId xmlns:a16="http://schemas.microsoft.com/office/drawing/2014/main" id="{93D1476B-7919-43DE-96B6-AB5C382D3AF0}"/>
              </a:ext>
            </a:extLst>
          </p:cNvPr>
          <p:cNvSpPr>
            <a:spLocks noGrp="1"/>
          </p:cNvSpPr>
          <p:nvPr>
            <p:ph type="sldNum" sz="quarter" idx="12"/>
          </p:nvPr>
        </p:nvSpPr>
        <p:spPr/>
        <p:txBody>
          <a:bodyPr/>
          <a:lstStyle/>
          <a:p>
            <a:fld id="{AD6BC9C1-2377-42E2-A634-3B5944933DEB}" type="slidenum">
              <a:rPr lang="en-GB" smtClean="0"/>
              <a:pPr/>
              <a:t>54</a:t>
            </a:fld>
            <a:endParaRPr lang="en-GB"/>
          </a:p>
        </p:txBody>
      </p:sp>
      <p:pic>
        <p:nvPicPr>
          <p:cNvPr id="6" name="Picture 5">
            <a:extLst>
              <a:ext uri="{FF2B5EF4-FFF2-40B4-BE49-F238E27FC236}">
                <a16:creationId xmlns:a16="http://schemas.microsoft.com/office/drawing/2014/main" id="{B48F3F05-F3AC-4B32-9031-E1FF22B9669B}"/>
              </a:ext>
            </a:extLst>
          </p:cNvPr>
          <p:cNvPicPr>
            <a:picLocks noChangeAspect="1"/>
          </p:cNvPicPr>
          <p:nvPr/>
        </p:nvPicPr>
        <p:blipFill>
          <a:blip r:embed="rId3"/>
          <a:stretch>
            <a:fillRect/>
          </a:stretch>
        </p:blipFill>
        <p:spPr>
          <a:xfrm>
            <a:off x="2968752" y="0"/>
            <a:ext cx="6102096" cy="6858000"/>
          </a:xfrm>
          <a:prstGeom prst="rect">
            <a:avLst/>
          </a:prstGeom>
        </p:spPr>
      </p:pic>
    </p:spTree>
    <p:extLst>
      <p:ext uri="{BB962C8B-B14F-4D97-AF65-F5344CB8AC3E}">
        <p14:creationId xmlns:p14="http://schemas.microsoft.com/office/powerpoint/2010/main" val="4058929883"/>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Source Educational Evaluation Rubric (SEER)</a:t>
            </a:r>
          </a:p>
        </p:txBody>
      </p:sp>
      <p:sp>
        <p:nvSpPr>
          <p:cNvPr id="3" name="Content Placeholder 2"/>
          <p:cNvSpPr>
            <a:spLocks noGrp="1"/>
          </p:cNvSpPr>
          <p:nvPr>
            <p:ph idx="1"/>
          </p:nvPr>
        </p:nvSpPr>
        <p:spPr>
          <a:xfrm>
            <a:off x="971601" y="1827213"/>
            <a:ext cx="5040560" cy="4114800"/>
          </a:xfrm>
        </p:spPr>
        <p:txBody>
          <a:bodyPr/>
          <a:lstStyle/>
          <a:p>
            <a:pPr>
              <a:buFont typeface="+mj-lt"/>
              <a:buAutoNum type="arabicPeriod"/>
            </a:pPr>
            <a:r>
              <a:rPr lang="en-GB" sz="1800" b="1" dirty="0"/>
              <a:t>Authority</a:t>
            </a:r>
            <a:r>
              <a:rPr lang="en-GB" sz="1800" dirty="0"/>
              <a:t>: Is the site well regarded, cited, and written by experts in the field?</a:t>
            </a:r>
          </a:p>
          <a:p>
            <a:pPr>
              <a:buFont typeface="+mj-lt"/>
              <a:buAutoNum type="arabicPeriod"/>
            </a:pPr>
            <a:r>
              <a:rPr lang="en-GB" sz="1800" b="1" dirty="0">
                <a:solidFill>
                  <a:srgbClr val="FFC000"/>
                </a:solidFill>
              </a:rPr>
              <a:t>Educational Value</a:t>
            </a:r>
            <a:r>
              <a:rPr lang="en-GB" sz="1800" dirty="0">
                <a:solidFill>
                  <a:srgbClr val="FFC000"/>
                </a:solidFill>
              </a:rPr>
              <a:t>: Does the site content help advance educational goals?</a:t>
            </a:r>
          </a:p>
          <a:p>
            <a:pPr>
              <a:buFont typeface="+mj-lt"/>
              <a:buAutoNum type="arabicPeriod"/>
            </a:pPr>
            <a:r>
              <a:rPr lang="en-GB" sz="1800" b="1" dirty="0"/>
              <a:t>Intent</a:t>
            </a:r>
            <a:r>
              <a:rPr lang="en-GB" sz="1800" dirty="0"/>
              <a:t>: Is the site a well-respected source of content intended to inform users?</a:t>
            </a:r>
          </a:p>
          <a:p>
            <a:pPr>
              <a:buFont typeface="+mj-lt"/>
              <a:buAutoNum type="arabicPeriod"/>
            </a:pPr>
            <a:r>
              <a:rPr lang="en-GB" sz="1800" b="1" dirty="0">
                <a:solidFill>
                  <a:srgbClr val="FFC000"/>
                </a:solidFill>
              </a:rPr>
              <a:t>Originality</a:t>
            </a:r>
            <a:r>
              <a:rPr lang="en-GB" sz="1800" dirty="0">
                <a:solidFill>
                  <a:srgbClr val="FFC000"/>
                </a:solidFill>
              </a:rPr>
              <a:t>: Is the site a source of original content and viewpoints?</a:t>
            </a:r>
          </a:p>
          <a:p>
            <a:pPr>
              <a:buFont typeface="+mj-lt"/>
              <a:buAutoNum type="arabicPeriod"/>
            </a:pPr>
            <a:r>
              <a:rPr lang="en-GB" sz="1800" b="1" dirty="0"/>
              <a:t>Quality</a:t>
            </a:r>
            <a:r>
              <a:rPr lang="en-GB" sz="1800" dirty="0"/>
              <a:t>: Is the site highly vetted with good coverage of the topical area?</a:t>
            </a:r>
          </a:p>
          <a:p>
            <a:pPr>
              <a:buFont typeface="+mj-lt"/>
              <a:buAutoNum type="arabicPeriod"/>
            </a:pPr>
            <a:endParaRPr lang="en-GB" sz="1800" dirty="0"/>
          </a:p>
          <a:p>
            <a:pPr marL="0" indent="0" algn="r">
              <a:buNone/>
            </a:pPr>
            <a:r>
              <a:rPr lang="en-GB" sz="1800" dirty="0" err="1"/>
              <a:t>Turnitin</a:t>
            </a:r>
            <a:r>
              <a:rPr lang="en-GB" sz="1800" dirty="0"/>
              <a:t>, 2013: 6</a:t>
            </a:r>
          </a:p>
        </p:txBody>
      </p:sp>
      <p:sp>
        <p:nvSpPr>
          <p:cNvPr id="4" name="Footer Placeholder 3"/>
          <p:cNvSpPr>
            <a:spLocks noGrp="1"/>
          </p:cNvSpPr>
          <p:nvPr>
            <p:ph type="ftr" sz="quarter" idx="11"/>
          </p:nvPr>
        </p:nvSpPr>
        <p:spPr/>
        <p:txBody>
          <a:bodyPr/>
          <a:lstStyle/>
          <a:p>
            <a:r>
              <a:rPr lang="en-GB"/>
              <a:t>CH2022</a:t>
            </a:r>
          </a:p>
        </p:txBody>
      </p:sp>
      <p:sp>
        <p:nvSpPr>
          <p:cNvPr id="5" name="Slide Number Placeholder 4"/>
          <p:cNvSpPr>
            <a:spLocks noGrp="1"/>
          </p:cNvSpPr>
          <p:nvPr>
            <p:ph type="sldNum" sz="quarter" idx="12"/>
          </p:nvPr>
        </p:nvSpPr>
        <p:spPr/>
        <p:txBody>
          <a:bodyPr/>
          <a:lstStyle/>
          <a:p>
            <a:fld id="{AD6BC9C1-2377-42E2-A634-3B5944933DEB}" type="slidenum">
              <a:rPr lang="en-GB" smtClean="0"/>
              <a:pPr/>
              <a:t>55</a:t>
            </a:fld>
            <a:endParaRPr lang="en-GB"/>
          </a:p>
        </p:txBody>
      </p:sp>
      <p:pic>
        <p:nvPicPr>
          <p:cNvPr id="352258" name="Picture 2" descr="https://wiki.ucl.ac.uk/download/attachments/27656802/turnitin+logo.jpg?version=1&amp;modificationDate=1354723809000">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012160" y="1988840"/>
            <a:ext cx="2857500" cy="285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9679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Footer Placeholder 5"/>
          <p:cNvSpPr>
            <a:spLocks noGrp="1"/>
          </p:cNvSpPr>
          <p:nvPr>
            <p:ph type="ftr" sz="quarter" idx="11"/>
          </p:nvPr>
        </p:nvSpPr>
        <p:spPr/>
        <p:txBody>
          <a:bodyPr/>
          <a:lstStyle/>
          <a:p>
            <a:r>
              <a:rPr lang="en-GB"/>
              <a:t>CH2022</a:t>
            </a:r>
          </a:p>
        </p:txBody>
      </p:sp>
      <p:sp>
        <p:nvSpPr>
          <p:cNvPr id="5" name="Slide Number Placeholder 6"/>
          <p:cNvSpPr>
            <a:spLocks noGrp="1"/>
          </p:cNvSpPr>
          <p:nvPr>
            <p:ph type="sldNum" sz="quarter" idx="12"/>
          </p:nvPr>
        </p:nvSpPr>
        <p:spPr/>
        <p:txBody>
          <a:bodyPr/>
          <a:lstStyle/>
          <a:p>
            <a:fld id="{E676DDD8-87EB-4E8A-B3EC-54657B381128}" type="slidenum">
              <a:rPr lang="en-GB"/>
              <a:pPr/>
              <a:t>56</a:t>
            </a:fld>
            <a:endParaRPr lang="en-GB"/>
          </a:p>
        </p:txBody>
      </p:sp>
      <p:sp>
        <p:nvSpPr>
          <p:cNvPr id="21506" name="Rectangle 2"/>
          <p:cNvSpPr>
            <a:spLocks noGrp="1" noChangeArrowheads="1"/>
          </p:cNvSpPr>
          <p:nvPr>
            <p:ph type="title"/>
          </p:nvPr>
        </p:nvSpPr>
        <p:spPr>
          <a:xfrm>
            <a:off x="1331913" y="333375"/>
            <a:ext cx="8001000" cy="1143000"/>
          </a:xfrm>
          <a:noFill/>
          <a:ln/>
        </p:spPr>
        <p:txBody>
          <a:bodyPr lIns="90488" tIns="44450" rIns="90488" bIns="44450" anchor="ctr"/>
          <a:lstStyle/>
          <a:p>
            <a:r>
              <a:rPr lang="en-GB" sz="2400" b="1"/>
              <a:t>The general aim and scope</a:t>
            </a:r>
          </a:p>
        </p:txBody>
      </p:sp>
      <p:sp>
        <p:nvSpPr>
          <p:cNvPr id="21507" name="Rectangle 3"/>
          <p:cNvSpPr>
            <a:spLocks noGrp="1" noChangeArrowheads="1"/>
          </p:cNvSpPr>
          <p:nvPr>
            <p:ph type="body" sz="half" idx="1"/>
          </p:nvPr>
        </p:nvSpPr>
        <p:spPr>
          <a:xfrm>
            <a:off x="683568" y="1700213"/>
            <a:ext cx="4752528" cy="4495800"/>
          </a:xfrm>
          <a:noFill/>
          <a:ln/>
        </p:spPr>
        <p:txBody>
          <a:bodyPr lIns="90488" tIns="44450" rIns="90488" bIns="44450"/>
          <a:lstStyle/>
          <a:p>
            <a:r>
              <a:rPr lang="en-GB" sz="2500" b="1" dirty="0"/>
              <a:t>Aim</a:t>
            </a:r>
          </a:p>
          <a:p>
            <a:pPr lvl="1"/>
            <a:r>
              <a:rPr lang="en-GB" sz="2100" dirty="0"/>
              <a:t>Broad understanding</a:t>
            </a:r>
          </a:p>
          <a:p>
            <a:pPr lvl="1"/>
            <a:r>
              <a:rPr lang="en-GB" sz="2100" dirty="0"/>
              <a:t>Help identify research questions</a:t>
            </a:r>
          </a:p>
          <a:p>
            <a:pPr lvl="1"/>
            <a:r>
              <a:rPr lang="en-GB" sz="2100" dirty="0"/>
              <a:t>Help develop methodology</a:t>
            </a:r>
          </a:p>
          <a:p>
            <a:pPr lvl="1"/>
            <a:r>
              <a:rPr lang="en-GB" sz="2100" dirty="0"/>
              <a:t>Varies between Qual. &amp; Quant.</a:t>
            </a:r>
          </a:p>
          <a:p>
            <a:r>
              <a:rPr lang="en-GB" sz="2500" b="1" dirty="0"/>
              <a:t>Scope</a:t>
            </a:r>
          </a:p>
          <a:p>
            <a:pPr lvl="1"/>
            <a:r>
              <a:rPr lang="en-GB" sz="2100" dirty="0"/>
              <a:t>No formula</a:t>
            </a:r>
          </a:p>
          <a:p>
            <a:pPr lvl="1"/>
            <a:r>
              <a:rPr lang="en-GB" sz="2100" dirty="0"/>
              <a:t>New areas of research</a:t>
            </a:r>
          </a:p>
          <a:p>
            <a:pPr lvl="1"/>
            <a:r>
              <a:rPr lang="en-GB" sz="2100" dirty="0"/>
              <a:t>Traditional areas of research</a:t>
            </a:r>
          </a:p>
          <a:p>
            <a:pPr>
              <a:buFont typeface="Wingdings" pitchFamily="2" charset="2"/>
              <a:buNone/>
            </a:pPr>
            <a:endParaRPr lang="en-GB" sz="2100" dirty="0"/>
          </a:p>
        </p:txBody>
      </p:sp>
      <p:pic>
        <p:nvPicPr>
          <p:cNvPr id="353284" name="Picture 4" descr="http://www.britishecologicalsociety.org/images/SIG/ConsEcol_final_logo.jpg">
            <a:hlinkClick r:id="rId3"/>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508104" y="2692172"/>
            <a:ext cx="3501996" cy="2667017"/>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rot="947239">
            <a:off x="712171" y="2956469"/>
            <a:ext cx="4501824" cy="2308324"/>
          </a:xfrm>
          <a:prstGeom prst="rect">
            <a:avLst/>
          </a:prstGeom>
          <a:solidFill>
            <a:schemeClr val="tx2">
              <a:lumMod val="75000"/>
            </a:schemeClr>
          </a:solidFill>
        </p:spPr>
        <p:style>
          <a:lnRef idx="2">
            <a:schemeClr val="dk1"/>
          </a:lnRef>
          <a:fillRef idx="1">
            <a:schemeClr val="lt1"/>
          </a:fillRef>
          <a:effectRef idx="0">
            <a:schemeClr val="dk1"/>
          </a:effectRef>
          <a:fontRef idx="minor">
            <a:schemeClr val="dk1"/>
          </a:fontRef>
        </p:style>
        <p:txBody>
          <a:bodyPr wrap="square" lIns="91440" tIns="45720" rIns="91440" bIns="45720">
            <a:spAutoFit/>
          </a:bodyPr>
          <a:lstStyle/>
          <a:p>
            <a:pPr algn="ctr"/>
            <a:r>
              <a:rPr lang="en-GB" sz="2400" b="1"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50800" algn="tl" rotWithShape="0">
                    <a:srgbClr val="000000"/>
                  </a:outerShdw>
                </a:effectLst>
              </a:rPr>
              <a:t>THE LITERATURE REVIEW SHOULD </a:t>
            </a:r>
            <a:r>
              <a:rPr lang="en-GB" sz="2400" b="1" u="sng"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50800" algn="tl" rotWithShape="0">
                    <a:srgbClr val="000000"/>
                  </a:outerShdw>
                </a:effectLst>
              </a:rPr>
              <a:t>INFORM</a:t>
            </a:r>
            <a:r>
              <a:rPr lang="en-GB" sz="2400" b="1"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50800" algn="tl" rotWithShape="0">
                    <a:srgbClr val="000000"/>
                  </a:outerShdw>
                </a:effectLst>
              </a:rPr>
              <a:t> THE EVALUATION/ANALYSIS CHAPTERS (Phillips, Pers. Comm.  2015)</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1506"/>
                                        </p:tgtEl>
                                        <p:attrNameLst>
                                          <p:attrName>style.visibility</p:attrName>
                                        </p:attrNameLst>
                                      </p:cBhvr>
                                      <p:to>
                                        <p:strVal val="visible"/>
                                      </p:to>
                                    </p:set>
                                    <p:animEffect transition="in" filter="fade">
                                      <p:cBhvr>
                                        <p:cTn id="7" dur="2000"/>
                                        <p:tgtEl>
                                          <p:spTgt spid="21506"/>
                                        </p:tgtEl>
                                      </p:cBhvr>
                                    </p:animEffect>
                                  </p:childTnLst>
                                </p:cTn>
                              </p:par>
                            </p:childTnLst>
                          </p:cTn>
                        </p:par>
                      </p:childTnLst>
                    </p:cTn>
                  </p:par>
                  <p:par>
                    <p:cTn id="8" fill="hold">
                      <p:stCondLst>
                        <p:cond delay="indefinite"/>
                      </p:stCondLst>
                      <p:childTnLst>
                        <p:par>
                          <p:cTn id="9" fill="hold">
                            <p:stCondLst>
                              <p:cond delay="0"/>
                            </p:stCondLst>
                            <p:childTnLst>
                              <p:par>
                                <p:cTn id="10" presetID="45" presetClass="exit" presetSubtype="0" fill="hold" grpId="0" nodeType="clickEffect">
                                  <p:stCondLst>
                                    <p:cond delay="0"/>
                                  </p:stCondLst>
                                  <p:childTnLst>
                                    <p:animEffect transition="out" filter="fade">
                                      <p:cBhvr>
                                        <p:cTn id="11" dur="2000"/>
                                        <p:tgtEl>
                                          <p:spTgt spid="3"/>
                                        </p:tgtEl>
                                      </p:cBhvr>
                                    </p:animEffect>
                                    <p:anim calcmode="lin" valueType="num">
                                      <p:cBhvr>
                                        <p:cTn id="12" dur="2000"/>
                                        <p:tgtEl>
                                          <p:spTgt spid="3"/>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13" dur="2000"/>
                                        <p:tgtEl>
                                          <p:spTgt spid="3"/>
                                        </p:tgtEl>
                                        <p:attrNameLst>
                                          <p:attrName>ppt_h</p:attrName>
                                        </p:attrNameLst>
                                      </p:cBhvr>
                                      <p:tavLst>
                                        <p:tav tm="0">
                                          <p:val>
                                            <p:strVal val="ppt_h"/>
                                          </p:val>
                                        </p:tav>
                                        <p:tav tm="100000">
                                          <p:val>
                                            <p:strVal val="ppt_h"/>
                                          </p:val>
                                        </p:tav>
                                      </p:tavLst>
                                    </p:anim>
                                    <p:set>
                                      <p:cBhvr>
                                        <p:cTn id="14" dur="1" fill="hold">
                                          <p:stCondLst>
                                            <p:cond delay="1999"/>
                                          </p:stCondLst>
                                        </p:cTn>
                                        <p:tgtEl>
                                          <p:spTgt spid="3"/>
                                        </p:tgtEl>
                                        <p:attrNameLst>
                                          <p:attrName>style.visibility</p:attrName>
                                        </p:attrNameLst>
                                      </p:cBhvr>
                                      <p:to>
                                        <p:strVal val="hidden"/>
                                      </p:to>
                                    </p:set>
                                  </p:childTnLst>
                                </p:cTn>
                              </p:par>
                              <p:par>
                                <p:cTn id="15" presetID="10" presetClass="entr" presetSubtype="0" fill="hold" grpId="0" nodeType="withEffect">
                                  <p:stCondLst>
                                    <p:cond delay="0"/>
                                  </p:stCondLst>
                                  <p:childTnLst>
                                    <p:set>
                                      <p:cBhvr>
                                        <p:cTn id="16" dur="1" fill="hold">
                                          <p:stCondLst>
                                            <p:cond delay="0"/>
                                          </p:stCondLst>
                                        </p:cTn>
                                        <p:tgtEl>
                                          <p:spTgt spid="21507">
                                            <p:txEl>
                                              <p:pRg st="0" end="0"/>
                                            </p:txEl>
                                          </p:spTgt>
                                        </p:tgtEl>
                                        <p:attrNameLst>
                                          <p:attrName>style.visibility</p:attrName>
                                        </p:attrNameLst>
                                      </p:cBhvr>
                                      <p:to>
                                        <p:strVal val="visible"/>
                                      </p:to>
                                    </p:set>
                                    <p:animEffect transition="in" filter="fade">
                                      <p:cBhvr>
                                        <p:cTn id="17" dur="2000"/>
                                        <p:tgtEl>
                                          <p:spTgt spid="21507">
                                            <p:txEl>
                                              <p:pRg st="0" end="0"/>
                                            </p:tx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21507">
                                            <p:txEl>
                                              <p:pRg st="1" end="1"/>
                                            </p:txEl>
                                          </p:spTgt>
                                        </p:tgtEl>
                                        <p:attrNameLst>
                                          <p:attrName>style.visibility</p:attrName>
                                        </p:attrNameLst>
                                      </p:cBhvr>
                                      <p:to>
                                        <p:strVal val="visible"/>
                                      </p:to>
                                    </p:set>
                                    <p:animEffect transition="in" filter="fade">
                                      <p:cBhvr>
                                        <p:cTn id="20" dur="2000"/>
                                        <p:tgtEl>
                                          <p:spTgt spid="21507">
                                            <p:txEl>
                                              <p:pRg st="1" end="1"/>
                                            </p:tx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1507">
                                            <p:txEl>
                                              <p:pRg st="2" end="2"/>
                                            </p:txEl>
                                          </p:spTgt>
                                        </p:tgtEl>
                                        <p:attrNameLst>
                                          <p:attrName>style.visibility</p:attrName>
                                        </p:attrNameLst>
                                      </p:cBhvr>
                                      <p:to>
                                        <p:strVal val="visible"/>
                                      </p:to>
                                    </p:set>
                                    <p:animEffect transition="in" filter="fade">
                                      <p:cBhvr>
                                        <p:cTn id="23" dur="2000"/>
                                        <p:tgtEl>
                                          <p:spTgt spid="21507">
                                            <p:txEl>
                                              <p:pRg st="2" end="2"/>
                                            </p:tx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21507">
                                            <p:txEl>
                                              <p:pRg st="3" end="3"/>
                                            </p:txEl>
                                          </p:spTgt>
                                        </p:tgtEl>
                                        <p:attrNameLst>
                                          <p:attrName>style.visibility</p:attrName>
                                        </p:attrNameLst>
                                      </p:cBhvr>
                                      <p:to>
                                        <p:strVal val="visible"/>
                                      </p:to>
                                    </p:set>
                                    <p:animEffect transition="in" filter="fade">
                                      <p:cBhvr>
                                        <p:cTn id="26" dur="2000"/>
                                        <p:tgtEl>
                                          <p:spTgt spid="21507">
                                            <p:txEl>
                                              <p:pRg st="3" end="3"/>
                                            </p:txEl>
                                          </p:spTgt>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21507">
                                            <p:txEl>
                                              <p:pRg st="4" end="4"/>
                                            </p:txEl>
                                          </p:spTgt>
                                        </p:tgtEl>
                                        <p:attrNameLst>
                                          <p:attrName>style.visibility</p:attrName>
                                        </p:attrNameLst>
                                      </p:cBhvr>
                                      <p:to>
                                        <p:strVal val="visible"/>
                                      </p:to>
                                    </p:set>
                                    <p:animEffect transition="in" filter="fade">
                                      <p:cBhvr>
                                        <p:cTn id="29" dur="2000"/>
                                        <p:tgtEl>
                                          <p:spTgt spid="21507">
                                            <p:txEl>
                                              <p:pRg st="4" end="4"/>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10" presetClass="entr" presetSubtype="0" fill="hold" grpId="0" nodeType="clickEffect">
                                  <p:stCondLst>
                                    <p:cond delay="0"/>
                                  </p:stCondLst>
                                  <p:childTnLst>
                                    <p:set>
                                      <p:cBhvr>
                                        <p:cTn id="33" dur="1" fill="hold">
                                          <p:stCondLst>
                                            <p:cond delay="0"/>
                                          </p:stCondLst>
                                        </p:cTn>
                                        <p:tgtEl>
                                          <p:spTgt spid="21507">
                                            <p:txEl>
                                              <p:pRg st="5" end="5"/>
                                            </p:txEl>
                                          </p:spTgt>
                                        </p:tgtEl>
                                        <p:attrNameLst>
                                          <p:attrName>style.visibility</p:attrName>
                                        </p:attrNameLst>
                                      </p:cBhvr>
                                      <p:to>
                                        <p:strVal val="visible"/>
                                      </p:to>
                                    </p:set>
                                    <p:animEffect transition="in" filter="fade">
                                      <p:cBhvr>
                                        <p:cTn id="34" dur="2000"/>
                                        <p:tgtEl>
                                          <p:spTgt spid="21507">
                                            <p:txEl>
                                              <p:pRg st="5" end="5"/>
                                            </p:txEl>
                                          </p:spTgt>
                                        </p:tgtEl>
                                      </p:cBhvr>
                                    </p:animEffect>
                                  </p:childTnLst>
                                </p:cTn>
                              </p:par>
                              <p:par>
                                <p:cTn id="35" presetID="10" presetClass="entr" presetSubtype="0" fill="hold" grpId="0" nodeType="withEffect">
                                  <p:stCondLst>
                                    <p:cond delay="0"/>
                                  </p:stCondLst>
                                  <p:childTnLst>
                                    <p:set>
                                      <p:cBhvr>
                                        <p:cTn id="36" dur="1" fill="hold">
                                          <p:stCondLst>
                                            <p:cond delay="0"/>
                                          </p:stCondLst>
                                        </p:cTn>
                                        <p:tgtEl>
                                          <p:spTgt spid="21507">
                                            <p:txEl>
                                              <p:pRg st="6" end="6"/>
                                            </p:txEl>
                                          </p:spTgt>
                                        </p:tgtEl>
                                        <p:attrNameLst>
                                          <p:attrName>style.visibility</p:attrName>
                                        </p:attrNameLst>
                                      </p:cBhvr>
                                      <p:to>
                                        <p:strVal val="visible"/>
                                      </p:to>
                                    </p:set>
                                    <p:animEffect transition="in" filter="fade">
                                      <p:cBhvr>
                                        <p:cTn id="37" dur="2000"/>
                                        <p:tgtEl>
                                          <p:spTgt spid="21507">
                                            <p:txEl>
                                              <p:pRg st="6" end="6"/>
                                            </p:txEl>
                                          </p:spTgt>
                                        </p:tgtEl>
                                      </p:cBhvr>
                                    </p:animEffect>
                                  </p:childTnLst>
                                </p:cTn>
                              </p:par>
                              <p:par>
                                <p:cTn id="38" presetID="10" presetClass="entr" presetSubtype="0" fill="hold" grpId="0" nodeType="withEffect">
                                  <p:stCondLst>
                                    <p:cond delay="0"/>
                                  </p:stCondLst>
                                  <p:childTnLst>
                                    <p:set>
                                      <p:cBhvr>
                                        <p:cTn id="39" dur="1" fill="hold">
                                          <p:stCondLst>
                                            <p:cond delay="0"/>
                                          </p:stCondLst>
                                        </p:cTn>
                                        <p:tgtEl>
                                          <p:spTgt spid="21507">
                                            <p:txEl>
                                              <p:pRg st="7" end="7"/>
                                            </p:txEl>
                                          </p:spTgt>
                                        </p:tgtEl>
                                        <p:attrNameLst>
                                          <p:attrName>style.visibility</p:attrName>
                                        </p:attrNameLst>
                                      </p:cBhvr>
                                      <p:to>
                                        <p:strVal val="visible"/>
                                      </p:to>
                                    </p:set>
                                    <p:animEffect transition="in" filter="fade">
                                      <p:cBhvr>
                                        <p:cTn id="40" dur="2000"/>
                                        <p:tgtEl>
                                          <p:spTgt spid="21507">
                                            <p:txEl>
                                              <p:pRg st="7" end="7"/>
                                            </p:txEl>
                                          </p:spTgt>
                                        </p:tgtEl>
                                      </p:cBhvr>
                                    </p:animEffect>
                                  </p:childTnLst>
                                </p:cTn>
                              </p:par>
                              <p:par>
                                <p:cTn id="41" presetID="10" presetClass="entr" presetSubtype="0" fill="hold" grpId="0" nodeType="withEffect">
                                  <p:stCondLst>
                                    <p:cond delay="0"/>
                                  </p:stCondLst>
                                  <p:childTnLst>
                                    <p:set>
                                      <p:cBhvr>
                                        <p:cTn id="42" dur="1" fill="hold">
                                          <p:stCondLst>
                                            <p:cond delay="0"/>
                                          </p:stCondLst>
                                        </p:cTn>
                                        <p:tgtEl>
                                          <p:spTgt spid="21507">
                                            <p:txEl>
                                              <p:pRg st="8" end="8"/>
                                            </p:txEl>
                                          </p:spTgt>
                                        </p:tgtEl>
                                        <p:attrNameLst>
                                          <p:attrName>style.visibility</p:attrName>
                                        </p:attrNameLst>
                                      </p:cBhvr>
                                      <p:to>
                                        <p:strVal val="visible"/>
                                      </p:to>
                                    </p:set>
                                    <p:animEffect transition="in" filter="fade">
                                      <p:cBhvr>
                                        <p:cTn id="43" dur="2000"/>
                                        <p:tgtEl>
                                          <p:spTgt spid="21507">
                                            <p:txEl>
                                              <p:pRg st="8" end="8"/>
                                            </p:txEl>
                                          </p:spTgt>
                                        </p:tgtEl>
                                      </p:cBhvr>
                                    </p:animEffect>
                                  </p:childTnLst>
                                </p:cTn>
                              </p:par>
                            </p:childTnLst>
                          </p:cTn>
                        </p:par>
                      </p:childTnLst>
                    </p:cTn>
                  </p:par>
                  <p:par>
                    <p:cTn id="44" fill="hold">
                      <p:stCondLst>
                        <p:cond delay="indefinite"/>
                      </p:stCondLst>
                      <p:childTnLst>
                        <p:par>
                          <p:cTn id="45" fill="hold">
                            <p:stCondLst>
                              <p:cond delay="0"/>
                            </p:stCondLst>
                            <p:childTnLst>
                              <p:par>
                                <p:cTn id="46" presetID="16" presetClass="entr" presetSubtype="21" fill="hold" grpId="1" nodeType="clickEffect">
                                  <p:stCondLst>
                                    <p:cond delay="0"/>
                                  </p:stCondLst>
                                  <p:childTnLst>
                                    <p:set>
                                      <p:cBhvr>
                                        <p:cTn id="47" dur="1" fill="hold">
                                          <p:stCondLst>
                                            <p:cond delay="0"/>
                                          </p:stCondLst>
                                        </p:cTn>
                                        <p:tgtEl>
                                          <p:spTgt spid="21507">
                                            <p:txEl>
                                              <p:pRg st="0" end="0"/>
                                            </p:txEl>
                                          </p:spTgt>
                                        </p:tgtEl>
                                        <p:attrNameLst>
                                          <p:attrName>style.visibility</p:attrName>
                                        </p:attrNameLst>
                                      </p:cBhvr>
                                      <p:to>
                                        <p:strVal val="visible"/>
                                      </p:to>
                                    </p:set>
                                    <p:animEffect transition="in" filter="barn(inVertical)">
                                      <p:cBhvr>
                                        <p:cTn id="48" dur="500"/>
                                        <p:tgtEl>
                                          <p:spTgt spid="21507">
                                            <p:txEl>
                                              <p:pRg st="0" end="0"/>
                                            </p:txEl>
                                          </p:spTgt>
                                        </p:tgtEl>
                                      </p:cBhvr>
                                    </p:animEffect>
                                  </p:childTnLst>
                                </p:cTn>
                              </p:par>
                              <p:par>
                                <p:cTn id="49" presetID="16" presetClass="entr" presetSubtype="21" fill="hold" grpId="1" nodeType="withEffect">
                                  <p:stCondLst>
                                    <p:cond delay="0"/>
                                  </p:stCondLst>
                                  <p:childTnLst>
                                    <p:set>
                                      <p:cBhvr>
                                        <p:cTn id="50" dur="1" fill="hold">
                                          <p:stCondLst>
                                            <p:cond delay="0"/>
                                          </p:stCondLst>
                                        </p:cTn>
                                        <p:tgtEl>
                                          <p:spTgt spid="21507">
                                            <p:txEl>
                                              <p:pRg st="1" end="1"/>
                                            </p:txEl>
                                          </p:spTgt>
                                        </p:tgtEl>
                                        <p:attrNameLst>
                                          <p:attrName>style.visibility</p:attrName>
                                        </p:attrNameLst>
                                      </p:cBhvr>
                                      <p:to>
                                        <p:strVal val="visible"/>
                                      </p:to>
                                    </p:set>
                                    <p:animEffect transition="in" filter="barn(inVertical)">
                                      <p:cBhvr>
                                        <p:cTn id="51" dur="500"/>
                                        <p:tgtEl>
                                          <p:spTgt spid="21507">
                                            <p:txEl>
                                              <p:pRg st="1" end="1"/>
                                            </p:txEl>
                                          </p:spTgt>
                                        </p:tgtEl>
                                      </p:cBhvr>
                                    </p:animEffect>
                                  </p:childTnLst>
                                </p:cTn>
                              </p:par>
                              <p:par>
                                <p:cTn id="52" presetID="16" presetClass="entr" presetSubtype="21" fill="hold" grpId="1" nodeType="withEffect">
                                  <p:stCondLst>
                                    <p:cond delay="0"/>
                                  </p:stCondLst>
                                  <p:childTnLst>
                                    <p:set>
                                      <p:cBhvr>
                                        <p:cTn id="53" dur="1" fill="hold">
                                          <p:stCondLst>
                                            <p:cond delay="0"/>
                                          </p:stCondLst>
                                        </p:cTn>
                                        <p:tgtEl>
                                          <p:spTgt spid="21507">
                                            <p:txEl>
                                              <p:pRg st="2" end="2"/>
                                            </p:txEl>
                                          </p:spTgt>
                                        </p:tgtEl>
                                        <p:attrNameLst>
                                          <p:attrName>style.visibility</p:attrName>
                                        </p:attrNameLst>
                                      </p:cBhvr>
                                      <p:to>
                                        <p:strVal val="visible"/>
                                      </p:to>
                                    </p:set>
                                    <p:animEffect transition="in" filter="barn(inVertical)">
                                      <p:cBhvr>
                                        <p:cTn id="54" dur="500"/>
                                        <p:tgtEl>
                                          <p:spTgt spid="21507">
                                            <p:txEl>
                                              <p:pRg st="2" end="2"/>
                                            </p:txEl>
                                          </p:spTgt>
                                        </p:tgtEl>
                                      </p:cBhvr>
                                    </p:animEffect>
                                  </p:childTnLst>
                                </p:cTn>
                              </p:par>
                              <p:par>
                                <p:cTn id="55" presetID="16" presetClass="entr" presetSubtype="21" fill="hold" grpId="1" nodeType="withEffect">
                                  <p:stCondLst>
                                    <p:cond delay="0"/>
                                  </p:stCondLst>
                                  <p:childTnLst>
                                    <p:set>
                                      <p:cBhvr>
                                        <p:cTn id="56" dur="1" fill="hold">
                                          <p:stCondLst>
                                            <p:cond delay="0"/>
                                          </p:stCondLst>
                                        </p:cTn>
                                        <p:tgtEl>
                                          <p:spTgt spid="21507">
                                            <p:txEl>
                                              <p:pRg st="3" end="3"/>
                                            </p:txEl>
                                          </p:spTgt>
                                        </p:tgtEl>
                                        <p:attrNameLst>
                                          <p:attrName>style.visibility</p:attrName>
                                        </p:attrNameLst>
                                      </p:cBhvr>
                                      <p:to>
                                        <p:strVal val="visible"/>
                                      </p:to>
                                    </p:set>
                                    <p:animEffect transition="in" filter="barn(inVertical)">
                                      <p:cBhvr>
                                        <p:cTn id="57" dur="500"/>
                                        <p:tgtEl>
                                          <p:spTgt spid="21507">
                                            <p:txEl>
                                              <p:pRg st="3" end="3"/>
                                            </p:txEl>
                                          </p:spTgt>
                                        </p:tgtEl>
                                      </p:cBhvr>
                                    </p:animEffect>
                                  </p:childTnLst>
                                </p:cTn>
                              </p:par>
                              <p:par>
                                <p:cTn id="58" presetID="16" presetClass="entr" presetSubtype="21" fill="hold" grpId="1" nodeType="withEffect">
                                  <p:stCondLst>
                                    <p:cond delay="0"/>
                                  </p:stCondLst>
                                  <p:childTnLst>
                                    <p:set>
                                      <p:cBhvr>
                                        <p:cTn id="59" dur="1" fill="hold">
                                          <p:stCondLst>
                                            <p:cond delay="0"/>
                                          </p:stCondLst>
                                        </p:cTn>
                                        <p:tgtEl>
                                          <p:spTgt spid="21507">
                                            <p:txEl>
                                              <p:pRg st="4" end="4"/>
                                            </p:txEl>
                                          </p:spTgt>
                                        </p:tgtEl>
                                        <p:attrNameLst>
                                          <p:attrName>style.visibility</p:attrName>
                                        </p:attrNameLst>
                                      </p:cBhvr>
                                      <p:to>
                                        <p:strVal val="visible"/>
                                      </p:to>
                                    </p:set>
                                    <p:animEffect transition="in" filter="barn(inVertical)">
                                      <p:cBhvr>
                                        <p:cTn id="60" dur="500"/>
                                        <p:tgtEl>
                                          <p:spTgt spid="21507">
                                            <p:txEl>
                                              <p:pRg st="4" end="4"/>
                                            </p:txEl>
                                          </p:spTgt>
                                        </p:tgtEl>
                                      </p:cBhvr>
                                    </p:animEffect>
                                  </p:childTnLst>
                                </p:cTn>
                              </p:par>
                            </p:childTnLst>
                          </p:cTn>
                        </p:par>
                      </p:childTnLst>
                    </p:cTn>
                  </p:par>
                  <p:par>
                    <p:cTn id="61" fill="hold">
                      <p:stCondLst>
                        <p:cond delay="indefinite"/>
                      </p:stCondLst>
                      <p:childTnLst>
                        <p:par>
                          <p:cTn id="62" fill="hold">
                            <p:stCondLst>
                              <p:cond delay="0"/>
                            </p:stCondLst>
                            <p:childTnLst>
                              <p:par>
                                <p:cTn id="63" presetID="16" presetClass="entr" presetSubtype="21" fill="hold" grpId="1" nodeType="clickEffect">
                                  <p:stCondLst>
                                    <p:cond delay="0"/>
                                  </p:stCondLst>
                                  <p:childTnLst>
                                    <p:set>
                                      <p:cBhvr>
                                        <p:cTn id="64" dur="1" fill="hold">
                                          <p:stCondLst>
                                            <p:cond delay="0"/>
                                          </p:stCondLst>
                                        </p:cTn>
                                        <p:tgtEl>
                                          <p:spTgt spid="21507">
                                            <p:txEl>
                                              <p:pRg st="5" end="5"/>
                                            </p:txEl>
                                          </p:spTgt>
                                        </p:tgtEl>
                                        <p:attrNameLst>
                                          <p:attrName>style.visibility</p:attrName>
                                        </p:attrNameLst>
                                      </p:cBhvr>
                                      <p:to>
                                        <p:strVal val="visible"/>
                                      </p:to>
                                    </p:set>
                                    <p:animEffect transition="in" filter="barn(inVertical)">
                                      <p:cBhvr>
                                        <p:cTn id="65" dur="500"/>
                                        <p:tgtEl>
                                          <p:spTgt spid="21507">
                                            <p:txEl>
                                              <p:pRg st="5" end="5"/>
                                            </p:txEl>
                                          </p:spTgt>
                                        </p:tgtEl>
                                      </p:cBhvr>
                                    </p:animEffect>
                                  </p:childTnLst>
                                </p:cTn>
                              </p:par>
                              <p:par>
                                <p:cTn id="66" presetID="16" presetClass="entr" presetSubtype="21" fill="hold" grpId="1" nodeType="withEffect">
                                  <p:stCondLst>
                                    <p:cond delay="0"/>
                                  </p:stCondLst>
                                  <p:childTnLst>
                                    <p:set>
                                      <p:cBhvr>
                                        <p:cTn id="67" dur="1" fill="hold">
                                          <p:stCondLst>
                                            <p:cond delay="0"/>
                                          </p:stCondLst>
                                        </p:cTn>
                                        <p:tgtEl>
                                          <p:spTgt spid="21507">
                                            <p:txEl>
                                              <p:pRg st="6" end="6"/>
                                            </p:txEl>
                                          </p:spTgt>
                                        </p:tgtEl>
                                        <p:attrNameLst>
                                          <p:attrName>style.visibility</p:attrName>
                                        </p:attrNameLst>
                                      </p:cBhvr>
                                      <p:to>
                                        <p:strVal val="visible"/>
                                      </p:to>
                                    </p:set>
                                    <p:animEffect transition="in" filter="barn(inVertical)">
                                      <p:cBhvr>
                                        <p:cTn id="68" dur="500"/>
                                        <p:tgtEl>
                                          <p:spTgt spid="21507">
                                            <p:txEl>
                                              <p:pRg st="6" end="6"/>
                                            </p:txEl>
                                          </p:spTgt>
                                        </p:tgtEl>
                                      </p:cBhvr>
                                    </p:animEffect>
                                  </p:childTnLst>
                                </p:cTn>
                              </p:par>
                              <p:par>
                                <p:cTn id="69" presetID="16" presetClass="entr" presetSubtype="21" fill="hold" grpId="1" nodeType="withEffect">
                                  <p:stCondLst>
                                    <p:cond delay="0"/>
                                  </p:stCondLst>
                                  <p:childTnLst>
                                    <p:set>
                                      <p:cBhvr>
                                        <p:cTn id="70" dur="1" fill="hold">
                                          <p:stCondLst>
                                            <p:cond delay="0"/>
                                          </p:stCondLst>
                                        </p:cTn>
                                        <p:tgtEl>
                                          <p:spTgt spid="21507">
                                            <p:txEl>
                                              <p:pRg st="7" end="7"/>
                                            </p:txEl>
                                          </p:spTgt>
                                        </p:tgtEl>
                                        <p:attrNameLst>
                                          <p:attrName>style.visibility</p:attrName>
                                        </p:attrNameLst>
                                      </p:cBhvr>
                                      <p:to>
                                        <p:strVal val="visible"/>
                                      </p:to>
                                    </p:set>
                                    <p:animEffect transition="in" filter="barn(inVertical)">
                                      <p:cBhvr>
                                        <p:cTn id="71" dur="500"/>
                                        <p:tgtEl>
                                          <p:spTgt spid="21507">
                                            <p:txEl>
                                              <p:pRg st="7" end="7"/>
                                            </p:txEl>
                                          </p:spTgt>
                                        </p:tgtEl>
                                      </p:cBhvr>
                                    </p:animEffect>
                                  </p:childTnLst>
                                </p:cTn>
                              </p:par>
                              <p:par>
                                <p:cTn id="72" presetID="16" presetClass="entr" presetSubtype="21" fill="hold" grpId="1" nodeType="withEffect">
                                  <p:stCondLst>
                                    <p:cond delay="0"/>
                                  </p:stCondLst>
                                  <p:childTnLst>
                                    <p:set>
                                      <p:cBhvr>
                                        <p:cTn id="73" dur="1" fill="hold">
                                          <p:stCondLst>
                                            <p:cond delay="0"/>
                                          </p:stCondLst>
                                        </p:cTn>
                                        <p:tgtEl>
                                          <p:spTgt spid="21507">
                                            <p:txEl>
                                              <p:pRg st="8" end="8"/>
                                            </p:txEl>
                                          </p:spTgt>
                                        </p:tgtEl>
                                        <p:attrNameLst>
                                          <p:attrName>style.visibility</p:attrName>
                                        </p:attrNameLst>
                                      </p:cBhvr>
                                      <p:to>
                                        <p:strVal val="visible"/>
                                      </p:to>
                                    </p:set>
                                    <p:animEffect transition="in" filter="barn(inVertical)">
                                      <p:cBhvr>
                                        <p:cTn id="74" dur="500"/>
                                        <p:tgtEl>
                                          <p:spTgt spid="21507">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506" grpId="0"/>
      <p:bldP spid="21507" grpId="0" uiExpand="1" build="p"/>
      <p:bldP spid="21507" grpId="1" uiExpand="1" build="p"/>
      <p:bldP spid="3" grpId="0" animBg="1"/>
    </p:bldLst>
  </p:timing>
</p:sld>
</file>

<file path=ppt/slides/slide5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Footer Placeholder 4"/>
          <p:cNvSpPr>
            <a:spLocks noGrp="1"/>
          </p:cNvSpPr>
          <p:nvPr>
            <p:ph type="ftr" sz="quarter" idx="11"/>
          </p:nvPr>
        </p:nvSpPr>
        <p:spPr/>
        <p:txBody>
          <a:bodyPr/>
          <a:lstStyle/>
          <a:p>
            <a:r>
              <a:rPr lang="en-GB"/>
              <a:t>CH2022</a:t>
            </a:r>
          </a:p>
        </p:txBody>
      </p:sp>
      <p:sp>
        <p:nvSpPr>
          <p:cNvPr id="5" name="Slide Number Placeholder 5"/>
          <p:cNvSpPr>
            <a:spLocks noGrp="1"/>
          </p:cNvSpPr>
          <p:nvPr>
            <p:ph type="sldNum" sz="quarter" idx="12"/>
          </p:nvPr>
        </p:nvSpPr>
        <p:spPr/>
        <p:txBody>
          <a:bodyPr/>
          <a:lstStyle/>
          <a:p>
            <a:fld id="{19483A5F-0054-4A5A-BE38-D81A1FB09DA0}" type="slidenum">
              <a:rPr lang="en-GB"/>
              <a:pPr/>
              <a:t>57</a:t>
            </a:fld>
            <a:endParaRPr lang="en-GB"/>
          </a:p>
        </p:txBody>
      </p:sp>
      <p:sp>
        <p:nvSpPr>
          <p:cNvPr id="22530" name="Rectangle 2"/>
          <p:cNvSpPr>
            <a:spLocks noGrp="1" noChangeArrowheads="1"/>
          </p:cNvSpPr>
          <p:nvPr>
            <p:ph type="title"/>
          </p:nvPr>
        </p:nvSpPr>
        <p:spPr>
          <a:noFill/>
          <a:ln/>
        </p:spPr>
        <p:txBody>
          <a:bodyPr lIns="90488" tIns="44450" rIns="90488" bIns="44450" anchor="ctr"/>
          <a:lstStyle/>
          <a:p>
            <a:r>
              <a:rPr lang="en-GB" sz="2400" b="1"/>
              <a:t>Be logical and systematic</a:t>
            </a:r>
          </a:p>
        </p:txBody>
      </p:sp>
      <p:sp>
        <p:nvSpPr>
          <p:cNvPr id="22531" name="Rectangle 3"/>
          <p:cNvSpPr>
            <a:spLocks noGrp="1" noChangeArrowheads="1"/>
          </p:cNvSpPr>
          <p:nvPr>
            <p:ph type="body" idx="1"/>
          </p:nvPr>
        </p:nvSpPr>
        <p:spPr>
          <a:xfrm>
            <a:off x="611560" y="1628800"/>
            <a:ext cx="7313612" cy="4114800"/>
          </a:xfrm>
          <a:noFill/>
          <a:ln/>
        </p:spPr>
        <p:txBody>
          <a:bodyPr lIns="90488" tIns="44450" rIns="90488" bIns="44450"/>
          <a:lstStyle/>
          <a:p>
            <a:pPr>
              <a:lnSpc>
                <a:spcPct val="90000"/>
              </a:lnSpc>
            </a:pPr>
            <a:r>
              <a:rPr lang="en-GB" dirty="0"/>
              <a:t>Start with recent articles (work backwards)</a:t>
            </a:r>
          </a:p>
          <a:p>
            <a:pPr>
              <a:lnSpc>
                <a:spcPct val="90000"/>
              </a:lnSpc>
            </a:pPr>
            <a:r>
              <a:rPr lang="en-GB" dirty="0"/>
              <a:t>Check abstract/summary</a:t>
            </a:r>
          </a:p>
          <a:p>
            <a:pPr>
              <a:lnSpc>
                <a:spcPct val="90000"/>
              </a:lnSpc>
            </a:pPr>
            <a:r>
              <a:rPr lang="en-GB" dirty="0"/>
              <a:t>Record (VITAL)</a:t>
            </a:r>
          </a:p>
          <a:p>
            <a:pPr lvl="1">
              <a:lnSpc>
                <a:spcPct val="90000"/>
              </a:lnSpc>
            </a:pPr>
            <a:r>
              <a:rPr lang="en-GB" dirty="0">
                <a:solidFill>
                  <a:srgbClr val="FFFF00"/>
                </a:solidFill>
              </a:rPr>
              <a:t>Data bases. Ref works (supported by the University) </a:t>
            </a:r>
            <a:r>
              <a:rPr lang="en-GB" dirty="0" err="1">
                <a:solidFill>
                  <a:srgbClr val="FFFF00"/>
                </a:solidFill>
              </a:rPr>
              <a:t>Zetero</a:t>
            </a:r>
            <a:r>
              <a:rPr lang="en-GB" dirty="0">
                <a:solidFill>
                  <a:srgbClr val="FFFF00"/>
                </a:solidFill>
              </a:rPr>
              <a:t>, </a:t>
            </a:r>
            <a:r>
              <a:rPr lang="en-GB" dirty="0" err="1">
                <a:solidFill>
                  <a:srgbClr val="FFFF00"/>
                </a:solidFill>
              </a:rPr>
              <a:t>Mendeley</a:t>
            </a:r>
            <a:r>
              <a:rPr lang="en-GB" dirty="0">
                <a:solidFill>
                  <a:srgbClr val="FFFF00"/>
                </a:solidFill>
              </a:rPr>
              <a:t> </a:t>
            </a:r>
            <a:r>
              <a:rPr lang="en-GB" dirty="0" err="1">
                <a:solidFill>
                  <a:srgbClr val="FFFF00"/>
                </a:solidFill>
              </a:rPr>
              <a:t>etc</a:t>
            </a:r>
            <a:endParaRPr lang="en-GB" dirty="0">
              <a:solidFill>
                <a:srgbClr val="FFFF00"/>
              </a:solidFill>
            </a:endParaRPr>
          </a:p>
          <a:p>
            <a:pPr lvl="1">
              <a:lnSpc>
                <a:spcPct val="90000"/>
              </a:lnSpc>
            </a:pPr>
            <a:r>
              <a:rPr lang="en-GB" dirty="0">
                <a:solidFill>
                  <a:srgbClr val="FFFF00"/>
                </a:solidFill>
              </a:rPr>
              <a:t>Index cards</a:t>
            </a:r>
          </a:p>
          <a:p>
            <a:pPr lvl="2">
              <a:lnSpc>
                <a:spcPct val="90000"/>
              </a:lnSpc>
            </a:pPr>
            <a:r>
              <a:rPr lang="en-GB" dirty="0">
                <a:solidFill>
                  <a:srgbClr val="FFFF00"/>
                </a:solidFill>
              </a:rPr>
              <a:t>referencing details</a:t>
            </a:r>
          </a:p>
          <a:p>
            <a:pPr lvl="2">
              <a:lnSpc>
                <a:spcPct val="90000"/>
              </a:lnSpc>
            </a:pPr>
            <a:r>
              <a:rPr lang="en-GB" dirty="0">
                <a:solidFill>
                  <a:srgbClr val="FFFF00"/>
                </a:solidFill>
              </a:rPr>
              <a:t>main points / results / methods</a:t>
            </a:r>
          </a:p>
          <a:p>
            <a:pPr lvl="2">
              <a:lnSpc>
                <a:spcPct val="90000"/>
              </a:lnSpc>
            </a:pPr>
            <a:r>
              <a:rPr lang="en-GB" dirty="0">
                <a:solidFill>
                  <a:srgbClr val="FFFF00"/>
                </a:solidFill>
              </a:rPr>
              <a:t>additional refs</a:t>
            </a:r>
          </a:p>
          <a:p>
            <a:pPr lvl="2">
              <a:lnSpc>
                <a:spcPct val="90000"/>
              </a:lnSpc>
            </a:pPr>
            <a:r>
              <a:rPr lang="en-GB" dirty="0">
                <a:solidFill>
                  <a:srgbClr val="FFFF00"/>
                </a:solidFill>
              </a:rPr>
              <a:t>colour coding</a:t>
            </a:r>
          </a:p>
          <a:p>
            <a:pPr lvl="2">
              <a:lnSpc>
                <a:spcPct val="90000"/>
              </a:lnSpc>
            </a:pPr>
            <a:r>
              <a:rPr lang="en-GB" dirty="0">
                <a:solidFill>
                  <a:srgbClr val="FFFF00"/>
                </a:solidFill>
              </a:rPr>
              <a:t>location (hyperlink, </a:t>
            </a:r>
            <a:r>
              <a:rPr lang="en-GB" dirty="0" err="1">
                <a:solidFill>
                  <a:srgbClr val="FFFF00"/>
                </a:solidFill>
              </a:rPr>
              <a:t>classmark</a:t>
            </a:r>
            <a:r>
              <a:rPr lang="en-GB" dirty="0">
                <a:solidFill>
                  <a:srgbClr val="FFFF00"/>
                </a:solidFill>
              </a:rPr>
              <a:t>)</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2531">
                                            <p:txEl>
                                              <p:pRg st="0" end="0"/>
                                            </p:txEl>
                                          </p:spTgt>
                                        </p:tgtEl>
                                        <p:attrNameLst>
                                          <p:attrName>style.visibility</p:attrName>
                                        </p:attrNameLst>
                                      </p:cBhvr>
                                      <p:to>
                                        <p:strVal val="visible"/>
                                      </p:to>
                                    </p:set>
                                    <p:animEffect transition="in" filter="circle(in)">
                                      <p:cBhvr>
                                        <p:cTn id="7" dur="2000"/>
                                        <p:tgtEl>
                                          <p:spTgt spid="2253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22531">
                                            <p:txEl>
                                              <p:pRg st="1" end="1"/>
                                            </p:txEl>
                                          </p:spTgt>
                                        </p:tgtEl>
                                        <p:attrNameLst>
                                          <p:attrName>style.visibility</p:attrName>
                                        </p:attrNameLst>
                                      </p:cBhvr>
                                      <p:to>
                                        <p:strVal val="visible"/>
                                      </p:to>
                                    </p:set>
                                    <p:animEffect transition="in" filter="circle(in)">
                                      <p:cBhvr>
                                        <p:cTn id="12" dur="2000"/>
                                        <p:tgtEl>
                                          <p:spTgt spid="22531">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22531">
                                            <p:txEl>
                                              <p:pRg st="2" end="2"/>
                                            </p:txEl>
                                          </p:spTgt>
                                        </p:tgtEl>
                                        <p:attrNameLst>
                                          <p:attrName>style.visibility</p:attrName>
                                        </p:attrNameLst>
                                      </p:cBhvr>
                                      <p:to>
                                        <p:strVal val="visible"/>
                                      </p:to>
                                    </p:set>
                                    <p:animEffect transition="in" filter="circle(in)">
                                      <p:cBhvr>
                                        <p:cTn id="17" dur="2000"/>
                                        <p:tgtEl>
                                          <p:spTgt spid="22531">
                                            <p:txEl>
                                              <p:pRg st="2" end="2"/>
                                            </p:txEl>
                                          </p:spTgt>
                                        </p:tgtEl>
                                      </p:cBhvr>
                                    </p:animEffect>
                                  </p:childTnLst>
                                </p:cTn>
                              </p:par>
                              <p:par>
                                <p:cTn id="18" presetID="6" presetClass="entr" presetSubtype="16" fill="hold" grpId="0" nodeType="withEffect">
                                  <p:stCondLst>
                                    <p:cond delay="0"/>
                                  </p:stCondLst>
                                  <p:childTnLst>
                                    <p:set>
                                      <p:cBhvr>
                                        <p:cTn id="19" dur="1" fill="hold">
                                          <p:stCondLst>
                                            <p:cond delay="0"/>
                                          </p:stCondLst>
                                        </p:cTn>
                                        <p:tgtEl>
                                          <p:spTgt spid="22531">
                                            <p:txEl>
                                              <p:pRg st="3" end="3"/>
                                            </p:txEl>
                                          </p:spTgt>
                                        </p:tgtEl>
                                        <p:attrNameLst>
                                          <p:attrName>style.visibility</p:attrName>
                                        </p:attrNameLst>
                                      </p:cBhvr>
                                      <p:to>
                                        <p:strVal val="visible"/>
                                      </p:to>
                                    </p:set>
                                    <p:animEffect transition="in" filter="circle(in)">
                                      <p:cBhvr>
                                        <p:cTn id="20" dur="2000"/>
                                        <p:tgtEl>
                                          <p:spTgt spid="22531">
                                            <p:txEl>
                                              <p:pRg st="3" end="3"/>
                                            </p:txEl>
                                          </p:spTgt>
                                        </p:tgtEl>
                                      </p:cBhvr>
                                    </p:animEffect>
                                  </p:childTnLst>
                                </p:cTn>
                              </p:par>
                              <p:par>
                                <p:cTn id="21" presetID="6" presetClass="entr" presetSubtype="16" fill="hold" grpId="0" nodeType="withEffect">
                                  <p:stCondLst>
                                    <p:cond delay="0"/>
                                  </p:stCondLst>
                                  <p:childTnLst>
                                    <p:set>
                                      <p:cBhvr>
                                        <p:cTn id="22" dur="1" fill="hold">
                                          <p:stCondLst>
                                            <p:cond delay="0"/>
                                          </p:stCondLst>
                                        </p:cTn>
                                        <p:tgtEl>
                                          <p:spTgt spid="22531">
                                            <p:txEl>
                                              <p:pRg st="4" end="4"/>
                                            </p:txEl>
                                          </p:spTgt>
                                        </p:tgtEl>
                                        <p:attrNameLst>
                                          <p:attrName>style.visibility</p:attrName>
                                        </p:attrNameLst>
                                      </p:cBhvr>
                                      <p:to>
                                        <p:strVal val="visible"/>
                                      </p:to>
                                    </p:set>
                                    <p:animEffect transition="in" filter="circle(in)">
                                      <p:cBhvr>
                                        <p:cTn id="23" dur="2000"/>
                                        <p:tgtEl>
                                          <p:spTgt spid="22531">
                                            <p:txEl>
                                              <p:pRg st="4" end="4"/>
                                            </p:txEl>
                                          </p:spTgt>
                                        </p:tgtEl>
                                      </p:cBhvr>
                                    </p:animEffect>
                                  </p:childTnLst>
                                </p:cTn>
                              </p:par>
                              <p:par>
                                <p:cTn id="24" presetID="6" presetClass="entr" presetSubtype="16" fill="hold" grpId="0" nodeType="withEffect">
                                  <p:stCondLst>
                                    <p:cond delay="0"/>
                                  </p:stCondLst>
                                  <p:childTnLst>
                                    <p:set>
                                      <p:cBhvr>
                                        <p:cTn id="25" dur="1" fill="hold">
                                          <p:stCondLst>
                                            <p:cond delay="0"/>
                                          </p:stCondLst>
                                        </p:cTn>
                                        <p:tgtEl>
                                          <p:spTgt spid="22531">
                                            <p:txEl>
                                              <p:pRg st="5" end="5"/>
                                            </p:txEl>
                                          </p:spTgt>
                                        </p:tgtEl>
                                        <p:attrNameLst>
                                          <p:attrName>style.visibility</p:attrName>
                                        </p:attrNameLst>
                                      </p:cBhvr>
                                      <p:to>
                                        <p:strVal val="visible"/>
                                      </p:to>
                                    </p:set>
                                    <p:animEffect transition="in" filter="circle(in)">
                                      <p:cBhvr>
                                        <p:cTn id="26" dur="2000"/>
                                        <p:tgtEl>
                                          <p:spTgt spid="22531">
                                            <p:txEl>
                                              <p:pRg st="5" end="5"/>
                                            </p:txEl>
                                          </p:spTgt>
                                        </p:tgtEl>
                                      </p:cBhvr>
                                    </p:animEffect>
                                  </p:childTnLst>
                                </p:cTn>
                              </p:par>
                              <p:par>
                                <p:cTn id="27" presetID="6" presetClass="entr" presetSubtype="16" fill="hold" grpId="0" nodeType="withEffect">
                                  <p:stCondLst>
                                    <p:cond delay="0"/>
                                  </p:stCondLst>
                                  <p:childTnLst>
                                    <p:set>
                                      <p:cBhvr>
                                        <p:cTn id="28" dur="1" fill="hold">
                                          <p:stCondLst>
                                            <p:cond delay="0"/>
                                          </p:stCondLst>
                                        </p:cTn>
                                        <p:tgtEl>
                                          <p:spTgt spid="22531">
                                            <p:txEl>
                                              <p:pRg st="6" end="6"/>
                                            </p:txEl>
                                          </p:spTgt>
                                        </p:tgtEl>
                                        <p:attrNameLst>
                                          <p:attrName>style.visibility</p:attrName>
                                        </p:attrNameLst>
                                      </p:cBhvr>
                                      <p:to>
                                        <p:strVal val="visible"/>
                                      </p:to>
                                    </p:set>
                                    <p:animEffect transition="in" filter="circle(in)">
                                      <p:cBhvr>
                                        <p:cTn id="29" dur="2000"/>
                                        <p:tgtEl>
                                          <p:spTgt spid="22531">
                                            <p:txEl>
                                              <p:pRg st="6" end="6"/>
                                            </p:txEl>
                                          </p:spTgt>
                                        </p:tgtEl>
                                      </p:cBhvr>
                                    </p:animEffect>
                                  </p:childTnLst>
                                </p:cTn>
                              </p:par>
                              <p:par>
                                <p:cTn id="30" presetID="6" presetClass="entr" presetSubtype="16" fill="hold" grpId="0" nodeType="withEffect">
                                  <p:stCondLst>
                                    <p:cond delay="0"/>
                                  </p:stCondLst>
                                  <p:childTnLst>
                                    <p:set>
                                      <p:cBhvr>
                                        <p:cTn id="31" dur="1" fill="hold">
                                          <p:stCondLst>
                                            <p:cond delay="0"/>
                                          </p:stCondLst>
                                        </p:cTn>
                                        <p:tgtEl>
                                          <p:spTgt spid="22531">
                                            <p:txEl>
                                              <p:pRg st="7" end="7"/>
                                            </p:txEl>
                                          </p:spTgt>
                                        </p:tgtEl>
                                        <p:attrNameLst>
                                          <p:attrName>style.visibility</p:attrName>
                                        </p:attrNameLst>
                                      </p:cBhvr>
                                      <p:to>
                                        <p:strVal val="visible"/>
                                      </p:to>
                                    </p:set>
                                    <p:animEffect transition="in" filter="circle(in)">
                                      <p:cBhvr>
                                        <p:cTn id="32" dur="2000"/>
                                        <p:tgtEl>
                                          <p:spTgt spid="22531">
                                            <p:txEl>
                                              <p:pRg st="7" end="7"/>
                                            </p:txEl>
                                          </p:spTgt>
                                        </p:tgtEl>
                                      </p:cBhvr>
                                    </p:animEffect>
                                  </p:childTnLst>
                                </p:cTn>
                              </p:par>
                              <p:par>
                                <p:cTn id="33" presetID="6" presetClass="entr" presetSubtype="16" fill="hold" grpId="0" nodeType="withEffect">
                                  <p:stCondLst>
                                    <p:cond delay="0"/>
                                  </p:stCondLst>
                                  <p:childTnLst>
                                    <p:set>
                                      <p:cBhvr>
                                        <p:cTn id="34" dur="1" fill="hold">
                                          <p:stCondLst>
                                            <p:cond delay="0"/>
                                          </p:stCondLst>
                                        </p:cTn>
                                        <p:tgtEl>
                                          <p:spTgt spid="22531">
                                            <p:txEl>
                                              <p:pRg st="8" end="8"/>
                                            </p:txEl>
                                          </p:spTgt>
                                        </p:tgtEl>
                                        <p:attrNameLst>
                                          <p:attrName>style.visibility</p:attrName>
                                        </p:attrNameLst>
                                      </p:cBhvr>
                                      <p:to>
                                        <p:strVal val="visible"/>
                                      </p:to>
                                    </p:set>
                                    <p:animEffect transition="in" filter="circle(in)">
                                      <p:cBhvr>
                                        <p:cTn id="35" dur="2000"/>
                                        <p:tgtEl>
                                          <p:spTgt spid="22531">
                                            <p:txEl>
                                              <p:pRg st="8" end="8"/>
                                            </p:txEl>
                                          </p:spTgt>
                                        </p:tgtEl>
                                      </p:cBhvr>
                                    </p:animEffect>
                                  </p:childTnLst>
                                </p:cTn>
                              </p:par>
                              <p:par>
                                <p:cTn id="36" presetID="6" presetClass="entr" presetSubtype="16" fill="hold" grpId="0" nodeType="withEffect">
                                  <p:stCondLst>
                                    <p:cond delay="0"/>
                                  </p:stCondLst>
                                  <p:childTnLst>
                                    <p:set>
                                      <p:cBhvr>
                                        <p:cTn id="37" dur="1" fill="hold">
                                          <p:stCondLst>
                                            <p:cond delay="0"/>
                                          </p:stCondLst>
                                        </p:cTn>
                                        <p:tgtEl>
                                          <p:spTgt spid="22531">
                                            <p:txEl>
                                              <p:pRg st="9" end="9"/>
                                            </p:txEl>
                                          </p:spTgt>
                                        </p:tgtEl>
                                        <p:attrNameLst>
                                          <p:attrName>style.visibility</p:attrName>
                                        </p:attrNameLst>
                                      </p:cBhvr>
                                      <p:to>
                                        <p:strVal val="visible"/>
                                      </p:to>
                                    </p:set>
                                    <p:animEffect transition="in" filter="circle(in)">
                                      <p:cBhvr>
                                        <p:cTn id="38" dur="2000"/>
                                        <p:tgtEl>
                                          <p:spTgt spid="22531">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1" grpId="0" build="p"/>
    </p:bldLst>
  </p:timing>
</p:sld>
</file>

<file path=ppt/slides/slide5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Footer Placeholder 5"/>
          <p:cNvSpPr>
            <a:spLocks noGrp="1"/>
          </p:cNvSpPr>
          <p:nvPr>
            <p:ph type="ftr" sz="quarter" idx="11"/>
          </p:nvPr>
        </p:nvSpPr>
        <p:spPr/>
        <p:txBody>
          <a:bodyPr/>
          <a:lstStyle/>
          <a:p>
            <a:r>
              <a:rPr lang="en-GB"/>
              <a:t>CH2022</a:t>
            </a:r>
          </a:p>
        </p:txBody>
      </p:sp>
      <p:sp>
        <p:nvSpPr>
          <p:cNvPr id="5" name="Slide Number Placeholder 6"/>
          <p:cNvSpPr>
            <a:spLocks noGrp="1"/>
          </p:cNvSpPr>
          <p:nvPr>
            <p:ph type="sldNum" sz="quarter" idx="12"/>
          </p:nvPr>
        </p:nvSpPr>
        <p:spPr/>
        <p:txBody>
          <a:bodyPr/>
          <a:lstStyle/>
          <a:p>
            <a:fld id="{03234FF7-5688-4D07-A43E-93C2C57BC8F1}" type="slidenum">
              <a:rPr lang="en-GB"/>
              <a:pPr/>
              <a:t>58</a:t>
            </a:fld>
            <a:endParaRPr lang="en-GB"/>
          </a:p>
        </p:txBody>
      </p:sp>
      <p:sp>
        <p:nvSpPr>
          <p:cNvPr id="23554" name="Rectangle 2"/>
          <p:cNvSpPr>
            <a:spLocks noGrp="1" noChangeArrowheads="1"/>
          </p:cNvSpPr>
          <p:nvPr>
            <p:ph type="title"/>
          </p:nvPr>
        </p:nvSpPr>
        <p:spPr>
          <a:noFill/>
          <a:ln/>
        </p:spPr>
        <p:txBody>
          <a:bodyPr lIns="90488" tIns="44450" rIns="90488" bIns="44450" anchor="ctr"/>
          <a:lstStyle/>
          <a:p>
            <a:r>
              <a:rPr lang="en-GB" sz="2400" b="1"/>
              <a:t>Finding the literature</a:t>
            </a:r>
          </a:p>
        </p:txBody>
      </p:sp>
      <p:sp>
        <p:nvSpPr>
          <p:cNvPr id="23555" name="Rectangle 3"/>
          <p:cNvSpPr>
            <a:spLocks noGrp="1" noChangeArrowheads="1"/>
          </p:cNvSpPr>
          <p:nvPr>
            <p:ph type="body" sz="half" idx="1"/>
          </p:nvPr>
        </p:nvSpPr>
        <p:spPr>
          <a:xfrm>
            <a:off x="1370013" y="1827213"/>
            <a:ext cx="7242175" cy="4114800"/>
          </a:xfrm>
          <a:noFill/>
          <a:ln/>
        </p:spPr>
        <p:txBody>
          <a:bodyPr lIns="90488" tIns="44450" rIns="90488" bIns="44450"/>
          <a:lstStyle/>
          <a:p>
            <a:pPr>
              <a:lnSpc>
                <a:spcPct val="90000"/>
              </a:lnSpc>
            </a:pPr>
            <a:r>
              <a:rPr lang="en-GB" sz="2500" dirty="0"/>
              <a:t>Check your time frame</a:t>
            </a:r>
          </a:p>
          <a:p>
            <a:pPr>
              <a:lnSpc>
                <a:spcPct val="90000"/>
              </a:lnSpc>
            </a:pPr>
            <a:r>
              <a:rPr lang="en-GB" sz="2500" dirty="0"/>
              <a:t>College library </a:t>
            </a:r>
          </a:p>
          <a:p>
            <a:pPr lvl="1">
              <a:lnSpc>
                <a:spcPct val="90000"/>
              </a:lnSpc>
            </a:pPr>
            <a:r>
              <a:rPr lang="en-GB" sz="2100" dirty="0"/>
              <a:t>Check the library databases</a:t>
            </a:r>
          </a:p>
          <a:p>
            <a:pPr lvl="1">
              <a:lnSpc>
                <a:spcPct val="90000"/>
              </a:lnSpc>
            </a:pPr>
            <a:r>
              <a:rPr lang="en-GB" sz="2100" dirty="0"/>
              <a:t>ILL</a:t>
            </a:r>
          </a:p>
          <a:p>
            <a:pPr lvl="1">
              <a:lnSpc>
                <a:spcPct val="90000"/>
              </a:lnSpc>
            </a:pPr>
            <a:r>
              <a:rPr lang="en-GB" sz="2100" dirty="0"/>
              <a:t>Science Direct</a:t>
            </a:r>
          </a:p>
          <a:p>
            <a:pPr>
              <a:lnSpc>
                <a:spcPct val="90000"/>
              </a:lnSpc>
            </a:pPr>
            <a:r>
              <a:rPr lang="en-GB" sz="2500" dirty="0"/>
              <a:t>Using abstracts/indexes</a:t>
            </a:r>
          </a:p>
          <a:p>
            <a:pPr>
              <a:lnSpc>
                <a:spcPct val="90000"/>
              </a:lnSpc>
            </a:pPr>
            <a:r>
              <a:rPr lang="en-GB" sz="2500" dirty="0"/>
              <a:t>Checklist / key words</a:t>
            </a:r>
          </a:p>
          <a:p>
            <a:pPr>
              <a:lnSpc>
                <a:spcPct val="90000"/>
              </a:lnSpc>
            </a:pPr>
            <a:r>
              <a:rPr lang="en-GB" sz="2500" dirty="0"/>
              <a:t>Computer search e.g. UWTSD, Google Scholar </a:t>
            </a:r>
            <a:endParaRPr lang="en-GB" sz="2100" dirty="0"/>
          </a:p>
          <a:p>
            <a:pPr>
              <a:lnSpc>
                <a:spcPct val="90000"/>
              </a:lnSpc>
            </a:pPr>
            <a:r>
              <a:rPr lang="en-GB" sz="2500" dirty="0"/>
              <a:t>Check for theoretical and empirical sources</a:t>
            </a:r>
          </a:p>
          <a:p>
            <a:pPr>
              <a:lnSpc>
                <a:spcPct val="90000"/>
              </a:lnSpc>
            </a:pPr>
            <a:endParaRPr lang="en-GB" sz="2500" dirty="0"/>
          </a:p>
          <a:p>
            <a:pPr>
              <a:lnSpc>
                <a:spcPct val="90000"/>
              </a:lnSpc>
            </a:pPr>
            <a:endParaRPr lang="en-GB" sz="2500" dirty="0"/>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3554"/>
                                        </p:tgtEl>
                                        <p:attrNameLst>
                                          <p:attrName>style.visibility</p:attrName>
                                        </p:attrNameLst>
                                      </p:cBhvr>
                                      <p:to>
                                        <p:strVal val="visible"/>
                                      </p:to>
                                    </p:set>
                                    <p:animEffect transition="in" filter="fade">
                                      <p:cBhvr>
                                        <p:cTn id="7" dur="2000"/>
                                        <p:tgtEl>
                                          <p:spTgt spid="2355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3555"/>
                                        </p:tgtEl>
                                        <p:attrNameLst>
                                          <p:attrName>style.visibility</p:attrName>
                                        </p:attrNameLst>
                                      </p:cBhvr>
                                      <p:to>
                                        <p:strVal val="visible"/>
                                      </p:to>
                                    </p:set>
                                    <p:animEffect transition="in" filter="fade">
                                      <p:cBhvr>
                                        <p:cTn id="10" dur="2000"/>
                                        <p:tgtEl>
                                          <p:spTgt spid="2355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554" grpId="0"/>
      <p:bldP spid="23555" grpId="0"/>
    </p:bld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Assess your literature for CRAAP</a:t>
            </a:r>
          </a:p>
        </p:txBody>
      </p:sp>
      <p:sp>
        <p:nvSpPr>
          <p:cNvPr id="3" name="Content Placeholder 2"/>
          <p:cNvSpPr>
            <a:spLocks noGrp="1"/>
          </p:cNvSpPr>
          <p:nvPr>
            <p:ph sz="half" idx="1"/>
          </p:nvPr>
        </p:nvSpPr>
        <p:spPr>
          <a:xfrm>
            <a:off x="251520" y="1898813"/>
            <a:ext cx="7018411" cy="4114800"/>
          </a:xfrm>
        </p:spPr>
        <p:txBody>
          <a:bodyPr/>
          <a:lstStyle/>
          <a:p>
            <a:pPr marL="0" indent="0">
              <a:buNone/>
            </a:pPr>
            <a:r>
              <a:rPr lang="en-GB" dirty="0"/>
              <a:t>CRAAP test</a:t>
            </a:r>
          </a:p>
          <a:p>
            <a:pPr marL="514350" indent="-514350">
              <a:buFont typeface="+mj-lt"/>
              <a:buAutoNum type="arabicPeriod"/>
            </a:pPr>
            <a:r>
              <a:rPr lang="en-GB" dirty="0"/>
              <a:t>Currency</a:t>
            </a:r>
          </a:p>
          <a:p>
            <a:pPr marL="514350" indent="-514350">
              <a:buFont typeface="+mj-lt"/>
              <a:buAutoNum type="arabicPeriod"/>
            </a:pPr>
            <a:r>
              <a:rPr lang="en-GB" dirty="0"/>
              <a:t>Relevance</a:t>
            </a:r>
          </a:p>
          <a:p>
            <a:pPr marL="514350" indent="-514350">
              <a:buFont typeface="+mj-lt"/>
              <a:buAutoNum type="arabicPeriod"/>
            </a:pPr>
            <a:r>
              <a:rPr lang="en-GB" dirty="0"/>
              <a:t>Accuracy</a:t>
            </a:r>
          </a:p>
          <a:p>
            <a:pPr marL="514350" indent="-514350">
              <a:buFont typeface="+mj-lt"/>
              <a:buAutoNum type="arabicPeriod"/>
            </a:pPr>
            <a:r>
              <a:rPr lang="en-GB" dirty="0"/>
              <a:t>Authority</a:t>
            </a:r>
          </a:p>
          <a:p>
            <a:pPr marL="514350" indent="-514350">
              <a:buFont typeface="+mj-lt"/>
              <a:buAutoNum type="arabicPeriod"/>
            </a:pPr>
            <a:r>
              <a:rPr lang="en-GB" dirty="0"/>
              <a:t>Purpose</a:t>
            </a:r>
          </a:p>
          <a:p>
            <a:pPr marL="0" indent="0">
              <a:buNone/>
            </a:pPr>
            <a:r>
              <a:rPr lang="en-GB" dirty="0">
                <a:hlinkClick r:id="rId2"/>
              </a:rPr>
              <a:t>Read the summary of each</a:t>
            </a:r>
          </a:p>
          <a:p>
            <a:pPr marL="0" indent="0">
              <a:buNone/>
            </a:pPr>
            <a:r>
              <a:rPr lang="en-GB" dirty="0">
                <a:hlinkClick r:id="rId2"/>
              </a:rPr>
              <a:t>Evaluating sources</a:t>
            </a:r>
            <a:r>
              <a:rPr lang="en-GB" dirty="0"/>
              <a:t> 2min</a:t>
            </a:r>
          </a:p>
          <a:p>
            <a:r>
              <a:rPr lang="en-GB" dirty="0"/>
              <a:t>CRAPP test on Moodle </a:t>
            </a:r>
          </a:p>
        </p:txBody>
      </p:sp>
      <p:sp>
        <p:nvSpPr>
          <p:cNvPr id="5" name="Footer Placeholder 4"/>
          <p:cNvSpPr>
            <a:spLocks noGrp="1"/>
          </p:cNvSpPr>
          <p:nvPr>
            <p:ph type="ftr" sz="quarter" idx="11"/>
          </p:nvPr>
        </p:nvSpPr>
        <p:spPr>
          <a:xfrm>
            <a:off x="5105400" y="6239201"/>
            <a:ext cx="2895600" cy="457200"/>
          </a:xfrm>
        </p:spPr>
        <p:txBody>
          <a:bodyPr/>
          <a:lstStyle/>
          <a:p>
            <a:r>
              <a:rPr lang="en-GB"/>
              <a:t>CH2022</a:t>
            </a:r>
            <a:endParaRPr lang="en-GB" dirty="0"/>
          </a:p>
        </p:txBody>
      </p:sp>
      <p:sp>
        <p:nvSpPr>
          <p:cNvPr id="6" name="Slide Number Placeholder 5"/>
          <p:cNvSpPr>
            <a:spLocks noGrp="1"/>
          </p:cNvSpPr>
          <p:nvPr>
            <p:ph type="sldNum" sz="quarter" idx="12"/>
          </p:nvPr>
        </p:nvSpPr>
        <p:spPr/>
        <p:txBody>
          <a:bodyPr/>
          <a:lstStyle/>
          <a:p>
            <a:fld id="{7B234AC8-1830-454B-AE90-4D8EEFE49436}" type="slidenum">
              <a:rPr lang="en-GB" smtClean="0"/>
              <a:pPr/>
              <a:t>59</a:t>
            </a:fld>
            <a:endParaRPr lang="en-GB" dirty="0"/>
          </a:p>
        </p:txBody>
      </p:sp>
      <p:sp>
        <p:nvSpPr>
          <p:cNvPr id="7" name="Rectangle 6"/>
          <p:cNvSpPr/>
          <p:nvPr/>
        </p:nvSpPr>
        <p:spPr>
          <a:xfrm rot="20354143">
            <a:off x="3808350" y="2785479"/>
            <a:ext cx="5032559" cy="1456002"/>
          </a:xfrm>
          <a:prstGeom prst="rect">
            <a:avLst/>
          </a:prstGeom>
          <a:noFill/>
        </p:spPr>
        <p:txBody>
          <a:bodyPr wrap="none" lIns="91440" tIns="45720" rIns="91440" bIns="45720">
            <a:prstTxWarp prst="textArchUpPour">
              <a:avLst/>
            </a:prstTxWarp>
            <a:spAutoFit/>
          </a:bodyPr>
          <a:lstStyle/>
          <a:p>
            <a:pPr algn="ctr"/>
            <a:r>
              <a:rPr lang="en-US" sz="5400" b="1" cap="none" spc="50" dirty="0">
                <a:ln w="0"/>
                <a:solidFill>
                  <a:schemeClr val="tx2">
                    <a:lumMod val="75000"/>
                  </a:schemeClr>
                </a:solidFill>
                <a:effectLst>
                  <a:innerShdw blurRad="63500" dist="50800" dir="13500000">
                    <a:srgbClr val="000000">
                      <a:alpha val="50000"/>
                    </a:srgbClr>
                  </a:innerShdw>
                </a:effectLst>
              </a:rPr>
              <a:t>CRAPP</a:t>
            </a:r>
          </a:p>
        </p:txBody>
      </p:sp>
    </p:spTree>
    <p:extLst>
      <p:ext uri="{BB962C8B-B14F-4D97-AF65-F5344CB8AC3E}">
        <p14:creationId xmlns:p14="http://schemas.microsoft.com/office/powerpoint/2010/main" val="4098553235"/>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Footer Placeholder 4"/>
          <p:cNvSpPr>
            <a:spLocks noGrp="1"/>
          </p:cNvSpPr>
          <p:nvPr>
            <p:ph type="ftr" sz="quarter" idx="11"/>
          </p:nvPr>
        </p:nvSpPr>
        <p:spPr/>
        <p:txBody>
          <a:bodyPr/>
          <a:lstStyle/>
          <a:p>
            <a:r>
              <a:rPr lang="en-GB"/>
              <a:t>CH2022</a:t>
            </a:r>
          </a:p>
        </p:txBody>
      </p:sp>
      <p:sp>
        <p:nvSpPr>
          <p:cNvPr id="5" name="Slide Number Placeholder 5"/>
          <p:cNvSpPr>
            <a:spLocks noGrp="1"/>
          </p:cNvSpPr>
          <p:nvPr>
            <p:ph type="sldNum" sz="quarter" idx="12"/>
          </p:nvPr>
        </p:nvSpPr>
        <p:spPr/>
        <p:txBody>
          <a:bodyPr/>
          <a:lstStyle/>
          <a:p>
            <a:fld id="{A11C7491-EE5F-40DE-BC06-A5D3281E3A7A}" type="slidenum">
              <a:rPr lang="en-GB"/>
              <a:pPr/>
              <a:t>60</a:t>
            </a:fld>
            <a:endParaRPr lang="en-GB"/>
          </a:p>
        </p:txBody>
      </p:sp>
      <p:sp>
        <p:nvSpPr>
          <p:cNvPr id="24578" name="Rectangle 2"/>
          <p:cNvSpPr>
            <a:spLocks noGrp="1" noChangeArrowheads="1"/>
          </p:cNvSpPr>
          <p:nvPr>
            <p:ph type="title"/>
          </p:nvPr>
        </p:nvSpPr>
        <p:spPr>
          <a:noFill/>
          <a:ln/>
        </p:spPr>
        <p:txBody>
          <a:bodyPr lIns="90488" tIns="44450" rIns="90488" bIns="44450" anchor="ctr"/>
          <a:lstStyle/>
          <a:p>
            <a:r>
              <a:rPr lang="en-GB" sz="2400" b="1"/>
              <a:t>Doing the literature review</a:t>
            </a:r>
          </a:p>
        </p:txBody>
      </p:sp>
      <p:sp>
        <p:nvSpPr>
          <p:cNvPr id="24579" name="Rectangle 3"/>
          <p:cNvSpPr>
            <a:spLocks noGrp="1" noChangeArrowheads="1"/>
          </p:cNvSpPr>
          <p:nvPr>
            <p:ph type="body" idx="1"/>
          </p:nvPr>
        </p:nvSpPr>
        <p:spPr>
          <a:xfrm>
            <a:off x="827584" y="1556792"/>
            <a:ext cx="3456384" cy="4114800"/>
          </a:xfrm>
          <a:noFill/>
          <a:ln/>
        </p:spPr>
        <p:txBody>
          <a:bodyPr lIns="90488" tIns="44450" rIns="90488" bIns="44450"/>
          <a:lstStyle/>
          <a:p>
            <a:r>
              <a:rPr lang="en-GB" sz="2500" b="1" dirty="0"/>
              <a:t>Reading</a:t>
            </a:r>
          </a:p>
          <a:p>
            <a:pPr lvl="1"/>
            <a:r>
              <a:rPr lang="en-GB" dirty="0"/>
              <a:t>Skimming</a:t>
            </a:r>
          </a:p>
          <a:p>
            <a:pPr lvl="1"/>
            <a:r>
              <a:rPr lang="en-GB" dirty="0"/>
              <a:t>Comprehending sources</a:t>
            </a:r>
          </a:p>
          <a:p>
            <a:pPr lvl="1"/>
            <a:r>
              <a:rPr lang="en-GB" dirty="0"/>
              <a:t>Analysing sources</a:t>
            </a:r>
          </a:p>
          <a:p>
            <a:pPr lvl="1"/>
            <a:r>
              <a:rPr lang="en-GB" dirty="0"/>
              <a:t>Synthesis (to produce main themes, directions and contradictions)</a:t>
            </a:r>
          </a:p>
        </p:txBody>
      </p:sp>
      <p:pic>
        <p:nvPicPr>
          <p:cNvPr id="6" name="Picture 2" descr="http://2.bp.blogspot.com/-mzLIBvE-f0A/T0IaMadwgWI/AAAAAAAAAF8/eY45wbIYD7E/s1600/96663-050-C17E44F5.jpg">
            <a:hlinkClick r:id="rId3"/>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408478" y="2492896"/>
            <a:ext cx="4513556" cy="288032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4578"/>
                                        </p:tgtEl>
                                        <p:attrNameLst>
                                          <p:attrName>style.visibility</p:attrName>
                                        </p:attrNameLst>
                                      </p:cBhvr>
                                      <p:to>
                                        <p:strVal val="visible"/>
                                      </p:to>
                                    </p:set>
                                    <p:animEffect transition="in" filter="fade">
                                      <p:cBhvr>
                                        <p:cTn id="7" dur="2000"/>
                                        <p:tgtEl>
                                          <p:spTgt spid="2457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4579">
                                            <p:txEl>
                                              <p:pRg st="0" end="0"/>
                                            </p:txEl>
                                          </p:spTgt>
                                        </p:tgtEl>
                                        <p:attrNameLst>
                                          <p:attrName>style.visibility</p:attrName>
                                        </p:attrNameLst>
                                      </p:cBhvr>
                                      <p:to>
                                        <p:strVal val="visible"/>
                                      </p:to>
                                    </p:set>
                                    <p:animEffect transition="in" filter="fade">
                                      <p:cBhvr>
                                        <p:cTn id="10" dur="2000"/>
                                        <p:tgtEl>
                                          <p:spTgt spid="24579">
                                            <p:txEl>
                                              <p:pRg st="0" end="0"/>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24579">
                                            <p:txEl>
                                              <p:pRg st="1" end="1"/>
                                            </p:txEl>
                                          </p:spTgt>
                                        </p:tgtEl>
                                        <p:attrNameLst>
                                          <p:attrName>style.visibility</p:attrName>
                                        </p:attrNameLst>
                                      </p:cBhvr>
                                      <p:to>
                                        <p:strVal val="visible"/>
                                      </p:to>
                                    </p:set>
                                    <p:animEffect transition="in" filter="fade">
                                      <p:cBhvr>
                                        <p:cTn id="13" dur="2000"/>
                                        <p:tgtEl>
                                          <p:spTgt spid="24579">
                                            <p:txEl>
                                              <p:pRg st="1" end="1"/>
                                            </p:txEl>
                                          </p:spTgt>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24579">
                                            <p:txEl>
                                              <p:pRg st="2" end="2"/>
                                            </p:txEl>
                                          </p:spTgt>
                                        </p:tgtEl>
                                        <p:attrNameLst>
                                          <p:attrName>style.visibility</p:attrName>
                                        </p:attrNameLst>
                                      </p:cBhvr>
                                      <p:to>
                                        <p:strVal val="visible"/>
                                      </p:to>
                                    </p:set>
                                    <p:animEffect transition="in" filter="fade">
                                      <p:cBhvr>
                                        <p:cTn id="16" dur="2000"/>
                                        <p:tgtEl>
                                          <p:spTgt spid="24579">
                                            <p:txEl>
                                              <p:pRg st="2" end="2"/>
                                            </p:tx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24579">
                                            <p:txEl>
                                              <p:pRg st="3" end="3"/>
                                            </p:txEl>
                                          </p:spTgt>
                                        </p:tgtEl>
                                        <p:attrNameLst>
                                          <p:attrName>style.visibility</p:attrName>
                                        </p:attrNameLst>
                                      </p:cBhvr>
                                      <p:to>
                                        <p:strVal val="visible"/>
                                      </p:to>
                                    </p:set>
                                    <p:animEffect transition="in" filter="fade">
                                      <p:cBhvr>
                                        <p:cTn id="19" dur="2000"/>
                                        <p:tgtEl>
                                          <p:spTgt spid="24579">
                                            <p:txEl>
                                              <p:pRg st="3" end="3"/>
                                            </p:txEl>
                                          </p:spTgt>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24579">
                                            <p:txEl>
                                              <p:pRg st="4" end="4"/>
                                            </p:txEl>
                                          </p:spTgt>
                                        </p:tgtEl>
                                        <p:attrNameLst>
                                          <p:attrName>style.visibility</p:attrName>
                                        </p:attrNameLst>
                                      </p:cBhvr>
                                      <p:to>
                                        <p:strVal val="visible"/>
                                      </p:to>
                                    </p:set>
                                    <p:animEffect transition="in" filter="fade">
                                      <p:cBhvr>
                                        <p:cTn id="22" dur="2000"/>
                                        <p:tgtEl>
                                          <p:spTgt spid="24579">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1" nodeType="clickEffect">
                                  <p:stCondLst>
                                    <p:cond delay="0"/>
                                  </p:stCondLst>
                                  <p:childTnLst>
                                    <p:set>
                                      <p:cBhvr>
                                        <p:cTn id="26" dur="1" fill="hold">
                                          <p:stCondLst>
                                            <p:cond delay="0"/>
                                          </p:stCondLst>
                                        </p:cTn>
                                        <p:tgtEl>
                                          <p:spTgt spid="24579">
                                            <p:txEl>
                                              <p:pRg st="0" end="0"/>
                                            </p:txEl>
                                          </p:spTgt>
                                        </p:tgtEl>
                                        <p:attrNameLst>
                                          <p:attrName>style.visibility</p:attrName>
                                        </p:attrNameLst>
                                      </p:cBhvr>
                                      <p:to>
                                        <p:strVal val="visible"/>
                                      </p:to>
                                    </p:set>
                                    <p:animEffect transition="in" filter="fade">
                                      <p:cBhvr>
                                        <p:cTn id="27" dur="500"/>
                                        <p:tgtEl>
                                          <p:spTgt spid="24579">
                                            <p:txEl>
                                              <p:pRg st="0" end="0"/>
                                            </p:txEl>
                                          </p:spTgt>
                                        </p:tgtEl>
                                      </p:cBhvr>
                                    </p:animEffect>
                                  </p:childTnLst>
                                </p:cTn>
                              </p:par>
                              <p:par>
                                <p:cTn id="28" presetID="10" presetClass="entr" presetSubtype="0" fill="hold" grpId="1" nodeType="withEffect">
                                  <p:stCondLst>
                                    <p:cond delay="0"/>
                                  </p:stCondLst>
                                  <p:childTnLst>
                                    <p:set>
                                      <p:cBhvr>
                                        <p:cTn id="29" dur="1" fill="hold">
                                          <p:stCondLst>
                                            <p:cond delay="0"/>
                                          </p:stCondLst>
                                        </p:cTn>
                                        <p:tgtEl>
                                          <p:spTgt spid="24579">
                                            <p:txEl>
                                              <p:pRg st="1" end="1"/>
                                            </p:txEl>
                                          </p:spTgt>
                                        </p:tgtEl>
                                        <p:attrNameLst>
                                          <p:attrName>style.visibility</p:attrName>
                                        </p:attrNameLst>
                                      </p:cBhvr>
                                      <p:to>
                                        <p:strVal val="visible"/>
                                      </p:to>
                                    </p:set>
                                    <p:animEffect transition="in" filter="fade">
                                      <p:cBhvr>
                                        <p:cTn id="30" dur="500"/>
                                        <p:tgtEl>
                                          <p:spTgt spid="24579">
                                            <p:txEl>
                                              <p:pRg st="1" end="1"/>
                                            </p:txEl>
                                          </p:spTgt>
                                        </p:tgtEl>
                                      </p:cBhvr>
                                    </p:animEffect>
                                  </p:childTnLst>
                                </p:cTn>
                              </p:par>
                              <p:par>
                                <p:cTn id="31" presetID="10" presetClass="entr" presetSubtype="0" fill="hold" grpId="1" nodeType="withEffect">
                                  <p:stCondLst>
                                    <p:cond delay="0"/>
                                  </p:stCondLst>
                                  <p:childTnLst>
                                    <p:set>
                                      <p:cBhvr>
                                        <p:cTn id="32" dur="1" fill="hold">
                                          <p:stCondLst>
                                            <p:cond delay="0"/>
                                          </p:stCondLst>
                                        </p:cTn>
                                        <p:tgtEl>
                                          <p:spTgt spid="24579">
                                            <p:txEl>
                                              <p:pRg st="2" end="2"/>
                                            </p:txEl>
                                          </p:spTgt>
                                        </p:tgtEl>
                                        <p:attrNameLst>
                                          <p:attrName>style.visibility</p:attrName>
                                        </p:attrNameLst>
                                      </p:cBhvr>
                                      <p:to>
                                        <p:strVal val="visible"/>
                                      </p:to>
                                    </p:set>
                                    <p:animEffect transition="in" filter="fade">
                                      <p:cBhvr>
                                        <p:cTn id="33" dur="500"/>
                                        <p:tgtEl>
                                          <p:spTgt spid="24579">
                                            <p:txEl>
                                              <p:pRg st="2" end="2"/>
                                            </p:txEl>
                                          </p:spTgt>
                                        </p:tgtEl>
                                      </p:cBhvr>
                                    </p:animEffect>
                                  </p:childTnLst>
                                </p:cTn>
                              </p:par>
                              <p:par>
                                <p:cTn id="34" presetID="10" presetClass="entr" presetSubtype="0" fill="hold" grpId="1" nodeType="withEffect">
                                  <p:stCondLst>
                                    <p:cond delay="0"/>
                                  </p:stCondLst>
                                  <p:childTnLst>
                                    <p:set>
                                      <p:cBhvr>
                                        <p:cTn id="35" dur="1" fill="hold">
                                          <p:stCondLst>
                                            <p:cond delay="0"/>
                                          </p:stCondLst>
                                        </p:cTn>
                                        <p:tgtEl>
                                          <p:spTgt spid="24579">
                                            <p:txEl>
                                              <p:pRg st="3" end="3"/>
                                            </p:txEl>
                                          </p:spTgt>
                                        </p:tgtEl>
                                        <p:attrNameLst>
                                          <p:attrName>style.visibility</p:attrName>
                                        </p:attrNameLst>
                                      </p:cBhvr>
                                      <p:to>
                                        <p:strVal val="visible"/>
                                      </p:to>
                                    </p:set>
                                    <p:animEffect transition="in" filter="fade">
                                      <p:cBhvr>
                                        <p:cTn id="36" dur="500"/>
                                        <p:tgtEl>
                                          <p:spTgt spid="24579">
                                            <p:txEl>
                                              <p:pRg st="3" end="3"/>
                                            </p:txEl>
                                          </p:spTgt>
                                        </p:tgtEl>
                                      </p:cBhvr>
                                    </p:animEffect>
                                  </p:childTnLst>
                                </p:cTn>
                              </p:par>
                              <p:par>
                                <p:cTn id="37" presetID="10" presetClass="entr" presetSubtype="0" fill="hold" grpId="1" nodeType="withEffect">
                                  <p:stCondLst>
                                    <p:cond delay="0"/>
                                  </p:stCondLst>
                                  <p:childTnLst>
                                    <p:set>
                                      <p:cBhvr>
                                        <p:cTn id="38" dur="1" fill="hold">
                                          <p:stCondLst>
                                            <p:cond delay="0"/>
                                          </p:stCondLst>
                                        </p:cTn>
                                        <p:tgtEl>
                                          <p:spTgt spid="24579">
                                            <p:txEl>
                                              <p:pRg st="4" end="4"/>
                                            </p:txEl>
                                          </p:spTgt>
                                        </p:tgtEl>
                                        <p:attrNameLst>
                                          <p:attrName>style.visibility</p:attrName>
                                        </p:attrNameLst>
                                      </p:cBhvr>
                                      <p:to>
                                        <p:strVal val="visible"/>
                                      </p:to>
                                    </p:set>
                                    <p:animEffect transition="in" filter="fade">
                                      <p:cBhvr>
                                        <p:cTn id="39" dur="500"/>
                                        <p:tgtEl>
                                          <p:spTgt spid="2457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578" grpId="0"/>
      <p:bldP spid="24579" grpId="0" build="p"/>
      <p:bldP spid="24579" grpId="1" build="p"/>
    </p:bldLst>
  </p:timing>
</p:sld>
</file>

<file path=ppt/slides/slide6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Footer Placeholder 4"/>
          <p:cNvSpPr>
            <a:spLocks noGrp="1"/>
          </p:cNvSpPr>
          <p:nvPr>
            <p:ph type="ftr" sz="quarter" idx="11"/>
          </p:nvPr>
        </p:nvSpPr>
        <p:spPr/>
        <p:txBody>
          <a:bodyPr/>
          <a:lstStyle/>
          <a:p>
            <a:r>
              <a:rPr lang="en-GB"/>
              <a:t>CH2022</a:t>
            </a:r>
          </a:p>
        </p:txBody>
      </p:sp>
      <p:sp>
        <p:nvSpPr>
          <p:cNvPr id="5" name="Slide Number Placeholder 5"/>
          <p:cNvSpPr>
            <a:spLocks noGrp="1"/>
          </p:cNvSpPr>
          <p:nvPr>
            <p:ph type="sldNum" sz="quarter" idx="12"/>
          </p:nvPr>
        </p:nvSpPr>
        <p:spPr/>
        <p:txBody>
          <a:bodyPr/>
          <a:lstStyle/>
          <a:p>
            <a:fld id="{DD2C0B36-BA5A-4A7E-9A71-E1E445769E03}" type="slidenum">
              <a:rPr lang="en-GB"/>
              <a:pPr/>
              <a:t>61</a:t>
            </a:fld>
            <a:endParaRPr lang="en-GB"/>
          </a:p>
        </p:txBody>
      </p:sp>
      <p:sp>
        <p:nvSpPr>
          <p:cNvPr id="25602" name="Rectangle 2"/>
          <p:cNvSpPr>
            <a:spLocks noGrp="1" noChangeArrowheads="1"/>
          </p:cNvSpPr>
          <p:nvPr>
            <p:ph type="title"/>
          </p:nvPr>
        </p:nvSpPr>
        <p:spPr>
          <a:xfrm>
            <a:off x="1370013" y="484188"/>
            <a:ext cx="7313612" cy="914400"/>
          </a:xfrm>
          <a:noFill/>
          <a:ln/>
        </p:spPr>
        <p:txBody>
          <a:bodyPr lIns="90488" tIns="44450" rIns="90488" bIns="44450" anchor="ctr"/>
          <a:lstStyle/>
          <a:p>
            <a:r>
              <a:rPr lang="en-GB" sz="2400" b="1"/>
              <a:t>Writing up</a:t>
            </a:r>
          </a:p>
        </p:txBody>
      </p:sp>
      <p:sp>
        <p:nvSpPr>
          <p:cNvPr id="25603" name="Rectangle 3"/>
          <p:cNvSpPr>
            <a:spLocks noGrp="1" noChangeArrowheads="1"/>
          </p:cNvSpPr>
          <p:nvPr>
            <p:ph type="body" idx="1"/>
          </p:nvPr>
        </p:nvSpPr>
        <p:spPr>
          <a:xfrm>
            <a:off x="685800" y="1524000"/>
            <a:ext cx="7772400" cy="4572000"/>
          </a:xfrm>
          <a:noFill/>
          <a:ln/>
        </p:spPr>
        <p:txBody>
          <a:bodyPr lIns="90488" tIns="44450" rIns="90488" bIns="44450"/>
          <a:lstStyle/>
          <a:p>
            <a:r>
              <a:rPr lang="en-GB" sz="2500"/>
              <a:t>Outline the topic- e.g.. Hist., subject area</a:t>
            </a:r>
          </a:p>
          <a:p>
            <a:r>
              <a:rPr lang="en-GB" sz="2500"/>
              <a:t>Briefly explain how the material was selected</a:t>
            </a:r>
          </a:p>
          <a:p>
            <a:r>
              <a:rPr lang="en-GB" sz="2500"/>
              <a:t>Describe the work that has been done </a:t>
            </a:r>
          </a:p>
          <a:p>
            <a:pPr lvl="1"/>
            <a:r>
              <a:rPr lang="en-GB" sz="2100"/>
              <a:t>Critical (where appropriate)</a:t>
            </a:r>
          </a:p>
          <a:p>
            <a:pPr lvl="1"/>
            <a:r>
              <a:rPr lang="en-GB" sz="2100"/>
              <a:t>Summarise and synthesise the main directions / contradictions</a:t>
            </a:r>
          </a:p>
          <a:p>
            <a:pPr lvl="1"/>
            <a:r>
              <a:rPr lang="en-GB" sz="2100"/>
              <a:t>Balanced </a:t>
            </a:r>
          </a:p>
          <a:p>
            <a:pPr lvl="1"/>
            <a:r>
              <a:rPr lang="en-GB" sz="2100"/>
              <a:t>Note methods and results used</a:t>
            </a:r>
          </a:p>
          <a:p>
            <a:pPr lvl="1"/>
            <a:r>
              <a:rPr lang="en-GB" sz="2100"/>
              <a:t>Note areas not adequately covered</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5602"/>
                                        </p:tgtEl>
                                        <p:attrNameLst>
                                          <p:attrName>style.visibility</p:attrName>
                                        </p:attrNameLst>
                                      </p:cBhvr>
                                      <p:to>
                                        <p:strVal val="visible"/>
                                      </p:to>
                                    </p:set>
                                    <p:animEffect transition="in" filter="fade">
                                      <p:cBhvr>
                                        <p:cTn id="7" dur="2000"/>
                                        <p:tgtEl>
                                          <p:spTgt spid="2560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5603"/>
                                        </p:tgtEl>
                                        <p:attrNameLst>
                                          <p:attrName>style.visibility</p:attrName>
                                        </p:attrNameLst>
                                      </p:cBhvr>
                                      <p:to>
                                        <p:strVal val="visible"/>
                                      </p:to>
                                    </p:set>
                                    <p:animEffect transition="in" filter="fade">
                                      <p:cBhvr>
                                        <p:cTn id="10" dur="2000"/>
                                        <p:tgtEl>
                                          <p:spTgt spid="2560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02" grpId="0"/>
      <p:bldP spid="25603" grpId="0"/>
    </p:bldLst>
  </p:timing>
</p:sld>
</file>

<file path=ppt/slides/slide6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Footer Placeholder 4"/>
          <p:cNvSpPr>
            <a:spLocks noGrp="1"/>
          </p:cNvSpPr>
          <p:nvPr>
            <p:ph type="ftr" sz="quarter" idx="11"/>
          </p:nvPr>
        </p:nvSpPr>
        <p:spPr/>
        <p:txBody>
          <a:bodyPr/>
          <a:lstStyle/>
          <a:p>
            <a:r>
              <a:rPr lang="en-GB"/>
              <a:t>CH2022</a:t>
            </a:r>
          </a:p>
        </p:txBody>
      </p:sp>
      <p:sp>
        <p:nvSpPr>
          <p:cNvPr id="5" name="Slide Number Placeholder 5"/>
          <p:cNvSpPr>
            <a:spLocks noGrp="1"/>
          </p:cNvSpPr>
          <p:nvPr>
            <p:ph type="sldNum" sz="quarter" idx="12"/>
          </p:nvPr>
        </p:nvSpPr>
        <p:spPr/>
        <p:txBody>
          <a:bodyPr/>
          <a:lstStyle/>
          <a:p>
            <a:fld id="{2804E97E-EABB-4F95-8E8B-AC61F162864B}" type="slidenum">
              <a:rPr lang="en-GB"/>
              <a:pPr/>
              <a:t>62</a:t>
            </a:fld>
            <a:endParaRPr lang="en-GB"/>
          </a:p>
        </p:txBody>
      </p:sp>
      <p:sp>
        <p:nvSpPr>
          <p:cNvPr id="26626" name="Rectangle 2"/>
          <p:cNvSpPr>
            <a:spLocks noGrp="1" noChangeArrowheads="1"/>
          </p:cNvSpPr>
          <p:nvPr>
            <p:ph type="title"/>
          </p:nvPr>
        </p:nvSpPr>
        <p:spPr>
          <a:xfrm>
            <a:off x="914400" y="333375"/>
            <a:ext cx="8229600" cy="1143000"/>
          </a:xfrm>
          <a:noFill/>
          <a:ln/>
        </p:spPr>
        <p:txBody>
          <a:bodyPr lIns="90488" tIns="44450" rIns="90488" bIns="44450" anchor="ctr"/>
          <a:lstStyle/>
          <a:p>
            <a:r>
              <a:rPr lang="en-GB" sz="2400" b="1" dirty="0"/>
              <a:t>A good literature review should be characterised by:</a:t>
            </a:r>
            <a:br>
              <a:rPr lang="en-GB" sz="2400" b="1" dirty="0"/>
            </a:br>
            <a:r>
              <a:rPr lang="en-GB" sz="2400" b="1" dirty="0"/>
              <a:t>(Wood, 1994; 2019)</a:t>
            </a:r>
          </a:p>
        </p:txBody>
      </p:sp>
      <p:sp>
        <p:nvSpPr>
          <p:cNvPr id="26627" name="Rectangle 3"/>
          <p:cNvSpPr>
            <a:spLocks noGrp="1" noChangeArrowheads="1"/>
          </p:cNvSpPr>
          <p:nvPr>
            <p:ph type="body" idx="1"/>
          </p:nvPr>
        </p:nvSpPr>
        <p:spPr>
          <a:xfrm>
            <a:off x="899592" y="1628800"/>
            <a:ext cx="4680520" cy="3736975"/>
          </a:xfrm>
          <a:noFill/>
          <a:ln/>
        </p:spPr>
        <p:txBody>
          <a:bodyPr lIns="90488" tIns="44450" rIns="90488" bIns="44450"/>
          <a:lstStyle/>
          <a:p>
            <a:r>
              <a:rPr lang="en-GB" sz="2400" dirty="0"/>
              <a:t>Purposes of a review being accomplished</a:t>
            </a:r>
          </a:p>
          <a:p>
            <a:r>
              <a:rPr lang="en-GB" sz="2400" dirty="0">
                <a:solidFill>
                  <a:srgbClr val="FFFF00"/>
                </a:solidFill>
              </a:rPr>
              <a:t>Evidence of a critique (analysis and synthesis)</a:t>
            </a:r>
          </a:p>
          <a:p>
            <a:r>
              <a:rPr lang="en-GB" sz="2400" dirty="0"/>
              <a:t>Primary sources</a:t>
            </a:r>
          </a:p>
          <a:p>
            <a:r>
              <a:rPr lang="en-GB" sz="2400" dirty="0">
                <a:solidFill>
                  <a:srgbClr val="FFFF00"/>
                </a:solidFill>
              </a:rPr>
              <a:t>Number of references used</a:t>
            </a:r>
          </a:p>
          <a:p>
            <a:r>
              <a:rPr lang="en-GB" sz="2400" dirty="0"/>
              <a:t>Paraphrase or even better summarise rather than quote (Carroll, 2019)</a:t>
            </a:r>
          </a:p>
          <a:p>
            <a:r>
              <a:rPr lang="en-GB" sz="2400" dirty="0">
                <a:solidFill>
                  <a:srgbClr val="FFFF00"/>
                </a:solidFill>
              </a:rPr>
              <a:t>Logical</a:t>
            </a:r>
          </a:p>
        </p:txBody>
      </p:sp>
      <p:pic>
        <p:nvPicPr>
          <p:cNvPr id="354306" name="Picture 2" descr="https://encrypted-tbn2.gstatic.com/images?q=tbn:ANd9GcQ0Z-tbLWz5ZbSJ_5NqQLmGIQ0lJWceKBZ5q8apLBC8GoAWQ8Cc">
            <a:hlinkClick r:id="rId3"/>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796135" y="1700808"/>
            <a:ext cx="3171825" cy="47625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6626"/>
                                        </p:tgtEl>
                                        <p:attrNameLst>
                                          <p:attrName>style.visibility</p:attrName>
                                        </p:attrNameLst>
                                      </p:cBhvr>
                                      <p:to>
                                        <p:strVal val="visible"/>
                                      </p:to>
                                    </p:set>
                                    <p:animEffect transition="in" filter="fade">
                                      <p:cBhvr>
                                        <p:cTn id="7" dur="2000"/>
                                        <p:tgtEl>
                                          <p:spTgt spid="2662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6627">
                                            <p:txEl>
                                              <p:pRg st="0" end="0"/>
                                            </p:txEl>
                                          </p:spTgt>
                                        </p:tgtEl>
                                        <p:attrNameLst>
                                          <p:attrName>style.visibility</p:attrName>
                                        </p:attrNameLst>
                                      </p:cBhvr>
                                      <p:to>
                                        <p:strVal val="visible"/>
                                      </p:to>
                                    </p:set>
                                    <p:animEffect transition="in" filter="fade">
                                      <p:cBhvr>
                                        <p:cTn id="10" dur="2000"/>
                                        <p:tgtEl>
                                          <p:spTgt spid="26627">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26627">
                                            <p:txEl>
                                              <p:pRg st="1" end="1"/>
                                            </p:txEl>
                                          </p:spTgt>
                                        </p:tgtEl>
                                        <p:attrNameLst>
                                          <p:attrName>style.visibility</p:attrName>
                                        </p:attrNameLst>
                                      </p:cBhvr>
                                      <p:to>
                                        <p:strVal val="visible"/>
                                      </p:to>
                                    </p:set>
                                    <p:animEffect transition="in" filter="fade">
                                      <p:cBhvr>
                                        <p:cTn id="15" dur="2000"/>
                                        <p:tgtEl>
                                          <p:spTgt spid="26627">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6627">
                                            <p:txEl>
                                              <p:pRg st="2" end="2"/>
                                            </p:txEl>
                                          </p:spTgt>
                                        </p:tgtEl>
                                        <p:attrNameLst>
                                          <p:attrName>style.visibility</p:attrName>
                                        </p:attrNameLst>
                                      </p:cBhvr>
                                      <p:to>
                                        <p:strVal val="visible"/>
                                      </p:to>
                                    </p:set>
                                    <p:animEffect transition="in" filter="fade">
                                      <p:cBhvr>
                                        <p:cTn id="20" dur="2000"/>
                                        <p:tgtEl>
                                          <p:spTgt spid="26627">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26627">
                                            <p:txEl>
                                              <p:pRg st="3" end="3"/>
                                            </p:txEl>
                                          </p:spTgt>
                                        </p:tgtEl>
                                        <p:attrNameLst>
                                          <p:attrName>style.visibility</p:attrName>
                                        </p:attrNameLst>
                                      </p:cBhvr>
                                      <p:to>
                                        <p:strVal val="visible"/>
                                      </p:to>
                                    </p:set>
                                    <p:animEffect transition="in" filter="fade">
                                      <p:cBhvr>
                                        <p:cTn id="25" dur="2000"/>
                                        <p:tgtEl>
                                          <p:spTgt spid="26627">
                                            <p:txEl>
                                              <p:pRg st="3" end="3"/>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26627">
                                            <p:txEl>
                                              <p:pRg st="4" end="4"/>
                                            </p:txEl>
                                          </p:spTgt>
                                        </p:tgtEl>
                                        <p:attrNameLst>
                                          <p:attrName>style.visibility</p:attrName>
                                        </p:attrNameLst>
                                      </p:cBhvr>
                                      <p:to>
                                        <p:strVal val="visible"/>
                                      </p:to>
                                    </p:set>
                                    <p:animEffect transition="in" filter="fade">
                                      <p:cBhvr>
                                        <p:cTn id="30" dur="2000"/>
                                        <p:tgtEl>
                                          <p:spTgt spid="26627">
                                            <p:txEl>
                                              <p:pRg st="4" end="4"/>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26627">
                                            <p:txEl>
                                              <p:pRg st="5" end="5"/>
                                            </p:txEl>
                                          </p:spTgt>
                                        </p:tgtEl>
                                        <p:attrNameLst>
                                          <p:attrName>style.visibility</p:attrName>
                                        </p:attrNameLst>
                                      </p:cBhvr>
                                      <p:to>
                                        <p:strVal val="visible"/>
                                      </p:to>
                                    </p:set>
                                    <p:animEffect transition="in" filter="fade">
                                      <p:cBhvr>
                                        <p:cTn id="35" dur="2000"/>
                                        <p:tgtEl>
                                          <p:spTgt spid="26627">
                                            <p:txEl>
                                              <p:pRg st="5" end="5"/>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6" presetClass="entr" presetSubtype="16" fill="hold" nodeType="clickEffect">
                                  <p:stCondLst>
                                    <p:cond delay="0"/>
                                  </p:stCondLst>
                                  <p:childTnLst>
                                    <p:set>
                                      <p:cBhvr>
                                        <p:cTn id="39" dur="1" fill="hold">
                                          <p:stCondLst>
                                            <p:cond delay="0"/>
                                          </p:stCondLst>
                                        </p:cTn>
                                        <p:tgtEl>
                                          <p:spTgt spid="26627">
                                            <p:txEl>
                                              <p:pRg st="0" end="0"/>
                                            </p:txEl>
                                          </p:spTgt>
                                        </p:tgtEl>
                                        <p:attrNameLst>
                                          <p:attrName>style.visibility</p:attrName>
                                        </p:attrNameLst>
                                      </p:cBhvr>
                                      <p:to>
                                        <p:strVal val="visible"/>
                                      </p:to>
                                    </p:set>
                                    <p:animEffect transition="in" filter="circle(in)">
                                      <p:cBhvr>
                                        <p:cTn id="40" dur="2000"/>
                                        <p:tgtEl>
                                          <p:spTgt spid="26627">
                                            <p:txEl>
                                              <p:pRg st="0" end="0"/>
                                            </p:txEl>
                                          </p:spTgt>
                                        </p:tgtEl>
                                      </p:cBhvr>
                                    </p:animEffect>
                                  </p:childTnLst>
                                </p:cTn>
                              </p:par>
                              <p:par>
                                <p:cTn id="41" presetID="6" presetClass="entr" presetSubtype="16" fill="hold" nodeType="withEffect">
                                  <p:stCondLst>
                                    <p:cond delay="0"/>
                                  </p:stCondLst>
                                  <p:childTnLst>
                                    <p:set>
                                      <p:cBhvr>
                                        <p:cTn id="42" dur="1" fill="hold">
                                          <p:stCondLst>
                                            <p:cond delay="0"/>
                                          </p:stCondLst>
                                        </p:cTn>
                                        <p:tgtEl>
                                          <p:spTgt spid="26627">
                                            <p:txEl>
                                              <p:pRg st="1" end="1"/>
                                            </p:txEl>
                                          </p:spTgt>
                                        </p:tgtEl>
                                        <p:attrNameLst>
                                          <p:attrName>style.visibility</p:attrName>
                                        </p:attrNameLst>
                                      </p:cBhvr>
                                      <p:to>
                                        <p:strVal val="visible"/>
                                      </p:to>
                                    </p:set>
                                    <p:animEffect transition="in" filter="circle(in)">
                                      <p:cBhvr>
                                        <p:cTn id="43" dur="2000"/>
                                        <p:tgtEl>
                                          <p:spTgt spid="26627">
                                            <p:txEl>
                                              <p:pRg st="1" end="1"/>
                                            </p:txEl>
                                          </p:spTgt>
                                        </p:tgtEl>
                                      </p:cBhvr>
                                    </p:animEffect>
                                  </p:childTnLst>
                                </p:cTn>
                              </p:par>
                              <p:par>
                                <p:cTn id="44" presetID="6" presetClass="entr" presetSubtype="16" fill="hold" nodeType="withEffect">
                                  <p:stCondLst>
                                    <p:cond delay="0"/>
                                  </p:stCondLst>
                                  <p:childTnLst>
                                    <p:set>
                                      <p:cBhvr>
                                        <p:cTn id="45" dur="1" fill="hold">
                                          <p:stCondLst>
                                            <p:cond delay="0"/>
                                          </p:stCondLst>
                                        </p:cTn>
                                        <p:tgtEl>
                                          <p:spTgt spid="26627">
                                            <p:txEl>
                                              <p:pRg st="2" end="2"/>
                                            </p:txEl>
                                          </p:spTgt>
                                        </p:tgtEl>
                                        <p:attrNameLst>
                                          <p:attrName>style.visibility</p:attrName>
                                        </p:attrNameLst>
                                      </p:cBhvr>
                                      <p:to>
                                        <p:strVal val="visible"/>
                                      </p:to>
                                    </p:set>
                                    <p:animEffect transition="in" filter="circle(in)">
                                      <p:cBhvr>
                                        <p:cTn id="46" dur="2000"/>
                                        <p:tgtEl>
                                          <p:spTgt spid="26627">
                                            <p:txEl>
                                              <p:pRg st="2" end="2"/>
                                            </p:txEl>
                                          </p:spTgt>
                                        </p:tgtEl>
                                      </p:cBhvr>
                                    </p:animEffect>
                                  </p:childTnLst>
                                </p:cTn>
                              </p:par>
                              <p:par>
                                <p:cTn id="47" presetID="6" presetClass="entr" presetSubtype="16" fill="hold" nodeType="withEffect">
                                  <p:stCondLst>
                                    <p:cond delay="0"/>
                                  </p:stCondLst>
                                  <p:childTnLst>
                                    <p:set>
                                      <p:cBhvr>
                                        <p:cTn id="48" dur="1" fill="hold">
                                          <p:stCondLst>
                                            <p:cond delay="0"/>
                                          </p:stCondLst>
                                        </p:cTn>
                                        <p:tgtEl>
                                          <p:spTgt spid="26627">
                                            <p:txEl>
                                              <p:pRg st="3" end="3"/>
                                            </p:txEl>
                                          </p:spTgt>
                                        </p:tgtEl>
                                        <p:attrNameLst>
                                          <p:attrName>style.visibility</p:attrName>
                                        </p:attrNameLst>
                                      </p:cBhvr>
                                      <p:to>
                                        <p:strVal val="visible"/>
                                      </p:to>
                                    </p:set>
                                    <p:animEffect transition="in" filter="circle(in)">
                                      <p:cBhvr>
                                        <p:cTn id="49" dur="2000"/>
                                        <p:tgtEl>
                                          <p:spTgt spid="26627">
                                            <p:txEl>
                                              <p:pRg st="3" end="3"/>
                                            </p:txEl>
                                          </p:spTgt>
                                        </p:tgtEl>
                                      </p:cBhvr>
                                    </p:animEffect>
                                  </p:childTnLst>
                                </p:cTn>
                              </p:par>
                              <p:par>
                                <p:cTn id="50" presetID="6" presetClass="entr" presetSubtype="16" fill="hold" nodeType="withEffect">
                                  <p:stCondLst>
                                    <p:cond delay="0"/>
                                  </p:stCondLst>
                                  <p:childTnLst>
                                    <p:set>
                                      <p:cBhvr>
                                        <p:cTn id="51" dur="1" fill="hold">
                                          <p:stCondLst>
                                            <p:cond delay="0"/>
                                          </p:stCondLst>
                                        </p:cTn>
                                        <p:tgtEl>
                                          <p:spTgt spid="26627">
                                            <p:txEl>
                                              <p:pRg st="4" end="4"/>
                                            </p:txEl>
                                          </p:spTgt>
                                        </p:tgtEl>
                                        <p:attrNameLst>
                                          <p:attrName>style.visibility</p:attrName>
                                        </p:attrNameLst>
                                      </p:cBhvr>
                                      <p:to>
                                        <p:strVal val="visible"/>
                                      </p:to>
                                    </p:set>
                                    <p:animEffect transition="in" filter="circle(in)">
                                      <p:cBhvr>
                                        <p:cTn id="52" dur="2000"/>
                                        <p:tgtEl>
                                          <p:spTgt spid="26627">
                                            <p:txEl>
                                              <p:pRg st="4" end="4"/>
                                            </p:txEl>
                                          </p:spTgt>
                                        </p:tgtEl>
                                      </p:cBhvr>
                                    </p:animEffect>
                                  </p:childTnLst>
                                </p:cTn>
                              </p:par>
                              <p:par>
                                <p:cTn id="53" presetID="6" presetClass="entr" presetSubtype="16" fill="hold" nodeType="withEffect">
                                  <p:stCondLst>
                                    <p:cond delay="0"/>
                                  </p:stCondLst>
                                  <p:childTnLst>
                                    <p:set>
                                      <p:cBhvr>
                                        <p:cTn id="54" dur="1" fill="hold">
                                          <p:stCondLst>
                                            <p:cond delay="0"/>
                                          </p:stCondLst>
                                        </p:cTn>
                                        <p:tgtEl>
                                          <p:spTgt spid="26627">
                                            <p:txEl>
                                              <p:pRg st="5" end="5"/>
                                            </p:txEl>
                                          </p:spTgt>
                                        </p:tgtEl>
                                        <p:attrNameLst>
                                          <p:attrName>style.visibility</p:attrName>
                                        </p:attrNameLst>
                                      </p:cBhvr>
                                      <p:to>
                                        <p:strVal val="visible"/>
                                      </p:to>
                                    </p:set>
                                    <p:animEffect transition="in" filter="circle(in)">
                                      <p:cBhvr>
                                        <p:cTn id="55" dur="2000"/>
                                        <p:tgtEl>
                                          <p:spTgt spid="26627">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626" grpId="0"/>
      <p:bldP spid="26627" grpId="0" build="p"/>
    </p:bldLst>
  </p:timing>
</p:sld>
</file>

<file path=ppt/slides/slide6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Footer Placeholder 4"/>
          <p:cNvSpPr>
            <a:spLocks noGrp="1"/>
          </p:cNvSpPr>
          <p:nvPr>
            <p:ph type="ftr" sz="quarter" idx="11"/>
          </p:nvPr>
        </p:nvSpPr>
        <p:spPr/>
        <p:txBody>
          <a:bodyPr/>
          <a:lstStyle/>
          <a:p>
            <a:r>
              <a:rPr lang="en-GB"/>
              <a:t>CH2022</a:t>
            </a:r>
            <a:endParaRPr lang="en-GB" dirty="0"/>
          </a:p>
        </p:txBody>
      </p:sp>
      <p:sp>
        <p:nvSpPr>
          <p:cNvPr id="5" name="Slide Number Placeholder 5"/>
          <p:cNvSpPr>
            <a:spLocks noGrp="1"/>
          </p:cNvSpPr>
          <p:nvPr>
            <p:ph type="sldNum" sz="quarter" idx="12"/>
          </p:nvPr>
        </p:nvSpPr>
        <p:spPr/>
        <p:txBody>
          <a:bodyPr/>
          <a:lstStyle/>
          <a:p>
            <a:fld id="{5018A464-3C11-4E74-BDD4-E00094DA5779}" type="slidenum">
              <a:rPr lang="en-GB"/>
              <a:pPr/>
              <a:t>63</a:t>
            </a:fld>
            <a:endParaRPr lang="en-GB"/>
          </a:p>
        </p:txBody>
      </p:sp>
      <p:sp>
        <p:nvSpPr>
          <p:cNvPr id="27650" name="Rectangle 2"/>
          <p:cNvSpPr>
            <a:spLocks noGrp="1" noChangeArrowheads="1"/>
          </p:cNvSpPr>
          <p:nvPr>
            <p:ph type="title"/>
          </p:nvPr>
        </p:nvSpPr>
        <p:spPr>
          <a:noFill/>
          <a:ln/>
        </p:spPr>
        <p:txBody>
          <a:bodyPr lIns="90488" tIns="44450" rIns="90488" bIns="44450" anchor="ctr"/>
          <a:lstStyle/>
          <a:p>
            <a:r>
              <a:rPr lang="en-GB" sz="2400" b="1"/>
              <a:t>Conclusion</a:t>
            </a:r>
          </a:p>
        </p:txBody>
      </p:sp>
      <p:sp>
        <p:nvSpPr>
          <p:cNvPr id="27651" name="Rectangle 3"/>
          <p:cNvSpPr>
            <a:spLocks noGrp="1" noChangeArrowheads="1"/>
          </p:cNvSpPr>
          <p:nvPr>
            <p:ph type="body" idx="1"/>
          </p:nvPr>
        </p:nvSpPr>
        <p:spPr>
          <a:xfrm>
            <a:off x="0" y="1745593"/>
            <a:ext cx="9144000" cy="3771639"/>
          </a:xfrm>
          <a:noFill/>
          <a:ln/>
        </p:spPr>
        <p:txBody>
          <a:bodyPr lIns="90488" tIns="44450" rIns="90488" bIns="44450"/>
          <a:lstStyle/>
          <a:p>
            <a:r>
              <a:rPr lang="en-GB" sz="2400" dirty="0"/>
              <a:t>A literature review is a piece of evaluative and interpretive prose, not a list describing or summarising one piece of literature after another (Gammon, 2020)</a:t>
            </a:r>
          </a:p>
          <a:p>
            <a:pPr marL="0" indent="0">
              <a:buNone/>
            </a:pPr>
            <a:endParaRPr lang="en-GB" sz="2400" dirty="0"/>
          </a:p>
          <a:p>
            <a:r>
              <a:rPr lang="en-GB" sz="2400" dirty="0"/>
              <a:t>Synthesise and evaluate in relation to your conceptual framework.</a:t>
            </a:r>
          </a:p>
          <a:p>
            <a:pPr marL="0" indent="0">
              <a:buNone/>
            </a:pPr>
            <a:endParaRPr lang="en-GB" sz="2400" dirty="0"/>
          </a:p>
          <a:p>
            <a:r>
              <a:rPr lang="en-GB" sz="1400" dirty="0">
                <a:solidFill>
                  <a:srgbClr val="FFFF00"/>
                </a:solidFill>
              </a:rPr>
              <a:t>Seminar</a:t>
            </a:r>
          </a:p>
          <a:p>
            <a:endParaRPr lang="en-GB" sz="2400" dirty="0"/>
          </a:p>
        </p:txBody>
      </p:sp>
      <p:pic>
        <p:nvPicPr>
          <p:cNvPr id="356354" name="Picture 2" descr="https://encrypted-tbn2.gstatic.com/images?q=tbn:ANd9GcQdHrPfgxTPiZoFfndX0tn0CdywOhzgXRLZeDgQ3u1HzAD5CDIB">
            <a:hlinkClick r:id="rId3"/>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179048" y="0"/>
            <a:ext cx="1917115" cy="144462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7650"/>
                                        </p:tgtEl>
                                        <p:attrNameLst>
                                          <p:attrName>style.visibility</p:attrName>
                                        </p:attrNameLst>
                                      </p:cBhvr>
                                      <p:to>
                                        <p:strVal val="visible"/>
                                      </p:to>
                                    </p:set>
                                    <p:animEffect transition="in" filter="fade">
                                      <p:cBhvr>
                                        <p:cTn id="7" dur="2000"/>
                                        <p:tgtEl>
                                          <p:spTgt spid="27650"/>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27651">
                                            <p:txEl>
                                              <p:pRg st="0" end="0"/>
                                            </p:txEl>
                                          </p:spTgt>
                                        </p:tgtEl>
                                        <p:attrNameLst>
                                          <p:attrName>style.visibility</p:attrName>
                                        </p:attrNameLst>
                                      </p:cBhvr>
                                      <p:to>
                                        <p:strVal val="visible"/>
                                      </p:to>
                                    </p:set>
                                    <p:anim calcmode="lin" valueType="num">
                                      <p:cBhvr additive="base">
                                        <p:cTn id="12" dur="500" fill="hold"/>
                                        <p:tgtEl>
                                          <p:spTgt spid="27651">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2765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27651">
                                            <p:txEl>
                                              <p:pRg st="2" end="2"/>
                                            </p:txEl>
                                          </p:spTgt>
                                        </p:tgtEl>
                                        <p:attrNameLst>
                                          <p:attrName>style.visibility</p:attrName>
                                        </p:attrNameLst>
                                      </p:cBhvr>
                                      <p:to>
                                        <p:strVal val="visible"/>
                                      </p:to>
                                    </p:set>
                                    <p:anim calcmode="lin" valueType="num">
                                      <p:cBhvr additive="base">
                                        <p:cTn id="18" dur="500" fill="hold"/>
                                        <p:tgtEl>
                                          <p:spTgt spid="27651">
                                            <p:txEl>
                                              <p:pRg st="2" end="2"/>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27651">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27651">
                                            <p:txEl>
                                              <p:pRg st="4" end="4"/>
                                            </p:txEl>
                                          </p:spTgt>
                                        </p:tgtEl>
                                        <p:attrNameLst>
                                          <p:attrName>style.visibility</p:attrName>
                                        </p:attrNameLst>
                                      </p:cBhvr>
                                      <p:to>
                                        <p:strVal val="visible"/>
                                      </p:to>
                                    </p:set>
                                    <p:anim calcmode="lin" valueType="num">
                                      <p:cBhvr additive="base">
                                        <p:cTn id="24" dur="500" fill="hold"/>
                                        <p:tgtEl>
                                          <p:spTgt spid="27651">
                                            <p:txEl>
                                              <p:pRg st="4" end="4"/>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27651">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650" grpId="0"/>
      <p:bldP spid="27651" grpId="0" build="p"/>
    </p:bldLst>
  </p:timing>
</p:sld>
</file>

<file path=ppt/slides/slide6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Footer Placeholder 4"/>
          <p:cNvSpPr>
            <a:spLocks noGrp="1"/>
          </p:cNvSpPr>
          <p:nvPr>
            <p:ph type="ftr" sz="quarter" idx="11"/>
          </p:nvPr>
        </p:nvSpPr>
        <p:spPr/>
        <p:txBody>
          <a:bodyPr/>
          <a:lstStyle/>
          <a:p>
            <a:r>
              <a:rPr lang="en-GB"/>
              <a:t>CH2022</a:t>
            </a:r>
            <a:endParaRPr lang="en-GB" dirty="0"/>
          </a:p>
        </p:txBody>
      </p:sp>
      <p:sp>
        <p:nvSpPr>
          <p:cNvPr id="5" name="Slide Number Placeholder 5"/>
          <p:cNvSpPr>
            <a:spLocks noGrp="1"/>
          </p:cNvSpPr>
          <p:nvPr>
            <p:ph type="sldNum" sz="quarter" idx="12"/>
          </p:nvPr>
        </p:nvSpPr>
        <p:spPr/>
        <p:txBody>
          <a:bodyPr/>
          <a:lstStyle/>
          <a:p>
            <a:fld id="{5018A464-3C11-4E74-BDD4-E00094DA5779}" type="slidenum">
              <a:rPr lang="en-GB"/>
              <a:pPr/>
              <a:t>64</a:t>
            </a:fld>
            <a:endParaRPr lang="en-GB"/>
          </a:p>
        </p:txBody>
      </p:sp>
      <p:sp>
        <p:nvSpPr>
          <p:cNvPr id="27650" name="Rectangle 2"/>
          <p:cNvSpPr>
            <a:spLocks noGrp="1" noChangeArrowheads="1"/>
          </p:cNvSpPr>
          <p:nvPr>
            <p:ph type="title"/>
          </p:nvPr>
        </p:nvSpPr>
        <p:spPr>
          <a:noFill/>
          <a:ln/>
        </p:spPr>
        <p:txBody>
          <a:bodyPr lIns="90488" tIns="44450" rIns="90488" bIns="44450" anchor="ctr"/>
          <a:lstStyle/>
          <a:p>
            <a:r>
              <a:rPr lang="en-GB" sz="2400" b="1" dirty="0"/>
              <a:t>Seminar</a:t>
            </a:r>
          </a:p>
        </p:txBody>
      </p:sp>
      <p:sp>
        <p:nvSpPr>
          <p:cNvPr id="27651" name="Rectangle 3"/>
          <p:cNvSpPr>
            <a:spLocks noGrp="1" noChangeArrowheads="1"/>
          </p:cNvSpPr>
          <p:nvPr>
            <p:ph type="body" idx="1"/>
          </p:nvPr>
        </p:nvSpPr>
        <p:spPr>
          <a:xfrm>
            <a:off x="1115616" y="1474910"/>
            <a:ext cx="7416824" cy="3771639"/>
          </a:xfrm>
          <a:noFill/>
          <a:ln/>
        </p:spPr>
        <p:txBody>
          <a:bodyPr lIns="90488" tIns="44450" rIns="90488" bIns="44450"/>
          <a:lstStyle/>
          <a:p>
            <a:pPr marL="0" indent="0">
              <a:buNone/>
            </a:pPr>
            <a:endParaRPr lang="en-GB" sz="2400" dirty="0"/>
          </a:p>
          <a:p>
            <a:r>
              <a:rPr lang="en-GB" sz="1600" b="1" dirty="0">
                <a:solidFill>
                  <a:srgbClr val="FFFF00"/>
                </a:solidFill>
              </a:rPr>
              <a:t>Seminar Using hand-outs</a:t>
            </a:r>
          </a:p>
          <a:p>
            <a:pPr>
              <a:buFont typeface="+mj-lt"/>
              <a:buAutoNum type="arabicPeriod"/>
            </a:pPr>
            <a:r>
              <a:rPr lang="en-GB" sz="1600" dirty="0">
                <a:latin typeface="Calibri" panose="020F0502020204030204" pitchFamily="34" charset="0"/>
                <a:cs typeface="Calibri" panose="020F0502020204030204" pitchFamily="34" charset="0"/>
              </a:rPr>
              <a:t>How to do reviews, </a:t>
            </a:r>
          </a:p>
          <a:p>
            <a:pPr>
              <a:buFont typeface="+mj-lt"/>
              <a:buAutoNum type="arabicPeriod"/>
            </a:pPr>
            <a:r>
              <a:rPr lang="en-GB" sz="1600" dirty="0">
                <a:latin typeface="Calibri" panose="020F0502020204030204" pitchFamily="34" charset="0"/>
                <a:cs typeface="Calibri" panose="020F0502020204030204" pitchFamily="34" charset="0"/>
              </a:rPr>
              <a:t>An article relevant to your other modules) or</a:t>
            </a:r>
          </a:p>
          <a:p>
            <a:pPr>
              <a:buFont typeface="+mj-lt"/>
              <a:buAutoNum type="arabicPeriod"/>
            </a:pPr>
            <a:r>
              <a:rPr lang="en-GB" sz="1600" dirty="0">
                <a:latin typeface="Calibri" panose="020F0502020204030204" pitchFamily="34" charset="0"/>
                <a:cs typeface="Calibri" panose="020F0502020204030204" pitchFamily="34" charset="0"/>
              </a:rPr>
              <a:t>Capacity for (Co)Management of Marine Protected Areas in the Caribbean</a:t>
            </a:r>
            <a:r>
              <a:rPr lang="en-GB" sz="1600">
                <a:latin typeface="Calibri" panose="020F0502020204030204" pitchFamily="34" charset="0"/>
                <a:cs typeface="Calibri" panose="020F0502020204030204" pitchFamily="34" charset="0"/>
              </a:rPr>
              <a:t>, </a:t>
            </a:r>
          </a:p>
          <a:p>
            <a:pPr lvl="1">
              <a:buFont typeface="+mj-lt"/>
              <a:buAutoNum type="arabicPeriod"/>
            </a:pPr>
            <a:r>
              <a:rPr lang="en-GB" sz="1200">
                <a:latin typeface="Calibri" panose="020F0502020204030204" pitchFamily="34" charset="0"/>
                <a:cs typeface="Calibri" panose="020F0502020204030204" pitchFamily="34" charset="0"/>
              </a:rPr>
              <a:t>OR</a:t>
            </a:r>
            <a:endParaRPr lang="en-GB" sz="1200" dirty="0">
              <a:latin typeface="Calibri" panose="020F0502020204030204" pitchFamily="34" charset="0"/>
              <a:cs typeface="Calibri" panose="020F0502020204030204" pitchFamily="34" charset="0"/>
            </a:endParaRPr>
          </a:p>
          <a:p>
            <a:pPr>
              <a:buFont typeface="+mj-lt"/>
              <a:buAutoNum type="arabicPeriod"/>
            </a:pPr>
            <a:r>
              <a:rPr lang="en-GB" sz="1600" dirty="0">
                <a:latin typeface="Calibri" panose="020F0502020204030204" pitchFamily="34" charset="0"/>
                <a:cs typeface="Calibri" panose="020F0502020204030204" pitchFamily="34" charset="0"/>
              </a:rPr>
              <a:t>A preliminary assessment of the impact of COVID-19 on environment – A case study of China (Science of The Total Environment, Vol. 728, 1 August 2020)</a:t>
            </a:r>
          </a:p>
          <a:p>
            <a:endParaRPr lang="en-GB" sz="1400" dirty="0">
              <a:solidFill>
                <a:srgbClr val="FFFF00"/>
              </a:solidFill>
            </a:endParaRPr>
          </a:p>
          <a:p>
            <a:endParaRPr lang="en-GB" sz="2400" dirty="0"/>
          </a:p>
        </p:txBody>
      </p:sp>
      <p:pic>
        <p:nvPicPr>
          <p:cNvPr id="2" name="Picture 1"/>
          <p:cNvPicPr>
            <a:picLocks noChangeAspect="1"/>
          </p:cNvPicPr>
          <p:nvPr/>
        </p:nvPicPr>
        <p:blipFill>
          <a:blip r:embed="rId3"/>
          <a:stretch>
            <a:fillRect/>
          </a:stretch>
        </p:blipFill>
        <p:spPr>
          <a:xfrm>
            <a:off x="2714625" y="4244699"/>
            <a:ext cx="3714750" cy="2571750"/>
          </a:xfrm>
          <a:prstGeom prst="rect">
            <a:avLst/>
          </a:prstGeom>
        </p:spPr>
      </p:pic>
    </p:spTree>
    <p:extLst>
      <p:ext uri="{BB962C8B-B14F-4D97-AF65-F5344CB8AC3E}">
        <p14:creationId xmlns:p14="http://schemas.microsoft.com/office/powerpoint/2010/main" val="3035040006"/>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7650"/>
                                        </p:tgtEl>
                                        <p:attrNameLst>
                                          <p:attrName>style.visibility</p:attrName>
                                        </p:attrNameLst>
                                      </p:cBhvr>
                                      <p:to>
                                        <p:strVal val="visible"/>
                                      </p:to>
                                    </p:set>
                                    <p:animEffect transition="in" filter="fade">
                                      <p:cBhvr>
                                        <p:cTn id="7" dur="2000"/>
                                        <p:tgtEl>
                                          <p:spTgt spid="27650"/>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27651">
                                            <p:txEl>
                                              <p:pRg st="1" end="1"/>
                                            </p:txEl>
                                          </p:spTgt>
                                        </p:tgtEl>
                                        <p:attrNameLst>
                                          <p:attrName>style.visibility</p:attrName>
                                        </p:attrNameLst>
                                      </p:cBhvr>
                                      <p:to>
                                        <p:strVal val="visible"/>
                                      </p:to>
                                    </p:set>
                                    <p:anim calcmode="lin" valueType="num">
                                      <p:cBhvr additive="base">
                                        <p:cTn id="12" dur="500" fill="hold"/>
                                        <p:tgtEl>
                                          <p:spTgt spid="27651">
                                            <p:txEl>
                                              <p:pRg st="1" end="1"/>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27651">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27651">
                                            <p:txEl>
                                              <p:pRg st="2" end="2"/>
                                            </p:txEl>
                                          </p:spTgt>
                                        </p:tgtEl>
                                        <p:attrNameLst>
                                          <p:attrName>style.visibility</p:attrName>
                                        </p:attrNameLst>
                                      </p:cBhvr>
                                      <p:to>
                                        <p:strVal val="visible"/>
                                      </p:to>
                                    </p:set>
                                    <p:anim calcmode="lin" valueType="num">
                                      <p:cBhvr additive="base">
                                        <p:cTn id="18" dur="500" fill="hold"/>
                                        <p:tgtEl>
                                          <p:spTgt spid="27651">
                                            <p:txEl>
                                              <p:pRg st="2" end="2"/>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27651">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27651">
                                            <p:txEl>
                                              <p:pRg st="3" end="3"/>
                                            </p:txEl>
                                          </p:spTgt>
                                        </p:tgtEl>
                                        <p:attrNameLst>
                                          <p:attrName>style.visibility</p:attrName>
                                        </p:attrNameLst>
                                      </p:cBhvr>
                                      <p:to>
                                        <p:strVal val="visible"/>
                                      </p:to>
                                    </p:set>
                                    <p:anim calcmode="lin" valueType="num">
                                      <p:cBhvr additive="base">
                                        <p:cTn id="24" dur="500" fill="hold"/>
                                        <p:tgtEl>
                                          <p:spTgt spid="27651">
                                            <p:txEl>
                                              <p:pRg st="3" end="3"/>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27651">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27651">
                                            <p:txEl>
                                              <p:pRg st="4" end="4"/>
                                            </p:txEl>
                                          </p:spTgt>
                                        </p:tgtEl>
                                        <p:attrNameLst>
                                          <p:attrName>style.visibility</p:attrName>
                                        </p:attrNameLst>
                                      </p:cBhvr>
                                      <p:to>
                                        <p:strVal val="visible"/>
                                      </p:to>
                                    </p:set>
                                    <p:anim calcmode="lin" valueType="num">
                                      <p:cBhvr additive="base">
                                        <p:cTn id="30" dur="500" fill="hold"/>
                                        <p:tgtEl>
                                          <p:spTgt spid="27651">
                                            <p:txEl>
                                              <p:pRg st="4" end="4"/>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27651">
                                            <p:txEl>
                                              <p:pRg st="4" end="4"/>
                                            </p:txEl>
                                          </p:spTgt>
                                        </p:tgtEl>
                                        <p:attrNameLst>
                                          <p:attrName>ppt_y</p:attrName>
                                        </p:attrNameLst>
                                      </p:cBhvr>
                                      <p:tavLst>
                                        <p:tav tm="0">
                                          <p:val>
                                            <p:strVal val="1+#ppt_h/2"/>
                                          </p:val>
                                        </p:tav>
                                        <p:tav tm="100000">
                                          <p:val>
                                            <p:strVal val="#ppt_y"/>
                                          </p:val>
                                        </p:tav>
                                      </p:tavLst>
                                    </p:anim>
                                  </p:childTnLst>
                                </p:cTn>
                              </p:par>
                              <p:par>
                                <p:cTn id="32" presetID="2" presetClass="entr" presetSubtype="4" fill="hold" grpId="0" nodeType="withEffect">
                                  <p:stCondLst>
                                    <p:cond delay="0"/>
                                  </p:stCondLst>
                                  <p:childTnLst>
                                    <p:set>
                                      <p:cBhvr>
                                        <p:cTn id="33" dur="1" fill="hold">
                                          <p:stCondLst>
                                            <p:cond delay="0"/>
                                          </p:stCondLst>
                                        </p:cTn>
                                        <p:tgtEl>
                                          <p:spTgt spid="27651">
                                            <p:txEl>
                                              <p:pRg st="5" end="5"/>
                                            </p:txEl>
                                          </p:spTgt>
                                        </p:tgtEl>
                                        <p:attrNameLst>
                                          <p:attrName>style.visibility</p:attrName>
                                        </p:attrNameLst>
                                      </p:cBhvr>
                                      <p:to>
                                        <p:strVal val="visible"/>
                                      </p:to>
                                    </p:set>
                                    <p:anim calcmode="lin" valueType="num">
                                      <p:cBhvr additive="base">
                                        <p:cTn id="34" dur="500" fill="hold"/>
                                        <p:tgtEl>
                                          <p:spTgt spid="27651">
                                            <p:txEl>
                                              <p:pRg st="5" end="5"/>
                                            </p:txEl>
                                          </p:spTgt>
                                        </p:tgtEl>
                                        <p:attrNameLst>
                                          <p:attrName>ppt_x</p:attrName>
                                        </p:attrNameLst>
                                      </p:cBhvr>
                                      <p:tavLst>
                                        <p:tav tm="0">
                                          <p:val>
                                            <p:strVal val="#ppt_x"/>
                                          </p:val>
                                        </p:tav>
                                        <p:tav tm="100000">
                                          <p:val>
                                            <p:strVal val="#ppt_x"/>
                                          </p:val>
                                        </p:tav>
                                      </p:tavLst>
                                    </p:anim>
                                    <p:anim calcmode="lin" valueType="num">
                                      <p:cBhvr additive="base">
                                        <p:cTn id="35" dur="500" fill="hold"/>
                                        <p:tgtEl>
                                          <p:spTgt spid="27651">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2" presetClass="entr" presetSubtype="4" fill="hold" grpId="0" nodeType="clickEffect">
                                  <p:stCondLst>
                                    <p:cond delay="0"/>
                                  </p:stCondLst>
                                  <p:childTnLst>
                                    <p:set>
                                      <p:cBhvr>
                                        <p:cTn id="39" dur="1" fill="hold">
                                          <p:stCondLst>
                                            <p:cond delay="0"/>
                                          </p:stCondLst>
                                        </p:cTn>
                                        <p:tgtEl>
                                          <p:spTgt spid="27651">
                                            <p:txEl>
                                              <p:pRg st="6" end="6"/>
                                            </p:txEl>
                                          </p:spTgt>
                                        </p:tgtEl>
                                        <p:attrNameLst>
                                          <p:attrName>style.visibility</p:attrName>
                                        </p:attrNameLst>
                                      </p:cBhvr>
                                      <p:to>
                                        <p:strVal val="visible"/>
                                      </p:to>
                                    </p:set>
                                    <p:anim calcmode="lin" valueType="num">
                                      <p:cBhvr additive="base">
                                        <p:cTn id="40" dur="500" fill="hold"/>
                                        <p:tgtEl>
                                          <p:spTgt spid="27651">
                                            <p:txEl>
                                              <p:pRg st="6" end="6"/>
                                            </p:txEl>
                                          </p:spTgt>
                                        </p:tgtEl>
                                        <p:attrNameLst>
                                          <p:attrName>ppt_x</p:attrName>
                                        </p:attrNameLst>
                                      </p:cBhvr>
                                      <p:tavLst>
                                        <p:tav tm="0">
                                          <p:val>
                                            <p:strVal val="#ppt_x"/>
                                          </p:val>
                                        </p:tav>
                                        <p:tav tm="100000">
                                          <p:val>
                                            <p:strVal val="#ppt_x"/>
                                          </p:val>
                                        </p:tav>
                                      </p:tavLst>
                                    </p:anim>
                                    <p:anim calcmode="lin" valueType="num">
                                      <p:cBhvr additive="base">
                                        <p:cTn id="41" dur="500" fill="hold"/>
                                        <p:tgtEl>
                                          <p:spTgt spid="27651">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650" grpId="0"/>
      <p:bldP spid="27651" grpId="0" build="p"/>
    </p:bldLst>
  </p:timing>
</p:sld>
</file>

<file path=ppt/slides/slide6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 name="Rectangle 9"/>
          <p:cNvSpPr>
            <a:spLocks noGrp="1" noChangeArrowheads="1"/>
          </p:cNvSpPr>
          <p:nvPr>
            <p:ph type="ftr" sz="quarter" idx="3"/>
          </p:nvPr>
        </p:nvSpPr>
        <p:spPr/>
        <p:txBody>
          <a:bodyPr/>
          <a:lstStyle/>
          <a:p>
            <a:r>
              <a:rPr lang="en-GB"/>
              <a:t>CH2022</a:t>
            </a:r>
          </a:p>
        </p:txBody>
      </p:sp>
      <p:sp>
        <p:nvSpPr>
          <p:cNvPr id="7" name="Rectangle 10"/>
          <p:cNvSpPr>
            <a:spLocks noGrp="1" noChangeArrowheads="1"/>
          </p:cNvSpPr>
          <p:nvPr>
            <p:ph type="sldNum" sz="quarter" idx="4"/>
          </p:nvPr>
        </p:nvSpPr>
        <p:spPr/>
        <p:txBody>
          <a:bodyPr/>
          <a:lstStyle/>
          <a:p>
            <a:fld id="{3C3D7EFC-0FBC-4C4E-872F-A7006DB2EB89}" type="slidenum">
              <a:rPr lang="en-GB"/>
              <a:pPr/>
              <a:t>65</a:t>
            </a:fld>
            <a:endParaRPr lang="en-GB"/>
          </a:p>
        </p:txBody>
      </p:sp>
      <p:sp>
        <p:nvSpPr>
          <p:cNvPr id="28674" name="Rectangle 2"/>
          <p:cNvSpPr>
            <a:spLocks noGrp="1" noChangeArrowheads="1"/>
          </p:cNvSpPr>
          <p:nvPr>
            <p:ph type="ctrTitle"/>
          </p:nvPr>
        </p:nvSpPr>
        <p:spPr>
          <a:xfrm>
            <a:off x="762000" y="457200"/>
            <a:ext cx="7772400" cy="1143000"/>
          </a:xfrm>
          <a:noFill/>
          <a:ln/>
        </p:spPr>
        <p:txBody>
          <a:bodyPr lIns="90488" tIns="44450" rIns="90488" bIns="44450" anchor="ctr"/>
          <a:lstStyle/>
          <a:p>
            <a:r>
              <a:rPr lang="en-GB" sz="3200" b="1"/>
              <a:t>How to Choose a Suitable Methodology</a:t>
            </a:r>
          </a:p>
        </p:txBody>
      </p:sp>
      <p:sp>
        <p:nvSpPr>
          <p:cNvPr id="28675" name="Rectangle 3"/>
          <p:cNvSpPr>
            <a:spLocks noGrp="1" noChangeArrowheads="1"/>
          </p:cNvSpPr>
          <p:nvPr>
            <p:ph type="subTitle" idx="1"/>
          </p:nvPr>
        </p:nvSpPr>
        <p:spPr>
          <a:xfrm>
            <a:off x="827088" y="4365625"/>
            <a:ext cx="8153400" cy="1752600"/>
          </a:xfrm>
          <a:noFill/>
          <a:ln/>
        </p:spPr>
        <p:txBody>
          <a:bodyPr lIns="90488" tIns="44450" rIns="90488" bIns="44450"/>
          <a:lstStyle/>
          <a:p>
            <a:pPr>
              <a:buFont typeface="Wingdings" pitchFamily="2" charset="2"/>
              <a:buChar char="¡"/>
            </a:pPr>
            <a:r>
              <a:rPr lang="en-GB" sz="2500" dirty="0"/>
              <a:t>Reflect overall research strategy (Mason, 1996)</a:t>
            </a:r>
          </a:p>
          <a:p>
            <a:pPr>
              <a:buFont typeface="Wingdings" pitchFamily="2" charset="2"/>
              <a:buChar char="¡"/>
            </a:pPr>
            <a:r>
              <a:rPr lang="en-GB" sz="2500" dirty="0"/>
              <a:t>What is a research strategy?</a:t>
            </a:r>
          </a:p>
          <a:p>
            <a:pPr>
              <a:buFont typeface="Wingdings" pitchFamily="2" charset="2"/>
              <a:buChar char="¡"/>
            </a:pPr>
            <a:r>
              <a:rPr lang="en-GB" sz="2500" dirty="0"/>
              <a:t>Action research, case studies, experiments, surveys (Robson, 1993)</a:t>
            </a:r>
          </a:p>
        </p:txBody>
      </p:sp>
      <p:sp>
        <p:nvSpPr>
          <p:cNvPr id="28676" name="Text Box 4"/>
          <p:cNvSpPr txBox="1">
            <a:spLocks noChangeArrowheads="1"/>
          </p:cNvSpPr>
          <p:nvPr/>
        </p:nvSpPr>
        <p:spPr bwMode="auto">
          <a:xfrm>
            <a:off x="6934200" y="6172200"/>
            <a:ext cx="1981200" cy="457200"/>
          </a:xfrm>
          <a:prstGeom prst="rect">
            <a:avLst/>
          </a:prstGeom>
          <a:noFill/>
          <a:ln w="12700">
            <a:noFill/>
            <a:miter lim="800000"/>
            <a:headEnd/>
            <a:tailEnd/>
          </a:ln>
          <a:effectLst/>
        </p:spPr>
        <p:txBody>
          <a:bodyPr>
            <a:spAutoFit/>
          </a:bodyPr>
          <a:lstStyle/>
          <a:p>
            <a:pPr eaLnBrk="0" hangingPunct="0">
              <a:spcBef>
                <a:spcPct val="50000"/>
              </a:spcBef>
            </a:pPr>
            <a:r>
              <a:rPr lang="en-GB" sz="2400">
                <a:solidFill>
                  <a:srgbClr val="FF3300"/>
                </a:solidFill>
                <a:latin typeface="Times New Roman" pitchFamily="18" charset="0"/>
              </a:rPr>
              <a:t>SESSION 4</a:t>
            </a:r>
          </a:p>
        </p:txBody>
      </p:sp>
      <p:sp>
        <p:nvSpPr>
          <p:cNvPr id="28677" name="Text Box 5"/>
          <p:cNvSpPr txBox="1">
            <a:spLocks noChangeArrowheads="1"/>
          </p:cNvSpPr>
          <p:nvPr/>
        </p:nvSpPr>
        <p:spPr bwMode="auto">
          <a:xfrm>
            <a:off x="971550" y="2492375"/>
            <a:ext cx="7696200" cy="1920875"/>
          </a:xfrm>
          <a:prstGeom prst="rect">
            <a:avLst/>
          </a:prstGeom>
          <a:noFill/>
          <a:ln w="12700">
            <a:noFill/>
            <a:miter lim="800000"/>
            <a:headEnd/>
            <a:tailEnd/>
          </a:ln>
          <a:effectLst/>
        </p:spPr>
        <p:txBody>
          <a:bodyPr>
            <a:spAutoFit/>
          </a:bodyPr>
          <a:lstStyle/>
          <a:p>
            <a:pPr algn="ctr">
              <a:spcBef>
                <a:spcPct val="20000"/>
              </a:spcBef>
              <a:buClr>
                <a:schemeClr val="tx2"/>
              </a:buClr>
              <a:buSzPct val="115000"/>
            </a:pPr>
            <a:r>
              <a:rPr lang="en-GB" sz="2800">
                <a:latin typeface="Times New Roman" pitchFamily="18" charset="0"/>
              </a:rPr>
              <a:t>“</a:t>
            </a:r>
            <a:r>
              <a:rPr lang="en-GB" sz="2800" i="1">
                <a:latin typeface="Times New Roman" pitchFamily="18" charset="0"/>
              </a:rPr>
              <a:t>Knowing what you want to find out leads inexorably to the question of how you will get the information.”  (Miles &amp; Huberman, 1984, p. 42)</a:t>
            </a:r>
          </a:p>
          <a:p>
            <a:pPr>
              <a:spcBef>
                <a:spcPct val="50000"/>
              </a:spcBef>
            </a:pPr>
            <a:endParaRPr lang="en-GB" sz="2400">
              <a:latin typeface="Times New Roman" pitchFamily="18" charset="0"/>
            </a:endParaRP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8674"/>
                                        </p:tgtEl>
                                        <p:attrNameLst>
                                          <p:attrName>style.visibility</p:attrName>
                                        </p:attrNameLst>
                                      </p:cBhvr>
                                      <p:to>
                                        <p:strVal val="visible"/>
                                      </p:to>
                                    </p:set>
                                    <p:animEffect transition="in" filter="fade">
                                      <p:cBhvr>
                                        <p:cTn id="7" dur="2000"/>
                                        <p:tgtEl>
                                          <p:spTgt spid="2867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8675"/>
                                        </p:tgtEl>
                                        <p:attrNameLst>
                                          <p:attrName>style.visibility</p:attrName>
                                        </p:attrNameLst>
                                      </p:cBhvr>
                                      <p:to>
                                        <p:strVal val="visible"/>
                                      </p:to>
                                    </p:set>
                                    <p:animEffect transition="in" filter="fade">
                                      <p:cBhvr>
                                        <p:cTn id="10" dur="2000"/>
                                        <p:tgtEl>
                                          <p:spTgt spid="2867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674" grpId="0"/>
      <p:bldP spid="28675" grpId="0"/>
    </p:bld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half" idx="1"/>
          </p:nvPr>
        </p:nvSpPr>
        <p:spPr/>
        <p:txBody>
          <a:bodyPr/>
          <a:lstStyle/>
          <a:p>
            <a:endParaRPr lang="en-GB"/>
          </a:p>
        </p:txBody>
      </p:sp>
      <p:sp>
        <p:nvSpPr>
          <p:cNvPr id="4" name="Text Placeholder 3"/>
          <p:cNvSpPr>
            <a:spLocks noGrp="1"/>
          </p:cNvSpPr>
          <p:nvPr>
            <p:ph type="body" sz="half" idx="2"/>
          </p:nvPr>
        </p:nvSpPr>
        <p:spPr/>
        <p:txBody>
          <a:bodyPr/>
          <a:lstStyle/>
          <a:p>
            <a:endParaRPr lang="en-GB"/>
          </a:p>
        </p:txBody>
      </p:sp>
      <p:sp>
        <p:nvSpPr>
          <p:cNvPr id="5" name="Footer Placeholder 4"/>
          <p:cNvSpPr>
            <a:spLocks noGrp="1"/>
          </p:cNvSpPr>
          <p:nvPr>
            <p:ph type="ftr" sz="quarter" idx="11"/>
          </p:nvPr>
        </p:nvSpPr>
        <p:spPr/>
        <p:txBody>
          <a:bodyPr/>
          <a:lstStyle/>
          <a:p>
            <a:r>
              <a:rPr lang="en-GB"/>
              <a:t>CH2022</a:t>
            </a:r>
          </a:p>
        </p:txBody>
      </p:sp>
      <p:sp>
        <p:nvSpPr>
          <p:cNvPr id="6" name="Slide Number Placeholder 5"/>
          <p:cNvSpPr>
            <a:spLocks noGrp="1"/>
          </p:cNvSpPr>
          <p:nvPr>
            <p:ph type="sldNum" sz="quarter" idx="12"/>
          </p:nvPr>
        </p:nvSpPr>
        <p:spPr/>
        <p:txBody>
          <a:bodyPr/>
          <a:lstStyle/>
          <a:p>
            <a:fld id="{37278DE2-306D-4DA3-8A65-0FDC2E3E9D17}" type="slidenum">
              <a:rPr lang="en-GB" smtClean="0"/>
              <a:pPr/>
              <a:t>66</a:t>
            </a:fld>
            <a:endParaRPr lang="en-GB"/>
          </a:p>
        </p:txBody>
      </p:sp>
      <p:pic>
        <p:nvPicPr>
          <p:cNvPr id="7" name="irc_mi" descr="http://youniv.files.wordpress.com/2009/08/0-researchonion.jpg">
            <a:hlinkClick r:id="rId2"/>
          </p:cNvPr>
          <p:cNvPicPr/>
          <p:nvPr/>
        </p:nvPicPr>
        <p:blipFill>
          <a:blip r:embed="rId3">
            <a:extLst>
              <a:ext uri="{28A0092B-C50C-407E-A947-70E740481C1C}">
                <a14:useLocalDpi xmlns:a14="http://schemas.microsoft.com/office/drawing/2010/main" val="0"/>
              </a:ext>
            </a:extLst>
          </a:blip>
          <a:srcRect/>
          <a:stretch>
            <a:fillRect/>
          </a:stretch>
        </p:blipFill>
        <p:spPr bwMode="auto">
          <a:xfrm>
            <a:off x="35496" y="44624"/>
            <a:ext cx="9043878" cy="6813376"/>
          </a:xfrm>
          <a:prstGeom prst="rect">
            <a:avLst/>
          </a:prstGeom>
          <a:noFill/>
          <a:ln>
            <a:noFill/>
          </a:ln>
        </p:spPr>
      </p:pic>
    </p:spTree>
    <p:extLst>
      <p:ext uri="{BB962C8B-B14F-4D97-AF65-F5344CB8AC3E}">
        <p14:creationId xmlns:p14="http://schemas.microsoft.com/office/powerpoint/2010/main" val="918625143"/>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Footer Placeholder 5"/>
          <p:cNvSpPr>
            <a:spLocks noGrp="1"/>
          </p:cNvSpPr>
          <p:nvPr>
            <p:ph type="ftr" sz="quarter" idx="11"/>
          </p:nvPr>
        </p:nvSpPr>
        <p:spPr/>
        <p:txBody>
          <a:bodyPr/>
          <a:lstStyle/>
          <a:p>
            <a:r>
              <a:rPr lang="en-GB"/>
              <a:t>CH2022</a:t>
            </a:r>
          </a:p>
        </p:txBody>
      </p:sp>
      <p:sp>
        <p:nvSpPr>
          <p:cNvPr id="6" name="Slide Number Placeholder 6"/>
          <p:cNvSpPr>
            <a:spLocks noGrp="1"/>
          </p:cNvSpPr>
          <p:nvPr>
            <p:ph type="sldNum" sz="quarter" idx="12"/>
          </p:nvPr>
        </p:nvSpPr>
        <p:spPr/>
        <p:txBody>
          <a:bodyPr/>
          <a:lstStyle/>
          <a:p>
            <a:fld id="{59B2DD03-D179-4087-AC23-79383847CA1D}" type="slidenum">
              <a:rPr lang="en-GB"/>
              <a:pPr/>
              <a:t>67</a:t>
            </a:fld>
            <a:endParaRPr lang="en-GB"/>
          </a:p>
        </p:txBody>
      </p:sp>
      <p:sp>
        <p:nvSpPr>
          <p:cNvPr id="29698" name="Rectangle 2"/>
          <p:cNvSpPr>
            <a:spLocks noGrp="1" noChangeArrowheads="1"/>
          </p:cNvSpPr>
          <p:nvPr>
            <p:ph type="title"/>
          </p:nvPr>
        </p:nvSpPr>
        <p:spPr>
          <a:noFill/>
          <a:ln/>
        </p:spPr>
        <p:txBody>
          <a:bodyPr lIns="90488" tIns="44450" rIns="90488" bIns="44450" anchor="ctr"/>
          <a:lstStyle/>
          <a:p>
            <a:r>
              <a:rPr lang="en-GB" sz="2400" b="1"/>
              <a:t>Wide variety of methods available.  How to decide? Blaxter et. al. (1997)</a:t>
            </a:r>
            <a:r>
              <a:rPr lang="en-GB" sz="2800"/>
              <a:t> </a:t>
            </a:r>
          </a:p>
        </p:txBody>
      </p:sp>
      <p:sp>
        <p:nvSpPr>
          <p:cNvPr id="29699" name="Rectangle 3"/>
          <p:cNvSpPr>
            <a:spLocks noGrp="1" noChangeArrowheads="1"/>
          </p:cNvSpPr>
          <p:nvPr>
            <p:ph type="body" sz="half" idx="1"/>
          </p:nvPr>
        </p:nvSpPr>
        <p:spPr>
          <a:xfrm>
            <a:off x="1370013" y="1827213"/>
            <a:ext cx="3586162" cy="4114800"/>
          </a:xfrm>
          <a:noFill/>
          <a:ln/>
        </p:spPr>
        <p:txBody>
          <a:bodyPr lIns="90488" tIns="44450" rIns="90488" bIns="44450"/>
          <a:lstStyle/>
          <a:p>
            <a:r>
              <a:rPr lang="en-GB" sz="2500"/>
              <a:t>Research Families</a:t>
            </a:r>
          </a:p>
          <a:p>
            <a:pPr>
              <a:buFont typeface="Wingdings" pitchFamily="2" charset="2"/>
              <a:buNone/>
            </a:pPr>
            <a:endParaRPr lang="en-GB" sz="2500"/>
          </a:p>
          <a:p>
            <a:r>
              <a:rPr lang="en-GB" sz="2500"/>
              <a:t>Research Strategies</a:t>
            </a:r>
          </a:p>
          <a:p>
            <a:pPr>
              <a:buFont typeface="Wingdings" pitchFamily="2" charset="2"/>
              <a:buNone/>
            </a:pPr>
            <a:endParaRPr lang="en-GB" sz="2500"/>
          </a:p>
          <a:p>
            <a:r>
              <a:rPr lang="en-GB" sz="2500"/>
              <a:t>Research techniques</a:t>
            </a:r>
          </a:p>
        </p:txBody>
      </p:sp>
      <p:graphicFrame>
        <p:nvGraphicFramePr>
          <p:cNvPr id="29700" name="Object 4">
            <a:hlinkClick r:id="" action="ppaction://ole?verb=0"/>
          </p:cNvPr>
          <p:cNvGraphicFramePr>
            <a:graphicFrameLocks/>
          </p:cNvGraphicFramePr>
          <p:nvPr/>
        </p:nvGraphicFramePr>
        <p:xfrm>
          <a:off x="5221288" y="2195513"/>
          <a:ext cx="3265487" cy="3448050"/>
        </p:xfrm>
        <a:graphic>
          <a:graphicData uri="http://schemas.openxmlformats.org/presentationml/2006/ole">
            <mc:AlternateContent xmlns:mc="http://schemas.openxmlformats.org/markup-compatibility/2006">
              <mc:Choice xmlns:v="urn:schemas-microsoft-com:vml" Requires="v">
                <p:oleObj name="Microsoft ClipArt Gallery" r:id="rId3" imgW="3276600" imgH="3459163" progId="">
                  <p:embed/>
                </p:oleObj>
              </mc:Choice>
              <mc:Fallback>
                <p:oleObj name="Microsoft ClipArt Gallery" r:id="rId3" imgW="3276600" imgH="3459163" progId="">
                  <p:embed/>
                  <p:pic>
                    <p:nvPicPr>
                      <p:cNvPr id="29700" name="Object 4">
                        <a:hlinkClick r:id="" action="ppaction://ole?verb=0"/>
                      </p:cNvPr>
                      <p:cNvPicPr>
                        <a:picLocks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221288" y="2195513"/>
                        <a:ext cx="3265487" cy="34480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9698"/>
                                        </p:tgtEl>
                                        <p:attrNameLst>
                                          <p:attrName>style.visibility</p:attrName>
                                        </p:attrNameLst>
                                      </p:cBhvr>
                                      <p:to>
                                        <p:strVal val="visible"/>
                                      </p:to>
                                    </p:set>
                                    <p:animEffect transition="in" filter="fade">
                                      <p:cBhvr>
                                        <p:cTn id="7" dur="2000"/>
                                        <p:tgtEl>
                                          <p:spTgt spid="2969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9699"/>
                                        </p:tgtEl>
                                        <p:attrNameLst>
                                          <p:attrName>style.visibility</p:attrName>
                                        </p:attrNameLst>
                                      </p:cBhvr>
                                      <p:to>
                                        <p:strVal val="visible"/>
                                      </p:to>
                                    </p:set>
                                    <p:animEffect transition="in" filter="fade">
                                      <p:cBhvr>
                                        <p:cTn id="10" dur="2000"/>
                                        <p:tgtEl>
                                          <p:spTgt spid="2969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698" grpId="0"/>
      <p:bldP spid="29699" grpId="0"/>
    </p:bldLst>
  </p:timing>
</p:sld>
</file>

<file path=ppt/slides/slide6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Footer Placeholder 4"/>
          <p:cNvSpPr>
            <a:spLocks noGrp="1"/>
          </p:cNvSpPr>
          <p:nvPr>
            <p:ph type="ftr" sz="quarter" idx="11"/>
          </p:nvPr>
        </p:nvSpPr>
        <p:spPr/>
        <p:txBody>
          <a:bodyPr/>
          <a:lstStyle/>
          <a:p>
            <a:r>
              <a:rPr lang="en-GB"/>
              <a:t>CH2022</a:t>
            </a:r>
          </a:p>
        </p:txBody>
      </p:sp>
      <p:sp>
        <p:nvSpPr>
          <p:cNvPr id="5" name="Slide Number Placeholder 5"/>
          <p:cNvSpPr>
            <a:spLocks noGrp="1"/>
          </p:cNvSpPr>
          <p:nvPr>
            <p:ph type="sldNum" sz="quarter" idx="12"/>
          </p:nvPr>
        </p:nvSpPr>
        <p:spPr/>
        <p:txBody>
          <a:bodyPr/>
          <a:lstStyle/>
          <a:p>
            <a:fld id="{903E0818-7335-4E9E-8052-855D99A1AEB2}" type="slidenum">
              <a:rPr lang="en-GB"/>
              <a:pPr/>
              <a:t>68</a:t>
            </a:fld>
            <a:endParaRPr lang="en-GB"/>
          </a:p>
        </p:txBody>
      </p:sp>
      <p:sp>
        <p:nvSpPr>
          <p:cNvPr id="30722" name="Rectangle 2"/>
          <p:cNvSpPr>
            <a:spLocks noGrp="1" noChangeArrowheads="1"/>
          </p:cNvSpPr>
          <p:nvPr>
            <p:ph type="title"/>
          </p:nvPr>
        </p:nvSpPr>
        <p:spPr>
          <a:noFill/>
          <a:ln/>
        </p:spPr>
        <p:txBody>
          <a:bodyPr lIns="90488" tIns="44450" rIns="90488" bIns="44450" anchor="ctr"/>
          <a:lstStyle/>
          <a:p>
            <a:r>
              <a:rPr lang="en-GB" sz="2800"/>
              <a:t>Research Families</a:t>
            </a:r>
          </a:p>
        </p:txBody>
      </p:sp>
      <p:sp>
        <p:nvSpPr>
          <p:cNvPr id="30723" name="Rectangle 3"/>
          <p:cNvSpPr>
            <a:spLocks noGrp="1" noChangeArrowheads="1"/>
          </p:cNvSpPr>
          <p:nvPr>
            <p:ph type="body" idx="1"/>
          </p:nvPr>
        </p:nvSpPr>
        <p:spPr>
          <a:xfrm>
            <a:off x="1370013" y="1827213"/>
            <a:ext cx="3443287" cy="4114800"/>
          </a:xfrm>
          <a:noFill/>
          <a:ln/>
        </p:spPr>
        <p:txBody>
          <a:bodyPr lIns="90488" tIns="44450" rIns="90488" bIns="44450"/>
          <a:lstStyle/>
          <a:p>
            <a:r>
              <a:rPr lang="en-GB"/>
              <a:t>Quantitative OR</a:t>
            </a:r>
          </a:p>
          <a:p>
            <a:r>
              <a:rPr lang="en-GB"/>
              <a:t>Qualitative</a:t>
            </a:r>
          </a:p>
          <a:p>
            <a:pPr>
              <a:buFont typeface="Wingdings" pitchFamily="2" charset="2"/>
              <a:buNone/>
            </a:pPr>
            <a:endParaRPr lang="en-GB"/>
          </a:p>
          <a:p>
            <a:r>
              <a:rPr lang="en-GB"/>
              <a:t>Office based  OR</a:t>
            </a:r>
          </a:p>
          <a:p>
            <a:r>
              <a:rPr lang="en-GB"/>
              <a:t>Fieldwork</a:t>
            </a:r>
          </a:p>
          <a:p>
            <a:pPr>
              <a:buFont typeface="Wingdings" pitchFamily="2" charset="2"/>
              <a:buNone/>
            </a:pPr>
            <a:endParaRPr lang="en-GB"/>
          </a:p>
          <a:p>
            <a:r>
              <a:rPr lang="en-GB"/>
              <a:t>Combination</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0722"/>
                                        </p:tgtEl>
                                        <p:attrNameLst>
                                          <p:attrName>style.visibility</p:attrName>
                                        </p:attrNameLst>
                                      </p:cBhvr>
                                      <p:to>
                                        <p:strVal val="visible"/>
                                      </p:to>
                                    </p:set>
                                    <p:animEffect transition="in" filter="fade">
                                      <p:cBhvr>
                                        <p:cTn id="7" dur="2000"/>
                                        <p:tgtEl>
                                          <p:spTgt spid="3072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0723"/>
                                        </p:tgtEl>
                                        <p:attrNameLst>
                                          <p:attrName>style.visibility</p:attrName>
                                        </p:attrNameLst>
                                      </p:cBhvr>
                                      <p:to>
                                        <p:strVal val="visible"/>
                                      </p:to>
                                    </p:set>
                                    <p:animEffect transition="in" filter="fade">
                                      <p:cBhvr>
                                        <p:cTn id="10" dur="2000"/>
                                        <p:tgtEl>
                                          <p:spTgt spid="307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22" grpId="0"/>
      <p:bldP spid="30723" grpId="0"/>
    </p:bldLst>
  </p:timing>
</p:sld>
</file>

<file path=ppt/slides/slide6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Footer Placeholder 5"/>
          <p:cNvSpPr>
            <a:spLocks noGrp="1"/>
          </p:cNvSpPr>
          <p:nvPr>
            <p:ph type="ftr" sz="quarter" idx="11"/>
          </p:nvPr>
        </p:nvSpPr>
        <p:spPr/>
        <p:txBody>
          <a:bodyPr/>
          <a:lstStyle/>
          <a:p>
            <a:r>
              <a:rPr lang="en-GB"/>
              <a:t>CH2022</a:t>
            </a:r>
          </a:p>
        </p:txBody>
      </p:sp>
      <p:sp>
        <p:nvSpPr>
          <p:cNvPr id="6" name="Slide Number Placeholder 6"/>
          <p:cNvSpPr>
            <a:spLocks noGrp="1"/>
          </p:cNvSpPr>
          <p:nvPr>
            <p:ph type="sldNum" sz="quarter" idx="12"/>
          </p:nvPr>
        </p:nvSpPr>
        <p:spPr/>
        <p:txBody>
          <a:bodyPr/>
          <a:lstStyle/>
          <a:p>
            <a:fld id="{B93333E1-01C3-4C22-8889-E2F1CA9AD6FB}" type="slidenum">
              <a:rPr lang="en-GB"/>
              <a:pPr/>
              <a:t>69</a:t>
            </a:fld>
            <a:endParaRPr lang="en-GB"/>
          </a:p>
        </p:txBody>
      </p:sp>
      <p:sp>
        <p:nvSpPr>
          <p:cNvPr id="31746" name="Rectangle 2"/>
          <p:cNvSpPr>
            <a:spLocks noGrp="1" noChangeArrowheads="1"/>
          </p:cNvSpPr>
          <p:nvPr>
            <p:ph type="title"/>
          </p:nvPr>
        </p:nvSpPr>
        <p:spPr>
          <a:noFill/>
          <a:ln/>
        </p:spPr>
        <p:txBody>
          <a:bodyPr lIns="90488" tIns="44450" rIns="90488" bIns="44450" anchor="ctr"/>
          <a:lstStyle/>
          <a:p>
            <a:r>
              <a:rPr lang="en-GB" sz="2800"/>
              <a:t>Research Strategies and Techniques</a:t>
            </a:r>
          </a:p>
        </p:txBody>
      </p:sp>
      <p:sp>
        <p:nvSpPr>
          <p:cNvPr id="31747" name="Rectangle 3"/>
          <p:cNvSpPr>
            <a:spLocks noGrp="1" noChangeArrowheads="1"/>
          </p:cNvSpPr>
          <p:nvPr>
            <p:ph type="body" sz="half" idx="1"/>
          </p:nvPr>
        </p:nvSpPr>
        <p:spPr>
          <a:xfrm>
            <a:off x="1187624" y="1827213"/>
            <a:ext cx="3888431" cy="4114800"/>
          </a:xfrm>
          <a:noFill/>
          <a:ln/>
        </p:spPr>
        <p:txBody>
          <a:bodyPr lIns="90488" tIns="44450" rIns="90488" bIns="44450"/>
          <a:lstStyle/>
          <a:p>
            <a:pPr algn="ctr">
              <a:buFont typeface="Wingdings" pitchFamily="2" charset="2"/>
              <a:buNone/>
            </a:pPr>
            <a:r>
              <a:rPr lang="en-GB" sz="2900" b="1" dirty="0"/>
              <a:t>Strategies	</a:t>
            </a:r>
            <a:r>
              <a:rPr lang="en-GB" sz="2500" dirty="0"/>
              <a:t>			</a:t>
            </a:r>
          </a:p>
          <a:p>
            <a:r>
              <a:rPr lang="en-GB" sz="2500" dirty="0"/>
              <a:t>Action research	</a:t>
            </a:r>
          </a:p>
          <a:p>
            <a:r>
              <a:rPr lang="en-GB" sz="2500" dirty="0"/>
              <a:t>Case study</a:t>
            </a:r>
          </a:p>
          <a:p>
            <a:r>
              <a:rPr lang="en-GB" sz="2500" dirty="0"/>
              <a:t>Experimentation</a:t>
            </a:r>
          </a:p>
          <a:p>
            <a:r>
              <a:rPr lang="en-GB" sz="2500" dirty="0"/>
              <a:t>Surveys</a:t>
            </a:r>
          </a:p>
          <a:p>
            <a:r>
              <a:rPr lang="en-GB" sz="2500" dirty="0"/>
              <a:t>Ethnographic</a:t>
            </a:r>
          </a:p>
        </p:txBody>
      </p:sp>
      <p:sp>
        <p:nvSpPr>
          <p:cNvPr id="31748" name="Rectangle 4"/>
          <p:cNvSpPr>
            <a:spLocks noGrp="1" noChangeArrowheads="1"/>
          </p:cNvSpPr>
          <p:nvPr>
            <p:ph type="body" sz="half" idx="2"/>
          </p:nvPr>
        </p:nvSpPr>
        <p:spPr>
          <a:xfrm>
            <a:off x="5097463" y="1827213"/>
            <a:ext cx="3586162" cy="4114800"/>
          </a:xfrm>
          <a:noFill/>
          <a:ln/>
        </p:spPr>
        <p:txBody>
          <a:bodyPr lIns="90488" tIns="44450" rIns="90488" bIns="44450"/>
          <a:lstStyle/>
          <a:p>
            <a:pPr algn="ctr">
              <a:buFont typeface="Wingdings" pitchFamily="2" charset="2"/>
              <a:buNone/>
            </a:pPr>
            <a:r>
              <a:rPr lang="en-GB" sz="2500" b="1"/>
              <a:t>Techniques</a:t>
            </a:r>
          </a:p>
          <a:p>
            <a:pPr algn="ctr">
              <a:buFont typeface="Wingdings" pitchFamily="2" charset="2"/>
              <a:buNone/>
            </a:pPr>
            <a:endParaRPr lang="en-GB" sz="2500" b="1"/>
          </a:p>
          <a:p>
            <a:r>
              <a:rPr lang="en-GB" sz="2500"/>
              <a:t>Documentation /</a:t>
            </a:r>
          </a:p>
          <a:p>
            <a:pPr>
              <a:buFont typeface="Wingdings" pitchFamily="2" charset="2"/>
              <a:buNone/>
            </a:pPr>
            <a:r>
              <a:rPr lang="en-GB" sz="2500"/>
              <a:t>	Archive</a:t>
            </a:r>
          </a:p>
          <a:p>
            <a:r>
              <a:rPr lang="en-GB" sz="2500"/>
              <a:t>Interviews</a:t>
            </a:r>
          </a:p>
          <a:p>
            <a:r>
              <a:rPr lang="en-GB" sz="2500"/>
              <a:t>Observation</a:t>
            </a:r>
          </a:p>
          <a:p>
            <a:r>
              <a:rPr lang="en-GB" sz="2500"/>
              <a:t>Questionnaires</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1746"/>
                                        </p:tgtEl>
                                        <p:attrNameLst>
                                          <p:attrName>style.visibility</p:attrName>
                                        </p:attrNameLst>
                                      </p:cBhvr>
                                      <p:to>
                                        <p:strVal val="visible"/>
                                      </p:to>
                                    </p:set>
                                    <p:animEffect transition="in" filter="fade">
                                      <p:cBhvr>
                                        <p:cTn id="7" dur="2000"/>
                                        <p:tgtEl>
                                          <p:spTgt spid="3174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1747"/>
                                        </p:tgtEl>
                                        <p:attrNameLst>
                                          <p:attrName>style.visibility</p:attrName>
                                        </p:attrNameLst>
                                      </p:cBhvr>
                                      <p:to>
                                        <p:strVal val="visible"/>
                                      </p:to>
                                    </p:set>
                                    <p:animEffect transition="in" filter="fade">
                                      <p:cBhvr>
                                        <p:cTn id="10" dur="2000"/>
                                        <p:tgtEl>
                                          <p:spTgt spid="31747"/>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31748"/>
                                        </p:tgtEl>
                                        <p:attrNameLst>
                                          <p:attrName>style.visibility</p:attrName>
                                        </p:attrNameLst>
                                      </p:cBhvr>
                                      <p:to>
                                        <p:strVal val="visible"/>
                                      </p:to>
                                    </p:set>
                                    <p:animEffect transition="in" filter="fade">
                                      <p:cBhvr>
                                        <p:cTn id="13" dur="2000"/>
                                        <p:tgtEl>
                                          <p:spTgt spid="3174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746" grpId="0"/>
      <p:bldP spid="31747" grpId="0"/>
      <p:bldP spid="31748" grpId="0"/>
    </p:bld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Action research</a:t>
            </a:r>
          </a:p>
        </p:txBody>
      </p:sp>
      <p:sp>
        <p:nvSpPr>
          <p:cNvPr id="3" name="Text Placeholder 2"/>
          <p:cNvSpPr>
            <a:spLocks noGrp="1"/>
          </p:cNvSpPr>
          <p:nvPr>
            <p:ph type="body" sz="half" idx="1"/>
          </p:nvPr>
        </p:nvSpPr>
        <p:spPr>
          <a:xfrm>
            <a:off x="755576" y="1700808"/>
            <a:ext cx="7992888" cy="3881437"/>
          </a:xfrm>
        </p:spPr>
        <p:txBody>
          <a:bodyPr/>
          <a:lstStyle/>
          <a:p>
            <a:r>
              <a:rPr lang="en-GB" sz="2000" dirty="0"/>
              <a:t>Initiated by Kurt </a:t>
            </a:r>
            <a:r>
              <a:rPr lang="en-GB" sz="2000" dirty="0" err="1"/>
              <a:t>Lewin</a:t>
            </a:r>
            <a:r>
              <a:rPr lang="en-GB" sz="2000" dirty="0"/>
              <a:t> (1946) MIT</a:t>
            </a:r>
          </a:p>
          <a:p>
            <a:r>
              <a:rPr lang="en-GB" sz="2000" dirty="0"/>
              <a:t>Action research involves the process of actively participating in an organization change situation whilst conducting research. (Wikipedia, 2020)</a:t>
            </a:r>
          </a:p>
          <a:p>
            <a:pPr marL="0" indent="0">
              <a:buNone/>
            </a:pPr>
            <a:r>
              <a:rPr lang="en-GB" sz="2000" dirty="0"/>
              <a:t> </a:t>
            </a:r>
          </a:p>
          <a:p>
            <a:r>
              <a:rPr lang="en-GB" sz="2000" i="1" dirty="0">
                <a:solidFill>
                  <a:schemeClr val="accent1">
                    <a:lumMod val="20000"/>
                    <a:lumOff val="80000"/>
                  </a:schemeClr>
                </a:solidFill>
              </a:rPr>
              <a:t>“Action research is simply a form of self-reflective enquiry undertaken by participants in social situations in order to improve the rationality and justice of their own practices, their understanding of these practices, and the situations in which the practices are carried out” </a:t>
            </a:r>
          </a:p>
          <a:p>
            <a:pPr lvl="1" algn="r"/>
            <a:r>
              <a:rPr lang="en-GB" sz="1600" dirty="0"/>
              <a:t>(Carr and </a:t>
            </a:r>
            <a:r>
              <a:rPr lang="en-GB" sz="1600" dirty="0" err="1"/>
              <a:t>Kemmis</a:t>
            </a:r>
            <a:r>
              <a:rPr lang="en-GB" sz="1600" dirty="0"/>
              <a:t> 1986: 162 cited in </a:t>
            </a:r>
            <a:r>
              <a:rPr lang="en-GB" sz="1600" dirty="0">
                <a:hlinkClick r:id="rId2"/>
              </a:rPr>
              <a:t>http://www.infed.org/research/b-actres.htm 2013</a:t>
            </a:r>
            <a:r>
              <a:rPr lang="en-GB" sz="1600" dirty="0"/>
              <a:t>).</a:t>
            </a:r>
          </a:p>
          <a:p>
            <a:r>
              <a:rPr lang="en-GB" sz="2000" dirty="0"/>
              <a:t>Declined in importance in the 60s but become increasingly important in recent research (Stringer, 2007)</a:t>
            </a:r>
          </a:p>
          <a:p>
            <a:pPr>
              <a:buNone/>
            </a:pPr>
            <a:endParaRPr lang="en-GB" sz="2000" dirty="0"/>
          </a:p>
        </p:txBody>
      </p:sp>
      <p:sp>
        <p:nvSpPr>
          <p:cNvPr id="5" name="Footer Placeholder 4"/>
          <p:cNvSpPr>
            <a:spLocks noGrp="1"/>
          </p:cNvSpPr>
          <p:nvPr>
            <p:ph type="ftr" sz="quarter" idx="11"/>
          </p:nvPr>
        </p:nvSpPr>
        <p:spPr/>
        <p:txBody>
          <a:bodyPr/>
          <a:lstStyle/>
          <a:p>
            <a:pPr>
              <a:defRPr/>
            </a:pPr>
            <a:r>
              <a:rPr lang="en-GB"/>
              <a:t>CH2022</a:t>
            </a:r>
            <a:endParaRPr lang="en-GB" dirty="0"/>
          </a:p>
        </p:txBody>
      </p:sp>
      <p:sp>
        <p:nvSpPr>
          <p:cNvPr id="6" name="Slide Number Placeholder 5"/>
          <p:cNvSpPr>
            <a:spLocks noGrp="1"/>
          </p:cNvSpPr>
          <p:nvPr>
            <p:ph type="sldNum" sz="quarter" idx="12"/>
          </p:nvPr>
        </p:nvSpPr>
        <p:spPr/>
        <p:txBody>
          <a:bodyPr/>
          <a:lstStyle/>
          <a:p>
            <a:pPr>
              <a:defRPr/>
            </a:pPr>
            <a:fld id="{3F80C4C8-1660-40E6-8E03-CA2B923C8B38}" type="slidenum">
              <a:rPr lang="en-GB" smtClean="0"/>
              <a:pPr>
                <a:defRPr/>
              </a:pPr>
              <a:t>70</a:t>
            </a:fld>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fade">
                                      <p:cBhvr>
                                        <p:cTn id="25" dur="2000"/>
                                        <p:tgtEl>
                                          <p:spTgt spid="3">
                                            <p:txEl>
                                              <p:pRg st="4" end="4"/>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3">
                                            <p:txEl>
                                              <p:pRg st="5" end="5"/>
                                            </p:txEl>
                                          </p:spTgt>
                                        </p:tgtEl>
                                        <p:attrNameLst>
                                          <p:attrName>style.visibility</p:attrName>
                                        </p:attrNameLst>
                                      </p:cBhvr>
                                      <p:to>
                                        <p:strVal val="visible"/>
                                      </p:to>
                                    </p:set>
                                    <p:animEffect transition="in" filter="fade">
                                      <p:cBhvr>
                                        <p:cTn id="30" dur="20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Action Research cont’d</a:t>
            </a:r>
          </a:p>
        </p:txBody>
      </p:sp>
      <p:sp>
        <p:nvSpPr>
          <p:cNvPr id="3" name="Text Placeholder 2"/>
          <p:cNvSpPr>
            <a:spLocks noGrp="1"/>
          </p:cNvSpPr>
          <p:nvPr>
            <p:ph type="body" sz="half" idx="1"/>
          </p:nvPr>
        </p:nvSpPr>
        <p:spPr>
          <a:xfrm>
            <a:off x="683568" y="1628800"/>
            <a:ext cx="8136904" cy="2808312"/>
          </a:xfrm>
        </p:spPr>
        <p:txBody>
          <a:bodyPr/>
          <a:lstStyle/>
          <a:p>
            <a:r>
              <a:rPr lang="en-GB" sz="2000" dirty="0"/>
              <a:t>Action research starts with an idea to solve or improve something. This idea is from a real life situation and will have real life benefits and applications.</a:t>
            </a:r>
          </a:p>
          <a:p>
            <a:r>
              <a:rPr lang="en-GB" sz="2000" dirty="0"/>
              <a:t>The people who have formed the idea are then also the people to test it and participate in the research.</a:t>
            </a:r>
          </a:p>
          <a:p>
            <a:r>
              <a:rPr lang="en-GB" sz="2000" dirty="0"/>
              <a:t>The research then follows a cycle, in which the idea is planned, put into action, monitored, analysed, and evaluated.</a:t>
            </a:r>
          </a:p>
          <a:p>
            <a:pPr algn="r">
              <a:buNone/>
            </a:pPr>
            <a:r>
              <a:rPr lang="en-GB" sz="2000" dirty="0">
                <a:hlinkClick r:id="rId2"/>
              </a:rPr>
              <a:t>http://www.thereadingrhizome.com/?p=133</a:t>
            </a:r>
            <a:r>
              <a:rPr lang="en-GB" sz="2000" dirty="0"/>
              <a:t> (2019)</a:t>
            </a:r>
          </a:p>
          <a:p>
            <a:endParaRPr lang="en-GB" dirty="0"/>
          </a:p>
        </p:txBody>
      </p:sp>
      <p:sp>
        <p:nvSpPr>
          <p:cNvPr id="5" name="Footer Placeholder 4"/>
          <p:cNvSpPr>
            <a:spLocks noGrp="1"/>
          </p:cNvSpPr>
          <p:nvPr>
            <p:ph type="ftr" sz="quarter" idx="11"/>
          </p:nvPr>
        </p:nvSpPr>
        <p:spPr/>
        <p:txBody>
          <a:bodyPr/>
          <a:lstStyle/>
          <a:p>
            <a:pPr>
              <a:defRPr/>
            </a:pPr>
            <a:r>
              <a:rPr lang="en-GB"/>
              <a:t>CH2022</a:t>
            </a:r>
            <a:endParaRPr lang="en-GB" dirty="0"/>
          </a:p>
        </p:txBody>
      </p:sp>
      <p:sp>
        <p:nvSpPr>
          <p:cNvPr id="6" name="Slide Number Placeholder 5"/>
          <p:cNvSpPr>
            <a:spLocks noGrp="1"/>
          </p:cNvSpPr>
          <p:nvPr>
            <p:ph type="sldNum" sz="quarter" idx="12"/>
          </p:nvPr>
        </p:nvSpPr>
        <p:spPr/>
        <p:txBody>
          <a:bodyPr/>
          <a:lstStyle/>
          <a:p>
            <a:pPr>
              <a:defRPr/>
            </a:pPr>
            <a:fld id="{3F80C4C8-1660-40E6-8E03-CA2B923C8B38}" type="slidenum">
              <a:rPr lang="en-GB" smtClean="0"/>
              <a:pPr>
                <a:defRPr/>
              </a:pPr>
              <a:t>71</a:t>
            </a:fld>
            <a:endParaRPr lang="en-GB"/>
          </a:p>
        </p:txBody>
      </p:sp>
      <p:pic>
        <p:nvPicPr>
          <p:cNvPr id="320516" name="Picture 4" descr="2008-11-15_0705.png"/>
          <p:cNvPicPr>
            <a:picLocks noChangeAspect="1" noChangeArrowheads="1"/>
          </p:cNvPicPr>
          <p:nvPr/>
        </p:nvPicPr>
        <p:blipFill>
          <a:blip r:embed="rId3" cstate="print"/>
          <a:srcRect/>
          <a:stretch>
            <a:fillRect/>
          </a:stretch>
        </p:blipFill>
        <p:spPr bwMode="auto">
          <a:xfrm>
            <a:off x="971600" y="4796880"/>
            <a:ext cx="7344816" cy="2061120"/>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31640" y="0"/>
            <a:ext cx="7313612" cy="1143000"/>
          </a:xfrm>
        </p:spPr>
        <p:txBody>
          <a:bodyPr/>
          <a:lstStyle/>
          <a:p>
            <a:r>
              <a:rPr lang="en-GB" dirty="0"/>
              <a:t>Action Research Spiral</a:t>
            </a:r>
          </a:p>
        </p:txBody>
      </p:sp>
      <p:sp>
        <p:nvSpPr>
          <p:cNvPr id="7" name="Content Placeholder 6"/>
          <p:cNvSpPr>
            <a:spLocks noGrp="1"/>
          </p:cNvSpPr>
          <p:nvPr>
            <p:ph idx="1"/>
          </p:nvPr>
        </p:nvSpPr>
        <p:spPr>
          <a:xfrm>
            <a:off x="-108520" y="5805264"/>
            <a:ext cx="8784976" cy="1052736"/>
          </a:xfrm>
        </p:spPr>
        <p:txBody>
          <a:bodyPr/>
          <a:lstStyle/>
          <a:p>
            <a:pPr lvl="1">
              <a:buFont typeface="+mj-lt"/>
              <a:buAutoNum type="arabicPeriod"/>
            </a:pPr>
            <a:r>
              <a:rPr lang="en-GB" sz="1200" dirty="0"/>
              <a:t>Johnson, A. P. (2007) </a:t>
            </a:r>
            <a:r>
              <a:rPr lang="en-GB" sz="1200" i="1" dirty="0"/>
              <a:t>A short guide to action research</a:t>
            </a:r>
            <a:r>
              <a:rPr lang="en-GB" sz="1200" dirty="0"/>
              <a:t>.  </a:t>
            </a:r>
            <a:endParaRPr lang="en-GB" sz="1200" i="1" dirty="0"/>
          </a:p>
          <a:p>
            <a:pPr lvl="1">
              <a:buFont typeface="+mj-lt"/>
              <a:buAutoNum type="arabicPeriod"/>
            </a:pPr>
            <a:r>
              <a:rPr lang="en-GB" sz="1200" dirty="0"/>
              <a:t>Smith, M. K. (2013) 'Action research', </a:t>
            </a:r>
            <a:r>
              <a:rPr lang="en-GB" sz="1200" i="1" dirty="0"/>
              <a:t>the </a:t>
            </a:r>
            <a:r>
              <a:rPr lang="en-GB" sz="1200" i="1" dirty="0" err="1"/>
              <a:t>encyclopedia</a:t>
            </a:r>
            <a:r>
              <a:rPr lang="en-GB" sz="1200" i="1" dirty="0"/>
              <a:t> of informal education</a:t>
            </a:r>
            <a:r>
              <a:rPr lang="en-GB" sz="1200" dirty="0"/>
              <a:t>, </a:t>
            </a:r>
            <a:r>
              <a:rPr lang="en-GB" sz="1200" dirty="0">
                <a:hlinkClick r:id="rId2"/>
              </a:rPr>
              <a:t>www.infed.org/research/b-actres.htm</a:t>
            </a:r>
            <a:r>
              <a:rPr lang="en-GB" sz="1200" dirty="0"/>
              <a:t>. </a:t>
            </a:r>
          </a:p>
          <a:p>
            <a:pPr lvl="1">
              <a:buFont typeface="+mj-lt"/>
              <a:buAutoNum type="arabicPeriod"/>
            </a:pPr>
            <a:r>
              <a:rPr lang="en-GB" sz="1200" dirty="0"/>
              <a:t>Stringer, E. T. (2007) </a:t>
            </a:r>
            <a:r>
              <a:rPr lang="en-GB" sz="1200" i="1" dirty="0"/>
              <a:t>Action Research: A handbook for practitioners </a:t>
            </a:r>
            <a:endParaRPr lang="en-GB" sz="1200" dirty="0"/>
          </a:p>
        </p:txBody>
      </p:sp>
      <p:sp>
        <p:nvSpPr>
          <p:cNvPr id="5" name="Footer Placeholder 4"/>
          <p:cNvSpPr>
            <a:spLocks noGrp="1"/>
          </p:cNvSpPr>
          <p:nvPr>
            <p:ph type="ftr" sz="quarter" idx="11"/>
          </p:nvPr>
        </p:nvSpPr>
        <p:spPr/>
        <p:txBody>
          <a:bodyPr/>
          <a:lstStyle/>
          <a:p>
            <a:pPr>
              <a:defRPr/>
            </a:pPr>
            <a:r>
              <a:rPr lang="en-GB"/>
              <a:t>CH2022</a:t>
            </a:r>
            <a:endParaRPr lang="en-GB" dirty="0"/>
          </a:p>
        </p:txBody>
      </p:sp>
      <p:sp>
        <p:nvSpPr>
          <p:cNvPr id="6" name="Slide Number Placeholder 5"/>
          <p:cNvSpPr>
            <a:spLocks noGrp="1"/>
          </p:cNvSpPr>
          <p:nvPr>
            <p:ph type="sldNum" sz="quarter" idx="12"/>
          </p:nvPr>
        </p:nvSpPr>
        <p:spPr/>
        <p:txBody>
          <a:bodyPr/>
          <a:lstStyle/>
          <a:p>
            <a:pPr>
              <a:defRPr/>
            </a:pPr>
            <a:fld id="{3F80C4C8-1660-40E6-8E03-CA2B923C8B38}" type="slidenum">
              <a:rPr lang="en-GB" smtClean="0"/>
              <a:pPr>
                <a:defRPr/>
              </a:pPr>
              <a:t>72</a:t>
            </a:fld>
            <a:endParaRPr lang="en-GB"/>
          </a:p>
        </p:txBody>
      </p:sp>
      <p:pic>
        <p:nvPicPr>
          <p:cNvPr id="8" name="Picture 2" descr="http://www.thereadingrhizome.com/wp-content/uploads/2011/01/action.jpeg"/>
          <p:cNvPicPr>
            <a:picLocks noChangeAspect="1" noChangeArrowheads="1"/>
          </p:cNvPicPr>
          <p:nvPr/>
        </p:nvPicPr>
        <p:blipFill>
          <a:blip r:embed="rId3" cstate="print"/>
          <a:srcRect/>
          <a:stretch>
            <a:fillRect/>
          </a:stretch>
        </p:blipFill>
        <p:spPr bwMode="auto">
          <a:xfrm>
            <a:off x="179512" y="1268760"/>
            <a:ext cx="8784976" cy="4381065"/>
          </a:xfrm>
          <a:prstGeom prst="rect">
            <a:avLst/>
          </a:prstGeom>
          <a:noFill/>
        </p:spPr>
      </p:pic>
    </p:spTree>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Case study</a:t>
            </a:r>
          </a:p>
        </p:txBody>
      </p:sp>
      <p:sp>
        <p:nvSpPr>
          <p:cNvPr id="3" name="Content Placeholder 2"/>
          <p:cNvSpPr>
            <a:spLocks noGrp="1"/>
          </p:cNvSpPr>
          <p:nvPr>
            <p:ph idx="1"/>
          </p:nvPr>
        </p:nvSpPr>
        <p:spPr>
          <a:xfrm>
            <a:off x="827584" y="1628800"/>
            <a:ext cx="7958138" cy="4094757"/>
          </a:xfrm>
        </p:spPr>
        <p:txBody>
          <a:bodyPr/>
          <a:lstStyle/>
          <a:p>
            <a:r>
              <a:rPr lang="en-GB" sz="2000" dirty="0"/>
              <a:t>A case study is an in-depth study of a particular subject or aspect of that subject (Gillham 2000).</a:t>
            </a:r>
          </a:p>
          <a:p>
            <a:r>
              <a:rPr lang="en-GB" sz="2000" dirty="0">
                <a:solidFill>
                  <a:schemeClr val="accent1">
                    <a:lumMod val="60000"/>
                    <a:lumOff val="40000"/>
                  </a:schemeClr>
                </a:solidFill>
              </a:rPr>
              <a:t>Schramm (1971: 4) Case studies illuminate a decision: What was done, why and what were the outcomes.</a:t>
            </a:r>
          </a:p>
          <a:p>
            <a:r>
              <a:rPr lang="en-GB" sz="2000" dirty="0"/>
              <a:t>Woodside (2010) and Yin (2006) point out that a case study enables a researcher to focus on the minute detail of the subject</a:t>
            </a:r>
          </a:p>
          <a:p>
            <a:r>
              <a:rPr lang="en-GB" sz="2000" dirty="0">
                <a:solidFill>
                  <a:srgbClr val="FFFF00"/>
                </a:solidFill>
              </a:rPr>
              <a:t>Yin (2018) what worked well in real life situations and answers How and What questions well</a:t>
            </a:r>
          </a:p>
          <a:p>
            <a:r>
              <a:rPr lang="en-GB" sz="2000" dirty="0"/>
              <a:t>However, White (2002) warns that for the case study to be relevant to the research question, the researcher must choose a case that is typical.</a:t>
            </a:r>
          </a:p>
          <a:p>
            <a:r>
              <a:rPr lang="en-GB" sz="2000" dirty="0"/>
              <a:t>Others suggest the variation of case studies make them </a:t>
            </a:r>
            <a:r>
              <a:rPr lang="en-GB" sz="2000" dirty="0" err="1"/>
              <a:t>generalisable</a:t>
            </a:r>
            <a:r>
              <a:rPr lang="en-GB" sz="2000" dirty="0"/>
              <a:t> (Yin, 1994)</a:t>
            </a:r>
          </a:p>
          <a:p>
            <a:endParaRPr lang="en-GB" dirty="0"/>
          </a:p>
        </p:txBody>
      </p:sp>
      <p:sp>
        <p:nvSpPr>
          <p:cNvPr id="4" name="Footer Placeholder 3"/>
          <p:cNvSpPr>
            <a:spLocks noGrp="1"/>
          </p:cNvSpPr>
          <p:nvPr>
            <p:ph type="ftr" sz="quarter" idx="11"/>
          </p:nvPr>
        </p:nvSpPr>
        <p:spPr/>
        <p:txBody>
          <a:bodyPr/>
          <a:lstStyle/>
          <a:p>
            <a:pPr>
              <a:defRPr/>
            </a:pPr>
            <a:r>
              <a:rPr lang="en-GB"/>
              <a:t>CH2022</a:t>
            </a:r>
            <a:endParaRPr lang="en-GB" dirty="0"/>
          </a:p>
        </p:txBody>
      </p:sp>
      <p:sp>
        <p:nvSpPr>
          <p:cNvPr id="5" name="Slide Number Placeholder 4"/>
          <p:cNvSpPr>
            <a:spLocks noGrp="1"/>
          </p:cNvSpPr>
          <p:nvPr>
            <p:ph type="sldNum" sz="quarter" idx="12"/>
          </p:nvPr>
        </p:nvSpPr>
        <p:spPr/>
        <p:txBody>
          <a:bodyPr/>
          <a:lstStyle/>
          <a:p>
            <a:pPr>
              <a:defRPr/>
            </a:pPr>
            <a:fld id="{B795872E-0595-4948-BD7D-4EDB7E647BC4}" type="slidenum">
              <a:rPr lang="en-GB" smtClean="0"/>
              <a:pPr>
                <a:defRPr/>
              </a:pPr>
              <a:t>73</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down)">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wipe(down)">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wipe(down)">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wipe(down)">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wipe(down)">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Case cont’d</a:t>
            </a:r>
          </a:p>
        </p:txBody>
      </p:sp>
      <p:sp>
        <p:nvSpPr>
          <p:cNvPr id="3" name="Content Placeholder 2"/>
          <p:cNvSpPr>
            <a:spLocks noGrp="1"/>
          </p:cNvSpPr>
          <p:nvPr>
            <p:ph idx="1"/>
          </p:nvPr>
        </p:nvSpPr>
        <p:spPr>
          <a:xfrm>
            <a:off x="743086" y="1556792"/>
            <a:ext cx="8293410" cy="4313213"/>
          </a:xfrm>
        </p:spPr>
        <p:txBody>
          <a:bodyPr/>
          <a:lstStyle/>
          <a:p>
            <a:pPr lvl="0">
              <a:buClr>
                <a:srgbClr val="FFFFCC"/>
              </a:buClr>
            </a:pPr>
            <a:r>
              <a:rPr lang="en-GB" sz="2000" dirty="0">
                <a:solidFill>
                  <a:srgbClr val="FFFF00"/>
                </a:solidFill>
              </a:rPr>
              <a:t>Interviews can help triangulate results from case studies (Cohen &amp; </a:t>
            </a:r>
            <a:r>
              <a:rPr lang="en-GB" sz="2000" dirty="0" err="1">
                <a:solidFill>
                  <a:srgbClr val="FFFF00"/>
                </a:solidFill>
              </a:rPr>
              <a:t>Manion</a:t>
            </a:r>
            <a:r>
              <a:rPr lang="en-GB" sz="2000" dirty="0">
                <a:solidFill>
                  <a:srgbClr val="FFFF00"/>
                </a:solidFill>
              </a:rPr>
              <a:t>, 2018)</a:t>
            </a:r>
          </a:p>
          <a:p>
            <a:pPr lvl="0">
              <a:buClr>
                <a:srgbClr val="FFFFCC"/>
              </a:buClr>
            </a:pPr>
            <a:r>
              <a:rPr lang="en-GB" sz="2000" dirty="0">
                <a:solidFill>
                  <a:srgbClr val="FFFFFF"/>
                </a:solidFill>
              </a:rPr>
              <a:t>Gillham (2000) states that, a case study can be conducted by a single researcher</a:t>
            </a:r>
          </a:p>
          <a:p>
            <a:pPr lvl="0">
              <a:buClr>
                <a:srgbClr val="FFFFCC"/>
              </a:buClr>
            </a:pPr>
            <a:r>
              <a:rPr lang="en-GB" sz="2000" dirty="0">
                <a:solidFill>
                  <a:srgbClr val="FFFF00"/>
                </a:solidFill>
              </a:rPr>
              <a:t>Woodside (2010) adds that the researcher is not reliant on a third party, whereas in a survey the survey is dependent on getting a sufficient number of people to take part in the survey.  Therefore the researcher has a measure of control over the collection of data</a:t>
            </a:r>
          </a:p>
          <a:p>
            <a:pPr lvl="0">
              <a:buClr>
                <a:srgbClr val="FFFFCC"/>
              </a:buClr>
            </a:pPr>
            <a:r>
              <a:rPr lang="en-GB" sz="2000" dirty="0"/>
              <a:t>Check validity of case study (</a:t>
            </a:r>
            <a:r>
              <a:rPr lang="en-GB" sz="2000" dirty="0" err="1"/>
              <a:t>Tellis</a:t>
            </a:r>
            <a:r>
              <a:rPr lang="en-GB" sz="2000" dirty="0"/>
              <a:t>, 1997) A structured of analysis helps.</a:t>
            </a:r>
          </a:p>
          <a:p>
            <a:pPr lvl="0">
              <a:buClr>
                <a:srgbClr val="FFFFCC"/>
              </a:buClr>
            </a:pPr>
            <a:r>
              <a:rPr lang="en-GB" sz="2000" dirty="0">
                <a:solidFill>
                  <a:srgbClr val="FFFF00"/>
                </a:solidFill>
              </a:rPr>
              <a:t>Case studies in the environment Discuss</a:t>
            </a:r>
          </a:p>
          <a:p>
            <a:pPr lvl="1">
              <a:buClr>
                <a:srgbClr val="FFFFCC"/>
              </a:buClr>
            </a:pPr>
            <a:r>
              <a:rPr lang="en-GB" sz="1600" dirty="0">
                <a:hlinkClick r:id="rId2"/>
              </a:rPr>
              <a:t>https://cse.ucpress.edu/</a:t>
            </a:r>
            <a:endParaRPr lang="en-GB" sz="1600" dirty="0">
              <a:solidFill>
                <a:srgbClr val="FFFF00"/>
              </a:solidFill>
            </a:endParaRPr>
          </a:p>
          <a:p>
            <a:endParaRPr lang="en-GB" dirty="0"/>
          </a:p>
        </p:txBody>
      </p:sp>
      <p:sp>
        <p:nvSpPr>
          <p:cNvPr id="4" name="Footer Placeholder 3"/>
          <p:cNvSpPr>
            <a:spLocks noGrp="1"/>
          </p:cNvSpPr>
          <p:nvPr>
            <p:ph type="ftr" sz="quarter" idx="11"/>
          </p:nvPr>
        </p:nvSpPr>
        <p:spPr/>
        <p:txBody>
          <a:bodyPr/>
          <a:lstStyle/>
          <a:p>
            <a:r>
              <a:rPr lang="en-GB"/>
              <a:t>CH2022</a:t>
            </a:r>
            <a:endParaRPr lang="en-GB" dirty="0"/>
          </a:p>
        </p:txBody>
      </p:sp>
      <p:sp>
        <p:nvSpPr>
          <p:cNvPr id="5" name="Slide Number Placeholder 4"/>
          <p:cNvSpPr>
            <a:spLocks noGrp="1"/>
          </p:cNvSpPr>
          <p:nvPr>
            <p:ph type="sldNum" sz="quarter" idx="12"/>
          </p:nvPr>
        </p:nvSpPr>
        <p:spPr/>
        <p:txBody>
          <a:bodyPr/>
          <a:lstStyle/>
          <a:p>
            <a:fld id="{AD6BC9C1-2377-42E2-A634-3B5944933DEB}" type="slidenum">
              <a:rPr lang="en-GB" smtClean="0"/>
              <a:pPr/>
              <a:t>74</a:t>
            </a:fld>
            <a:endParaRPr lang="en-GB"/>
          </a:p>
        </p:txBody>
      </p:sp>
      <p:pic>
        <p:nvPicPr>
          <p:cNvPr id="6" name="Picture 5"/>
          <p:cNvPicPr>
            <a:picLocks noChangeAspect="1"/>
          </p:cNvPicPr>
          <p:nvPr/>
        </p:nvPicPr>
        <p:blipFill>
          <a:blip r:embed="rId3"/>
          <a:stretch>
            <a:fillRect/>
          </a:stretch>
        </p:blipFill>
        <p:spPr>
          <a:xfrm>
            <a:off x="721827" y="5906615"/>
            <a:ext cx="7611080" cy="951385"/>
          </a:xfrm>
          <a:prstGeom prst="rect">
            <a:avLst/>
          </a:prstGeom>
        </p:spPr>
      </p:pic>
    </p:spTree>
    <p:extLst>
      <p:ext uri="{BB962C8B-B14F-4D97-AF65-F5344CB8AC3E}">
        <p14:creationId xmlns:p14="http://schemas.microsoft.com/office/powerpoint/2010/main" val="3917502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 calcmode="lin" valueType="num">
                                      <p:cBhvr>
                                        <p:cTn id="14"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16" dur="500"/>
                                        <p:tgtEl>
                                          <p:spTgt spid="3">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p:cTn id="21"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2"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23" dur="500"/>
                                        <p:tgtEl>
                                          <p:spTgt spid="3">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 calcmode="lin" valueType="num">
                                      <p:cBhvr>
                                        <p:cTn id="28" dur="500" fill="hold"/>
                                        <p:tgtEl>
                                          <p:spTgt spid="3">
                                            <p:txEl>
                                              <p:pRg st="3" end="3"/>
                                            </p:txEl>
                                          </p:spTgt>
                                        </p:tgtEl>
                                        <p:attrNameLst>
                                          <p:attrName>ppt_w</p:attrName>
                                        </p:attrNameLst>
                                      </p:cBhvr>
                                      <p:tavLst>
                                        <p:tav tm="0">
                                          <p:val>
                                            <p:fltVal val="0"/>
                                          </p:val>
                                        </p:tav>
                                        <p:tav tm="100000">
                                          <p:val>
                                            <p:strVal val="#ppt_w"/>
                                          </p:val>
                                        </p:tav>
                                      </p:tavLst>
                                    </p:anim>
                                    <p:anim calcmode="lin" valueType="num">
                                      <p:cBhvr>
                                        <p:cTn id="29" dur="500" fill="hold"/>
                                        <p:tgtEl>
                                          <p:spTgt spid="3">
                                            <p:txEl>
                                              <p:pRg st="3" end="3"/>
                                            </p:txEl>
                                          </p:spTgt>
                                        </p:tgtEl>
                                        <p:attrNameLst>
                                          <p:attrName>ppt_h</p:attrName>
                                        </p:attrNameLst>
                                      </p:cBhvr>
                                      <p:tavLst>
                                        <p:tav tm="0">
                                          <p:val>
                                            <p:fltVal val="0"/>
                                          </p:val>
                                        </p:tav>
                                        <p:tav tm="100000">
                                          <p:val>
                                            <p:strVal val="#ppt_h"/>
                                          </p:val>
                                        </p:tav>
                                      </p:tavLst>
                                    </p:anim>
                                    <p:animEffect transition="in" filter="fade">
                                      <p:cBhvr>
                                        <p:cTn id="30" dur="500"/>
                                        <p:tgtEl>
                                          <p:spTgt spid="3">
                                            <p:txEl>
                                              <p:pRg st="3" end="3"/>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53" presetClass="entr" presetSubtype="16"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 calcmode="lin" valueType="num">
                                      <p:cBhvr>
                                        <p:cTn id="35" dur="500" fill="hold"/>
                                        <p:tgtEl>
                                          <p:spTgt spid="3">
                                            <p:txEl>
                                              <p:pRg st="4" end="4"/>
                                            </p:txEl>
                                          </p:spTgt>
                                        </p:tgtEl>
                                        <p:attrNameLst>
                                          <p:attrName>ppt_w</p:attrName>
                                        </p:attrNameLst>
                                      </p:cBhvr>
                                      <p:tavLst>
                                        <p:tav tm="0">
                                          <p:val>
                                            <p:fltVal val="0"/>
                                          </p:val>
                                        </p:tav>
                                        <p:tav tm="100000">
                                          <p:val>
                                            <p:strVal val="#ppt_w"/>
                                          </p:val>
                                        </p:tav>
                                      </p:tavLst>
                                    </p:anim>
                                    <p:anim calcmode="lin" valueType="num">
                                      <p:cBhvr>
                                        <p:cTn id="36" dur="500" fill="hold"/>
                                        <p:tgtEl>
                                          <p:spTgt spid="3">
                                            <p:txEl>
                                              <p:pRg st="4" end="4"/>
                                            </p:txEl>
                                          </p:spTgt>
                                        </p:tgtEl>
                                        <p:attrNameLst>
                                          <p:attrName>ppt_h</p:attrName>
                                        </p:attrNameLst>
                                      </p:cBhvr>
                                      <p:tavLst>
                                        <p:tav tm="0">
                                          <p:val>
                                            <p:fltVal val="0"/>
                                          </p:val>
                                        </p:tav>
                                        <p:tav tm="100000">
                                          <p:val>
                                            <p:strVal val="#ppt_h"/>
                                          </p:val>
                                        </p:tav>
                                      </p:tavLst>
                                    </p:anim>
                                    <p:animEffect transition="in" filter="fade">
                                      <p:cBhvr>
                                        <p:cTn id="37" dur="500"/>
                                        <p:tgtEl>
                                          <p:spTgt spid="3">
                                            <p:txEl>
                                              <p:pRg st="4" end="4"/>
                                            </p:txEl>
                                          </p:spTgt>
                                        </p:tgtEl>
                                      </p:cBhvr>
                                    </p:animEffect>
                                  </p:childTnLst>
                                </p:cTn>
                              </p:par>
                              <p:par>
                                <p:cTn id="38" presetID="53" presetClass="entr" presetSubtype="16" fill="hold" grpId="0" nodeType="withEffect">
                                  <p:stCondLst>
                                    <p:cond delay="0"/>
                                  </p:stCondLst>
                                  <p:childTnLst>
                                    <p:set>
                                      <p:cBhvr>
                                        <p:cTn id="39" dur="1" fill="hold">
                                          <p:stCondLst>
                                            <p:cond delay="0"/>
                                          </p:stCondLst>
                                        </p:cTn>
                                        <p:tgtEl>
                                          <p:spTgt spid="3">
                                            <p:txEl>
                                              <p:pRg st="5" end="5"/>
                                            </p:txEl>
                                          </p:spTgt>
                                        </p:tgtEl>
                                        <p:attrNameLst>
                                          <p:attrName>style.visibility</p:attrName>
                                        </p:attrNameLst>
                                      </p:cBhvr>
                                      <p:to>
                                        <p:strVal val="visible"/>
                                      </p:to>
                                    </p:set>
                                    <p:anim calcmode="lin" valueType="num">
                                      <p:cBhvr>
                                        <p:cTn id="40" dur="500" fill="hold"/>
                                        <p:tgtEl>
                                          <p:spTgt spid="3">
                                            <p:txEl>
                                              <p:pRg st="5" end="5"/>
                                            </p:txEl>
                                          </p:spTgt>
                                        </p:tgtEl>
                                        <p:attrNameLst>
                                          <p:attrName>ppt_w</p:attrName>
                                        </p:attrNameLst>
                                      </p:cBhvr>
                                      <p:tavLst>
                                        <p:tav tm="0">
                                          <p:val>
                                            <p:fltVal val="0"/>
                                          </p:val>
                                        </p:tav>
                                        <p:tav tm="100000">
                                          <p:val>
                                            <p:strVal val="#ppt_w"/>
                                          </p:val>
                                        </p:tav>
                                      </p:tavLst>
                                    </p:anim>
                                    <p:anim calcmode="lin" valueType="num">
                                      <p:cBhvr>
                                        <p:cTn id="41" dur="500" fill="hold"/>
                                        <p:tgtEl>
                                          <p:spTgt spid="3">
                                            <p:txEl>
                                              <p:pRg st="5" end="5"/>
                                            </p:txEl>
                                          </p:spTgt>
                                        </p:tgtEl>
                                        <p:attrNameLst>
                                          <p:attrName>ppt_h</p:attrName>
                                        </p:attrNameLst>
                                      </p:cBhvr>
                                      <p:tavLst>
                                        <p:tav tm="0">
                                          <p:val>
                                            <p:fltVal val="0"/>
                                          </p:val>
                                        </p:tav>
                                        <p:tav tm="100000">
                                          <p:val>
                                            <p:strVal val="#ppt_h"/>
                                          </p:val>
                                        </p:tav>
                                      </p:tavLst>
                                    </p:anim>
                                    <p:animEffect transition="in" filter="fade">
                                      <p:cBhvr>
                                        <p:cTn id="42" dur="500"/>
                                        <p:tgtEl>
                                          <p:spTgt spid="3">
                                            <p:txEl>
                                              <p:pRg st="5" end="5"/>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6" presetClass="entr" presetSubtype="16" fill="hold" grpId="1" nodeType="clickEffect">
                                  <p:stCondLst>
                                    <p:cond delay="0"/>
                                  </p:stCondLst>
                                  <p:childTnLst>
                                    <p:set>
                                      <p:cBhvr>
                                        <p:cTn id="46" dur="1" fill="hold">
                                          <p:stCondLst>
                                            <p:cond delay="0"/>
                                          </p:stCondLst>
                                        </p:cTn>
                                        <p:tgtEl>
                                          <p:spTgt spid="3">
                                            <p:txEl>
                                              <p:pRg st="0" end="0"/>
                                            </p:txEl>
                                          </p:spTgt>
                                        </p:tgtEl>
                                        <p:attrNameLst>
                                          <p:attrName>style.visibility</p:attrName>
                                        </p:attrNameLst>
                                      </p:cBhvr>
                                      <p:to>
                                        <p:strVal val="visible"/>
                                      </p:to>
                                    </p:set>
                                    <p:animEffect transition="in" filter="circle(in)">
                                      <p:cBhvr>
                                        <p:cTn id="47" dur="2000"/>
                                        <p:tgtEl>
                                          <p:spTgt spid="3">
                                            <p:txEl>
                                              <p:pRg st="0" end="0"/>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6" presetClass="entr" presetSubtype="16" fill="hold" grpId="1" nodeType="clickEffect">
                                  <p:stCondLst>
                                    <p:cond delay="0"/>
                                  </p:stCondLst>
                                  <p:childTnLst>
                                    <p:set>
                                      <p:cBhvr>
                                        <p:cTn id="51" dur="1" fill="hold">
                                          <p:stCondLst>
                                            <p:cond delay="0"/>
                                          </p:stCondLst>
                                        </p:cTn>
                                        <p:tgtEl>
                                          <p:spTgt spid="3">
                                            <p:txEl>
                                              <p:pRg st="1" end="1"/>
                                            </p:txEl>
                                          </p:spTgt>
                                        </p:tgtEl>
                                        <p:attrNameLst>
                                          <p:attrName>style.visibility</p:attrName>
                                        </p:attrNameLst>
                                      </p:cBhvr>
                                      <p:to>
                                        <p:strVal val="visible"/>
                                      </p:to>
                                    </p:set>
                                    <p:animEffect transition="in" filter="circle(in)">
                                      <p:cBhvr>
                                        <p:cTn id="52" dur="2000"/>
                                        <p:tgtEl>
                                          <p:spTgt spid="3">
                                            <p:txEl>
                                              <p:pRg st="1" end="1"/>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6" presetClass="entr" presetSubtype="16" fill="hold" grpId="1" nodeType="clickEffect">
                                  <p:stCondLst>
                                    <p:cond delay="0"/>
                                  </p:stCondLst>
                                  <p:childTnLst>
                                    <p:set>
                                      <p:cBhvr>
                                        <p:cTn id="56" dur="1" fill="hold">
                                          <p:stCondLst>
                                            <p:cond delay="0"/>
                                          </p:stCondLst>
                                        </p:cTn>
                                        <p:tgtEl>
                                          <p:spTgt spid="3">
                                            <p:txEl>
                                              <p:pRg st="2" end="2"/>
                                            </p:txEl>
                                          </p:spTgt>
                                        </p:tgtEl>
                                        <p:attrNameLst>
                                          <p:attrName>style.visibility</p:attrName>
                                        </p:attrNameLst>
                                      </p:cBhvr>
                                      <p:to>
                                        <p:strVal val="visible"/>
                                      </p:to>
                                    </p:set>
                                    <p:animEffect transition="in" filter="circle(in)">
                                      <p:cBhvr>
                                        <p:cTn id="57" dur="2000"/>
                                        <p:tgtEl>
                                          <p:spTgt spid="3">
                                            <p:txEl>
                                              <p:pRg st="2" end="2"/>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6" presetClass="entr" presetSubtype="16" fill="hold" grpId="1" nodeType="clickEffect">
                                  <p:stCondLst>
                                    <p:cond delay="0"/>
                                  </p:stCondLst>
                                  <p:childTnLst>
                                    <p:set>
                                      <p:cBhvr>
                                        <p:cTn id="61" dur="1" fill="hold">
                                          <p:stCondLst>
                                            <p:cond delay="0"/>
                                          </p:stCondLst>
                                        </p:cTn>
                                        <p:tgtEl>
                                          <p:spTgt spid="3">
                                            <p:txEl>
                                              <p:pRg st="3" end="3"/>
                                            </p:txEl>
                                          </p:spTgt>
                                        </p:tgtEl>
                                        <p:attrNameLst>
                                          <p:attrName>style.visibility</p:attrName>
                                        </p:attrNameLst>
                                      </p:cBhvr>
                                      <p:to>
                                        <p:strVal val="visible"/>
                                      </p:to>
                                    </p:set>
                                    <p:animEffect transition="in" filter="circle(in)">
                                      <p:cBhvr>
                                        <p:cTn id="62" dur="2000"/>
                                        <p:tgtEl>
                                          <p:spTgt spid="3">
                                            <p:txEl>
                                              <p:pRg st="3" end="3"/>
                                            </p:txEl>
                                          </p:spTgt>
                                        </p:tgtEl>
                                      </p:cBhvr>
                                    </p:animEffect>
                                  </p:childTnLst>
                                </p:cTn>
                              </p:par>
                            </p:childTnLst>
                          </p:cTn>
                        </p:par>
                      </p:childTnLst>
                    </p:cTn>
                  </p:par>
                  <p:par>
                    <p:cTn id="63" fill="hold">
                      <p:stCondLst>
                        <p:cond delay="indefinite"/>
                      </p:stCondLst>
                      <p:childTnLst>
                        <p:par>
                          <p:cTn id="64" fill="hold">
                            <p:stCondLst>
                              <p:cond delay="0"/>
                            </p:stCondLst>
                            <p:childTnLst>
                              <p:par>
                                <p:cTn id="65" presetID="6" presetClass="entr" presetSubtype="16" fill="hold" grpId="1" nodeType="clickEffect">
                                  <p:stCondLst>
                                    <p:cond delay="0"/>
                                  </p:stCondLst>
                                  <p:childTnLst>
                                    <p:set>
                                      <p:cBhvr>
                                        <p:cTn id="66" dur="1" fill="hold">
                                          <p:stCondLst>
                                            <p:cond delay="0"/>
                                          </p:stCondLst>
                                        </p:cTn>
                                        <p:tgtEl>
                                          <p:spTgt spid="3">
                                            <p:txEl>
                                              <p:pRg st="4" end="4"/>
                                            </p:txEl>
                                          </p:spTgt>
                                        </p:tgtEl>
                                        <p:attrNameLst>
                                          <p:attrName>style.visibility</p:attrName>
                                        </p:attrNameLst>
                                      </p:cBhvr>
                                      <p:to>
                                        <p:strVal val="visible"/>
                                      </p:to>
                                    </p:set>
                                    <p:animEffect transition="in" filter="circle(in)">
                                      <p:cBhvr>
                                        <p:cTn id="67" dur="2000"/>
                                        <p:tgtEl>
                                          <p:spTgt spid="3">
                                            <p:txEl>
                                              <p:pRg st="4" end="4"/>
                                            </p:txEl>
                                          </p:spTgt>
                                        </p:tgtEl>
                                      </p:cBhvr>
                                    </p:animEffect>
                                  </p:childTnLst>
                                </p:cTn>
                              </p:par>
                              <p:par>
                                <p:cTn id="68" presetID="6" presetClass="entr" presetSubtype="16" fill="hold" grpId="1" nodeType="withEffect">
                                  <p:stCondLst>
                                    <p:cond delay="0"/>
                                  </p:stCondLst>
                                  <p:childTnLst>
                                    <p:set>
                                      <p:cBhvr>
                                        <p:cTn id="69" dur="1" fill="hold">
                                          <p:stCondLst>
                                            <p:cond delay="0"/>
                                          </p:stCondLst>
                                        </p:cTn>
                                        <p:tgtEl>
                                          <p:spTgt spid="3">
                                            <p:txEl>
                                              <p:pRg st="5" end="5"/>
                                            </p:txEl>
                                          </p:spTgt>
                                        </p:tgtEl>
                                        <p:attrNameLst>
                                          <p:attrName>style.visibility</p:attrName>
                                        </p:attrNameLst>
                                      </p:cBhvr>
                                      <p:to>
                                        <p:strVal val="visible"/>
                                      </p:to>
                                    </p:set>
                                    <p:animEffect transition="in" filter="circle(in)">
                                      <p:cBhvr>
                                        <p:cTn id="70" dur="20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3" grpId="1" uiExpand="1" build="p"/>
    </p:bld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Experimentation</a:t>
            </a:r>
          </a:p>
        </p:txBody>
      </p:sp>
      <p:sp>
        <p:nvSpPr>
          <p:cNvPr id="3" name="Content Placeholder 2"/>
          <p:cNvSpPr>
            <a:spLocks noGrp="1"/>
          </p:cNvSpPr>
          <p:nvPr>
            <p:ph idx="1"/>
          </p:nvPr>
        </p:nvSpPr>
        <p:spPr>
          <a:xfrm>
            <a:off x="755576" y="1628800"/>
            <a:ext cx="6120680" cy="3881437"/>
          </a:xfrm>
        </p:spPr>
        <p:txBody>
          <a:bodyPr/>
          <a:lstStyle/>
          <a:p>
            <a:r>
              <a:rPr lang="en-GB" sz="2000" dirty="0">
                <a:latin typeface="+mj-lt"/>
              </a:rPr>
              <a:t>Scientific method (Bacon, 1620) But initiated in the Middle East</a:t>
            </a:r>
          </a:p>
          <a:p>
            <a:r>
              <a:rPr lang="en-GB" sz="2000" dirty="0">
                <a:latin typeface="+mj-lt"/>
              </a:rPr>
              <a:t>An </a:t>
            </a:r>
            <a:r>
              <a:rPr lang="en-GB" sz="2000" b="1" dirty="0">
                <a:latin typeface="+mj-lt"/>
              </a:rPr>
              <a:t>experiment</a:t>
            </a:r>
            <a:r>
              <a:rPr lang="en-GB" sz="2000" dirty="0">
                <a:latin typeface="+mj-lt"/>
              </a:rPr>
              <a:t> is an orderly procedure carried out with the goal of verifying, falsifying, or establishing the validity of a hypothesis. Experiments provide insight into causal links/effects by demonstrating what outcome occurs when a particular factor is manipulated. (Wikipedia</a:t>
            </a:r>
            <a:r>
              <a:rPr lang="en-GB" sz="2000">
                <a:latin typeface="+mj-lt"/>
              </a:rPr>
              <a:t>, 2018)</a:t>
            </a:r>
            <a:endParaRPr lang="en-GB" sz="2000" dirty="0">
              <a:latin typeface="+mj-lt"/>
            </a:endParaRPr>
          </a:p>
          <a:p>
            <a:pPr lvl="1"/>
            <a:r>
              <a:rPr lang="en-GB" sz="1600" dirty="0">
                <a:solidFill>
                  <a:srgbClr val="FF9900"/>
                </a:solidFill>
                <a:latin typeface="+mj-lt"/>
              </a:rPr>
              <a:t>Tests existing theories</a:t>
            </a:r>
          </a:p>
          <a:p>
            <a:pPr lvl="1"/>
            <a:r>
              <a:rPr lang="en-GB" sz="1600" dirty="0">
                <a:solidFill>
                  <a:srgbClr val="FF9900"/>
                </a:solidFill>
                <a:latin typeface="+mj-lt"/>
              </a:rPr>
              <a:t>Usually applies an empirical methodology</a:t>
            </a:r>
          </a:p>
          <a:p>
            <a:pPr lvl="1"/>
            <a:r>
              <a:rPr lang="en-GB" sz="1600" dirty="0">
                <a:solidFill>
                  <a:srgbClr val="FF9900"/>
                </a:solidFill>
                <a:latin typeface="+mj-lt"/>
              </a:rPr>
              <a:t>Tests an hypothesis</a:t>
            </a:r>
          </a:p>
          <a:p>
            <a:pPr lvl="1"/>
            <a:r>
              <a:rPr lang="en-GB" sz="1600" dirty="0">
                <a:solidFill>
                  <a:srgbClr val="FF9900"/>
                </a:solidFill>
                <a:latin typeface="+mj-lt"/>
              </a:rPr>
              <a:t>Replication, e.g. Clinical trails</a:t>
            </a:r>
          </a:p>
          <a:p>
            <a:r>
              <a:rPr lang="en-GB" sz="2000" i="1" dirty="0">
                <a:latin typeface="+mj-lt"/>
              </a:rPr>
              <a:t>No amount of experimentation can ever prove me right; but a single experiment can prove me wrong (Einstein)</a:t>
            </a:r>
          </a:p>
        </p:txBody>
      </p:sp>
      <p:sp>
        <p:nvSpPr>
          <p:cNvPr id="4" name="Footer Placeholder 3"/>
          <p:cNvSpPr>
            <a:spLocks noGrp="1"/>
          </p:cNvSpPr>
          <p:nvPr>
            <p:ph type="ftr" sz="quarter" idx="11"/>
          </p:nvPr>
        </p:nvSpPr>
        <p:spPr/>
        <p:txBody>
          <a:bodyPr/>
          <a:lstStyle/>
          <a:p>
            <a:pPr>
              <a:defRPr/>
            </a:pPr>
            <a:r>
              <a:rPr lang="en-GB"/>
              <a:t>CH2022</a:t>
            </a:r>
          </a:p>
        </p:txBody>
      </p:sp>
      <p:sp>
        <p:nvSpPr>
          <p:cNvPr id="5" name="Slide Number Placeholder 4"/>
          <p:cNvSpPr>
            <a:spLocks noGrp="1"/>
          </p:cNvSpPr>
          <p:nvPr>
            <p:ph type="sldNum" sz="quarter" idx="12"/>
          </p:nvPr>
        </p:nvSpPr>
        <p:spPr/>
        <p:txBody>
          <a:bodyPr/>
          <a:lstStyle/>
          <a:p>
            <a:pPr>
              <a:defRPr/>
            </a:pPr>
            <a:fld id="{B795872E-0595-4948-BD7D-4EDB7E647BC4}" type="slidenum">
              <a:rPr lang="en-GB" smtClean="0"/>
              <a:pPr>
                <a:defRPr/>
              </a:pPr>
              <a:t>75</a:t>
            </a:fld>
            <a:endParaRPr lang="en-GB"/>
          </a:p>
        </p:txBody>
      </p:sp>
      <p:sp>
        <p:nvSpPr>
          <p:cNvPr id="333826" name="AutoShape 2" descr="data:image/jpeg;base64,/9j/4AAQSkZJRgABAQAAAQABAAD/2wCEAAkGBxQTEhQUExQWFhUXFxgaGBgYGBcXGBoaGhgYHBcYGhwYHCggHRolHBgcITEiJSksLi4uFx8zODMsNygtLisBCgoKBQUFDgUFDisZExkrKysrKysrKysrKysrKysrKysrKysrKysrKysrKysrKysrKysrKysrKysrKysrKysrK//AABEIAO4A1AMBIgACEQEDEQH/xAAcAAABBQEBAQAAAAAAAAAAAAAFAQIDBAYABwj/xAA/EAABAwIEAwUHAwMDAgcBAAABAAIRAyEEEjFBBVFhBiJxgZETMqGxwdHwQuHxFCNSB2JygqIkM0ODkrLSFf/EABQBAQAAAAAAAAAAAAAAAAAAAAD/xAAUEQEAAAAAAAAAAAAAAAAAAAAA/9oADAMBAAIRAxEAPwDzsCdk7KpBHmmwg6UxzjunE8kgnxQNbZKErgkIQI5trqGozfTorQUNQXQV1GXXRDD8OdUGYuZTpgwXvJDZ5CBLndAoK9CkNHPf1hrfhJQU3HqlzJzqTdvXMPskFIc/kY+KCWmZ+6mJAi5KYyiSA1oLpvp6T6Ivg+z1ar7rJIO5AAnm42QDg/quzXWkb2Fr5Zc6mP8AqJ+QhDsX2cxFO72EjmzvR5C8IB19k9q6rhi0XDvQj5hRZ4QTtqR4c0r32+SrOqynMpl3TqdEEoK5gLrQfIKSnRaNTPS4H3VptcQADHQD6IGMwJ1c4DoLn9lPla0d1onmblROdv6woKleEElbEdVSq1DzUdeqqhqIOfUkrlCXwuQGS2dE3NBU7qcfsmimDM6oGZJTWuTzTunBm10DPZhO9laZH1TvZg7p7aIGt+miCF9MhLSoZiBMCO8eQvPyVw05a0iNIvzB3+4XYKnlcTGx8EFbGVe+A1oLGd1rTdo5wDYuJ1JUGIxVR0C4GwgZfQWCJYnCEGLXuHa6yduh+Cqt4ac12mDvNvVAJfmMzB5qfhdEPdlyADcm9t91cq8MjQEnnfz0ui2H4ZLWDQm88wDaT1J/7UBjs7wymT3WDI0XcRcwTf7T9EziWNqOcWscWUxZrW2m0nMRq48hYTzReg3LRbS0z2kbSZn83UOC4S2l33mcs5fzUbSgE0OGV6gz1Hwy8Ny5nW5GbnzjwVqhhnDRj3AT+vvejI+fNEMWx7wMsA23tG4A22+KYOGV3DIwOI3fOUfESfl46oIX4N8FwpOYSNA8fGTCFkU7CvRAadHsyh087WetC7sq4M71UtdMyCJ89Pkq9XhFdsnOKjf1NaR3uo2DuqDMY/goaM9IsfTjUmCPEHQ+XmhNUidZ8dEYxFN1KqWF75FwXWJB3h1iDIkeKqYug1zRUaALw5nI7Fs/pMW9EFCZuD4hcxxOyiY6DGxtdNfVhBNUrZfJU62J5JtWrKqVXIFdUTc6hJXBA4lKmwuQapzeqZB9PJTVmAWv18VFl5IIni6fTJtyXWGqlaRroEDA2D4fRWKIzefgq5ubfPryV2lSM6S3STZvldA2iNRMCdunJWHMv138NvD+FZAaRaGm95mfC5Tch1u7SL3Hh/GyCJ9JxAANtp18JVzD8PqQC0j1MRuIJMaLsPh5PdMjWDZwWk4bSbHPbT8PxQBHcLflktANvd3uNuavYXBm95EECdjNmlFa1xb1TKWHI318uSBlQjK22wiPA/JV67y45dGho8zIRD2euvh15hIKMeXNBHhS1regMA81KMYScs5Rs0QTHMwlfRBhU3YXL7s+HNBefgmRJAJvsJnxQ2tRp8suugDvMEKVlUjY/H57q0zFM0DoPiD80Ax7QWZXsFVo6zY7jdpHQrP47g4aDUY4upkAPaT3mgnW2wN59YWyrUGm4MHn/BQ1+HMy03GuS9t5aYJ9J8UHn/E8OcxcdZ2gg6AOkc9fNBqlQyZW84zwhzR7VgD2mdDbq3mN9ecWWJ4xla4FuhA5+hGxQUX1FC5654v4piBwUqjanoHhInALkGxxDTJVFpE6IpXCpN1uEDKgmJSQR1+QVh+nhqoHVY2nnKBoq5CNzM9PNT0amYnXe2gA5JlV4gOLTew8onbeVPw/hzqjgbhsabcjbYILGBY53ugGf1QNRy9URxDXMhpEuImOV9baDoizQzCUsxOZ1g1ugzbCB+WKThnDySala73GSJAjkHHbo0XQV8DgSTJmeQCN0aRbqAFew+HHWOTRlHqblWW0OTB5kn6IBzGbp9MCd9OiIv8A+DfX9lwpD/Aep+yCsxo5FPyW0I+KsMZ/tb8VKGD/ABHqUFD2d9j8D6KvUpA6WRV9JsXaR1HeH3UHswdHB3Q6/dAIfT6DyuqVXDTqPA/QozUpjT3TtOngVTqNubX3HPwQUaDADrB5SQN9pVnEYEPAg5XjRwtfr+eqSoy3TbmFLTcgF08U/OaVUtbUNgdG1BsHRbNycF592pw5p1S2f7b9AR7pOsE6d74yvUeK4RtVsO1GhH5dZHtTwz2mHbUHfLSGlwjvAauPWYnqCg85eduSaQn1veMzM76pkoOYpWpjDdSAIHykXNXIN64bbIbUHeKJVdSheIrQTzQNqvgQOuvQfyocM5z3BsQXaaRPidFJ7WTle1ruZJIIHUjVaXAcOp0WB9ZsZ/8Ay6bYzHkeg/3FAOwuBqExJIEW1nxN/wA3RjDPLBNuXLxDefioBxOpm7jWAbNLQbbnNe232UIqGo6S24DieUDlyQW2F1XETY5JbTG02zPPQaeIWl4Wwbd//cdOpA38Vm+zbQ5on3T70akDRg6TJPiVs8O+ACSym3aYPxQEKLTz/PJSnonMIH6gZ8I+CmqabIKgG8pXAxqfQLn6qSbIEo03fgCseydz+SgYRe2nMpQQf8fzwQMr5xqAR4QfgqFYNOstI0nT1GiI+yPUeB+hVWs6bOiBuBBHiOSCliHnR9+u/wC4UT22g+R5fsVM9haY2nx8x0TMoNjofgfsgovGvPcdeaiZabT0+3VXHMtJ10P3UDWSfzzQWGMkfIoHxHDFjn5QMtQOzM2zhpOnWPitE5gABnumx3jkUO4mZBIGaNRMTY5T05IPKuK4anXBqMORw1advHmBOo03G6ztamWmDr6jxEbLRdqcMabyW+44lwMRfcEbPG/jyuh9Norsgke0aLH/AC17pPP86oBbNVYKraG+2qsF4QSMXKMlcg3ZdHmUPxhuZRB1gOSgewGSUHcFoCpUDnNOVt3EaENAm3P6p7Mf7aq8mS6CGgbSQ1rB0AK7DYoML2gxLmi4kRB5eHxVjs7D3ZpG1pcbl83k2sPkgvVMMxlGWme8Q2NJFj5AiAevin8Lw8YerqXFh67b/nNdxd7crWg2B2IiB+8nzRLDkf0piPdMn7n81QA+EYlwwznNFwMjdRcy57j8AoOHcExTyH1HOczcPlwjpOgR/sRhM1BtrFznep167ei11UNbrYwZQC+HcOyZTTkdNj5c1oQ3zQ9tYRLSIVvCYkEC6BzwZhLUkNVlrE+pAEIA2I4fUe2BO28WkIDxLgtRnuPqF0Hd1yTbQjbrstf/AFHJNp4ln6iPsgzFKljXBuZ+SLWv4ZpEeiLcPp1oIqua4j3XRGYbtO38on7ZjrZgfNNqNI08fugo1IFvCPA2jyVcAyQPXwT8Y+HDqT+eo+JTqZNrc/JBXxEymYQXVqpTk33ULKWV1kEtWnlBG3JB8S8AncQQQdwdQjmMa4tGu38ILi8K/UQeU6TylBjuNUmBxDxmpuAF7kROW/MDfWx6hZHFYZrKsNdyIOk8i1ei4qkKgLXNggyA6dZ0tfUbeKyXFuFHLlymD7gt3THepE6QYBB5kbFBnuJ4f9YM7O+h+Y8lUanse6mS0yNiDb4JHjfZAqVND1yDZYirr4qCpW7pC7GvuqxdZBXq4m5F7iCR5R8loeytQRUiQQJ3uQJHTZZB8yVq+z1AspYgkFp9lIB1EkCY15wOh5oLD64IE952Y9b+f5ZEOK1SzBug3gfGShTSA2ZuDEDrBRrtIQaNNjf1MJ66AD5wgP8AZYinh2HQBnxmFAeIurVMlKm6pE5i0SZ8XQAFLhaE0S2coDSCdIgR9V2BrZMNVpUHQXM7j7AkkQZPPr1QJTq5XQWljv8AE5efNpI8tVJxCplpitTNrSOSyPZbgmI9qDUpENa4l9Ql8va6BkykwQIJ0nvemk4u8ClVIaWteYpiZzXET1kEzyQavhOPFSm1/MAp9arc6W3Qngk06LWcgFNiH90jYoOONF428kCxfEGGpla2o47w17vQMknxNkS4jh2N0kjpED7qjx/EFuCqMwxLX9AQ5w8hqgjo+yI/t1A19yB3mPtqcrwCROtijfCce8gsft7p5815f2awtSpiG+1ZVFMMGYvOZwOWS5joGWXXEaTqVv8AhlNzQJ7xBMHfXccyEFziRm48fOVPh32SOEtM35QmUW2M6oJn1AMvVK2fzkqjzBvpsFbpvsPP02QWmVIBtbcKlWe18gkfmxH1T34kN1i6oV3hxvpNjuPz6IBvEsMA7v8AdIsHbOGgk7beqq4gd0h7M4AgkGHjkQR5IhWfPddBB0uR+0KvXPsxAbAbF75hbrqPgUHnnaXgjoNWk5tWnEmABUp85bqW+EgX0WZYSFvePUyyatL3ZzHL+k7vZGx3HqsljWNe32rIB0eBYSTZw5A8tJQUxlPMLlwCRAax9bvFR0XzPgq2KrXsloVPe6tKC1hqjWkmxIvJGlref1hHeCOPsaznSXVZA5kMa479fks/gqZLhEAk6nQDc+Qv5Ij/AFgL25bU6YcB5iCT1Op6lAzCYnuFomfnGn1RtmJ9o+k0EH+20eeb7ALMYem7vvEgNa53o5oN/AyiPZJ//iW9QY8dkHoMOLxTcTlJLjyMAWPQSpW8JGaWnLfY5R+6KUOHghp2Auec625Eq77K3utHkEAplJotmc7nrCznGMW+riadInuscCG8tz5rYuY2lmquj7kAlZXgWCL31MQf1Els8iZQaVndYJiengkBkXBMplYWvZR4apJjkglr4UuAvpuqj8E1xhxLDr09Udwz4sVNUw4J5jkQgz1TAn9TpGw0Hj1XNpBsNDiSdL/lkcqYQDQR4GFXqYCTJ8juOhQV8JmAIOuq6YPh+aqZ+FLT+8fsqNSA4mTB/PJA6s/fdTMrgAeXrf7qlUix8yoRiWmBuSgnq1M8Rb81uqb8cxrg19gbAmfzzT6bc1TKwgluon81+im4rQaXUxUbMO5TsZmOiBrw0jaDsYjyOhVMU3A5DcXyE3t/iTy8UPwjn06hY3M5j8xY10C8z7MHYxBE6z0R2izOwOGnUQRGoPIhBkq1Mse+nIyOOZk2h24+Oiw2IpClVI0puLmkcuY8rOHkvWuNcPDhp3veaeThp5H6hYbtfwse0lv/AKgmOTwCQfPvN9UGTdTLSQRcWSKV7pg8wPhb6LkEdY3VjCAktA3sqryrWDj8+SC+2pkYYIufe3IBuI/xm/WOiqmpLbG3Lc8vuo23MuP5sE0WQX8FWdGUiGZareU+0bEeoCudjnf+Lok7uj1CFsLnZQ2S4uED4wB4oj2faf6mkOT5KD3ig0Bvl+egVZ2pI0MfDRRjE2j8tYfL4KzQoWBKAB2rcfZMBMGpUaxo5AmXH0B9UW4dggAANI8lju2mNcaxDgcrWtdTI0lpJdf/ACsLawj3Zvj4qUwZ0EGOiA3XwgjRAK1MteSOXyRbFcWGXUQqFHFtzS5lWNCfZvy+sfFAT4ViA9uV+o9fFX/ZwgFNw9sMmhEn90aoYmDkdy7p59PFBPm5pQNVxMqJ5iyCLENEFAcQ7vCdDr1/LI3VqCwJibDrvb4oFxHbxQQ1H2uh/DqZNRzulv2V6ubcpUOEY7PDBeNPzwQH+H4IMFNwF8oE7nqeein4hRGYayWnTm6BPpKlp1C0gOAADLeUTqqtXEOLvbNu1pgtGpbHvR0mfNAFr8Fc3CvF3vo95pNi4sOZp82mPJFODOFdpe24eAfOIJ8xB80YxFdsBzYh1j6GPn8VS7J4TJSq2gZjA/6W6eseSAfxfD5Q2+kny/j5oB2zwQNBlVurTPo4x8/itT2jdFPMCBldH/1Pyn1QHitdtTCkRb2xZH/uNv6XQeZ0sIM1Vv8AhUe0eAP7pUSw+Fa99dzW2NZ5F45LkGMqFSUnWUbwuCCalVLTI+Nx5hEMPXoGM/tKZ3yhtRh8iQW/FDUiDRDidBocKVPYguLQ2bazJcdNLC+ij7JmcTS6u+iE0agDbgETP7Kx2exeXFUnHQO/jRB7W1/90NM6SPNFsRiQG2Oo8kGrnvtcOQ36Sko4gGejjlkjba/MR6IJf6b2gIIBmTB9NjACG4TsrSY8uY51Mm7g0908+6QQNdkcoHvEg89IkwB9R8SuoySTo22uu86dQgpDDta6GNzOFw5142MbSrtRzvGTpOnL86qQETsT0OkQmvrZo0mSecAa+CBtIBgJykcz911SsC0QROojn0XHET3QYIIMfwm4loAkaiYj4/nyQW8HjC5t7EWP58fNJVdcaqtTeQQYvMHw2U77+BQOAkeF0F4tcjTb5ozNvJZ7H1ZeOhQOqD8/Py6scDtVe6LAATyJ/hQGzesKz2b4hSmpRLh7Vw9oG/7btB+CAhxnFNaWk3gac9I+KpYHiWWLguccx1gTMCfD4IT2m7R0KJDXmXCbCCeQ30P0Qng3aVtWoWVatP2ZFh3qcHYZue2p8oQbrEVGGckgObBG2t45fY9ER4d/boBv6jmJ8SZ9QICz1FzG7TEEGZ2sQdPNDcN2qnFlggtbLekned7oCXauv/bqMHed7RojeSzb4LPdocd/T4dojNUMuAH+ZsCPCfgqnaTtl7Ij2VNmZ+ZziTmJ/S0idJA2GiwmN4vWrOLqjzJ66Dl4IJcXjSwhtN1gLxoXaujpJjySIauQMxDUwpar7lISgcxNfZOakeEEYeYXUKmVwI2IPoo0oQe5YPEA06TnbkA+BED5KTjOAe2alPQgyZ6d3znfqgP+nmLGIwpoE95nd6xqw/TyW64ZWz0ocO8Ja4dQYPrr5oMAztI6iDmF2gQQ0mS0XkbHS33V6nxio4iGvaHEE7wTf7+il7UYFjKlERBrPaDp+mXH1gAol/SgEHr+fJAJHGantG52RfQk6bn3flOys0uIPfJu0DlJk767ifgrj6bc3/HNcm50uE+m0TltoSY5+XkgoHiRa8CXBsWsOZ1ETM6K1huMtccoIGwkgdC6DHP8hC+0LxlLGWc4x1E6mef3Xdl+zvswDq82JMmBJOu+pKDVMqgtBkHlaxvA1U79PFUn0nNc2nNgRpa3L6K3Wd3gAgRxsgeKpTUawdZnp/K0hbZCsHQmq+odGjKPHV30CCvxIQI6QvLe1fEGmuHMLhUZIDmuLSBsLevmtJ2/7S5CaVFwNQiHEXyD/wDUei82J8yglqPLjLiSeZMlIHEXSNCcUFv/APr1sob7R0ARAMfLXzTcFi3U3BzTcGVUCc5BNVrF7i5xkpsJoT6bCTA1QPA8Ei0GC4NLRIJP/Elcgy9Vl0gYirOGOOtvmnjAxsgEwuU9dkKGEEL2qMhWXBMLUBTspxs4Wu2p+nR46Tr5L3Ph9UCq1zSCyuyR/wA2gX82n/sXziSvVP8AT/jhqYQ0yf7mFIqM5mm33gOuUub6IDf+pLjT/pKsA5K7QT4hHqrBDcreW+qCf6otz4B7mn3XMeD4HX4ozwXFNq0Kb2nVoMza43QU6pgkCTA3OoO3oEvDzBqPMWE3t1UeImHmdD8v4+KhrVA2g7UOcbfLzCClRqFz6jy0S5xAGpG587habhVLKATqdEO4Xw7KQXbaDW+58yjlHDyQTt8EEdaiczSkptmqRyA+KIezVXCM99/+TreAsPl8UDMdVyNMXOgHMmwCwvbftUMNS/paDg6sf/McLhk3I/538lV7d9ti2oaWHPebIdUH6XGfd/3DnsvNieckkySTJvqUDSZubk6ncykhPaFxCBWhJknRStZyXRGiCIiLJVIWWSNbPigZkMwBMrS8G4cWnSTEk2Njprby3gpeC8MDcr3Azz2H4FocGAD3SWk8gTa8AgzIjnF3IH0mAABokDw3vF/Fcm4h2Uw4XgXAmetguQC8k7WUNalZWHNH7rjqgzeOpRshk3Wlx2Hudv3Wer04KCMlIVwXIIXsRDs9xR2Grsqt2s4c2n3h6KoVHUEIPZ+z+Np4rDPwzjIDSydSaZH9t198seYPJCf9PsYaFStgqvvUnHLP6mnl8/Nee8F4w/D1GvaTaxE2LZnL8ZXoPGcMcX7HG4Ij27RcTGcRBaeokjzQa59HMTa2b5WVfB4Y1qsmzGcuewCHcHfja8MfhnUZ1e9zS0dQJk+C2uEwjaTQ0bb7k7k9UDaVENiFcpsUfslHxLiFLD0zUqvDGjc/IDc9EDsabZQYJtPLmV5v257dtAOGwjptlfVGg/2s+rvTms/217c1MUSylNOjpH6nj/dGg6eqx0mUHVCuCa4FSMCBwXNZKVjZU9LkEDci5ykJ8J63UFQoJDHj9Ef4DwRxh7rTMDpzMi3JU+B8MzuD3Du7CYPyWvwzA2wcYjQG87COSCQYVjARJvG8Hm6fHTzSFpaS427ok66+O6bS75c6DFmtIkgwDM9ZHwVfGP7p5n3tr3EXiDaZQREz+vLFoLZPiuWfxfEHB1nQFyA08fPpomUzF59VHia7WNLnabc/ALO4/iTqltG7AfVBd4jxcXDBJm52/dA31CTJXFNKBC1NITk1AoaldomuKdRYXOgIIHNhHuy3aJ2EdeTTd7zeR2I6pz+GZqUNb3yQGjeScoHqV6FxT/TvAMwzBVq+wqNaJqTJcQL9w+9fkgI8I7X0HtEVBI1BI301RWrxhuocIXkOA4HUp4l1Onh246mBmkDLLBEuGaC1wmI+an41x7DZA3C4YseR3i5ziG8w1uaCepsg9A4128o4Zloq1SLNBsOWY7D4ryzjfHa2KeX1nE8m/pb0aEJXSgV5TAnEpEHEJ9ME2/PNcFJTEIHsGykaErT+fwuLoCBtR0aFWuE8ONVwmzZ3tNxYHzScOwXtXxcNGp+i2mHwbWNiMo0brcz9Sfmg7hmDy2iAecyQ02081crPygQAZJM2BDthY6bnwXZgJE6NjNJm+nUgzHmqtbEaj/G8skGY36AeXe6IJHtyg5SCLCJ5AzJHXdZ3iWNJOUE21IPLn+boxxCtbNm7haTEXmQIkCeXlKy2NeScoFzc+Wn50QUxTJvMfniuRmlhCRIBjZIgCYzFOqGT5DkFWypMyllBHCjIUspjigYUkJ0JHII3FGODcPcTmOggdbnkq/CsIHOBN+n54LTMytZYf5fDogt8IxDaPtcSWhzqMMoM1DsQ9pM9QxneP/IKnVe85n4h5e913OcZv05eAsqPDMWTTNR/u03PcANS55EuO05Wtb4NQjiHEHVXSbDYcvuUFzF8eqQ5lJxYxwyugwXNmYJ5W06IMSlJTW6oJCmp6RAyU4NlNlPYEEgEW1UzWqFohSg6fgQPA/jmlw1EvMAeJ5fmyYynJgan7wtVw7hgpljLEyCTeZ2GuiC5wbhjAwAgzHI3J2kalX6gHcbmLvAQZHwj5qdoPdkmXRABsJsDPNQMr2L490lv/wAZA+RQOqVZOoIaJ0k93u6Rpqqpw5FnT3iXWMyIMtMbACNtE6o8uc1gce/qYvEkkAzuU3FvLZHOYN7RHw6IA+JrGCIjUnTpCE4QFzi7mYCtcS90ne88pjUeqm4bTFNpqG+Rs21m31QG8PTytAtouWLxnEH1HZnHyFgByXIP/9k="/>
          <p:cNvSpPr>
            <a:spLocks noChangeAspect="1" noChangeArrowheads="1"/>
          </p:cNvSpPr>
          <p:nvPr/>
        </p:nvSpPr>
        <p:spPr bwMode="auto">
          <a:xfrm>
            <a:off x="63500" y="-155575"/>
            <a:ext cx="304800" cy="304800"/>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333828" name="Picture 4" descr="http://siliconangle.com/files/2013/05/93434191-einstein-tongue_custom-36fb0ce35776dc2d92eda90880022bf48a67e192-s6-c10.jpg">
            <a:hlinkClick r:id="rId2"/>
          </p:cNvPr>
          <p:cNvPicPr>
            <a:picLocks noChangeAspect="1" noChangeArrowheads="1"/>
          </p:cNvPicPr>
          <p:nvPr/>
        </p:nvPicPr>
        <p:blipFill>
          <a:blip r:embed="rId3" cstate="print"/>
          <a:srcRect/>
          <a:stretch>
            <a:fillRect/>
          </a:stretch>
        </p:blipFill>
        <p:spPr bwMode="auto">
          <a:xfrm>
            <a:off x="6516216" y="3140968"/>
            <a:ext cx="2253630" cy="2530505"/>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 calcmode="lin" valueType="num">
                                      <p:cBhvr additive="base">
                                        <p:cTn id="2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3" presetID="2" presetClass="entr" presetSubtype="4" fill="hold" grpId="0" nodeType="with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7" presetID="2" presetClass="entr" presetSubtype="4" fill="hold" grpId="0" nodeType="with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 calcmode="lin" valueType="num">
                                      <p:cBhvr additive="base">
                                        <p:cTn id="2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 calcmode="lin" valueType="num">
                                      <p:cBhvr additive="base">
                                        <p:cTn id="3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Survey</a:t>
            </a:r>
          </a:p>
        </p:txBody>
      </p:sp>
      <p:sp>
        <p:nvSpPr>
          <p:cNvPr id="3" name="Content Placeholder 2"/>
          <p:cNvSpPr>
            <a:spLocks noGrp="1"/>
          </p:cNvSpPr>
          <p:nvPr>
            <p:ph idx="1"/>
          </p:nvPr>
        </p:nvSpPr>
        <p:spPr>
          <a:xfrm>
            <a:off x="899592" y="1556792"/>
            <a:ext cx="8064896" cy="4114800"/>
          </a:xfrm>
        </p:spPr>
        <p:txBody>
          <a:bodyPr/>
          <a:lstStyle/>
          <a:p>
            <a:r>
              <a:rPr lang="en-GB" sz="2000" dirty="0"/>
              <a:t>Collects data about a population generally through sampling</a:t>
            </a:r>
          </a:p>
          <a:p>
            <a:r>
              <a:rPr lang="en-GB" sz="2000" dirty="0">
                <a:solidFill>
                  <a:srgbClr val="FFFF00"/>
                </a:solidFill>
              </a:rPr>
              <a:t>Fink (2003) points out that a survey enables a researcher to pose questions that are specific to the dissertation question. </a:t>
            </a:r>
          </a:p>
          <a:p>
            <a:r>
              <a:rPr lang="en-GB" sz="2000" dirty="0"/>
              <a:t>White (2002) adds that a survey can be used to deliver a large volume of data for analysis  but is dependent on the sample size, individual knowledge and sample representation of the research population.</a:t>
            </a:r>
          </a:p>
          <a:p>
            <a:r>
              <a:rPr lang="en-GB" sz="2000" dirty="0" err="1">
                <a:solidFill>
                  <a:srgbClr val="FFFF00"/>
                </a:solidFill>
              </a:rPr>
              <a:t>Biggam</a:t>
            </a:r>
            <a:r>
              <a:rPr lang="en-GB" sz="2000" dirty="0">
                <a:solidFill>
                  <a:srgbClr val="FFFF00"/>
                </a:solidFill>
              </a:rPr>
              <a:t> (2011) states that it is a feasible method of researching a dissertation topic. </a:t>
            </a:r>
          </a:p>
          <a:p>
            <a:r>
              <a:rPr lang="en-GB" sz="2000" dirty="0"/>
              <a:t>Fowler (1995) warn that the value of a survey is linked to the type of questions asked and the format of those questions and suggests that this method requires clarity of the survey objectives and suggests that an inexperienced researcher could add bias to the data collected.</a:t>
            </a:r>
          </a:p>
          <a:p>
            <a:endParaRPr lang="en-GB" sz="2000" dirty="0"/>
          </a:p>
          <a:p>
            <a:endParaRPr lang="en-GB" dirty="0"/>
          </a:p>
        </p:txBody>
      </p:sp>
      <p:sp>
        <p:nvSpPr>
          <p:cNvPr id="4" name="Footer Placeholder 3"/>
          <p:cNvSpPr>
            <a:spLocks noGrp="1"/>
          </p:cNvSpPr>
          <p:nvPr>
            <p:ph type="ftr" sz="quarter" idx="11"/>
          </p:nvPr>
        </p:nvSpPr>
        <p:spPr/>
        <p:txBody>
          <a:bodyPr/>
          <a:lstStyle/>
          <a:p>
            <a:pPr>
              <a:defRPr/>
            </a:pPr>
            <a:r>
              <a:rPr lang="en-GB"/>
              <a:t>CH2022</a:t>
            </a:r>
            <a:endParaRPr lang="en-GB" dirty="0"/>
          </a:p>
        </p:txBody>
      </p:sp>
      <p:sp>
        <p:nvSpPr>
          <p:cNvPr id="5" name="Slide Number Placeholder 4"/>
          <p:cNvSpPr>
            <a:spLocks noGrp="1"/>
          </p:cNvSpPr>
          <p:nvPr>
            <p:ph type="sldNum" sz="quarter" idx="12"/>
          </p:nvPr>
        </p:nvSpPr>
        <p:spPr/>
        <p:txBody>
          <a:bodyPr/>
          <a:lstStyle/>
          <a:p>
            <a:pPr>
              <a:defRPr/>
            </a:pPr>
            <a:fld id="{B795872E-0595-4948-BD7D-4EDB7E647BC4}" type="slidenum">
              <a:rPr lang="en-GB" smtClean="0"/>
              <a:pPr>
                <a:defRPr/>
              </a:pPr>
              <a:t>76</a:t>
            </a:fld>
            <a:endParaRPr lang="en-GB"/>
          </a:p>
        </p:txBody>
      </p:sp>
      <p:pic>
        <p:nvPicPr>
          <p:cNvPr id="322564" name="Picture 4" descr="http://webfronter.com/greenwich/DeLucy/menu3/Surveys/Survey_files/images/survey.jpg">
            <a:hlinkClick r:id="rId2"/>
          </p:cNvPr>
          <p:cNvPicPr>
            <a:picLocks noChangeAspect="1" noChangeArrowheads="1"/>
          </p:cNvPicPr>
          <p:nvPr/>
        </p:nvPicPr>
        <p:blipFill>
          <a:blip r:embed="rId3" cstate="print"/>
          <a:srcRect/>
          <a:stretch>
            <a:fillRect/>
          </a:stretch>
        </p:blipFill>
        <p:spPr bwMode="auto">
          <a:xfrm>
            <a:off x="6948264" y="0"/>
            <a:ext cx="1907704" cy="1430778"/>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Ethnographic research</a:t>
            </a:r>
          </a:p>
        </p:txBody>
      </p:sp>
      <p:sp>
        <p:nvSpPr>
          <p:cNvPr id="3" name="Content Placeholder 2"/>
          <p:cNvSpPr>
            <a:spLocks noGrp="1"/>
          </p:cNvSpPr>
          <p:nvPr>
            <p:ph idx="1"/>
          </p:nvPr>
        </p:nvSpPr>
        <p:spPr>
          <a:xfrm>
            <a:off x="899592" y="1628800"/>
            <a:ext cx="8244408" cy="4114800"/>
          </a:xfrm>
        </p:spPr>
        <p:txBody>
          <a:bodyPr/>
          <a:lstStyle/>
          <a:p>
            <a:r>
              <a:rPr lang="en-GB" dirty="0">
                <a:solidFill>
                  <a:srgbClr val="FFFF00"/>
                </a:solidFill>
              </a:rPr>
              <a:t>Originating in anthropology, this term traditionally refers to a practice in which researchers spend long periods living within a culture in order to study it. </a:t>
            </a:r>
          </a:p>
          <a:p>
            <a:pPr lvl="1" algn="r"/>
            <a:r>
              <a:rPr lang="en-GB" sz="1600" dirty="0"/>
              <a:t>(</a:t>
            </a:r>
            <a:r>
              <a:rPr lang="en-GB" sz="1600" dirty="0">
                <a:hlinkClick r:id="rId2"/>
              </a:rPr>
              <a:t>http://www.aqr.org.uk/glossary/?term=ethnography</a:t>
            </a:r>
            <a:r>
              <a:rPr lang="en-GB" sz="1600" dirty="0"/>
              <a:t> 2019)</a:t>
            </a:r>
            <a:endParaRPr lang="en-GB" dirty="0"/>
          </a:p>
          <a:p>
            <a:r>
              <a:rPr lang="en-GB" dirty="0"/>
              <a:t>Therefore research is in a groups ‘own environment’</a:t>
            </a:r>
          </a:p>
          <a:p>
            <a:r>
              <a:rPr lang="en-GB" dirty="0">
                <a:solidFill>
                  <a:srgbClr val="FFFF00"/>
                </a:solidFill>
              </a:rPr>
              <a:t>Time consuming but produces great detail</a:t>
            </a:r>
          </a:p>
          <a:p>
            <a:r>
              <a:rPr lang="en-GB" dirty="0"/>
              <a:t>Normally researching socially produced ‘answers’</a:t>
            </a:r>
          </a:p>
          <a:p>
            <a:endParaRPr lang="en-GB" dirty="0"/>
          </a:p>
        </p:txBody>
      </p:sp>
      <p:sp>
        <p:nvSpPr>
          <p:cNvPr id="4" name="Footer Placeholder 3"/>
          <p:cNvSpPr>
            <a:spLocks noGrp="1"/>
          </p:cNvSpPr>
          <p:nvPr>
            <p:ph type="ftr" sz="quarter" idx="11"/>
          </p:nvPr>
        </p:nvSpPr>
        <p:spPr/>
        <p:txBody>
          <a:bodyPr/>
          <a:lstStyle/>
          <a:p>
            <a:pPr>
              <a:defRPr/>
            </a:pPr>
            <a:r>
              <a:rPr lang="en-GB"/>
              <a:t>CH2022</a:t>
            </a:r>
          </a:p>
        </p:txBody>
      </p:sp>
      <p:sp>
        <p:nvSpPr>
          <p:cNvPr id="5" name="Slide Number Placeholder 4"/>
          <p:cNvSpPr>
            <a:spLocks noGrp="1"/>
          </p:cNvSpPr>
          <p:nvPr>
            <p:ph type="sldNum" sz="quarter" idx="12"/>
          </p:nvPr>
        </p:nvSpPr>
        <p:spPr/>
        <p:txBody>
          <a:bodyPr/>
          <a:lstStyle/>
          <a:p>
            <a:pPr>
              <a:defRPr/>
            </a:pPr>
            <a:fld id="{7E4E7646-6A11-4947-8CAD-4A876CDDF21E}" type="slidenum">
              <a:rPr lang="en-GB" smtClean="0"/>
              <a:pPr>
                <a:defRPr/>
              </a:pPr>
              <a:t>77</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20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2000"/>
                                        <p:tgtEl>
                                          <p:spTgt spid="3">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2000"/>
                                        <p:tgtEl>
                                          <p:spTgt spid="3">
                                            <p:txEl>
                                              <p:pRg st="3" end="3"/>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fade">
                                      <p:cBhvr>
                                        <p:cTn id="25" dur="2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Footer Placeholder 4"/>
          <p:cNvSpPr>
            <a:spLocks noGrp="1"/>
          </p:cNvSpPr>
          <p:nvPr>
            <p:ph type="ftr" sz="quarter" idx="11"/>
          </p:nvPr>
        </p:nvSpPr>
        <p:spPr/>
        <p:txBody>
          <a:bodyPr/>
          <a:lstStyle/>
          <a:p>
            <a:r>
              <a:rPr lang="en-GB"/>
              <a:t>CH2022</a:t>
            </a:r>
          </a:p>
        </p:txBody>
      </p:sp>
      <p:sp>
        <p:nvSpPr>
          <p:cNvPr id="5" name="Slide Number Placeholder 5"/>
          <p:cNvSpPr>
            <a:spLocks noGrp="1"/>
          </p:cNvSpPr>
          <p:nvPr>
            <p:ph type="sldNum" sz="quarter" idx="12"/>
          </p:nvPr>
        </p:nvSpPr>
        <p:spPr/>
        <p:txBody>
          <a:bodyPr/>
          <a:lstStyle/>
          <a:p>
            <a:fld id="{ED7BFD95-C058-458F-8E59-47DB6A788257}" type="slidenum">
              <a:rPr lang="en-GB"/>
              <a:pPr/>
              <a:t>78</a:t>
            </a:fld>
            <a:endParaRPr lang="en-GB"/>
          </a:p>
        </p:txBody>
      </p:sp>
      <p:sp>
        <p:nvSpPr>
          <p:cNvPr id="32770" name="Rectangle 2"/>
          <p:cNvSpPr>
            <a:spLocks noGrp="1" noChangeArrowheads="1"/>
          </p:cNvSpPr>
          <p:nvPr>
            <p:ph type="title"/>
          </p:nvPr>
        </p:nvSpPr>
        <p:spPr>
          <a:noFill/>
          <a:ln/>
        </p:spPr>
        <p:txBody>
          <a:bodyPr lIns="90488" tIns="44450" rIns="90488" bIns="44450" anchor="ctr"/>
          <a:lstStyle/>
          <a:p>
            <a:r>
              <a:rPr lang="en-GB" sz="2800" b="1"/>
              <a:t>Purposes of Research (Robson, 1995)</a:t>
            </a:r>
          </a:p>
        </p:txBody>
      </p:sp>
      <p:sp>
        <p:nvSpPr>
          <p:cNvPr id="32771" name="Rectangle 3"/>
          <p:cNvSpPr>
            <a:spLocks noGrp="1" noChangeArrowheads="1"/>
          </p:cNvSpPr>
          <p:nvPr>
            <p:ph type="body" idx="1"/>
          </p:nvPr>
        </p:nvSpPr>
        <p:spPr>
          <a:noFill/>
          <a:ln/>
        </p:spPr>
        <p:txBody>
          <a:bodyPr lIns="90488" tIns="44450" rIns="90488" bIns="44450"/>
          <a:lstStyle/>
          <a:p>
            <a:r>
              <a:rPr lang="en-GB" sz="2500" b="1"/>
              <a:t>Exploratory</a:t>
            </a:r>
          </a:p>
          <a:p>
            <a:pPr lvl="1"/>
            <a:r>
              <a:rPr lang="en-GB"/>
              <a:t>To find out what is happening</a:t>
            </a:r>
          </a:p>
          <a:p>
            <a:pPr lvl="1"/>
            <a:r>
              <a:rPr lang="en-GB"/>
              <a:t>To seek new insights</a:t>
            </a:r>
          </a:p>
          <a:p>
            <a:pPr lvl="1"/>
            <a:r>
              <a:rPr lang="en-GB"/>
              <a:t>To ask questions</a:t>
            </a:r>
          </a:p>
          <a:p>
            <a:pPr lvl="1"/>
            <a:r>
              <a:rPr lang="en-GB"/>
              <a:t>To assess phenomena in an original way</a:t>
            </a:r>
          </a:p>
          <a:p>
            <a:pPr lvl="1"/>
            <a:r>
              <a:rPr lang="en-GB"/>
              <a:t>Usually, but not necessarily, qualitative</a:t>
            </a:r>
          </a:p>
          <a:p>
            <a:pPr>
              <a:buFont typeface="Wingdings" pitchFamily="2" charset="2"/>
              <a:buNone/>
            </a:pPr>
            <a:endParaRPr lang="en-GB" sz="2500"/>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2770"/>
                                        </p:tgtEl>
                                        <p:attrNameLst>
                                          <p:attrName>style.visibility</p:attrName>
                                        </p:attrNameLst>
                                      </p:cBhvr>
                                      <p:to>
                                        <p:strVal val="visible"/>
                                      </p:to>
                                    </p:set>
                                    <p:animEffect transition="in" filter="fade">
                                      <p:cBhvr>
                                        <p:cTn id="7" dur="2000"/>
                                        <p:tgtEl>
                                          <p:spTgt spid="3277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2771"/>
                                        </p:tgtEl>
                                        <p:attrNameLst>
                                          <p:attrName>style.visibility</p:attrName>
                                        </p:attrNameLst>
                                      </p:cBhvr>
                                      <p:to>
                                        <p:strVal val="visible"/>
                                      </p:to>
                                    </p:set>
                                    <p:animEffect transition="in" filter="fade">
                                      <p:cBhvr>
                                        <p:cTn id="10" dur="2000"/>
                                        <p:tgtEl>
                                          <p:spTgt spid="3277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770" grpId="0"/>
      <p:bldP spid="32771" grpId="0"/>
    </p:bldLst>
  </p:timing>
</p:sld>
</file>

<file path=ppt/slides/slide7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Footer Placeholder 4"/>
          <p:cNvSpPr>
            <a:spLocks noGrp="1"/>
          </p:cNvSpPr>
          <p:nvPr>
            <p:ph type="ftr" sz="quarter" idx="11"/>
          </p:nvPr>
        </p:nvSpPr>
        <p:spPr/>
        <p:txBody>
          <a:bodyPr/>
          <a:lstStyle/>
          <a:p>
            <a:r>
              <a:rPr lang="en-GB"/>
              <a:t>CH2022</a:t>
            </a:r>
          </a:p>
        </p:txBody>
      </p:sp>
      <p:sp>
        <p:nvSpPr>
          <p:cNvPr id="5" name="Slide Number Placeholder 5"/>
          <p:cNvSpPr>
            <a:spLocks noGrp="1"/>
          </p:cNvSpPr>
          <p:nvPr>
            <p:ph type="sldNum" sz="quarter" idx="12"/>
          </p:nvPr>
        </p:nvSpPr>
        <p:spPr/>
        <p:txBody>
          <a:bodyPr/>
          <a:lstStyle/>
          <a:p>
            <a:fld id="{F26A9D5E-D012-48D8-B356-218CD10AEA55}" type="slidenum">
              <a:rPr lang="en-GB"/>
              <a:pPr/>
              <a:t>79</a:t>
            </a:fld>
            <a:endParaRPr lang="en-GB"/>
          </a:p>
        </p:txBody>
      </p:sp>
      <p:sp>
        <p:nvSpPr>
          <p:cNvPr id="33794" name="Rectangle 2"/>
          <p:cNvSpPr>
            <a:spLocks noGrp="1" noChangeArrowheads="1"/>
          </p:cNvSpPr>
          <p:nvPr>
            <p:ph type="title"/>
          </p:nvPr>
        </p:nvSpPr>
        <p:spPr>
          <a:xfrm>
            <a:off x="1370013" y="301625"/>
            <a:ext cx="7313612" cy="838200"/>
          </a:xfrm>
          <a:noFill/>
          <a:ln/>
        </p:spPr>
        <p:txBody>
          <a:bodyPr lIns="90488" tIns="44450" rIns="90488" bIns="44450" anchor="ctr"/>
          <a:lstStyle/>
          <a:p>
            <a:r>
              <a:rPr lang="en-GB" sz="2400" b="1"/>
              <a:t>Purposes Continued</a:t>
            </a:r>
          </a:p>
        </p:txBody>
      </p:sp>
      <p:sp>
        <p:nvSpPr>
          <p:cNvPr id="33795" name="Rectangle 3"/>
          <p:cNvSpPr>
            <a:spLocks noGrp="1" noChangeArrowheads="1"/>
          </p:cNvSpPr>
          <p:nvPr>
            <p:ph type="body" idx="1"/>
          </p:nvPr>
        </p:nvSpPr>
        <p:spPr>
          <a:xfrm>
            <a:off x="685800" y="1524000"/>
            <a:ext cx="7772400" cy="4572000"/>
          </a:xfrm>
          <a:noFill/>
          <a:ln/>
        </p:spPr>
        <p:txBody>
          <a:bodyPr lIns="90488" tIns="44450" rIns="90488" bIns="44450"/>
          <a:lstStyle/>
          <a:p>
            <a:pPr>
              <a:lnSpc>
                <a:spcPct val="90000"/>
              </a:lnSpc>
            </a:pPr>
            <a:r>
              <a:rPr lang="en-GB" sz="2500" b="1"/>
              <a:t>Descriptive</a:t>
            </a:r>
          </a:p>
          <a:p>
            <a:pPr lvl="1">
              <a:lnSpc>
                <a:spcPct val="90000"/>
              </a:lnSpc>
            </a:pPr>
            <a:r>
              <a:rPr lang="en-GB"/>
              <a:t>To produce an accurate profile of persons, events or situations</a:t>
            </a:r>
          </a:p>
          <a:p>
            <a:pPr lvl="1">
              <a:lnSpc>
                <a:spcPct val="90000"/>
              </a:lnSpc>
            </a:pPr>
            <a:r>
              <a:rPr lang="en-GB"/>
              <a:t>Requires extensive knowledge of the situation so that appropriate information can be collected</a:t>
            </a:r>
          </a:p>
          <a:p>
            <a:pPr lvl="1">
              <a:lnSpc>
                <a:spcPct val="90000"/>
              </a:lnSpc>
            </a:pPr>
            <a:r>
              <a:rPr lang="en-GB"/>
              <a:t>Qualitative and / or quantitative</a:t>
            </a:r>
          </a:p>
          <a:p>
            <a:pPr>
              <a:lnSpc>
                <a:spcPct val="90000"/>
              </a:lnSpc>
            </a:pPr>
            <a:r>
              <a:rPr lang="en-GB" sz="2500" b="1"/>
              <a:t>Explanatory</a:t>
            </a:r>
          </a:p>
          <a:p>
            <a:pPr lvl="1">
              <a:lnSpc>
                <a:spcPct val="90000"/>
              </a:lnSpc>
            </a:pPr>
            <a:r>
              <a:rPr lang="en-GB"/>
              <a:t>Seeks an explanation of problem or situation (causal relationships)</a:t>
            </a:r>
          </a:p>
          <a:p>
            <a:pPr lvl="1">
              <a:lnSpc>
                <a:spcPct val="90000"/>
              </a:lnSpc>
            </a:pPr>
            <a:r>
              <a:rPr lang="en-GB"/>
              <a:t>Qualitative and / or quantitative</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3794"/>
                                        </p:tgtEl>
                                        <p:attrNameLst>
                                          <p:attrName>style.visibility</p:attrName>
                                        </p:attrNameLst>
                                      </p:cBhvr>
                                      <p:to>
                                        <p:strVal val="visible"/>
                                      </p:to>
                                    </p:set>
                                    <p:animEffect transition="in" filter="fade">
                                      <p:cBhvr>
                                        <p:cTn id="7" dur="2000"/>
                                        <p:tgtEl>
                                          <p:spTgt spid="3379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3795"/>
                                        </p:tgtEl>
                                        <p:attrNameLst>
                                          <p:attrName>style.visibility</p:attrName>
                                        </p:attrNameLst>
                                      </p:cBhvr>
                                      <p:to>
                                        <p:strVal val="visible"/>
                                      </p:to>
                                    </p:set>
                                    <p:animEffect transition="in" filter="fade">
                                      <p:cBhvr>
                                        <p:cTn id="10" dur="2000"/>
                                        <p:tgtEl>
                                          <p:spTgt spid="3379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794" grpId="0"/>
      <p:bldP spid="33795" grpId="0"/>
    </p:bldLst>
  </p:timing>
</p:sld>
</file>

<file path=ppt/slides/slide8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Footer Placeholder 4"/>
          <p:cNvSpPr>
            <a:spLocks noGrp="1"/>
          </p:cNvSpPr>
          <p:nvPr>
            <p:ph type="ftr" sz="quarter" idx="11"/>
          </p:nvPr>
        </p:nvSpPr>
        <p:spPr/>
        <p:txBody>
          <a:bodyPr/>
          <a:lstStyle/>
          <a:p>
            <a:r>
              <a:rPr lang="en-GB"/>
              <a:t>CH2022</a:t>
            </a:r>
          </a:p>
        </p:txBody>
      </p:sp>
      <p:sp>
        <p:nvSpPr>
          <p:cNvPr id="5" name="Slide Number Placeholder 5"/>
          <p:cNvSpPr>
            <a:spLocks noGrp="1"/>
          </p:cNvSpPr>
          <p:nvPr>
            <p:ph type="sldNum" sz="quarter" idx="12"/>
          </p:nvPr>
        </p:nvSpPr>
        <p:spPr/>
        <p:txBody>
          <a:bodyPr/>
          <a:lstStyle/>
          <a:p>
            <a:fld id="{A9E0E436-CD54-4CA1-9AC1-26751CF66F23}" type="slidenum">
              <a:rPr lang="en-GB"/>
              <a:pPr/>
              <a:t>80</a:t>
            </a:fld>
            <a:endParaRPr lang="en-GB"/>
          </a:p>
        </p:txBody>
      </p:sp>
      <p:sp>
        <p:nvSpPr>
          <p:cNvPr id="34818" name="Rectangle 2"/>
          <p:cNvSpPr>
            <a:spLocks noGrp="1" noChangeArrowheads="1"/>
          </p:cNvSpPr>
          <p:nvPr>
            <p:ph type="title"/>
          </p:nvPr>
        </p:nvSpPr>
        <p:spPr>
          <a:noFill/>
          <a:ln/>
        </p:spPr>
        <p:txBody>
          <a:bodyPr lIns="90488" tIns="44450" rIns="90488" bIns="44450" anchor="ctr"/>
          <a:lstStyle/>
          <a:p>
            <a:r>
              <a:rPr lang="en-GB" sz="2800"/>
              <a:t>Purposes Assist in Strategy Choice</a:t>
            </a:r>
          </a:p>
        </p:txBody>
      </p:sp>
      <p:sp>
        <p:nvSpPr>
          <p:cNvPr id="34819" name="Rectangle 3"/>
          <p:cNvSpPr>
            <a:spLocks noGrp="1" noChangeArrowheads="1"/>
          </p:cNvSpPr>
          <p:nvPr>
            <p:ph type="body" idx="1"/>
          </p:nvPr>
        </p:nvSpPr>
        <p:spPr>
          <a:noFill/>
          <a:ln/>
        </p:spPr>
        <p:txBody>
          <a:bodyPr lIns="90488" tIns="44450" rIns="90488" bIns="44450"/>
          <a:lstStyle/>
          <a:p>
            <a:r>
              <a:rPr lang="en-GB" sz="2500"/>
              <a:t>Case studies 	- exploratory</a:t>
            </a:r>
          </a:p>
          <a:p>
            <a:pPr>
              <a:buFont typeface="Wingdings" pitchFamily="2" charset="2"/>
              <a:buNone/>
            </a:pPr>
            <a:endParaRPr lang="en-GB" sz="2500"/>
          </a:p>
          <a:p>
            <a:r>
              <a:rPr lang="en-GB" sz="2500"/>
              <a:t>Surveys 		- descriptive</a:t>
            </a:r>
          </a:p>
          <a:p>
            <a:pPr>
              <a:buFont typeface="Wingdings" pitchFamily="2" charset="2"/>
              <a:buNone/>
            </a:pPr>
            <a:endParaRPr lang="en-GB" sz="2500"/>
          </a:p>
          <a:p>
            <a:r>
              <a:rPr lang="en-GB" sz="2500"/>
              <a:t>Experiments 	- explanatory</a:t>
            </a:r>
          </a:p>
          <a:p>
            <a:pPr>
              <a:buFont typeface="Wingdings" pitchFamily="2" charset="2"/>
              <a:buNone/>
            </a:pPr>
            <a:endParaRPr lang="en-GB" sz="2500"/>
          </a:p>
          <a:p>
            <a:r>
              <a:rPr lang="en-GB" sz="2500"/>
              <a:t>EACH strategy can be used for any of the noted purposes</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4818"/>
                                        </p:tgtEl>
                                        <p:attrNameLst>
                                          <p:attrName>style.visibility</p:attrName>
                                        </p:attrNameLst>
                                      </p:cBhvr>
                                      <p:to>
                                        <p:strVal val="visible"/>
                                      </p:to>
                                    </p:set>
                                    <p:animEffect transition="in" filter="fade">
                                      <p:cBhvr>
                                        <p:cTn id="7" dur="2000"/>
                                        <p:tgtEl>
                                          <p:spTgt spid="3481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4819"/>
                                        </p:tgtEl>
                                        <p:attrNameLst>
                                          <p:attrName>style.visibility</p:attrName>
                                        </p:attrNameLst>
                                      </p:cBhvr>
                                      <p:to>
                                        <p:strVal val="visible"/>
                                      </p:to>
                                    </p:set>
                                    <p:animEffect transition="in" filter="fade">
                                      <p:cBhvr>
                                        <p:cTn id="10" dur="2000"/>
                                        <p:tgtEl>
                                          <p:spTgt spid="348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818" grpId="0"/>
      <p:bldP spid="34819" grpId="0"/>
    </p:bldLst>
  </p:timing>
</p:sld>
</file>

<file path=ppt/slides/slide8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Footer Placeholder 4"/>
          <p:cNvSpPr>
            <a:spLocks noGrp="1"/>
          </p:cNvSpPr>
          <p:nvPr>
            <p:ph type="ftr" sz="quarter" idx="11"/>
          </p:nvPr>
        </p:nvSpPr>
        <p:spPr/>
        <p:txBody>
          <a:bodyPr/>
          <a:lstStyle/>
          <a:p>
            <a:r>
              <a:rPr lang="en-GB"/>
              <a:t>CH2022</a:t>
            </a:r>
          </a:p>
        </p:txBody>
      </p:sp>
      <p:sp>
        <p:nvSpPr>
          <p:cNvPr id="5" name="Slide Number Placeholder 5"/>
          <p:cNvSpPr>
            <a:spLocks noGrp="1"/>
          </p:cNvSpPr>
          <p:nvPr>
            <p:ph type="sldNum" sz="quarter" idx="12"/>
          </p:nvPr>
        </p:nvSpPr>
        <p:spPr/>
        <p:txBody>
          <a:bodyPr/>
          <a:lstStyle/>
          <a:p>
            <a:fld id="{8C6AE5ED-A27F-49D9-9A07-2C13FC16F012}" type="slidenum">
              <a:rPr lang="en-GB"/>
              <a:pPr/>
              <a:t>81</a:t>
            </a:fld>
            <a:endParaRPr lang="en-GB"/>
          </a:p>
        </p:txBody>
      </p:sp>
      <p:sp>
        <p:nvSpPr>
          <p:cNvPr id="35842" name="Rectangle 2"/>
          <p:cNvSpPr>
            <a:spLocks noGrp="1" noChangeArrowheads="1"/>
          </p:cNvSpPr>
          <p:nvPr>
            <p:ph type="title"/>
          </p:nvPr>
        </p:nvSpPr>
        <p:spPr>
          <a:noFill/>
          <a:ln/>
        </p:spPr>
        <p:txBody>
          <a:bodyPr lIns="90488" tIns="44450" rIns="90488" bIns="44450" anchor="ctr"/>
          <a:lstStyle/>
          <a:p>
            <a:r>
              <a:rPr lang="en-GB" sz="2800"/>
              <a:t>Considerations</a:t>
            </a:r>
          </a:p>
        </p:txBody>
      </p:sp>
      <p:sp>
        <p:nvSpPr>
          <p:cNvPr id="35843" name="Rectangle 3"/>
          <p:cNvSpPr>
            <a:spLocks noGrp="1" noChangeArrowheads="1"/>
          </p:cNvSpPr>
          <p:nvPr>
            <p:ph type="body" idx="1"/>
          </p:nvPr>
        </p:nvSpPr>
        <p:spPr>
          <a:noFill/>
          <a:ln/>
        </p:spPr>
        <p:txBody>
          <a:bodyPr lIns="90488" tIns="44450" rIns="90488" bIns="44450"/>
          <a:lstStyle/>
          <a:p>
            <a:r>
              <a:rPr lang="en-GB" sz="2500"/>
              <a:t>Validity and Reliability</a:t>
            </a:r>
          </a:p>
          <a:p>
            <a:r>
              <a:rPr lang="en-GB" sz="2500"/>
              <a:t>Objectivity and Truth</a:t>
            </a:r>
          </a:p>
          <a:p>
            <a:r>
              <a:rPr lang="en-GB" sz="2500"/>
              <a:t>Sampling</a:t>
            </a:r>
          </a:p>
          <a:p>
            <a:r>
              <a:rPr lang="en-GB" sz="2500"/>
              <a:t>Ask yourself</a:t>
            </a:r>
          </a:p>
          <a:p>
            <a:pPr lvl="1"/>
            <a:r>
              <a:rPr lang="en-GB" sz="2100"/>
              <a:t>What methods are available?</a:t>
            </a:r>
          </a:p>
          <a:p>
            <a:pPr lvl="1"/>
            <a:r>
              <a:rPr lang="en-GB" sz="2100"/>
              <a:t>What can they tell me?</a:t>
            </a:r>
          </a:p>
          <a:p>
            <a:pPr lvl="1"/>
            <a:r>
              <a:rPr lang="en-GB" sz="2100"/>
              <a:t>Which is appropriate / practical</a:t>
            </a:r>
          </a:p>
          <a:p>
            <a:r>
              <a:rPr lang="en-GB" sz="2500">
                <a:solidFill>
                  <a:srgbClr val="FFFF00"/>
                </a:solidFill>
              </a:rPr>
              <a:t>Conclusion</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5842"/>
                                        </p:tgtEl>
                                        <p:attrNameLst>
                                          <p:attrName>style.visibility</p:attrName>
                                        </p:attrNameLst>
                                      </p:cBhvr>
                                      <p:to>
                                        <p:strVal val="visible"/>
                                      </p:to>
                                    </p:set>
                                    <p:animEffect transition="in" filter="fade">
                                      <p:cBhvr>
                                        <p:cTn id="7" dur="2000"/>
                                        <p:tgtEl>
                                          <p:spTgt spid="3584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5843"/>
                                        </p:tgtEl>
                                        <p:attrNameLst>
                                          <p:attrName>style.visibility</p:attrName>
                                        </p:attrNameLst>
                                      </p:cBhvr>
                                      <p:to>
                                        <p:strVal val="visible"/>
                                      </p:to>
                                    </p:set>
                                    <p:animEffect transition="in" filter="fade">
                                      <p:cBhvr>
                                        <p:cTn id="10" dur="2000"/>
                                        <p:tgtEl>
                                          <p:spTgt spid="3584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842" grpId="0"/>
      <p:bldP spid="35843" grpId="0"/>
    </p:bldLst>
  </p:timing>
</p:sld>
</file>

<file path=ppt/slides/slide8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 name="Rectangle 9"/>
          <p:cNvSpPr>
            <a:spLocks noGrp="1" noChangeArrowheads="1"/>
          </p:cNvSpPr>
          <p:nvPr>
            <p:ph type="ftr" sz="quarter" idx="3"/>
          </p:nvPr>
        </p:nvSpPr>
        <p:spPr/>
        <p:txBody>
          <a:bodyPr/>
          <a:lstStyle/>
          <a:p>
            <a:r>
              <a:rPr lang="en-GB"/>
              <a:t>CH2022</a:t>
            </a:r>
          </a:p>
        </p:txBody>
      </p:sp>
      <p:sp>
        <p:nvSpPr>
          <p:cNvPr id="7" name="Rectangle 10"/>
          <p:cNvSpPr>
            <a:spLocks noGrp="1" noChangeArrowheads="1"/>
          </p:cNvSpPr>
          <p:nvPr>
            <p:ph type="sldNum" sz="quarter" idx="4"/>
          </p:nvPr>
        </p:nvSpPr>
        <p:spPr/>
        <p:txBody>
          <a:bodyPr/>
          <a:lstStyle/>
          <a:p>
            <a:fld id="{C156C46F-E0F4-4E27-AA51-BE7A741ED6CE}" type="slidenum">
              <a:rPr lang="en-GB"/>
              <a:pPr/>
              <a:t>82</a:t>
            </a:fld>
            <a:endParaRPr lang="en-GB"/>
          </a:p>
        </p:txBody>
      </p:sp>
      <p:sp>
        <p:nvSpPr>
          <p:cNvPr id="36866" name="Rectangle 2"/>
          <p:cNvSpPr>
            <a:spLocks noGrp="1" noChangeArrowheads="1"/>
          </p:cNvSpPr>
          <p:nvPr>
            <p:ph type="ctrTitle"/>
          </p:nvPr>
        </p:nvSpPr>
        <p:spPr>
          <a:xfrm>
            <a:off x="685800" y="609600"/>
            <a:ext cx="7772400" cy="1143000"/>
          </a:xfrm>
          <a:noFill/>
          <a:ln/>
        </p:spPr>
        <p:txBody>
          <a:bodyPr lIns="90488" tIns="44450" rIns="90488" bIns="44450" anchor="ctr"/>
          <a:lstStyle/>
          <a:p>
            <a:r>
              <a:rPr lang="en-GB" sz="3600"/>
              <a:t>Questionnaire Design: </a:t>
            </a:r>
            <a:br>
              <a:rPr lang="en-GB" sz="3600"/>
            </a:br>
            <a:r>
              <a:rPr lang="en-GB" sz="3600"/>
              <a:t>Is there a need for careful consideration?</a:t>
            </a:r>
          </a:p>
        </p:txBody>
      </p:sp>
      <p:sp>
        <p:nvSpPr>
          <p:cNvPr id="36867" name="Rectangle 3"/>
          <p:cNvSpPr>
            <a:spLocks noGrp="1" noChangeArrowheads="1"/>
          </p:cNvSpPr>
          <p:nvPr>
            <p:ph type="subTitle" idx="1"/>
          </p:nvPr>
        </p:nvSpPr>
        <p:spPr>
          <a:xfrm>
            <a:off x="1187624" y="2564904"/>
            <a:ext cx="2592288" cy="1752600"/>
          </a:xfrm>
          <a:noFill/>
          <a:ln/>
        </p:spPr>
        <p:txBody>
          <a:bodyPr lIns="90488" tIns="44450" rIns="90488" bIns="44450"/>
          <a:lstStyle/>
          <a:p>
            <a:r>
              <a:rPr lang="en-GB" sz="2500" b="1" dirty="0"/>
              <a:t>Introduction</a:t>
            </a:r>
          </a:p>
          <a:p>
            <a:pPr marL="457200" lvl="1" indent="0">
              <a:buClr>
                <a:schemeClr val="tx2"/>
              </a:buClr>
              <a:buFontTx/>
              <a:buChar char="•"/>
            </a:pPr>
            <a:r>
              <a:rPr lang="en-GB" sz="2100" dirty="0"/>
              <a:t>Extensive</a:t>
            </a:r>
          </a:p>
          <a:p>
            <a:pPr marL="457200" lvl="1" indent="0">
              <a:buClr>
                <a:schemeClr val="tx2"/>
              </a:buClr>
              <a:buFontTx/>
              <a:buChar char="•"/>
            </a:pPr>
            <a:r>
              <a:rPr lang="en-GB" sz="2100" dirty="0"/>
              <a:t>Obvious strategy</a:t>
            </a:r>
          </a:p>
          <a:p>
            <a:pPr marL="457200" lvl="1" indent="0">
              <a:buClr>
                <a:schemeClr val="tx2"/>
              </a:buClr>
              <a:buFontTx/>
              <a:buChar char="•"/>
            </a:pPr>
            <a:r>
              <a:rPr lang="en-GB" sz="2100" dirty="0"/>
              <a:t>Not simple</a:t>
            </a:r>
          </a:p>
        </p:txBody>
      </p:sp>
      <p:sp>
        <p:nvSpPr>
          <p:cNvPr id="36868" name="Text Box 4"/>
          <p:cNvSpPr txBox="1">
            <a:spLocks noChangeArrowheads="1"/>
          </p:cNvSpPr>
          <p:nvPr/>
        </p:nvSpPr>
        <p:spPr bwMode="auto">
          <a:xfrm>
            <a:off x="6934200" y="6172200"/>
            <a:ext cx="1981200" cy="457200"/>
          </a:xfrm>
          <a:prstGeom prst="rect">
            <a:avLst/>
          </a:prstGeom>
          <a:noFill/>
          <a:ln w="12700">
            <a:noFill/>
            <a:miter lim="800000"/>
            <a:headEnd/>
            <a:tailEnd/>
          </a:ln>
          <a:effectLst/>
        </p:spPr>
        <p:txBody>
          <a:bodyPr>
            <a:spAutoFit/>
          </a:bodyPr>
          <a:lstStyle/>
          <a:p>
            <a:pPr eaLnBrk="0" hangingPunct="0">
              <a:spcBef>
                <a:spcPct val="50000"/>
              </a:spcBef>
            </a:pPr>
            <a:r>
              <a:rPr lang="en-GB" sz="2400">
                <a:solidFill>
                  <a:srgbClr val="FF3300"/>
                </a:solidFill>
                <a:latin typeface="Times New Roman" pitchFamily="18" charset="0"/>
              </a:rPr>
              <a:t>SESSION 5</a:t>
            </a:r>
          </a:p>
        </p:txBody>
      </p:sp>
      <p:sp>
        <p:nvSpPr>
          <p:cNvPr id="36869" name="Text Box 5"/>
          <p:cNvSpPr txBox="1">
            <a:spLocks noChangeArrowheads="1"/>
          </p:cNvSpPr>
          <p:nvPr/>
        </p:nvSpPr>
        <p:spPr bwMode="auto">
          <a:xfrm>
            <a:off x="3203848" y="2924944"/>
            <a:ext cx="7057082" cy="3083921"/>
          </a:xfrm>
          <a:prstGeom prst="rect">
            <a:avLst/>
          </a:prstGeom>
          <a:noFill/>
          <a:ln w="12700">
            <a:noFill/>
            <a:miter lim="800000"/>
            <a:headEnd/>
            <a:tailEnd/>
          </a:ln>
          <a:effectLst/>
        </p:spPr>
        <p:txBody>
          <a:bodyPr wrap="square">
            <a:spAutoFit/>
          </a:bodyPr>
          <a:lstStyle/>
          <a:p>
            <a:pPr lvl="1">
              <a:spcBef>
                <a:spcPct val="20000"/>
              </a:spcBef>
              <a:buClr>
                <a:schemeClr val="tx2"/>
              </a:buClr>
              <a:buFontTx/>
              <a:buChar char="•"/>
            </a:pPr>
            <a:r>
              <a:rPr lang="en-GB" sz="2400" dirty="0">
                <a:latin typeface="Arial" charset="0"/>
              </a:rPr>
              <a:t>Consider</a:t>
            </a:r>
          </a:p>
          <a:p>
            <a:pPr lvl="2">
              <a:spcBef>
                <a:spcPct val="20000"/>
              </a:spcBef>
              <a:buClr>
                <a:schemeClr val="tx2"/>
              </a:buClr>
              <a:buSzPct val="115000"/>
              <a:buFontTx/>
              <a:buChar char="•"/>
            </a:pPr>
            <a:r>
              <a:rPr lang="en-GB" sz="2000" dirty="0">
                <a:latin typeface="Arial" charset="0"/>
              </a:rPr>
              <a:t>Formulation</a:t>
            </a:r>
          </a:p>
          <a:p>
            <a:pPr marL="1885950" lvl="3" indent="-514350">
              <a:spcBef>
                <a:spcPct val="20000"/>
              </a:spcBef>
              <a:buClr>
                <a:schemeClr val="tx2"/>
              </a:buClr>
              <a:buSzPct val="115000"/>
              <a:buFont typeface="+mj-lt"/>
              <a:buAutoNum type="romanUcPeriod"/>
            </a:pPr>
            <a:r>
              <a:rPr lang="en-GB" sz="1400" dirty="0">
                <a:solidFill>
                  <a:schemeClr val="tx2">
                    <a:lumMod val="60000"/>
                    <a:lumOff val="40000"/>
                  </a:schemeClr>
                </a:solidFill>
              </a:rPr>
              <a:t>First thought Qs</a:t>
            </a:r>
          </a:p>
          <a:p>
            <a:pPr marL="1885950" lvl="3" indent="-514350">
              <a:spcBef>
                <a:spcPct val="20000"/>
              </a:spcBef>
              <a:buClr>
                <a:schemeClr val="tx2"/>
              </a:buClr>
              <a:buSzPct val="115000"/>
              <a:buFont typeface="+mj-lt"/>
              <a:buAutoNum type="romanUcPeriod"/>
            </a:pPr>
            <a:r>
              <a:rPr lang="en-GB" sz="1400" dirty="0">
                <a:solidFill>
                  <a:schemeClr val="tx2">
                    <a:lumMod val="60000"/>
                    <a:lumOff val="40000"/>
                  </a:schemeClr>
                </a:solidFill>
              </a:rPr>
              <a:t>Final questionnaire</a:t>
            </a:r>
          </a:p>
          <a:p>
            <a:pPr marL="1885950" lvl="3" indent="-514350">
              <a:spcBef>
                <a:spcPct val="20000"/>
              </a:spcBef>
              <a:buClr>
                <a:schemeClr val="tx2"/>
              </a:buClr>
              <a:buSzPct val="115000"/>
              <a:buFont typeface="+mj-lt"/>
              <a:buAutoNum type="romanUcPeriod"/>
            </a:pPr>
            <a:r>
              <a:rPr lang="en-GB" sz="1400" dirty="0">
                <a:solidFill>
                  <a:schemeClr val="tx2">
                    <a:lumMod val="60000"/>
                    <a:lumOff val="40000"/>
                  </a:schemeClr>
                </a:solidFill>
              </a:rPr>
              <a:t>Wording of final questionnaire</a:t>
            </a:r>
            <a:endParaRPr lang="en-GB" sz="2000" dirty="0">
              <a:latin typeface="Arial" charset="0"/>
            </a:endParaRPr>
          </a:p>
          <a:p>
            <a:pPr lvl="2">
              <a:spcBef>
                <a:spcPct val="20000"/>
              </a:spcBef>
              <a:buClr>
                <a:schemeClr val="tx2"/>
              </a:buClr>
              <a:buSzPct val="115000"/>
              <a:buFontTx/>
              <a:buChar char="•"/>
            </a:pPr>
            <a:r>
              <a:rPr lang="en-GB" sz="2000" dirty="0">
                <a:latin typeface="Arial" charset="0"/>
              </a:rPr>
              <a:t>Implementation</a:t>
            </a:r>
          </a:p>
          <a:p>
            <a:pPr lvl="2">
              <a:spcBef>
                <a:spcPct val="20000"/>
              </a:spcBef>
              <a:buClr>
                <a:schemeClr val="tx2"/>
              </a:buClr>
              <a:buSzPct val="115000"/>
              <a:buFontTx/>
              <a:buChar char="•"/>
            </a:pPr>
            <a:r>
              <a:rPr lang="en-GB" sz="2000" dirty="0">
                <a:latin typeface="Arial" charset="0"/>
              </a:rPr>
              <a:t>Administration</a:t>
            </a:r>
          </a:p>
          <a:p>
            <a:pPr lvl="2">
              <a:spcBef>
                <a:spcPct val="20000"/>
              </a:spcBef>
              <a:buClr>
                <a:schemeClr val="tx2"/>
              </a:buClr>
              <a:buSzPct val="115000"/>
              <a:buFontTx/>
              <a:buChar char="•"/>
            </a:pPr>
            <a:r>
              <a:rPr lang="en-GB" sz="2000" dirty="0">
                <a:latin typeface="Arial" charset="0"/>
              </a:rPr>
              <a:t>Analysis</a:t>
            </a:r>
          </a:p>
          <a:p>
            <a:endParaRPr lang="en-GB" sz="2400" dirty="0">
              <a:latin typeface="Arial" charset="0"/>
            </a:endParaRP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6866"/>
                                        </p:tgtEl>
                                        <p:attrNameLst>
                                          <p:attrName>style.visibility</p:attrName>
                                        </p:attrNameLst>
                                      </p:cBhvr>
                                      <p:to>
                                        <p:strVal val="visible"/>
                                      </p:to>
                                    </p:set>
                                    <p:animEffect transition="in" filter="fade">
                                      <p:cBhvr>
                                        <p:cTn id="7" dur="2000"/>
                                        <p:tgtEl>
                                          <p:spTgt spid="3686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6867"/>
                                        </p:tgtEl>
                                        <p:attrNameLst>
                                          <p:attrName>style.visibility</p:attrName>
                                        </p:attrNameLst>
                                      </p:cBhvr>
                                      <p:to>
                                        <p:strVal val="visible"/>
                                      </p:to>
                                    </p:set>
                                    <p:animEffect transition="in" filter="fade">
                                      <p:cBhvr>
                                        <p:cTn id="10" dur="2000"/>
                                        <p:tgtEl>
                                          <p:spTgt spid="3686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866" grpId="0"/>
      <p:bldP spid="36867" grpId="0"/>
    </p:bld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endParaRPr lang="en-GB"/>
          </a:p>
        </p:txBody>
      </p:sp>
      <p:sp>
        <p:nvSpPr>
          <p:cNvPr id="4" name="Footer Placeholder 3"/>
          <p:cNvSpPr>
            <a:spLocks noGrp="1"/>
          </p:cNvSpPr>
          <p:nvPr>
            <p:ph type="ftr" sz="quarter" idx="11"/>
          </p:nvPr>
        </p:nvSpPr>
        <p:spPr/>
        <p:txBody>
          <a:bodyPr/>
          <a:lstStyle/>
          <a:p>
            <a:r>
              <a:rPr lang="en-GB"/>
              <a:t>CH2022</a:t>
            </a:r>
          </a:p>
        </p:txBody>
      </p:sp>
      <p:sp>
        <p:nvSpPr>
          <p:cNvPr id="5" name="Slide Number Placeholder 4"/>
          <p:cNvSpPr>
            <a:spLocks noGrp="1"/>
          </p:cNvSpPr>
          <p:nvPr>
            <p:ph type="sldNum" sz="quarter" idx="12"/>
          </p:nvPr>
        </p:nvSpPr>
        <p:spPr/>
        <p:txBody>
          <a:bodyPr/>
          <a:lstStyle/>
          <a:p>
            <a:fld id="{AD6BC9C1-2377-42E2-A634-3B5944933DEB}" type="slidenum">
              <a:rPr lang="en-GB" smtClean="0"/>
              <a:pPr/>
              <a:t>83</a:t>
            </a:fld>
            <a:endParaRPr lang="en-GB"/>
          </a:p>
        </p:txBody>
      </p:sp>
      <p:pic>
        <p:nvPicPr>
          <p:cNvPr id="6" name="Picture 5"/>
          <p:cNvPicPr>
            <a:picLocks noChangeAspect="1"/>
          </p:cNvPicPr>
          <p:nvPr/>
        </p:nvPicPr>
        <p:blipFill>
          <a:blip r:embed="rId2"/>
          <a:stretch>
            <a:fillRect/>
          </a:stretch>
        </p:blipFill>
        <p:spPr>
          <a:xfrm>
            <a:off x="1370013" y="0"/>
            <a:ext cx="7773987" cy="6858000"/>
          </a:xfrm>
          <a:prstGeom prst="rect">
            <a:avLst/>
          </a:prstGeom>
        </p:spPr>
      </p:pic>
      <p:sp>
        <p:nvSpPr>
          <p:cNvPr id="2" name="Title 1"/>
          <p:cNvSpPr>
            <a:spLocks noGrp="1"/>
          </p:cNvSpPr>
          <p:nvPr>
            <p:ph type="title"/>
          </p:nvPr>
        </p:nvSpPr>
        <p:spPr>
          <a:xfrm>
            <a:off x="2267744" y="-119854"/>
            <a:ext cx="7313612" cy="1143000"/>
          </a:xfrm>
        </p:spPr>
        <p:txBody>
          <a:bodyPr/>
          <a:lstStyle/>
          <a:p>
            <a:r>
              <a:rPr lang="en-GB" dirty="0">
                <a:solidFill>
                  <a:srgbClr val="002060"/>
                </a:solidFill>
              </a:rPr>
              <a:t>Principles</a:t>
            </a:r>
          </a:p>
        </p:txBody>
      </p:sp>
    </p:spTree>
    <p:extLst>
      <p:ext uri="{BB962C8B-B14F-4D97-AF65-F5344CB8AC3E}">
        <p14:creationId xmlns:p14="http://schemas.microsoft.com/office/powerpoint/2010/main" val="3780244671"/>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Footer Placeholder 5"/>
          <p:cNvSpPr>
            <a:spLocks noGrp="1"/>
          </p:cNvSpPr>
          <p:nvPr>
            <p:ph type="ftr" sz="quarter" idx="11"/>
          </p:nvPr>
        </p:nvSpPr>
        <p:spPr/>
        <p:txBody>
          <a:bodyPr/>
          <a:lstStyle/>
          <a:p>
            <a:r>
              <a:rPr lang="en-GB"/>
              <a:t>CH2022</a:t>
            </a:r>
          </a:p>
        </p:txBody>
      </p:sp>
      <p:sp>
        <p:nvSpPr>
          <p:cNvPr id="6" name="Slide Number Placeholder 6"/>
          <p:cNvSpPr>
            <a:spLocks noGrp="1"/>
          </p:cNvSpPr>
          <p:nvPr>
            <p:ph type="sldNum" sz="quarter" idx="12"/>
          </p:nvPr>
        </p:nvSpPr>
        <p:spPr/>
        <p:txBody>
          <a:bodyPr/>
          <a:lstStyle/>
          <a:p>
            <a:fld id="{266D5836-D838-4EB4-BCD7-7266A3B0DC39}" type="slidenum">
              <a:rPr lang="en-GB"/>
              <a:pPr/>
              <a:t>84</a:t>
            </a:fld>
            <a:endParaRPr lang="en-GB"/>
          </a:p>
        </p:txBody>
      </p:sp>
      <p:sp>
        <p:nvSpPr>
          <p:cNvPr id="37890" name="Rectangle 2"/>
          <p:cNvSpPr>
            <a:spLocks noGrp="1" noChangeArrowheads="1"/>
          </p:cNvSpPr>
          <p:nvPr>
            <p:ph type="title"/>
          </p:nvPr>
        </p:nvSpPr>
        <p:spPr>
          <a:noFill/>
          <a:ln/>
        </p:spPr>
        <p:txBody>
          <a:bodyPr lIns="90488" tIns="44450" rIns="90488" bIns="44450" anchor="ctr"/>
          <a:lstStyle/>
          <a:p>
            <a:r>
              <a:rPr lang="en-GB" sz="2800" b="1"/>
              <a:t>Which to Choose?</a:t>
            </a:r>
          </a:p>
        </p:txBody>
      </p:sp>
      <p:sp>
        <p:nvSpPr>
          <p:cNvPr id="37891" name="Rectangle 3"/>
          <p:cNvSpPr>
            <a:spLocks noGrp="1" noChangeArrowheads="1"/>
          </p:cNvSpPr>
          <p:nvPr>
            <p:ph type="body" sz="half" idx="1"/>
          </p:nvPr>
        </p:nvSpPr>
        <p:spPr>
          <a:xfrm>
            <a:off x="1370013" y="1827213"/>
            <a:ext cx="3586162" cy="4114800"/>
          </a:xfrm>
          <a:noFill/>
          <a:ln/>
        </p:spPr>
        <p:txBody>
          <a:bodyPr lIns="90488" tIns="44450" rIns="90488" bIns="44450"/>
          <a:lstStyle/>
          <a:p>
            <a:pPr>
              <a:lnSpc>
                <a:spcPct val="90000"/>
              </a:lnSpc>
            </a:pPr>
            <a:r>
              <a:rPr lang="en-GB" sz="2500" dirty="0"/>
              <a:t>Telephone </a:t>
            </a:r>
          </a:p>
          <a:p>
            <a:pPr>
              <a:lnSpc>
                <a:spcPct val="90000"/>
              </a:lnSpc>
            </a:pPr>
            <a:r>
              <a:rPr lang="en-GB" sz="2500" dirty="0"/>
              <a:t>Face to face</a:t>
            </a:r>
          </a:p>
          <a:p>
            <a:pPr>
              <a:lnSpc>
                <a:spcPct val="90000"/>
              </a:lnSpc>
            </a:pPr>
            <a:r>
              <a:rPr lang="en-GB" sz="2500" dirty="0"/>
              <a:t>Posted</a:t>
            </a:r>
          </a:p>
          <a:p>
            <a:pPr>
              <a:lnSpc>
                <a:spcPct val="90000"/>
              </a:lnSpc>
            </a:pPr>
            <a:r>
              <a:rPr lang="en-GB" sz="2500" dirty="0"/>
              <a:t>E Mail</a:t>
            </a:r>
          </a:p>
          <a:p>
            <a:pPr>
              <a:lnSpc>
                <a:spcPct val="90000"/>
              </a:lnSpc>
            </a:pPr>
            <a:r>
              <a:rPr lang="en-GB" sz="2500" dirty="0"/>
              <a:t>Survey Monkey</a:t>
            </a:r>
          </a:p>
          <a:p>
            <a:pPr>
              <a:lnSpc>
                <a:spcPct val="90000"/>
              </a:lnSpc>
            </a:pPr>
            <a:r>
              <a:rPr lang="en-GB" sz="2500" dirty="0"/>
              <a:t>Google forms </a:t>
            </a:r>
            <a:r>
              <a:rPr lang="en-GB" sz="2500" dirty="0" err="1"/>
              <a:t>etc</a:t>
            </a:r>
            <a:endParaRPr lang="en-GB" sz="2500" dirty="0"/>
          </a:p>
          <a:p>
            <a:pPr>
              <a:lnSpc>
                <a:spcPct val="90000"/>
              </a:lnSpc>
            </a:pPr>
            <a:r>
              <a:rPr lang="en-GB" sz="2500" dirty="0"/>
              <a:t>Zoom, Teams</a:t>
            </a:r>
          </a:p>
          <a:p>
            <a:pPr>
              <a:lnSpc>
                <a:spcPct val="90000"/>
              </a:lnSpc>
            </a:pPr>
            <a:r>
              <a:rPr lang="en-GB" sz="2500" dirty="0"/>
              <a:t>Video Conferencing etc..</a:t>
            </a:r>
          </a:p>
          <a:p>
            <a:pPr>
              <a:lnSpc>
                <a:spcPct val="90000"/>
              </a:lnSpc>
            </a:pPr>
            <a:r>
              <a:rPr lang="en-GB" sz="2500" dirty="0">
                <a:solidFill>
                  <a:srgbClr val="FFFF00"/>
                </a:solidFill>
              </a:rPr>
              <a:t>All have:</a:t>
            </a:r>
          </a:p>
          <a:p>
            <a:pPr lvl="1">
              <a:lnSpc>
                <a:spcPct val="90000"/>
              </a:lnSpc>
            </a:pPr>
            <a:r>
              <a:rPr lang="en-GB" sz="2100" dirty="0">
                <a:solidFill>
                  <a:srgbClr val="FFFF00"/>
                </a:solidFill>
              </a:rPr>
              <a:t>advantages</a:t>
            </a:r>
          </a:p>
          <a:p>
            <a:pPr lvl="1">
              <a:lnSpc>
                <a:spcPct val="90000"/>
              </a:lnSpc>
            </a:pPr>
            <a:r>
              <a:rPr lang="en-GB" sz="2100" dirty="0">
                <a:solidFill>
                  <a:srgbClr val="FFFF00"/>
                </a:solidFill>
              </a:rPr>
              <a:t>disadvantages </a:t>
            </a:r>
          </a:p>
        </p:txBody>
      </p:sp>
      <p:graphicFrame>
        <p:nvGraphicFramePr>
          <p:cNvPr id="37892" name="Object 4">
            <a:hlinkClick r:id="" action="ppaction://ole?verb=0"/>
          </p:cNvPr>
          <p:cNvGraphicFramePr>
            <a:graphicFrameLocks/>
          </p:cNvGraphicFramePr>
          <p:nvPr/>
        </p:nvGraphicFramePr>
        <p:xfrm>
          <a:off x="4935538" y="1795463"/>
          <a:ext cx="3836987" cy="4605337"/>
        </p:xfrm>
        <a:graphic>
          <a:graphicData uri="http://schemas.openxmlformats.org/presentationml/2006/ole">
            <mc:AlternateContent xmlns:mc="http://schemas.openxmlformats.org/markup-compatibility/2006">
              <mc:Choice xmlns:v="urn:schemas-microsoft-com:vml" Requires="v">
                <p:oleObj name="Microsoft ClipArt Gallery" r:id="rId3" imgW="3848100" imgH="5478463" progId="">
                  <p:embed/>
                </p:oleObj>
              </mc:Choice>
              <mc:Fallback>
                <p:oleObj name="Microsoft ClipArt Gallery" r:id="rId3" imgW="3848100" imgH="5478463" progId="">
                  <p:embed/>
                  <p:pic>
                    <p:nvPicPr>
                      <p:cNvPr id="37892" name="Object 4">
                        <a:hlinkClick r:id="" action="ppaction://ole?verb=0"/>
                      </p:cNvPr>
                      <p:cNvPicPr>
                        <a:picLocks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935538" y="1795463"/>
                        <a:ext cx="3836987" cy="46053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7890"/>
                                        </p:tgtEl>
                                        <p:attrNameLst>
                                          <p:attrName>style.visibility</p:attrName>
                                        </p:attrNameLst>
                                      </p:cBhvr>
                                      <p:to>
                                        <p:strVal val="visible"/>
                                      </p:to>
                                    </p:set>
                                    <p:animEffect transition="in" filter="fade">
                                      <p:cBhvr>
                                        <p:cTn id="7" dur="2000"/>
                                        <p:tgtEl>
                                          <p:spTgt spid="3789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7891">
                                            <p:txEl>
                                              <p:pRg st="0" end="0"/>
                                            </p:txEl>
                                          </p:spTgt>
                                        </p:tgtEl>
                                        <p:attrNameLst>
                                          <p:attrName>style.visibility</p:attrName>
                                        </p:attrNameLst>
                                      </p:cBhvr>
                                      <p:to>
                                        <p:strVal val="visible"/>
                                      </p:to>
                                    </p:set>
                                    <p:animEffect transition="in" filter="fade">
                                      <p:cBhvr>
                                        <p:cTn id="10" dur="2000"/>
                                        <p:tgtEl>
                                          <p:spTgt spid="37891">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37891">
                                            <p:txEl>
                                              <p:pRg st="1" end="1"/>
                                            </p:txEl>
                                          </p:spTgt>
                                        </p:tgtEl>
                                        <p:attrNameLst>
                                          <p:attrName>style.visibility</p:attrName>
                                        </p:attrNameLst>
                                      </p:cBhvr>
                                      <p:to>
                                        <p:strVal val="visible"/>
                                      </p:to>
                                    </p:set>
                                    <p:animEffect transition="in" filter="fade">
                                      <p:cBhvr>
                                        <p:cTn id="15" dur="2000"/>
                                        <p:tgtEl>
                                          <p:spTgt spid="37891">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7891">
                                            <p:txEl>
                                              <p:pRg st="2" end="2"/>
                                            </p:txEl>
                                          </p:spTgt>
                                        </p:tgtEl>
                                        <p:attrNameLst>
                                          <p:attrName>style.visibility</p:attrName>
                                        </p:attrNameLst>
                                      </p:cBhvr>
                                      <p:to>
                                        <p:strVal val="visible"/>
                                      </p:to>
                                    </p:set>
                                    <p:animEffect transition="in" filter="fade">
                                      <p:cBhvr>
                                        <p:cTn id="20" dur="2000"/>
                                        <p:tgtEl>
                                          <p:spTgt spid="37891">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37891">
                                            <p:txEl>
                                              <p:pRg st="3" end="3"/>
                                            </p:txEl>
                                          </p:spTgt>
                                        </p:tgtEl>
                                        <p:attrNameLst>
                                          <p:attrName>style.visibility</p:attrName>
                                        </p:attrNameLst>
                                      </p:cBhvr>
                                      <p:to>
                                        <p:strVal val="visible"/>
                                      </p:to>
                                    </p:set>
                                    <p:animEffect transition="in" filter="fade">
                                      <p:cBhvr>
                                        <p:cTn id="25" dur="2000"/>
                                        <p:tgtEl>
                                          <p:spTgt spid="37891">
                                            <p:txEl>
                                              <p:pRg st="3" end="3"/>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37891">
                                            <p:txEl>
                                              <p:pRg st="4" end="4"/>
                                            </p:txEl>
                                          </p:spTgt>
                                        </p:tgtEl>
                                        <p:attrNameLst>
                                          <p:attrName>style.visibility</p:attrName>
                                        </p:attrNameLst>
                                      </p:cBhvr>
                                      <p:to>
                                        <p:strVal val="visible"/>
                                      </p:to>
                                    </p:set>
                                    <p:animEffect transition="in" filter="fade">
                                      <p:cBhvr>
                                        <p:cTn id="30" dur="2000"/>
                                        <p:tgtEl>
                                          <p:spTgt spid="37891">
                                            <p:txEl>
                                              <p:pRg st="4" end="4"/>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37891">
                                            <p:txEl>
                                              <p:pRg st="5" end="5"/>
                                            </p:txEl>
                                          </p:spTgt>
                                        </p:tgtEl>
                                        <p:attrNameLst>
                                          <p:attrName>style.visibility</p:attrName>
                                        </p:attrNameLst>
                                      </p:cBhvr>
                                      <p:to>
                                        <p:strVal val="visible"/>
                                      </p:to>
                                    </p:set>
                                    <p:animEffect transition="in" filter="fade">
                                      <p:cBhvr>
                                        <p:cTn id="35" dur="2000"/>
                                        <p:tgtEl>
                                          <p:spTgt spid="37891">
                                            <p:txEl>
                                              <p:pRg st="5" end="5"/>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grpId="0" nodeType="clickEffect">
                                  <p:stCondLst>
                                    <p:cond delay="0"/>
                                  </p:stCondLst>
                                  <p:childTnLst>
                                    <p:set>
                                      <p:cBhvr>
                                        <p:cTn id="39" dur="1" fill="hold">
                                          <p:stCondLst>
                                            <p:cond delay="0"/>
                                          </p:stCondLst>
                                        </p:cTn>
                                        <p:tgtEl>
                                          <p:spTgt spid="37891">
                                            <p:txEl>
                                              <p:pRg st="6" end="6"/>
                                            </p:txEl>
                                          </p:spTgt>
                                        </p:tgtEl>
                                        <p:attrNameLst>
                                          <p:attrName>style.visibility</p:attrName>
                                        </p:attrNameLst>
                                      </p:cBhvr>
                                      <p:to>
                                        <p:strVal val="visible"/>
                                      </p:to>
                                    </p:set>
                                    <p:animEffect transition="in" filter="fade">
                                      <p:cBhvr>
                                        <p:cTn id="40" dur="2000"/>
                                        <p:tgtEl>
                                          <p:spTgt spid="37891">
                                            <p:txEl>
                                              <p:pRg st="6" end="6"/>
                                            </p:txEl>
                                          </p:spTgt>
                                        </p:tgtEl>
                                      </p:cBhvr>
                                    </p:animEffect>
                                  </p:childTnLst>
                                </p:cTn>
                              </p:par>
                            </p:childTnLst>
                          </p:cTn>
                        </p:par>
                      </p:childTnLst>
                    </p:cTn>
                  </p:par>
                  <p:par>
                    <p:cTn id="41" fill="hold">
                      <p:stCondLst>
                        <p:cond delay="indefinite"/>
                      </p:stCondLst>
                      <p:childTnLst>
                        <p:par>
                          <p:cTn id="42" fill="hold">
                            <p:stCondLst>
                              <p:cond delay="0"/>
                            </p:stCondLst>
                            <p:childTnLst>
                              <p:par>
                                <p:cTn id="43" presetID="10" presetClass="entr" presetSubtype="0" fill="hold" grpId="0" nodeType="clickEffect">
                                  <p:stCondLst>
                                    <p:cond delay="0"/>
                                  </p:stCondLst>
                                  <p:childTnLst>
                                    <p:set>
                                      <p:cBhvr>
                                        <p:cTn id="44" dur="1" fill="hold">
                                          <p:stCondLst>
                                            <p:cond delay="0"/>
                                          </p:stCondLst>
                                        </p:cTn>
                                        <p:tgtEl>
                                          <p:spTgt spid="37891">
                                            <p:txEl>
                                              <p:pRg st="7" end="7"/>
                                            </p:txEl>
                                          </p:spTgt>
                                        </p:tgtEl>
                                        <p:attrNameLst>
                                          <p:attrName>style.visibility</p:attrName>
                                        </p:attrNameLst>
                                      </p:cBhvr>
                                      <p:to>
                                        <p:strVal val="visible"/>
                                      </p:to>
                                    </p:set>
                                    <p:animEffect transition="in" filter="fade">
                                      <p:cBhvr>
                                        <p:cTn id="45" dur="2000"/>
                                        <p:tgtEl>
                                          <p:spTgt spid="37891">
                                            <p:txEl>
                                              <p:pRg st="7" end="7"/>
                                            </p:txEl>
                                          </p:spTgt>
                                        </p:tgtEl>
                                      </p:cBhvr>
                                    </p:animEffect>
                                  </p:childTnLst>
                                </p:cTn>
                              </p:par>
                            </p:childTnLst>
                          </p:cTn>
                        </p:par>
                      </p:childTnLst>
                    </p:cTn>
                  </p:par>
                  <p:par>
                    <p:cTn id="46" fill="hold">
                      <p:stCondLst>
                        <p:cond delay="indefinite"/>
                      </p:stCondLst>
                      <p:childTnLst>
                        <p:par>
                          <p:cTn id="47" fill="hold">
                            <p:stCondLst>
                              <p:cond delay="0"/>
                            </p:stCondLst>
                            <p:childTnLst>
                              <p:par>
                                <p:cTn id="48" presetID="10" presetClass="entr" presetSubtype="0" fill="hold" grpId="0" nodeType="clickEffect">
                                  <p:stCondLst>
                                    <p:cond delay="0"/>
                                  </p:stCondLst>
                                  <p:childTnLst>
                                    <p:set>
                                      <p:cBhvr>
                                        <p:cTn id="49" dur="1" fill="hold">
                                          <p:stCondLst>
                                            <p:cond delay="0"/>
                                          </p:stCondLst>
                                        </p:cTn>
                                        <p:tgtEl>
                                          <p:spTgt spid="37891">
                                            <p:txEl>
                                              <p:pRg st="8" end="8"/>
                                            </p:txEl>
                                          </p:spTgt>
                                        </p:tgtEl>
                                        <p:attrNameLst>
                                          <p:attrName>style.visibility</p:attrName>
                                        </p:attrNameLst>
                                      </p:cBhvr>
                                      <p:to>
                                        <p:strVal val="visible"/>
                                      </p:to>
                                    </p:set>
                                    <p:animEffect transition="in" filter="fade">
                                      <p:cBhvr>
                                        <p:cTn id="50" dur="2000"/>
                                        <p:tgtEl>
                                          <p:spTgt spid="37891">
                                            <p:txEl>
                                              <p:pRg st="8" end="8"/>
                                            </p:txEl>
                                          </p:spTgt>
                                        </p:tgtEl>
                                      </p:cBhvr>
                                    </p:animEffect>
                                  </p:childTnLst>
                                </p:cTn>
                              </p:par>
                              <p:par>
                                <p:cTn id="51" presetID="10" presetClass="entr" presetSubtype="0" fill="hold" grpId="0" nodeType="withEffect">
                                  <p:stCondLst>
                                    <p:cond delay="0"/>
                                  </p:stCondLst>
                                  <p:childTnLst>
                                    <p:set>
                                      <p:cBhvr>
                                        <p:cTn id="52" dur="1" fill="hold">
                                          <p:stCondLst>
                                            <p:cond delay="0"/>
                                          </p:stCondLst>
                                        </p:cTn>
                                        <p:tgtEl>
                                          <p:spTgt spid="37891">
                                            <p:txEl>
                                              <p:pRg st="9" end="9"/>
                                            </p:txEl>
                                          </p:spTgt>
                                        </p:tgtEl>
                                        <p:attrNameLst>
                                          <p:attrName>style.visibility</p:attrName>
                                        </p:attrNameLst>
                                      </p:cBhvr>
                                      <p:to>
                                        <p:strVal val="visible"/>
                                      </p:to>
                                    </p:set>
                                    <p:animEffect transition="in" filter="fade">
                                      <p:cBhvr>
                                        <p:cTn id="53" dur="2000"/>
                                        <p:tgtEl>
                                          <p:spTgt spid="37891">
                                            <p:txEl>
                                              <p:pRg st="9" end="9"/>
                                            </p:txEl>
                                          </p:spTgt>
                                        </p:tgtEl>
                                      </p:cBhvr>
                                    </p:animEffect>
                                  </p:childTnLst>
                                </p:cTn>
                              </p:par>
                              <p:par>
                                <p:cTn id="54" presetID="10" presetClass="entr" presetSubtype="0" fill="hold" grpId="0" nodeType="withEffect">
                                  <p:stCondLst>
                                    <p:cond delay="0"/>
                                  </p:stCondLst>
                                  <p:childTnLst>
                                    <p:set>
                                      <p:cBhvr>
                                        <p:cTn id="55" dur="1" fill="hold">
                                          <p:stCondLst>
                                            <p:cond delay="0"/>
                                          </p:stCondLst>
                                        </p:cTn>
                                        <p:tgtEl>
                                          <p:spTgt spid="37891">
                                            <p:txEl>
                                              <p:pRg st="10" end="10"/>
                                            </p:txEl>
                                          </p:spTgt>
                                        </p:tgtEl>
                                        <p:attrNameLst>
                                          <p:attrName>style.visibility</p:attrName>
                                        </p:attrNameLst>
                                      </p:cBhvr>
                                      <p:to>
                                        <p:strVal val="visible"/>
                                      </p:to>
                                    </p:set>
                                    <p:animEffect transition="in" filter="fade">
                                      <p:cBhvr>
                                        <p:cTn id="56" dur="2000"/>
                                        <p:tgtEl>
                                          <p:spTgt spid="37891">
                                            <p:txEl>
                                              <p:pRg st="10" end="10"/>
                                            </p:txEl>
                                          </p:spTgt>
                                        </p:tgtEl>
                                      </p:cBhvr>
                                    </p:animEffect>
                                  </p:childTnLst>
                                </p:cTn>
                              </p:par>
                            </p:childTnLst>
                          </p:cTn>
                        </p:par>
                      </p:childTnLst>
                    </p:cTn>
                  </p:par>
                  <p:par>
                    <p:cTn id="57" fill="hold">
                      <p:stCondLst>
                        <p:cond delay="indefinite"/>
                      </p:stCondLst>
                      <p:childTnLst>
                        <p:par>
                          <p:cTn id="58" fill="hold">
                            <p:stCondLst>
                              <p:cond delay="0"/>
                            </p:stCondLst>
                            <p:childTnLst>
                              <p:par>
                                <p:cTn id="59" presetID="6" presetClass="entr" presetSubtype="16" fill="hold" grpId="1" nodeType="clickEffect">
                                  <p:stCondLst>
                                    <p:cond delay="0"/>
                                  </p:stCondLst>
                                  <p:childTnLst>
                                    <p:set>
                                      <p:cBhvr>
                                        <p:cTn id="60" dur="1" fill="hold">
                                          <p:stCondLst>
                                            <p:cond delay="0"/>
                                          </p:stCondLst>
                                        </p:cTn>
                                        <p:tgtEl>
                                          <p:spTgt spid="37891">
                                            <p:txEl>
                                              <p:pRg st="0" end="0"/>
                                            </p:txEl>
                                          </p:spTgt>
                                        </p:tgtEl>
                                        <p:attrNameLst>
                                          <p:attrName>style.visibility</p:attrName>
                                        </p:attrNameLst>
                                      </p:cBhvr>
                                      <p:to>
                                        <p:strVal val="visible"/>
                                      </p:to>
                                    </p:set>
                                    <p:animEffect transition="in" filter="circle(in)">
                                      <p:cBhvr>
                                        <p:cTn id="61" dur="2000"/>
                                        <p:tgtEl>
                                          <p:spTgt spid="37891">
                                            <p:txEl>
                                              <p:pRg st="0" end="0"/>
                                            </p:txEl>
                                          </p:spTgt>
                                        </p:tgtEl>
                                      </p:cBhvr>
                                    </p:animEffect>
                                  </p:childTnLst>
                                </p:cTn>
                              </p:par>
                            </p:childTnLst>
                          </p:cTn>
                        </p:par>
                      </p:childTnLst>
                    </p:cTn>
                  </p:par>
                  <p:par>
                    <p:cTn id="62" fill="hold">
                      <p:stCondLst>
                        <p:cond delay="indefinite"/>
                      </p:stCondLst>
                      <p:childTnLst>
                        <p:par>
                          <p:cTn id="63" fill="hold">
                            <p:stCondLst>
                              <p:cond delay="0"/>
                            </p:stCondLst>
                            <p:childTnLst>
                              <p:par>
                                <p:cTn id="64" presetID="6" presetClass="entr" presetSubtype="16" fill="hold" grpId="1" nodeType="clickEffect">
                                  <p:stCondLst>
                                    <p:cond delay="0"/>
                                  </p:stCondLst>
                                  <p:childTnLst>
                                    <p:set>
                                      <p:cBhvr>
                                        <p:cTn id="65" dur="1" fill="hold">
                                          <p:stCondLst>
                                            <p:cond delay="0"/>
                                          </p:stCondLst>
                                        </p:cTn>
                                        <p:tgtEl>
                                          <p:spTgt spid="37891">
                                            <p:txEl>
                                              <p:pRg st="1" end="1"/>
                                            </p:txEl>
                                          </p:spTgt>
                                        </p:tgtEl>
                                        <p:attrNameLst>
                                          <p:attrName>style.visibility</p:attrName>
                                        </p:attrNameLst>
                                      </p:cBhvr>
                                      <p:to>
                                        <p:strVal val="visible"/>
                                      </p:to>
                                    </p:set>
                                    <p:animEffect transition="in" filter="circle(in)">
                                      <p:cBhvr>
                                        <p:cTn id="66" dur="2000"/>
                                        <p:tgtEl>
                                          <p:spTgt spid="37891">
                                            <p:txEl>
                                              <p:pRg st="1" end="1"/>
                                            </p:txEl>
                                          </p:spTgt>
                                        </p:tgtEl>
                                      </p:cBhvr>
                                    </p:animEffect>
                                  </p:childTnLst>
                                </p:cTn>
                              </p:par>
                            </p:childTnLst>
                          </p:cTn>
                        </p:par>
                      </p:childTnLst>
                    </p:cTn>
                  </p:par>
                  <p:par>
                    <p:cTn id="67" fill="hold">
                      <p:stCondLst>
                        <p:cond delay="indefinite"/>
                      </p:stCondLst>
                      <p:childTnLst>
                        <p:par>
                          <p:cTn id="68" fill="hold">
                            <p:stCondLst>
                              <p:cond delay="0"/>
                            </p:stCondLst>
                            <p:childTnLst>
                              <p:par>
                                <p:cTn id="69" presetID="6" presetClass="entr" presetSubtype="16" fill="hold" grpId="1" nodeType="clickEffect">
                                  <p:stCondLst>
                                    <p:cond delay="0"/>
                                  </p:stCondLst>
                                  <p:childTnLst>
                                    <p:set>
                                      <p:cBhvr>
                                        <p:cTn id="70" dur="1" fill="hold">
                                          <p:stCondLst>
                                            <p:cond delay="0"/>
                                          </p:stCondLst>
                                        </p:cTn>
                                        <p:tgtEl>
                                          <p:spTgt spid="37891">
                                            <p:txEl>
                                              <p:pRg st="2" end="2"/>
                                            </p:txEl>
                                          </p:spTgt>
                                        </p:tgtEl>
                                        <p:attrNameLst>
                                          <p:attrName>style.visibility</p:attrName>
                                        </p:attrNameLst>
                                      </p:cBhvr>
                                      <p:to>
                                        <p:strVal val="visible"/>
                                      </p:to>
                                    </p:set>
                                    <p:animEffect transition="in" filter="circle(in)">
                                      <p:cBhvr>
                                        <p:cTn id="71" dur="2000"/>
                                        <p:tgtEl>
                                          <p:spTgt spid="37891">
                                            <p:txEl>
                                              <p:pRg st="2" end="2"/>
                                            </p:txEl>
                                          </p:spTgt>
                                        </p:tgtEl>
                                      </p:cBhvr>
                                    </p:animEffect>
                                  </p:childTnLst>
                                </p:cTn>
                              </p:par>
                            </p:childTnLst>
                          </p:cTn>
                        </p:par>
                      </p:childTnLst>
                    </p:cTn>
                  </p:par>
                  <p:par>
                    <p:cTn id="72" fill="hold">
                      <p:stCondLst>
                        <p:cond delay="indefinite"/>
                      </p:stCondLst>
                      <p:childTnLst>
                        <p:par>
                          <p:cTn id="73" fill="hold">
                            <p:stCondLst>
                              <p:cond delay="0"/>
                            </p:stCondLst>
                            <p:childTnLst>
                              <p:par>
                                <p:cTn id="74" presetID="6" presetClass="entr" presetSubtype="16" fill="hold" grpId="1" nodeType="clickEffect">
                                  <p:stCondLst>
                                    <p:cond delay="0"/>
                                  </p:stCondLst>
                                  <p:childTnLst>
                                    <p:set>
                                      <p:cBhvr>
                                        <p:cTn id="75" dur="1" fill="hold">
                                          <p:stCondLst>
                                            <p:cond delay="0"/>
                                          </p:stCondLst>
                                        </p:cTn>
                                        <p:tgtEl>
                                          <p:spTgt spid="37891">
                                            <p:txEl>
                                              <p:pRg st="3" end="3"/>
                                            </p:txEl>
                                          </p:spTgt>
                                        </p:tgtEl>
                                        <p:attrNameLst>
                                          <p:attrName>style.visibility</p:attrName>
                                        </p:attrNameLst>
                                      </p:cBhvr>
                                      <p:to>
                                        <p:strVal val="visible"/>
                                      </p:to>
                                    </p:set>
                                    <p:animEffect transition="in" filter="circle(in)">
                                      <p:cBhvr>
                                        <p:cTn id="76" dur="2000"/>
                                        <p:tgtEl>
                                          <p:spTgt spid="37891">
                                            <p:txEl>
                                              <p:pRg st="3" end="3"/>
                                            </p:txEl>
                                          </p:spTgt>
                                        </p:tgtEl>
                                      </p:cBhvr>
                                    </p:animEffect>
                                  </p:childTnLst>
                                </p:cTn>
                              </p:par>
                            </p:childTnLst>
                          </p:cTn>
                        </p:par>
                      </p:childTnLst>
                    </p:cTn>
                  </p:par>
                  <p:par>
                    <p:cTn id="77" fill="hold">
                      <p:stCondLst>
                        <p:cond delay="indefinite"/>
                      </p:stCondLst>
                      <p:childTnLst>
                        <p:par>
                          <p:cTn id="78" fill="hold">
                            <p:stCondLst>
                              <p:cond delay="0"/>
                            </p:stCondLst>
                            <p:childTnLst>
                              <p:par>
                                <p:cTn id="79" presetID="6" presetClass="entr" presetSubtype="16" fill="hold" grpId="1" nodeType="clickEffect">
                                  <p:stCondLst>
                                    <p:cond delay="0"/>
                                  </p:stCondLst>
                                  <p:childTnLst>
                                    <p:set>
                                      <p:cBhvr>
                                        <p:cTn id="80" dur="1" fill="hold">
                                          <p:stCondLst>
                                            <p:cond delay="0"/>
                                          </p:stCondLst>
                                        </p:cTn>
                                        <p:tgtEl>
                                          <p:spTgt spid="37891">
                                            <p:txEl>
                                              <p:pRg st="4" end="4"/>
                                            </p:txEl>
                                          </p:spTgt>
                                        </p:tgtEl>
                                        <p:attrNameLst>
                                          <p:attrName>style.visibility</p:attrName>
                                        </p:attrNameLst>
                                      </p:cBhvr>
                                      <p:to>
                                        <p:strVal val="visible"/>
                                      </p:to>
                                    </p:set>
                                    <p:animEffect transition="in" filter="circle(in)">
                                      <p:cBhvr>
                                        <p:cTn id="81" dur="2000"/>
                                        <p:tgtEl>
                                          <p:spTgt spid="37891">
                                            <p:txEl>
                                              <p:pRg st="4" end="4"/>
                                            </p:txEl>
                                          </p:spTgt>
                                        </p:tgtEl>
                                      </p:cBhvr>
                                    </p:animEffect>
                                  </p:childTnLst>
                                </p:cTn>
                              </p:par>
                            </p:childTnLst>
                          </p:cTn>
                        </p:par>
                      </p:childTnLst>
                    </p:cTn>
                  </p:par>
                  <p:par>
                    <p:cTn id="82" fill="hold">
                      <p:stCondLst>
                        <p:cond delay="indefinite"/>
                      </p:stCondLst>
                      <p:childTnLst>
                        <p:par>
                          <p:cTn id="83" fill="hold">
                            <p:stCondLst>
                              <p:cond delay="0"/>
                            </p:stCondLst>
                            <p:childTnLst>
                              <p:par>
                                <p:cTn id="84" presetID="6" presetClass="entr" presetSubtype="16" fill="hold" grpId="1" nodeType="clickEffect">
                                  <p:stCondLst>
                                    <p:cond delay="0"/>
                                  </p:stCondLst>
                                  <p:childTnLst>
                                    <p:set>
                                      <p:cBhvr>
                                        <p:cTn id="85" dur="1" fill="hold">
                                          <p:stCondLst>
                                            <p:cond delay="0"/>
                                          </p:stCondLst>
                                        </p:cTn>
                                        <p:tgtEl>
                                          <p:spTgt spid="37891">
                                            <p:txEl>
                                              <p:pRg st="5" end="5"/>
                                            </p:txEl>
                                          </p:spTgt>
                                        </p:tgtEl>
                                        <p:attrNameLst>
                                          <p:attrName>style.visibility</p:attrName>
                                        </p:attrNameLst>
                                      </p:cBhvr>
                                      <p:to>
                                        <p:strVal val="visible"/>
                                      </p:to>
                                    </p:set>
                                    <p:animEffect transition="in" filter="circle(in)">
                                      <p:cBhvr>
                                        <p:cTn id="86" dur="2000"/>
                                        <p:tgtEl>
                                          <p:spTgt spid="37891">
                                            <p:txEl>
                                              <p:pRg st="5" end="5"/>
                                            </p:txEl>
                                          </p:spTgt>
                                        </p:tgtEl>
                                      </p:cBhvr>
                                    </p:animEffect>
                                  </p:childTnLst>
                                </p:cTn>
                              </p:par>
                            </p:childTnLst>
                          </p:cTn>
                        </p:par>
                      </p:childTnLst>
                    </p:cTn>
                  </p:par>
                  <p:par>
                    <p:cTn id="87" fill="hold">
                      <p:stCondLst>
                        <p:cond delay="indefinite"/>
                      </p:stCondLst>
                      <p:childTnLst>
                        <p:par>
                          <p:cTn id="88" fill="hold">
                            <p:stCondLst>
                              <p:cond delay="0"/>
                            </p:stCondLst>
                            <p:childTnLst>
                              <p:par>
                                <p:cTn id="89" presetID="6" presetClass="entr" presetSubtype="16" fill="hold" grpId="1" nodeType="clickEffect">
                                  <p:stCondLst>
                                    <p:cond delay="0"/>
                                  </p:stCondLst>
                                  <p:childTnLst>
                                    <p:set>
                                      <p:cBhvr>
                                        <p:cTn id="90" dur="1" fill="hold">
                                          <p:stCondLst>
                                            <p:cond delay="0"/>
                                          </p:stCondLst>
                                        </p:cTn>
                                        <p:tgtEl>
                                          <p:spTgt spid="37891">
                                            <p:txEl>
                                              <p:pRg st="6" end="6"/>
                                            </p:txEl>
                                          </p:spTgt>
                                        </p:tgtEl>
                                        <p:attrNameLst>
                                          <p:attrName>style.visibility</p:attrName>
                                        </p:attrNameLst>
                                      </p:cBhvr>
                                      <p:to>
                                        <p:strVal val="visible"/>
                                      </p:to>
                                    </p:set>
                                    <p:animEffect transition="in" filter="circle(in)">
                                      <p:cBhvr>
                                        <p:cTn id="91" dur="2000"/>
                                        <p:tgtEl>
                                          <p:spTgt spid="37891">
                                            <p:txEl>
                                              <p:pRg st="6" end="6"/>
                                            </p:txEl>
                                          </p:spTgt>
                                        </p:tgtEl>
                                      </p:cBhvr>
                                    </p:animEffect>
                                  </p:childTnLst>
                                </p:cTn>
                              </p:par>
                            </p:childTnLst>
                          </p:cTn>
                        </p:par>
                      </p:childTnLst>
                    </p:cTn>
                  </p:par>
                  <p:par>
                    <p:cTn id="92" fill="hold">
                      <p:stCondLst>
                        <p:cond delay="indefinite"/>
                      </p:stCondLst>
                      <p:childTnLst>
                        <p:par>
                          <p:cTn id="93" fill="hold">
                            <p:stCondLst>
                              <p:cond delay="0"/>
                            </p:stCondLst>
                            <p:childTnLst>
                              <p:par>
                                <p:cTn id="94" presetID="6" presetClass="entr" presetSubtype="16" fill="hold" grpId="1" nodeType="clickEffect">
                                  <p:stCondLst>
                                    <p:cond delay="0"/>
                                  </p:stCondLst>
                                  <p:childTnLst>
                                    <p:set>
                                      <p:cBhvr>
                                        <p:cTn id="95" dur="1" fill="hold">
                                          <p:stCondLst>
                                            <p:cond delay="0"/>
                                          </p:stCondLst>
                                        </p:cTn>
                                        <p:tgtEl>
                                          <p:spTgt spid="37891">
                                            <p:txEl>
                                              <p:pRg st="7" end="7"/>
                                            </p:txEl>
                                          </p:spTgt>
                                        </p:tgtEl>
                                        <p:attrNameLst>
                                          <p:attrName>style.visibility</p:attrName>
                                        </p:attrNameLst>
                                      </p:cBhvr>
                                      <p:to>
                                        <p:strVal val="visible"/>
                                      </p:to>
                                    </p:set>
                                    <p:animEffect transition="in" filter="circle(in)">
                                      <p:cBhvr>
                                        <p:cTn id="96" dur="2000"/>
                                        <p:tgtEl>
                                          <p:spTgt spid="37891">
                                            <p:txEl>
                                              <p:pRg st="7" end="7"/>
                                            </p:txEl>
                                          </p:spTgt>
                                        </p:tgtEl>
                                      </p:cBhvr>
                                    </p:animEffect>
                                  </p:childTnLst>
                                </p:cTn>
                              </p:par>
                            </p:childTnLst>
                          </p:cTn>
                        </p:par>
                      </p:childTnLst>
                    </p:cTn>
                  </p:par>
                  <p:par>
                    <p:cTn id="97" fill="hold">
                      <p:stCondLst>
                        <p:cond delay="indefinite"/>
                      </p:stCondLst>
                      <p:childTnLst>
                        <p:par>
                          <p:cTn id="98" fill="hold">
                            <p:stCondLst>
                              <p:cond delay="0"/>
                            </p:stCondLst>
                            <p:childTnLst>
                              <p:par>
                                <p:cTn id="99" presetID="6" presetClass="entr" presetSubtype="16" fill="hold" grpId="1" nodeType="clickEffect">
                                  <p:stCondLst>
                                    <p:cond delay="0"/>
                                  </p:stCondLst>
                                  <p:childTnLst>
                                    <p:set>
                                      <p:cBhvr>
                                        <p:cTn id="100" dur="1" fill="hold">
                                          <p:stCondLst>
                                            <p:cond delay="0"/>
                                          </p:stCondLst>
                                        </p:cTn>
                                        <p:tgtEl>
                                          <p:spTgt spid="37891">
                                            <p:txEl>
                                              <p:pRg st="8" end="8"/>
                                            </p:txEl>
                                          </p:spTgt>
                                        </p:tgtEl>
                                        <p:attrNameLst>
                                          <p:attrName>style.visibility</p:attrName>
                                        </p:attrNameLst>
                                      </p:cBhvr>
                                      <p:to>
                                        <p:strVal val="visible"/>
                                      </p:to>
                                    </p:set>
                                    <p:animEffect transition="in" filter="circle(in)">
                                      <p:cBhvr>
                                        <p:cTn id="101" dur="2000"/>
                                        <p:tgtEl>
                                          <p:spTgt spid="37891">
                                            <p:txEl>
                                              <p:pRg st="8" end="8"/>
                                            </p:txEl>
                                          </p:spTgt>
                                        </p:tgtEl>
                                      </p:cBhvr>
                                    </p:animEffect>
                                  </p:childTnLst>
                                </p:cTn>
                              </p:par>
                              <p:par>
                                <p:cTn id="102" presetID="6" presetClass="entr" presetSubtype="16" fill="hold" grpId="1" nodeType="withEffect">
                                  <p:stCondLst>
                                    <p:cond delay="0"/>
                                  </p:stCondLst>
                                  <p:childTnLst>
                                    <p:set>
                                      <p:cBhvr>
                                        <p:cTn id="103" dur="1" fill="hold">
                                          <p:stCondLst>
                                            <p:cond delay="0"/>
                                          </p:stCondLst>
                                        </p:cTn>
                                        <p:tgtEl>
                                          <p:spTgt spid="37891">
                                            <p:txEl>
                                              <p:pRg st="9" end="9"/>
                                            </p:txEl>
                                          </p:spTgt>
                                        </p:tgtEl>
                                        <p:attrNameLst>
                                          <p:attrName>style.visibility</p:attrName>
                                        </p:attrNameLst>
                                      </p:cBhvr>
                                      <p:to>
                                        <p:strVal val="visible"/>
                                      </p:to>
                                    </p:set>
                                    <p:animEffect transition="in" filter="circle(in)">
                                      <p:cBhvr>
                                        <p:cTn id="104" dur="2000"/>
                                        <p:tgtEl>
                                          <p:spTgt spid="37891">
                                            <p:txEl>
                                              <p:pRg st="9" end="9"/>
                                            </p:txEl>
                                          </p:spTgt>
                                        </p:tgtEl>
                                      </p:cBhvr>
                                    </p:animEffect>
                                  </p:childTnLst>
                                </p:cTn>
                              </p:par>
                              <p:par>
                                <p:cTn id="105" presetID="6" presetClass="entr" presetSubtype="16" fill="hold" grpId="1" nodeType="withEffect">
                                  <p:stCondLst>
                                    <p:cond delay="0"/>
                                  </p:stCondLst>
                                  <p:childTnLst>
                                    <p:set>
                                      <p:cBhvr>
                                        <p:cTn id="106" dur="1" fill="hold">
                                          <p:stCondLst>
                                            <p:cond delay="0"/>
                                          </p:stCondLst>
                                        </p:cTn>
                                        <p:tgtEl>
                                          <p:spTgt spid="37891">
                                            <p:txEl>
                                              <p:pRg st="10" end="10"/>
                                            </p:txEl>
                                          </p:spTgt>
                                        </p:tgtEl>
                                        <p:attrNameLst>
                                          <p:attrName>style.visibility</p:attrName>
                                        </p:attrNameLst>
                                      </p:cBhvr>
                                      <p:to>
                                        <p:strVal val="visible"/>
                                      </p:to>
                                    </p:set>
                                    <p:animEffect transition="in" filter="circle(in)">
                                      <p:cBhvr>
                                        <p:cTn id="107" dur="2000"/>
                                        <p:tgtEl>
                                          <p:spTgt spid="37891">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890" grpId="0"/>
      <p:bldP spid="37891" grpId="0" build="p"/>
      <p:bldP spid="37891" grpId="1" build="p"/>
    </p:bld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7" name="Line 2"/>
          <p:cNvSpPr>
            <a:spLocks noChangeShapeType="1"/>
          </p:cNvSpPr>
          <p:nvPr/>
        </p:nvSpPr>
        <p:spPr bwMode="auto">
          <a:xfrm>
            <a:off x="3924300" y="2420938"/>
            <a:ext cx="0" cy="4176712"/>
          </a:xfrm>
          <a:prstGeom prst="line">
            <a:avLst/>
          </a:prstGeom>
          <a:noFill/>
          <a:ln w="28575">
            <a:solidFill>
              <a:srgbClr val="FFC000"/>
            </a:solidFill>
            <a:prstDash val="dash"/>
            <a:round/>
            <a:headEnd type="none" w="med" len="lg"/>
            <a:tailEnd type="none" w="med" len="lg"/>
          </a:ln>
          <a:extLst>
            <a:ext uri="{909E8E84-426E-40DD-AFC4-6F175D3DCCD1}">
              <a14:hiddenFill xmlns:a14="http://schemas.microsoft.com/office/drawing/2010/main">
                <a:noFill/>
              </a14:hiddenFill>
            </a:ext>
          </a:extLst>
        </p:spPr>
        <p:txBody>
          <a:bodyPr/>
          <a:lstStyle/>
          <a:p>
            <a:endParaRPr lang="en-GB"/>
          </a:p>
        </p:txBody>
      </p:sp>
      <p:sp>
        <p:nvSpPr>
          <p:cNvPr id="4098" name="Rectangle 3"/>
          <p:cNvSpPr>
            <a:spLocks noChangeArrowheads="1"/>
          </p:cNvSpPr>
          <p:nvPr/>
        </p:nvSpPr>
        <p:spPr bwMode="auto">
          <a:xfrm>
            <a:off x="539750" y="4868863"/>
            <a:ext cx="1223963" cy="576262"/>
          </a:xfrm>
          <a:prstGeom prst="rect">
            <a:avLst/>
          </a:prstGeom>
          <a:noFill/>
          <a:ln w="25400">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lIns="12700" tIns="12700" rIns="12700" bIns="12700"/>
          <a:lstStyle>
            <a:lvl1pPr eaLnBrk="0" hangingPunct="0">
              <a:defRPr sz="2400">
                <a:solidFill>
                  <a:schemeClr val="tx1"/>
                </a:solidFill>
                <a:latin typeface="Arial" panose="020B0604020202020204" pitchFamily="34" charset="0"/>
                <a:ea typeface="MS PGothic" panose="020B0600070205080204" pitchFamily="34" charset="-128"/>
              </a:defRPr>
            </a:lvl1pPr>
            <a:lvl2pPr marL="742950" indent="-285750" eaLnBrk="0" hangingPunct="0">
              <a:defRPr sz="2400">
                <a:solidFill>
                  <a:schemeClr val="tx1"/>
                </a:solidFill>
                <a:latin typeface="Arial" panose="020B0604020202020204" pitchFamily="34" charset="0"/>
                <a:ea typeface="MS PGothic" panose="020B0600070205080204" pitchFamily="34" charset="-128"/>
              </a:defRPr>
            </a:lvl2pPr>
            <a:lvl3pPr marL="1143000" indent="-228600" eaLnBrk="0" hangingPunct="0">
              <a:defRPr sz="2400">
                <a:solidFill>
                  <a:schemeClr val="tx1"/>
                </a:solidFill>
                <a:latin typeface="Arial" panose="020B0604020202020204" pitchFamily="34" charset="0"/>
                <a:ea typeface="MS PGothic" panose="020B0600070205080204" pitchFamily="34" charset="-128"/>
              </a:defRPr>
            </a:lvl3pPr>
            <a:lvl4pPr marL="1600200" indent="-228600" eaLnBrk="0" hangingPunct="0">
              <a:defRPr sz="2400">
                <a:solidFill>
                  <a:schemeClr val="tx1"/>
                </a:solidFill>
                <a:latin typeface="Arial" panose="020B0604020202020204" pitchFamily="34" charset="0"/>
                <a:ea typeface="MS PGothic" panose="020B0600070205080204" pitchFamily="34" charset="-128"/>
              </a:defRPr>
            </a:lvl4pPr>
            <a:lvl5pPr marL="2057400" indent="-228600" eaLnBrk="0" hangingPunct="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algn="ctr" eaLnBrk="1" hangingPunct="1"/>
            <a:r>
              <a:rPr lang="en-GB" altLang="en-US" sz="1000">
                <a:latin typeface="Times New Roman" panose="02020603050405020304" pitchFamily="18" charset="0"/>
                <a:cs typeface="Times New Roman" panose="02020603050405020304" pitchFamily="18" charset="0"/>
              </a:rPr>
              <a:t>Useful for large numbers and for computer analysis</a:t>
            </a:r>
            <a:endParaRPr lang="en-GB" altLang="en-US">
              <a:latin typeface="Times New Roman" panose="02020603050405020304" pitchFamily="18" charset="0"/>
            </a:endParaRPr>
          </a:p>
        </p:txBody>
      </p:sp>
      <p:sp>
        <p:nvSpPr>
          <p:cNvPr id="4099" name="Rectangle 4"/>
          <p:cNvSpPr>
            <a:spLocks noChangeArrowheads="1"/>
          </p:cNvSpPr>
          <p:nvPr/>
        </p:nvSpPr>
        <p:spPr bwMode="auto">
          <a:xfrm>
            <a:off x="2268538" y="4868863"/>
            <a:ext cx="1366837" cy="649287"/>
          </a:xfrm>
          <a:prstGeom prst="rect">
            <a:avLst/>
          </a:prstGeom>
          <a:noFill/>
          <a:ln w="25400">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lIns="12700" tIns="12700" rIns="12700" bIns="12700"/>
          <a:lstStyle>
            <a:lvl1pPr eaLnBrk="0" hangingPunct="0">
              <a:defRPr sz="2400">
                <a:solidFill>
                  <a:schemeClr val="tx1"/>
                </a:solidFill>
                <a:latin typeface="Arial" panose="020B0604020202020204" pitchFamily="34" charset="0"/>
                <a:ea typeface="MS PGothic" panose="020B0600070205080204" pitchFamily="34" charset="-128"/>
              </a:defRPr>
            </a:lvl1pPr>
            <a:lvl2pPr marL="742950" indent="-285750" eaLnBrk="0" hangingPunct="0">
              <a:defRPr sz="2400">
                <a:solidFill>
                  <a:schemeClr val="tx1"/>
                </a:solidFill>
                <a:latin typeface="Arial" panose="020B0604020202020204" pitchFamily="34" charset="0"/>
                <a:ea typeface="MS PGothic" panose="020B0600070205080204" pitchFamily="34" charset="-128"/>
              </a:defRPr>
            </a:lvl2pPr>
            <a:lvl3pPr marL="1143000" indent="-228600" eaLnBrk="0" hangingPunct="0">
              <a:defRPr sz="2400">
                <a:solidFill>
                  <a:schemeClr val="tx1"/>
                </a:solidFill>
                <a:latin typeface="Arial" panose="020B0604020202020204" pitchFamily="34" charset="0"/>
                <a:ea typeface="MS PGothic" panose="020B0600070205080204" pitchFamily="34" charset="-128"/>
              </a:defRPr>
            </a:lvl3pPr>
            <a:lvl4pPr marL="1600200" indent="-228600" eaLnBrk="0" hangingPunct="0">
              <a:defRPr sz="2400">
                <a:solidFill>
                  <a:schemeClr val="tx1"/>
                </a:solidFill>
                <a:latin typeface="Arial" panose="020B0604020202020204" pitchFamily="34" charset="0"/>
                <a:ea typeface="MS PGothic" panose="020B0600070205080204" pitchFamily="34" charset="-128"/>
              </a:defRPr>
            </a:lvl4pPr>
            <a:lvl5pPr marL="2057400" indent="-228600" eaLnBrk="0" hangingPunct="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eaLnBrk="1" hangingPunct="1"/>
            <a:endParaRPr lang="en-GB" altLang="en-US" sz="1000">
              <a:latin typeface="Times New Roman" panose="02020603050405020304" pitchFamily="18" charset="0"/>
              <a:cs typeface="Times New Roman" panose="02020603050405020304" pitchFamily="18" charset="0"/>
            </a:endParaRPr>
          </a:p>
          <a:p>
            <a:pPr algn="ctr"/>
            <a:r>
              <a:rPr lang="en-GB" altLang="en-US" sz="1000">
                <a:latin typeface="Times New Roman" panose="02020603050405020304" pitchFamily="18" charset="0"/>
                <a:cs typeface="Times New Roman" panose="02020603050405020304" pitchFamily="18" charset="0"/>
              </a:rPr>
              <a:t>Limits on some types of open ended questions</a:t>
            </a:r>
            <a:endParaRPr lang="en-GB" altLang="en-US">
              <a:latin typeface="Times New Roman" panose="02020603050405020304" pitchFamily="18" charset="0"/>
            </a:endParaRPr>
          </a:p>
        </p:txBody>
      </p:sp>
      <p:sp>
        <p:nvSpPr>
          <p:cNvPr id="4100" name="Rectangle 5"/>
          <p:cNvSpPr>
            <a:spLocks noChangeArrowheads="1"/>
          </p:cNvSpPr>
          <p:nvPr/>
        </p:nvSpPr>
        <p:spPr bwMode="auto">
          <a:xfrm>
            <a:off x="4140200" y="4868863"/>
            <a:ext cx="1079500" cy="863600"/>
          </a:xfrm>
          <a:prstGeom prst="rect">
            <a:avLst/>
          </a:prstGeom>
          <a:noFill/>
          <a:ln w="25400">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lIns="0" tIns="0" rIns="12700" bIns="0"/>
          <a:lstStyle>
            <a:lvl1pPr eaLnBrk="0" hangingPunct="0">
              <a:defRPr sz="2400">
                <a:solidFill>
                  <a:schemeClr val="tx1"/>
                </a:solidFill>
                <a:latin typeface="Arial" panose="020B0604020202020204" pitchFamily="34" charset="0"/>
                <a:ea typeface="MS PGothic" panose="020B0600070205080204" pitchFamily="34" charset="-128"/>
              </a:defRPr>
            </a:lvl1pPr>
            <a:lvl2pPr marL="742950" indent="-285750" eaLnBrk="0" hangingPunct="0">
              <a:defRPr sz="2400">
                <a:solidFill>
                  <a:schemeClr val="tx1"/>
                </a:solidFill>
                <a:latin typeface="Arial" panose="020B0604020202020204" pitchFamily="34" charset="0"/>
                <a:ea typeface="MS PGothic" panose="020B0600070205080204" pitchFamily="34" charset="-128"/>
              </a:defRPr>
            </a:lvl2pPr>
            <a:lvl3pPr marL="1143000" indent="-228600" eaLnBrk="0" hangingPunct="0">
              <a:defRPr sz="2400">
                <a:solidFill>
                  <a:schemeClr val="tx1"/>
                </a:solidFill>
                <a:latin typeface="Arial" panose="020B0604020202020204" pitchFamily="34" charset="0"/>
                <a:ea typeface="MS PGothic" panose="020B0600070205080204" pitchFamily="34" charset="-128"/>
              </a:defRPr>
            </a:lvl3pPr>
            <a:lvl4pPr marL="1600200" indent="-228600" eaLnBrk="0" hangingPunct="0">
              <a:defRPr sz="2400">
                <a:solidFill>
                  <a:schemeClr val="tx1"/>
                </a:solidFill>
                <a:latin typeface="Arial" panose="020B0604020202020204" pitchFamily="34" charset="0"/>
                <a:ea typeface="MS PGothic" panose="020B0600070205080204" pitchFamily="34" charset="-128"/>
              </a:defRPr>
            </a:lvl4pPr>
            <a:lvl5pPr marL="2057400" indent="-228600" eaLnBrk="0" hangingPunct="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eaLnBrk="1" hangingPunct="1"/>
            <a:endParaRPr lang="en-GB" altLang="en-US" sz="1000">
              <a:latin typeface="Times New Roman" panose="02020603050405020304" pitchFamily="18" charset="0"/>
              <a:cs typeface="Times New Roman" panose="02020603050405020304" pitchFamily="18" charset="0"/>
            </a:endParaRPr>
          </a:p>
          <a:p>
            <a:pPr algn="ctr"/>
            <a:r>
              <a:rPr lang="en-GB" altLang="en-US" sz="1000">
                <a:latin typeface="Times New Roman" panose="02020603050405020304" pitchFamily="18" charset="0"/>
                <a:cs typeface="Times New Roman" panose="02020603050405020304" pitchFamily="18" charset="0"/>
              </a:rPr>
              <a:t>Questions are written as instructions for interviewer</a:t>
            </a:r>
            <a:endParaRPr lang="en-GB" altLang="en-US">
              <a:latin typeface="Times New Roman" panose="02020603050405020304" pitchFamily="18" charset="0"/>
            </a:endParaRPr>
          </a:p>
        </p:txBody>
      </p:sp>
      <p:sp>
        <p:nvSpPr>
          <p:cNvPr id="4101" name="Rectangle 6"/>
          <p:cNvSpPr>
            <a:spLocks noChangeArrowheads="1"/>
          </p:cNvSpPr>
          <p:nvPr/>
        </p:nvSpPr>
        <p:spPr bwMode="auto">
          <a:xfrm>
            <a:off x="5651500" y="4868863"/>
            <a:ext cx="1296988" cy="863600"/>
          </a:xfrm>
          <a:prstGeom prst="rect">
            <a:avLst/>
          </a:prstGeom>
          <a:noFill/>
          <a:ln w="25400">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lIns="12700" tIns="12700" rIns="12700" bIns="12700"/>
          <a:lstStyle>
            <a:lvl1pPr eaLnBrk="0" hangingPunct="0">
              <a:defRPr sz="2400">
                <a:solidFill>
                  <a:schemeClr val="tx1"/>
                </a:solidFill>
                <a:latin typeface="Arial" panose="020B0604020202020204" pitchFamily="34" charset="0"/>
                <a:ea typeface="MS PGothic" panose="020B0600070205080204" pitchFamily="34" charset="-128"/>
              </a:defRPr>
            </a:lvl1pPr>
            <a:lvl2pPr marL="742950" indent="-285750" eaLnBrk="0" hangingPunct="0">
              <a:defRPr sz="2400">
                <a:solidFill>
                  <a:schemeClr val="tx1"/>
                </a:solidFill>
                <a:latin typeface="Arial" panose="020B0604020202020204" pitchFamily="34" charset="0"/>
                <a:ea typeface="MS PGothic" panose="020B0600070205080204" pitchFamily="34" charset="-128"/>
              </a:defRPr>
            </a:lvl2pPr>
            <a:lvl3pPr marL="1143000" indent="-228600" eaLnBrk="0" hangingPunct="0">
              <a:defRPr sz="2400">
                <a:solidFill>
                  <a:schemeClr val="tx1"/>
                </a:solidFill>
                <a:latin typeface="Arial" panose="020B0604020202020204" pitchFamily="34" charset="0"/>
                <a:ea typeface="MS PGothic" panose="020B0600070205080204" pitchFamily="34" charset="-128"/>
              </a:defRPr>
            </a:lvl3pPr>
            <a:lvl4pPr marL="1600200" indent="-228600" eaLnBrk="0" hangingPunct="0">
              <a:defRPr sz="2400">
                <a:solidFill>
                  <a:schemeClr val="tx1"/>
                </a:solidFill>
                <a:latin typeface="Arial" panose="020B0604020202020204" pitchFamily="34" charset="0"/>
                <a:ea typeface="MS PGothic" panose="020B0600070205080204" pitchFamily="34" charset="-128"/>
              </a:defRPr>
            </a:lvl4pPr>
            <a:lvl5pPr marL="2057400" indent="-228600" eaLnBrk="0" hangingPunct="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eaLnBrk="1" hangingPunct="1"/>
            <a:endParaRPr lang="en-GB" altLang="en-US" sz="1000">
              <a:latin typeface="Times New Roman" panose="02020603050405020304" pitchFamily="18" charset="0"/>
              <a:cs typeface="Times New Roman" panose="02020603050405020304" pitchFamily="18" charset="0"/>
            </a:endParaRPr>
          </a:p>
          <a:p>
            <a:pPr algn="ctr"/>
            <a:r>
              <a:rPr lang="en-GB" altLang="en-US" sz="1000">
                <a:latin typeface="Times New Roman" panose="02020603050405020304" pitchFamily="18" charset="0"/>
                <a:cs typeface="Times New Roman" panose="02020603050405020304" pitchFamily="18" charset="0"/>
              </a:rPr>
              <a:t>Questions worded as the interview progresses</a:t>
            </a:r>
            <a:endParaRPr lang="en-GB" altLang="en-US" sz="800">
              <a:latin typeface="Times New Roman" panose="02020603050405020304" pitchFamily="18" charset="0"/>
            </a:endParaRPr>
          </a:p>
          <a:p>
            <a:pPr algn="ctr"/>
            <a:r>
              <a:rPr lang="ja-JP" altLang="en-GB" sz="1000">
                <a:latin typeface="Times New Roman" panose="02020603050405020304" pitchFamily="18" charset="0"/>
                <a:cs typeface="Times New Roman" panose="02020603050405020304" pitchFamily="18" charset="0"/>
              </a:rPr>
              <a:t>‘</a:t>
            </a:r>
            <a:r>
              <a:rPr lang="en-GB" altLang="ja-JP" sz="1000">
                <a:latin typeface="Times New Roman" panose="02020603050405020304" pitchFamily="18" charset="0"/>
                <a:cs typeface="Times New Roman" panose="02020603050405020304" pitchFamily="18" charset="0"/>
              </a:rPr>
              <a:t>Dialogue Interview</a:t>
            </a:r>
            <a:r>
              <a:rPr lang="ja-JP" altLang="en-GB" sz="1000">
                <a:latin typeface="Times New Roman" panose="02020603050405020304" pitchFamily="18" charset="0"/>
                <a:cs typeface="Times New Roman" panose="02020603050405020304" pitchFamily="18" charset="0"/>
              </a:rPr>
              <a:t>’</a:t>
            </a:r>
            <a:endParaRPr lang="en-GB" altLang="en-US">
              <a:latin typeface="Times New Roman" panose="02020603050405020304" pitchFamily="18" charset="0"/>
            </a:endParaRPr>
          </a:p>
        </p:txBody>
      </p:sp>
      <p:sp>
        <p:nvSpPr>
          <p:cNvPr id="4102" name="Rectangle 7"/>
          <p:cNvSpPr>
            <a:spLocks noChangeArrowheads="1"/>
          </p:cNvSpPr>
          <p:nvPr/>
        </p:nvSpPr>
        <p:spPr bwMode="auto">
          <a:xfrm>
            <a:off x="7451725" y="4868863"/>
            <a:ext cx="936625" cy="863600"/>
          </a:xfrm>
          <a:prstGeom prst="rect">
            <a:avLst/>
          </a:prstGeom>
          <a:noFill/>
          <a:ln w="25400">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lIns="12700" tIns="12700" rIns="12700" bIns="12700"/>
          <a:lstStyle>
            <a:lvl1pPr eaLnBrk="0" hangingPunct="0">
              <a:defRPr sz="2400">
                <a:solidFill>
                  <a:schemeClr val="tx1"/>
                </a:solidFill>
                <a:latin typeface="Arial" panose="020B0604020202020204" pitchFamily="34" charset="0"/>
                <a:ea typeface="MS PGothic" panose="020B0600070205080204" pitchFamily="34" charset="-128"/>
              </a:defRPr>
            </a:lvl1pPr>
            <a:lvl2pPr marL="742950" indent="-285750" eaLnBrk="0" hangingPunct="0">
              <a:defRPr sz="2400">
                <a:solidFill>
                  <a:schemeClr val="tx1"/>
                </a:solidFill>
                <a:latin typeface="Arial" panose="020B0604020202020204" pitchFamily="34" charset="0"/>
                <a:ea typeface="MS PGothic" panose="020B0600070205080204" pitchFamily="34" charset="-128"/>
              </a:defRPr>
            </a:lvl2pPr>
            <a:lvl3pPr marL="1143000" indent="-228600" eaLnBrk="0" hangingPunct="0">
              <a:defRPr sz="2400">
                <a:solidFill>
                  <a:schemeClr val="tx1"/>
                </a:solidFill>
                <a:latin typeface="Arial" panose="020B0604020202020204" pitchFamily="34" charset="0"/>
                <a:ea typeface="MS PGothic" panose="020B0600070205080204" pitchFamily="34" charset="-128"/>
              </a:defRPr>
            </a:lvl3pPr>
            <a:lvl4pPr marL="1600200" indent="-228600" eaLnBrk="0" hangingPunct="0">
              <a:defRPr sz="2400">
                <a:solidFill>
                  <a:schemeClr val="tx1"/>
                </a:solidFill>
                <a:latin typeface="Arial" panose="020B0604020202020204" pitchFamily="34" charset="0"/>
                <a:ea typeface="MS PGothic" panose="020B0600070205080204" pitchFamily="34" charset="-128"/>
              </a:defRPr>
            </a:lvl4pPr>
            <a:lvl5pPr marL="2057400" indent="-228600" eaLnBrk="0" hangingPunct="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eaLnBrk="1" hangingPunct="1"/>
            <a:endParaRPr lang="en-GB" altLang="en-US" sz="1000">
              <a:latin typeface="Times New Roman" panose="02020603050405020304" pitchFamily="18" charset="0"/>
              <a:cs typeface="Times New Roman" panose="02020603050405020304" pitchFamily="18" charset="0"/>
            </a:endParaRPr>
          </a:p>
          <a:p>
            <a:pPr algn="ctr"/>
            <a:r>
              <a:rPr lang="en-GB" altLang="en-US" sz="1000">
                <a:latin typeface="Times New Roman" panose="02020603050405020304" pitchFamily="18" charset="0"/>
                <a:cs typeface="Times New Roman" panose="02020603050405020304" pitchFamily="18" charset="0"/>
              </a:rPr>
              <a:t>List of Topics</a:t>
            </a:r>
            <a:endParaRPr lang="en-GB" altLang="en-US" sz="800">
              <a:latin typeface="Times New Roman" panose="02020603050405020304" pitchFamily="18" charset="0"/>
            </a:endParaRPr>
          </a:p>
          <a:p>
            <a:pPr algn="ctr"/>
            <a:r>
              <a:rPr lang="ja-JP" altLang="en-GB" sz="1000">
                <a:latin typeface="Times New Roman" panose="02020603050405020304" pitchFamily="18" charset="0"/>
                <a:cs typeface="Times New Roman" panose="02020603050405020304" pitchFamily="18" charset="0"/>
              </a:rPr>
              <a:t>‘</a:t>
            </a:r>
            <a:r>
              <a:rPr lang="en-GB" altLang="ja-JP" sz="1000">
                <a:latin typeface="Times New Roman" panose="02020603050405020304" pitchFamily="18" charset="0"/>
                <a:cs typeface="Times New Roman" panose="02020603050405020304" pitchFamily="18" charset="0"/>
              </a:rPr>
              <a:t>Taped Interview</a:t>
            </a:r>
            <a:r>
              <a:rPr lang="ja-JP" altLang="en-GB" sz="1000">
                <a:latin typeface="Times New Roman" panose="02020603050405020304" pitchFamily="18" charset="0"/>
                <a:cs typeface="Times New Roman" panose="02020603050405020304" pitchFamily="18" charset="0"/>
              </a:rPr>
              <a:t>’</a:t>
            </a:r>
            <a:endParaRPr lang="en-GB" altLang="en-US">
              <a:latin typeface="Times New Roman" panose="02020603050405020304" pitchFamily="18" charset="0"/>
            </a:endParaRPr>
          </a:p>
        </p:txBody>
      </p:sp>
      <p:sp>
        <p:nvSpPr>
          <p:cNvPr id="4103" name="Rectangle 8"/>
          <p:cNvSpPr>
            <a:spLocks noChangeArrowheads="1"/>
          </p:cNvSpPr>
          <p:nvPr/>
        </p:nvSpPr>
        <p:spPr bwMode="auto">
          <a:xfrm>
            <a:off x="4211638" y="5876925"/>
            <a:ext cx="4103687" cy="792163"/>
          </a:xfrm>
          <a:prstGeom prst="rect">
            <a:avLst/>
          </a:prstGeom>
          <a:noFill/>
          <a:ln w="25400">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lIns="50400" tIns="0" rIns="50400" bIns="12700"/>
          <a:lstStyle>
            <a:lvl1pPr eaLnBrk="0" hangingPunct="0">
              <a:defRPr sz="2400">
                <a:solidFill>
                  <a:schemeClr val="tx1"/>
                </a:solidFill>
                <a:latin typeface="Arial" panose="020B0604020202020204" pitchFamily="34" charset="0"/>
                <a:ea typeface="MS PGothic" panose="020B0600070205080204" pitchFamily="34" charset="-128"/>
              </a:defRPr>
            </a:lvl1pPr>
            <a:lvl2pPr marL="742950" indent="-285750" eaLnBrk="0" hangingPunct="0">
              <a:defRPr sz="2400">
                <a:solidFill>
                  <a:schemeClr val="tx1"/>
                </a:solidFill>
                <a:latin typeface="Arial" panose="020B0604020202020204" pitchFamily="34" charset="0"/>
                <a:ea typeface="MS PGothic" panose="020B0600070205080204" pitchFamily="34" charset="-128"/>
              </a:defRPr>
            </a:lvl2pPr>
            <a:lvl3pPr marL="1143000" indent="-228600" eaLnBrk="0" hangingPunct="0">
              <a:defRPr sz="2400">
                <a:solidFill>
                  <a:schemeClr val="tx1"/>
                </a:solidFill>
                <a:latin typeface="Arial" panose="020B0604020202020204" pitchFamily="34" charset="0"/>
                <a:ea typeface="MS PGothic" panose="020B0600070205080204" pitchFamily="34" charset="-128"/>
              </a:defRPr>
            </a:lvl3pPr>
            <a:lvl4pPr marL="1600200" indent="-228600" eaLnBrk="0" hangingPunct="0">
              <a:defRPr sz="2400">
                <a:solidFill>
                  <a:schemeClr val="tx1"/>
                </a:solidFill>
                <a:latin typeface="Arial" panose="020B0604020202020204" pitchFamily="34" charset="0"/>
                <a:ea typeface="MS PGothic" panose="020B0600070205080204" pitchFamily="34" charset="-128"/>
              </a:defRPr>
            </a:lvl4pPr>
            <a:lvl5pPr marL="2057400" indent="-228600" eaLnBrk="0" hangingPunct="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eaLnBrk="1" hangingPunct="1"/>
            <a:endParaRPr lang="en-GB" altLang="en-US" sz="1000" dirty="0">
              <a:latin typeface="Times New Roman" panose="02020603050405020304" pitchFamily="18" charset="0"/>
              <a:cs typeface="Times New Roman" panose="02020603050405020304" pitchFamily="18" charset="0"/>
            </a:endParaRPr>
          </a:p>
          <a:p>
            <a:pPr algn="just"/>
            <a:r>
              <a:rPr lang="en-GB" altLang="en-US" sz="1000" dirty="0">
                <a:solidFill>
                  <a:srgbClr val="FFC000"/>
                </a:solidFill>
                <a:latin typeface="Times New Roman" panose="02020603050405020304" pitchFamily="18" charset="0"/>
                <a:cs typeface="Times New Roman" panose="02020603050405020304" pitchFamily="18" charset="0"/>
              </a:rPr>
              <a:t>These methods may be used as a </a:t>
            </a:r>
            <a:r>
              <a:rPr lang="ja-JP" altLang="en-GB" sz="1000" dirty="0">
                <a:solidFill>
                  <a:srgbClr val="FFC000"/>
                </a:solidFill>
                <a:latin typeface="Times New Roman" panose="02020603050405020304" pitchFamily="18" charset="0"/>
                <a:cs typeface="Times New Roman" panose="02020603050405020304" pitchFamily="18" charset="0"/>
              </a:rPr>
              <a:t>‘</a:t>
            </a:r>
            <a:r>
              <a:rPr lang="en-GB" altLang="ja-JP" sz="1000" dirty="0">
                <a:solidFill>
                  <a:srgbClr val="FFC000"/>
                </a:solidFill>
                <a:latin typeface="Times New Roman" panose="02020603050405020304" pitchFamily="18" charset="0"/>
                <a:cs typeface="Times New Roman" panose="02020603050405020304" pitchFamily="18" charset="0"/>
              </a:rPr>
              <a:t>sensitising device</a:t>
            </a:r>
            <a:r>
              <a:rPr lang="ja-JP" altLang="en-GB" sz="1000" dirty="0">
                <a:solidFill>
                  <a:srgbClr val="FFC000"/>
                </a:solidFill>
                <a:latin typeface="Times New Roman" panose="02020603050405020304" pitchFamily="18" charset="0"/>
                <a:cs typeface="Times New Roman" panose="02020603050405020304" pitchFamily="18" charset="0"/>
              </a:rPr>
              <a:t>’</a:t>
            </a:r>
            <a:r>
              <a:rPr lang="en-GB" altLang="ja-JP" sz="1000" dirty="0">
                <a:solidFill>
                  <a:srgbClr val="FFC000"/>
                </a:solidFill>
                <a:latin typeface="Times New Roman" panose="02020603050405020304" pitchFamily="18" charset="0"/>
                <a:cs typeface="Times New Roman" panose="02020603050405020304" pitchFamily="18" charset="0"/>
              </a:rPr>
              <a:t> prior to postal surveys, with key actors and potential respondents as a form of pilot testing or post-survey to obtain supplementary in-depth data.</a:t>
            </a:r>
            <a:endParaRPr lang="en-GB" altLang="en-US" dirty="0">
              <a:solidFill>
                <a:srgbClr val="FFC000"/>
              </a:solidFill>
              <a:latin typeface="Times New Roman" panose="02020603050405020304" pitchFamily="18" charset="0"/>
            </a:endParaRPr>
          </a:p>
        </p:txBody>
      </p:sp>
      <p:sp>
        <p:nvSpPr>
          <p:cNvPr id="4104" name="Rectangle 9"/>
          <p:cNvSpPr>
            <a:spLocks noChangeArrowheads="1"/>
          </p:cNvSpPr>
          <p:nvPr/>
        </p:nvSpPr>
        <p:spPr bwMode="auto">
          <a:xfrm>
            <a:off x="827584" y="1454150"/>
            <a:ext cx="81216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panose="020B0604020202020204" pitchFamily="34" charset="0"/>
                <a:ea typeface="MS PGothic" panose="020B0600070205080204" pitchFamily="34" charset="-128"/>
              </a:defRPr>
            </a:lvl1pPr>
            <a:lvl2pPr marL="742950" indent="-285750" eaLnBrk="0" hangingPunct="0">
              <a:defRPr sz="2400">
                <a:solidFill>
                  <a:schemeClr val="tx1"/>
                </a:solidFill>
                <a:latin typeface="Arial" panose="020B0604020202020204" pitchFamily="34" charset="0"/>
                <a:ea typeface="MS PGothic" panose="020B0600070205080204" pitchFamily="34" charset="-128"/>
              </a:defRPr>
            </a:lvl2pPr>
            <a:lvl3pPr marL="1143000" indent="-228600" eaLnBrk="0" hangingPunct="0">
              <a:defRPr sz="2400">
                <a:solidFill>
                  <a:schemeClr val="tx1"/>
                </a:solidFill>
                <a:latin typeface="Arial" panose="020B0604020202020204" pitchFamily="34" charset="0"/>
                <a:ea typeface="MS PGothic" panose="020B0600070205080204" pitchFamily="34" charset="-128"/>
              </a:defRPr>
            </a:lvl3pPr>
            <a:lvl4pPr marL="1600200" indent="-228600" eaLnBrk="0" hangingPunct="0">
              <a:defRPr sz="2400">
                <a:solidFill>
                  <a:schemeClr val="tx1"/>
                </a:solidFill>
                <a:latin typeface="Arial" panose="020B0604020202020204" pitchFamily="34" charset="0"/>
                <a:ea typeface="MS PGothic" panose="020B0600070205080204" pitchFamily="34" charset="-128"/>
              </a:defRPr>
            </a:lvl4pPr>
            <a:lvl5pPr marL="2057400" indent="-228600" eaLnBrk="0" hangingPunct="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r>
              <a:rPr lang="en-GB" altLang="en-US" sz="1800" dirty="0">
                <a:solidFill>
                  <a:srgbClr val="FFFF00"/>
                </a:solidFill>
                <a:latin typeface="Times New Roman" panose="02020603050405020304" pitchFamily="18" charset="0"/>
                <a:cs typeface="Times New Roman" panose="02020603050405020304" pitchFamily="18" charset="0"/>
              </a:rPr>
              <a:t>EXPERIMENTAL--------------------------SURVEY-----------------------QUALITATIVE</a:t>
            </a:r>
            <a:endParaRPr lang="en-GB" altLang="en-US" sz="1800" dirty="0">
              <a:solidFill>
                <a:srgbClr val="FFFF00"/>
              </a:solidFill>
              <a:latin typeface="Times New Roman" panose="02020603050405020304" pitchFamily="18" charset="0"/>
            </a:endParaRPr>
          </a:p>
        </p:txBody>
      </p:sp>
      <p:sp>
        <p:nvSpPr>
          <p:cNvPr id="4105" name="Rectangle 10"/>
          <p:cNvSpPr>
            <a:spLocks noChangeArrowheads="1"/>
          </p:cNvSpPr>
          <p:nvPr/>
        </p:nvSpPr>
        <p:spPr bwMode="auto">
          <a:xfrm>
            <a:off x="-63500" y="4222750"/>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panose="020B0604020202020204" pitchFamily="34" charset="0"/>
                <a:ea typeface="MS PGothic" panose="020B0600070205080204" pitchFamily="34" charset="-128"/>
              </a:defRPr>
            </a:lvl1pPr>
            <a:lvl2pPr marL="742950" indent="-285750" eaLnBrk="0" hangingPunct="0">
              <a:defRPr sz="2400">
                <a:solidFill>
                  <a:schemeClr val="tx1"/>
                </a:solidFill>
                <a:latin typeface="Arial" panose="020B0604020202020204" pitchFamily="34" charset="0"/>
                <a:ea typeface="MS PGothic" panose="020B0600070205080204" pitchFamily="34" charset="-128"/>
              </a:defRPr>
            </a:lvl2pPr>
            <a:lvl3pPr marL="1143000" indent="-228600" eaLnBrk="0" hangingPunct="0">
              <a:defRPr sz="2400">
                <a:solidFill>
                  <a:schemeClr val="tx1"/>
                </a:solidFill>
                <a:latin typeface="Arial" panose="020B0604020202020204" pitchFamily="34" charset="0"/>
                <a:ea typeface="MS PGothic" panose="020B0600070205080204" pitchFamily="34" charset="-128"/>
              </a:defRPr>
            </a:lvl3pPr>
            <a:lvl4pPr marL="1600200" indent="-228600" eaLnBrk="0" hangingPunct="0">
              <a:defRPr sz="2400">
                <a:solidFill>
                  <a:schemeClr val="tx1"/>
                </a:solidFill>
                <a:latin typeface="Arial" panose="020B0604020202020204" pitchFamily="34" charset="0"/>
                <a:ea typeface="MS PGothic" panose="020B0600070205080204" pitchFamily="34" charset="-128"/>
              </a:defRPr>
            </a:lvl4pPr>
            <a:lvl5pPr marL="2057400" indent="-228600" eaLnBrk="0" hangingPunct="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eaLnBrk="1" hangingPunct="1"/>
            <a:endParaRPr lang="en-US" altLang="en-US">
              <a:latin typeface="Times New Roman" panose="02020603050405020304" pitchFamily="18" charset="0"/>
            </a:endParaRPr>
          </a:p>
        </p:txBody>
      </p:sp>
      <p:sp>
        <p:nvSpPr>
          <p:cNvPr id="34827" name="Text Box 11"/>
          <p:cNvSpPr txBox="1">
            <a:spLocks noChangeArrowheads="1"/>
          </p:cNvSpPr>
          <p:nvPr/>
        </p:nvSpPr>
        <p:spPr bwMode="auto">
          <a:xfrm>
            <a:off x="395288" y="404813"/>
            <a:ext cx="8353425" cy="503237"/>
          </a:xfrm>
          <a:prstGeom prst="rect">
            <a:avLst/>
          </a:prstGeom>
          <a:noFill/>
          <a:ln w="9525">
            <a:noFill/>
            <a:miter lim="800000"/>
            <a:headEnd/>
            <a:tailEnd/>
          </a:ln>
          <a:effectLst/>
        </p:spPr>
        <p:txBody>
          <a:bodyPr>
            <a:spAutoFit/>
          </a:bodyPr>
          <a:lstStyle/>
          <a:p>
            <a:pPr>
              <a:defRPr/>
            </a:pPr>
            <a:r>
              <a:rPr lang="en-GB" sz="2700" b="1" dirty="0">
                <a:latin typeface="Calibri" panose="020F0502020204030204" pitchFamily="34" charset="0"/>
                <a:cs typeface="Calibri" panose="020F0502020204030204" pitchFamily="34" charset="0"/>
              </a:rPr>
              <a:t>The Questionnaire/Interview Continuum</a:t>
            </a:r>
            <a:endParaRPr lang="en-GB" sz="2700" dirty="0">
              <a:latin typeface="Calibri" panose="020F0502020204030204" pitchFamily="34" charset="0"/>
              <a:cs typeface="Calibri" panose="020F0502020204030204" pitchFamily="34" charset="0"/>
            </a:endParaRPr>
          </a:p>
        </p:txBody>
      </p:sp>
      <p:grpSp>
        <p:nvGrpSpPr>
          <p:cNvPr id="4107" name="Group 12"/>
          <p:cNvGrpSpPr>
            <a:grpSpLocks/>
          </p:cNvGrpSpPr>
          <p:nvPr/>
        </p:nvGrpSpPr>
        <p:grpSpPr bwMode="auto">
          <a:xfrm>
            <a:off x="1116013" y="1773238"/>
            <a:ext cx="6697662" cy="863600"/>
            <a:chOff x="884" y="1525"/>
            <a:chExt cx="4219" cy="544"/>
          </a:xfrm>
        </p:grpSpPr>
        <p:sp>
          <p:nvSpPr>
            <p:cNvPr id="4116" name="Line 13"/>
            <p:cNvSpPr>
              <a:spLocks noChangeShapeType="1"/>
            </p:cNvSpPr>
            <p:nvPr/>
          </p:nvSpPr>
          <p:spPr bwMode="auto">
            <a:xfrm>
              <a:off x="3016" y="1525"/>
              <a:ext cx="0" cy="544"/>
            </a:xfrm>
            <a:prstGeom prst="line">
              <a:avLst/>
            </a:prstGeom>
            <a:noFill/>
            <a:ln w="38100">
              <a:solidFill>
                <a:schemeClr val="tx1"/>
              </a:solidFill>
              <a:miter lim="800000"/>
              <a:headEnd/>
              <a:tailEnd/>
            </a:ln>
            <a:extLst>
              <a:ext uri="{909E8E84-426E-40DD-AFC4-6F175D3DCCD1}">
                <a14:hiddenFill xmlns:a14="http://schemas.microsoft.com/office/drawing/2010/main">
                  <a:noFill/>
                </a14:hiddenFill>
              </a:ext>
            </a:extLst>
          </p:spPr>
          <p:txBody>
            <a:bodyPr wrap="none"/>
            <a:lstStyle/>
            <a:p>
              <a:endParaRPr lang="en-GB"/>
            </a:p>
          </p:txBody>
        </p:sp>
        <p:sp>
          <p:nvSpPr>
            <p:cNvPr id="4117" name="Line 14"/>
            <p:cNvSpPr>
              <a:spLocks noChangeShapeType="1"/>
            </p:cNvSpPr>
            <p:nvPr/>
          </p:nvSpPr>
          <p:spPr bwMode="auto">
            <a:xfrm>
              <a:off x="884" y="1752"/>
              <a:ext cx="4219" cy="0"/>
            </a:xfrm>
            <a:prstGeom prst="line">
              <a:avLst/>
            </a:prstGeom>
            <a:noFill/>
            <a:ln w="38100">
              <a:solidFill>
                <a:schemeClr val="tx1"/>
              </a:solidFill>
              <a:miter lim="800000"/>
              <a:headEnd/>
              <a:tailEnd/>
            </a:ln>
            <a:extLst>
              <a:ext uri="{909E8E84-426E-40DD-AFC4-6F175D3DCCD1}">
                <a14:hiddenFill xmlns:a14="http://schemas.microsoft.com/office/drawing/2010/main">
                  <a:noFill/>
                </a14:hiddenFill>
              </a:ext>
            </a:extLst>
          </p:spPr>
          <p:txBody>
            <a:bodyPr wrap="none"/>
            <a:lstStyle/>
            <a:p>
              <a:endParaRPr lang="en-GB"/>
            </a:p>
          </p:txBody>
        </p:sp>
        <p:sp>
          <p:nvSpPr>
            <p:cNvPr id="4118" name="Line 15"/>
            <p:cNvSpPr>
              <a:spLocks noChangeShapeType="1"/>
            </p:cNvSpPr>
            <p:nvPr/>
          </p:nvSpPr>
          <p:spPr bwMode="auto">
            <a:xfrm>
              <a:off x="884" y="1752"/>
              <a:ext cx="0" cy="317"/>
            </a:xfrm>
            <a:prstGeom prst="line">
              <a:avLst/>
            </a:prstGeom>
            <a:noFill/>
            <a:ln w="38100">
              <a:solidFill>
                <a:schemeClr val="tx1"/>
              </a:solidFill>
              <a:miter lim="800000"/>
              <a:headEnd/>
              <a:tailEnd/>
            </a:ln>
            <a:extLst>
              <a:ext uri="{909E8E84-426E-40DD-AFC4-6F175D3DCCD1}">
                <a14:hiddenFill xmlns:a14="http://schemas.microsoft.com/office/drawing/2010/main">
                  <a:noFill/>
                </a14:hiddenFill>
              </a:ext>
            </a:extLst>
          </p:spPr>
          <p:txBody>
            <a:bodyPr wrap="none"/>
            <a:lstStyle/>
            <a:p>
              <a:endParaRPr lang="en-GB"/>
            </a:p>
          </p:txBody>
        </p:sp>
        <p:sp>
          <p:nvSpPr>
            <p:cNvPr id="4119" name="Line 16"/>
            <p:cNvSpPr>
              <a:spLocks noChangeShapeType="1"/>
            </p:cNvSpPr>
            <p:nvPr/>
          </p:nvSpPr>
          <p:spPr bwMode="auto">
            <a:xfrm>
              <a:off x="1973" y="1752"/>
              <a:ext cx="0" cy="317"/>
            </a:xfrm>
            <a:prstGeom prst="line">
              <a:avLst/>
            </a:prstGeom>
            <a:noFill/>
            <a:ln w="38100">
              <a:solidFill>
                <a:schemeClr val="tx1"/>
              </a:solidFill>
              <a:miter lim="800000"/>
              <a:headEnd/>
              <a:tailEnd/>
            </a:ln>
            <a:extLst>
              <a:ext uri="{909E8E84-426E-40DD-AFC4-6F175D3DCCD1}">
                <a14:hiddenFill xmlns:a14="http://schemas.microsoft.com/office/drawing/2010/main">
                  <a:noFill/>
                </a14:hiddenFill>
              </a:ext>
            </a:extLst>
          </p:spPr>
          <p:txBody>
            <a:bodyPr wrap="none"/>
            <a:lstStyle/>
            <a:p>
              <a:endParaRPr lang="en-GB"/>
            </a:p>
          </p:txBody>
        </p:sp>
        <p:sp>
          <p:nvSpPr>
            <p:cNvPr id="4120" name="Line 17"/>
            <p:cNvSpPr>
              <a:spLocks noChangeShapeType="1"/>
            </p:cNvSpPr>
            <p:nvPr/>
          </p:nvSpPr>
          <p:spPr bwMode="auto">
            <a:xfrm>
              <a:off x="3969" y="1752"/>
              <a:ext cx="0" cy="317"/>
            </a:xfrm>
            <a:prstGeom prst="line">
              <a:avLst/>
            </a:prstGeom>
            <a:noFill/>
            <a:ln w="38100">
              <a:solidFill>
                <a:schemeClr val="tx1"/>
              </a:solidFill>
              <a:miter lim="800000"/>
              <a:headEnd/>
              <a:tailEnd/>
            </a:ln>
            <a:extLst>
              <a:ext uri="{909E8E84-426E-40DD-AFC4-6F175D3DCCD1}">
                <a14:hiddenFill xmlns:a14="http://schemas.microsoft.com/office/drawing/2010/main">
                  <a:noFill/>
                </a14:hiddenFill>
              </a:ext>
            </a:extLst>
          </p:spPr>
          <p:txBody>
            <a:bodyPr wrap="none"/>
            <a:lstStyle/>
            <a:p>
              <a:endParaRPr lang="en-GB"/>
            </a:p>
          </p:txBody>
        </p:sp>
        <p:sp>
          <p:nvSpPr>
            <p:cNvPr id="4121" name="Line 18"/>
            <p:cNvSpPr>
              <a:spLocks noChangeShapeType="1"/>
            </p:cNvSpPr>
            <p:nvPr/>
          </p:nvSpPr>
          <p:spPr bwMode="auto">
            <a:xfrm>
              <a:off x="5103" y="1752"/>
              <a:ext cx="0" cy="317"/>
            </a:xfrm>
            <a:prstGeom prst="line">
              <a:avLst/>
            </a:prstGeom>
            <a:noFill/>
            <a:ln w="38100">
              <a:solidFill>
                <a:schemeClr val="tx1"/>
              </a:solidFill>
              <a:miter lim="800000"/>
              <a:headEnd/>
              <a:tailEnd/>
            </a:ln>
            <a:extLst>
              <a:ext uri="{909E8E84-426E-40DD-AFC4-6F175D3DCCD1}">
                <a14:hiddenFill xmlns:a14="http://schemas.microsoft.com/office/drawing/2010/main">
                  <a:noFill/>
                </a14:hiddenFill>
              </a:ext>
            </a:extLst>
          </p:spPr>
          <p:txBody>
            <a:bodyPr wrap="none"/>
            <a:lstStyle/>
            <a:p>
              <a:endParaRPr lang="en-GB"/>
            </a:p>
          </p:txBody>
        </p:sp>
      </p:grpSp>
      <p:sp>
        <p:nvSpPr>
          <p:cNvPr id="4108" name="Text Box 19"/>
          <p:cNvSpPr txBox="1">
            <a:spLocks noChangeArrowheads="1"/>
          </p:cNvSpPr>
          <p:nvPr/>
        </p:nvSpPr>
        <p:spPr bwMode="auto">
          <a:xfrm>
            <a:off x="468313" y="2852738"/>
            <a:ext cx="1295400" cy="6309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ea typeface="MS PGothic" panose="020B0600070205080204" pitchFamily="34" charset="-128"/>
              </a:defRPr>
            </a:lvl1pPr>
            <a:lvl2pPr marL="742950" indent="-285750" eaLnBrk="0" hangingPunct="0">
              <a:defRPr sz="2400">
                <a:solidFill>
                  <a:schemeClr val="tx1"/>
                </a:solidFill>
                <a:latin typeface="Arial" panose="020B0604020202020204" pitchFamily="34" charset="0"/>
                <a:ea typeface="MS PGothic" panose="020B0600070205080204" pitchFamily="34" charset="-128"/>
              </a:defRPr>
            </a:lvl2pPr>
            <a:lvl3pPr marL="1143000" indent="-228600" eaLnBrk="0" hangingPunct="0">
              <a:defRPr sz="2400">
                <a:solidFill>
                  <a:schemeClr val="tx1"/>
                </a:solidFill>
                <a:latin typeface="Arial" panose="020B0604020202020204" pitchFamily="34" charset="0"/>
                <a:ea typeface="MS PGothic" panose="020B0600070205080204" pitchFamily="34" charset="-128"/>
              </a:defRPr>
            </a:lvl3pPr>
            <a:lvl4pPr marL="1600200" indent="-228600" eaLnBrk="0" hangingPunct="0">
              <a:defRPr sz="2400">
                <a:solidFill>
                  <a:schemeClr val="tx1"/>
                </a:solidFill>
                <a:latin typeface="Arial" panose="020B0604020202020204" pitchFamily="34" charset="0"/>
                <a:ea typeface="MS PGothic" panose="020B0600070205080204" pitchFamily="34" charset="-128"/>
              </a:defRPr>
            </a:lvl4pPr>
            <a:lvl5pPr marL="2057400" indent="-228600" eaLnBrk="0" hangingPunct="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algn="ctr" eaLnBrk="1" hangingPunct="1">
              <a:spcBef>
                <a:spcPct val="50000"/>
              </a:spcBef>
            </a:pPr>
            <a:r>
              <a:rPr lang="en-GB" altLang="en-US" sz="1400" dirty="0">
                <a:solidFill>
                  <a:schemeClr val="tx2">
                    <a:lumMod val="75000"/>
                  </a:schemeClr>
                </a:solidFill>
                <a:latin typeface="Times New Roman" panose="02020603050405020304" pitchFamily="18" charset="0"/>
              </a:rPr>
              <a:t>Questionnaire</a:t>
            </a:r>
          </a:p>
          <a:p>
            <a:pPr algn="ctr" eaLnBrk="1" hangingPunct="1">
              <a:spcBef>
                <a:spcPct val="50000"/>
              </a:spcBef>
            </a:pPr>
            <a:r>
              <a:rPr lang="en-GB" altLang="en-US" sz="1400" dirty="0">
                <a:solidFill>
                  <a:schemeClr val="tx2">
                    <a:lumMod val="75000"/>
                  </a:schemeClr>
                </a:solidFill>
                <a:latin typeface="Times New Roman" panose="02020603050405020304" pitchFamily="18" charset="0"/>
              </a:rPr>
              <a:t>Closed Ended</a:t>
            </a:r>
          </a:p>
        </p:txBody>
      </p:sp>
      <p:sp>
        <p:nvSpPr>
          <p:cNvPr id="4109" name="Text Box 20"/>
          <p:cNvSpPr txBox="1">
            <a:spLocks noChangeArrowheads="1"/>
          </p:cNvSpPr>
          <p:nvPr/>
        </p:nvSpPr>
        <p:spPr bwMode="auto">
          <a:xfrm>
            <a:off x="2195513" y="2852738"/>
            <a:ext cx="1439862" cy="8463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ea typeface="MS PGothic" panose="020B0600070205080204" pitchFamily="34" charset="-128"/>
              </a:defRPr>
            </a:lvl1pPr>
            <a:lvl2pPr marL="742950" indent="-285750" eaLnBrk="0" hangingPunct="0">
              <a:defRPr sz="2400">
                <a:solidFill>
                  <a:schemeClr val="tx1"/>
                </a:solidFill>
                <a:latin typeface="Arial" panose="020B0604020202020204" pitchFamily="34" charset="0"/>
                <a:ea typeface="MS PGothic" panose="020B0600070205080204" pitchFamily="34" charset="-128"/>
              </a:defRPr>
            </a:lvl2pPr>
            <a:lvl3pPr marL="1143000" indent="-228600" eaLnBrk="0" hangingPunct="0">
              <a:defRPr sz="2400">
                <a:solidFill>
                  <a:schemeClr val="tx1"/>
                </a:solidFill>
                <a:latin typeface="Arial" panose="020B0604020202020204" pitchFamily="34" charset="0"/>
                <a:ea typeface="MS PGothic" panose="020B0600070205080204" pitchFamily="34" charset="-128"/>
              </a:defRPr>
            </a:lvl3pPr>
            <a:lvl4pPr marL="1600200" indent="-228600" eaLnBrk="0" hangingPunct="0">
              <a:defRPr sz="2400">
                <a:solidFill>
                  <a:schemeClr val="tx1"/>
                </a:solidFill>
                <a:latin typeface="Arial" panose="020B0604020202020204" pitchFamily="34" charset="0"/>
                <a:ea typeface="MS PGothic" panose="020B0600070205080204" pitchFamily="34" charset="-128"/>
              </a:defRPr>
            </a:lvl4pPr>
            <a:lvl5pPr marL="2057400" indent="-228600" eaLnBrk="0" hangingPunct="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algn="ctr" eaLnBrk="1" hangingPunct="1">
              <a:spcBef>
                <a:spcPct val="50000"/>
              </a:spcBef>
            </a:pPr>
            <a:r>
              <a:rPr lang="en-GB" altLang="en-US" sz="1400" dirty="0">
                <a:solidFill>
                  <a:schemeClr val="tx2">
                    <a:lumMod val="75000"/>
                  </a:schemeClr>
                </a:solidFill>
                <a:latin typeface="Times New Roman" panose="02020603050405020304" pitchFamily="18" charset="0"/>
              </a:rPr>
              <a:t>Questionnaire</a:t>
            </a:r>
          </a:p>
          <a:p>
            <a:pPr algn="ctr" eaLnBrk="1" hangingPunct="1">
              <a:spcBef>
                <a:spcPct val="50000"/>
              </a:spcBef>
            </a:pPr>
            <a:r>
              <a:rPr lang="en-GB" altLang="en-US" sz="1400" dirty="0">
                <a:solidFill>
                  <a:schemeClr val="tx2">
                    <a:lumMod val="75000"/>
                  </a:schemeClr>
                </a:solidFill>
                <a:latin typeface="Times New Roman" panose="02020603050405020304" pitchFamily="18" charset="0"/>
              </a:rPr>
              <a:t>Closed/Open Ended</a:t>
            </a:r>
          </a:p>
        </p:txBody>
      </p:sp>
      <p:sp>
        <p:nvSpPr>
          <p:cNvPr id="4110" name="Text Box 21"/>
          <p:cNvSpPr txBox="1">
            <a:spLocks noChangeArrowheads="1"/>
          </p:cNvSpPr>
          <p:nvPr/>
        </p:nvSpPr>
        <p:spPr bwMode="auto">
          <a:xfrm>
            <a:off x="3924300" y="2852738"/>
            <a:ext cx="1295400" cy="954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ea typeface="MS PGothic" panose="020B0600070205080204" pitchFamily="34" charset="-128"/>
              </a:defRPr>
            </a:lvl1pPr>
            <a:lvl2pPr marL="742950" indent="-285750" eaLnBrk="0" hangingPunct="0">
              <a:defRPr sz="2400">
                <a:solidFill>
                  <a:schemeClr val="tx1"/>
                </a:solidFill>
                <a:latin typeface="Arial" panose="020B0604020202020204" pitchFamily="34" charset="0"/>
                <a:ea typeface="MS PGothic" panose="020B0600070205080204" pitchFamily="34" charset="-128"/>
              </a:defRPr>
            </a:lvl2pPr>
            <a:lvl3pPr marL="1143000" indent="-228600" eaLnBrk="0" hangingPunct="0">
              <a:defRPr sz="2400">
                <a:solidFill>
                  <a:schemeClr val="tx1"/>
                </a:solidFill>
                <a:latin typeface="Arial" panose="020B0604020202020204" pitchFamily="34" charset="0"/>
                <a:ea typeface="MS PGothic" panose="020B0600070205080204" pitchFamily="34" charset="-128"/>
              </a:defRPr>
            </a:lvl3pPr>
            <a:lvl4pPr marL="1600200" indent="-228600" eaLnBrk="0" hangingPunct="0">
              <a:defRPr sz="2400">
                <a:solidFill>
                  <a:schemeClr val="tx1"/>
                </a:solidFill>
                <a:latin typeface="Arial" panose="020B0604020202020204" pitchFamily="34" charset="0"/>
                <a:ea typeface="MS PGothic" panose="020B0600070205080204" pitchFamily="34" charset="-128"/>
              </a:defRPr>
            </a:lvl4pPr>
            <a:lvl5pPr marL="2057400" indent="-228600" eaLnBrk="0" hangingPunct="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algn="ctr" eaLnBrk="1" hangingPunct="1">
              <a:spcBef>
                <a:spcPct val="50000"/>
              </a:spcBef>
            </a:pPr>
            <a:r>
              <a:rPr lang="en-GB" altLang="en-US" sz="1400" dirty="0">
                <a:solidFill>
                  <a:srgbClr val="FFC000"/>
                </a:solidFill>
                <a:latin typeface="Times New Roman" panose="02020603050405020304" pitchFamily="18" charset="0"/>
              </a:rPr>
              <a:t>Questionnaire</a:t>
            </a:r>
          </a:p>
          <a:p>
            <a:pPr algn="ctr" eaLnBrk="1" hangingPunct="1">
              <a:spcBef>
                <a:spcPct val="50000"/>
              </a:spcBef>
            </a:pPr>
            <a:r>
              <a:rPr lang="en-GB" altLang="en-US" sz="1400" dirty="0">
                <a:solidFill>
                  <a:srgbClr val="FFC000"/>
                </a:solidFill>
                <a:latin typeface="Times New Roman" panose="02020603050405020304" pitchFamily="18" charset="0"/>
              </a:rPr>
              <a:t>Structured</a:t>
            </a:r>
          </a:p>
          <a:p>
            <a:pPr algn="ctr" eaLnBrk="1" hangingPunct="1">
              <a:spcBef>
                <a:spcPct val="50000"/>
              </a:spcBef>
            </a:pPr>
            <a:r>
              <a:rPr lang="en-GB" altLang="en-US" sz="1400" dirty="0">
                <a:solidFill>
                  <a:srgbClr val="FFC000"/>
                </a:solidFill>
                <a:latin typeface="Times New Roman" panose="02020603050405020304" pitchFamily="18" charset="0"/>
              </a:rPr>
              <a:t>Interview</a:t>
            </a:r>
          </a:p>
        </p:txBody>
      </p:sp>
      <p:sp>
        <p:nvSpPr>
          <p:cNvPr id="4111" name="Text Box 22"/>
          <p:cNvSpPr txBox="1">
            <a:spLocks noChangeArrowheads="1"/>
          </p:cNvSpPr>
          <p:nvPr/>
        </p:nvSpPr>
        <p:spPr bwMode="auto">
          <a:xfrm>
            <a:off x="5292725" y="2852738"/>
            <a:ext cx="1512888" cy="6309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ea typeface="MS PGothic" panose="020B0600070205080204" pitchFamily="34" charset="-128"/>
              </a:defRPr>
            </a:lvl1pPr>
            <a:lvl2pPr marL="742950" indent="-285750" eaLnBrk="0" hangingPunct="0">
              <a:defRPr sz="2400">
                <a:solidFill>
                  <a:schemeClr val="tx1"/>
                </a:solidFill>
                <a:latin typeface="Arial" panose="020B0604020202020204" pitchFamily="34" charset="0"/>
                <a:ea typeface="MS PGothic" panose="020B0600070205080204" pitchFamily="34" charset="-128"/>
              </a:defRPr>
            </a:lvl2pPr>
            <a:lvl3pPr marL="1143000" indent="-228600" eaLnBrk="0" hangingPunct="0">
              <a:defRPr sz="2400">
                <a:solidFill>
                  <a:schemeClr val="tx1"/>
                </a:solidFill>
                <a:latin typeface="Arial" panose="020B0604020202020204" pitchFamily="34" charset="0"/>
                <a:ea typeface="MS PGothic" panose="020B0600070205080204" pitchFamily="34" charset="-128"/>
              </a:defRPr>
            </a:lvl3pPr>
            <a:lvl4pPr marL="1600200" indent="-228600" eaLnBrk="0" hangingPunct="0">
              <a:defRPr sz="2400">
                <a:solidFill>
                  <a:schemeClr val="tx1"/>
                </a:solidFill>
                <a:latin typeface="Arial" panose="020B0604020202020204" pitchFamily="34" charset="0"/>
                <a:ea typeface="MS PGothic" panose="020B0600070205080204" pitchFamily="34" charset="-128"/>
              </a:defRPr>
            </a:lvl4pPr>
            <a:lvl5pPr marL="2057400" indent="-228600" eaLnBrk="0" hangingPunct="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algn="ctr" eaLnBrk="1" hangingPunct="1">
              <a:spcBef>
                <a:spcPct val="50000"/>
              </a:spcBef>
            </a:pPr>
            <a:r>
              <a:rPr lang="en-GB" altLang="en-US" sz="1400" dirty="0">
                <a:solidFill>
                  <a:srgbClr val="FFC000"/>
                </a:solidFill>
                <a:latin typeface="Times New Roman" panose="02020603050405020304" pitchFamily="18" charset="0"/>
              </a:rPr>
              <a:t>Semi-structured</a:t>
            </a:r>
          </a:p>
          <a:p>
            <a:pPr algn="ctr" eaLnBrk="1" hangingPunct="1">
              <a:spcBef>
                <a:spcPct val="50000"/>
              </a:spcBef>
            </a:pPr>
            <a:r>
              <a:rPr lang="en-GB" altLang="en-US" sz="1400" dirty="0">
                <a:solidFill>
                  <a:srgbClr val="FFC000"/>
                </a:solidFill>
                <a:latin typeface="Times New Roman" panose="02020603050405020304" pitchFamily="18" charset="0"/>
              </a:rPr>
              <a:t>Interview</a:t>
            </a:r>
          </a:p>
        </p:txBody>
      </p:sp>
      <p:sp>
        <p:nvSpPr>
          <p:cNvPr id="4112" name="Text Box 23"/>
          <p:cNvSpPr txBox="1">
            <a:spLocks noChangeArrowheads="1"/>
          </p:cNvSpPr>
          <p:nvPr/>
        </p:nvSpPr>
        <p:spPr bwMode="auto">
          <a:xfrm>
            <a:off x="684213" y="4076700"/>
            <a:ext cx="3384550" cy="623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ea typeface="MS PGothic" panose="020B0600070205080204" pitchFamily="34" charset="-128"/>
              </a:defRPr>
            </a:lvl1pPr>
            <a:lvl2pPr marL="742950" indent="-285750" eaLnBrk="0" hangingPunct="0">
              <a:defRPr sz="2400">
                <a:solidFill>
                  <a:schemeClr val="tx1"/>
                </a:solidFill>
                <a:latin typeface="Arial" panose="020B0604020202020204" pitchFamily="34" charset="0"/>
                <a:ea typeface="MS PGothic" panose="020B0600070205080204" pitchFamily="34" charset="-128"/>
              </a:defRPr>
            </a:lvl2pPr>
            <a:lvl3pPr marL="1143000" indent="-228600" eaLnBrk="0" hangingPunct="0">
              <a:defRPr sz="2400">
                <a:solidFill>
                  <a:schemeClr val="tx1"/>
                </a:solidFill>
                <a:latin typeface="Arial" panose="020B0604020202020204" pitchFamily="34" charset="0"/>
                <a:ea typeface="MS PGothic" panose="020B0600070205080204" pitchFamily="34" charset="-128"/>
              </a:defRPr>
            </a:lvl3pPr>
            <a:lvl4pPr marL="1600200" indent="-228600" eaLnBrk="0" hangingPunct="0">
              <a:defRPr sz="2400">
                <a:solidFill>
                  <a:schemeClr val="tx1"/>
                </a:solidFill>
                <a:latin typeface="Arial" panose="020B0604020202020204" pitchFamily="34" charset="0"/>
                <a:ea typeface="MS PGothic" panose="020B0600070205080204" pitchFamily="34" charset="-128"/>
              </a:defRPr>
            </a:lvl4pPr>
            <a:lvl5pPr marL="2057400" indent="-228600" eaLnBrk="0" hangingPunct="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algn="ctr" eaLnBrk="1" hangingPunct="1">
              <a:spcBef>
                <a:spcPct val="50000"/>
              </a:spcBef>
            </a:pPr>
            <a:r>
              <a:rPr lang="en-GB" altLang="en-US" sz="1400" i="1">
                <a:latin typeface="Times New Roman" panose="02020603050405020304" pitchFamily="18" charset="0"/>
              </a:rPr>
              <a:t>Self – Complete</a:t>
            </a:r>
          </a:p>
          <a:p>
            <a:pPr algn="ctr" eaLnBrk="1" hangingPunct="1">
              <a:spcBef>
                <a:spcPct val="50000"/>
              </a:spcBef>
            </a:pPr>
            <a:r>
              <a:rPr lang="en-GB" altLang="en-US" sz="1400" i="1">
                <a:latin typeface="Times New Roman" panose="02020603050405020304" pitchFamily="18" charset="0"/>
              </a:rPr>
              <a:t>Postal / Magazine</a:t>
            </a:r>
          </a:p>
        </p:txBody>
      </p:sp>
      <p:sp>
        <p:nvSpPr>
          <p:cNvPr id="4113" name="Text Box 24"/>
          <p:cNvSpPr txBox="1">
            <a:spLocks noChangeArrowheads="1"/>
          </p:cNvSpPr>
          <p:nvPr/>
        </p:nvSpPr>
        <p:spPr bwMode="auto">
          <a:xfrm>
            <a:off x="3132138" y="4149725"/>
            <a:ext cx="3025775"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ea typeface="MS PGothic" panose="020B0600070205080204" pitchFamily="34" charset="-128"/>
              </a:defRPr>
            </a:lvl1pPr>
            <a:lvl2pPr marL="742950" indent="-285750" eaLnBrk="0" hangingPunct="0">
              <a:defRPr sz="2400">
                <a:solidFill>
                  <a:schemeClr val="tx1"/>
                </a:solidFill>
                <a:latin typeface="Arial" panose="020B0604020202020204" pitchFamily="34" charset="0"/>
                <a:ea typeface="MS PGothic" panose="020B0600070205080204" pitchFamily="34" charset="-128"/>
              </a:defRPr>
            </a:lvl2pPr>
            <a:lvl3pPr marL="1143000" indent="-228600" eaLnBrk="0" hangingPunct="0">
              <a:defRPr sz="2400">
                <a:solidFill>
                  <a:schemeClr val="tx1"/>
                </a:solidFill>
                <a:latin typeface="Arial" panose="020B0604020202020204" pitchFamily="34" charset="0"/>
                <a:ea typeface="MS PGothic" panose="020B0600070205080204" pitchFamily="34" charset="-128"/>
              </a:defRPr>
            </a:lvl3pPr>
            <a:lvl4pPr marL="1600200" indent="-228600" eaLnBrk="0" hangingPunct="0">
              <a:defRPr sz="2400">
                <a:solidFill>
                  <a:schemeClr val="tx1"/>
                </a:solidFill>
                <a:latin typeface="Arial" panose="020B0604020202020204" pitchFamily="34" charset="0"/>
                <a:ea typeface="MS PGothic" panose="020B0600070205080204" pitchFamily="34" charset="-128"/>
              </a:defRPr>
            </a:lvl4pPr>
            <a:lvl5pPr marL="2057400" indent="-228600" eaLnBrk="0" hangingPunct="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algn="ctr" eaLnBrk="1" hangingPunct="1">
              <a:spcBef>
                <a:spcPct val="50000"/>
              </a:spcBef>
            </a:pPr>
            <a:r>
              <a:rPr lang="en-GB" altLang="en-US" sz="1400" i="1">
                <a:latin typeface="Times New Roman" panose="02020603050405020304" pitchFamily="18" charset="0"/>
              </a:rPr>
              <a:t>Face to Face, Telephone / Internet</a:t>
            </a:r>
          </a:p>
        </p:txBody>
      </p:sp>
      <p:sp>
        <p:nvSpPr>
          <p:cNvPr id="4114" name="Text Box 25"/>
          <p:cNvSpPr txBox="1">
            <a:spLocks noChangeArrowheads="1"/>
          </p:cNvSpPr>
          <p:nvPr/>
        </p:nvSpPr>
        <p:spPr bwMode="auto">
          <a:xfrm>
            <a:off x="5651500" y="4149725"/>
            <a:ext cx="2879725"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ea typeface="MS PGothic" panose="020B0600070205080204" pitchFamily="34" charset="-128"/>
              </a:defRPr>
            </a:lvl1pPr>
            <a:lvl2pPr marL="742950" indent="-285750" eaLnBrk="0" hangingPunct="0">
              <a:defRPr sz="2400">
                <a:solidFill>
                  <a:schemeClr val="tx1"/>
                </a:solidFill>
                <a:latin typeface="Arial" panose="020B0604020202020204" pitchFamily="34" charset="0"/>
                <a:ea typeface="MS PGothic" panose="020B0600070205080204" pitchFamily="34" charset="-128"/>
              </a:defRPr>
            </a:lvl2pPr>
            <a:lvl3pPr marL="1143000" indent="-228600" eaLnBrk="0" hangingPunct="0">
              <a:defRPr sz="2400">
                <a:solidFill>
                  <a:schemeClr val="tx1"/>
                </a:solidFill>
                <a:latin typeface="Arial" panose="020B0604020202020204" pitchFamily="34" charset="0"/>
                <a:ea typeface="MS PGothic" panose="020B0600070205080204" pitchFamily="34" charset="-128"/>
              </a:defRPr>
            </a:lvl3pPr>
            <a:lvl4pPr marL="1600200" indent="-228600" eaLnBrk="0" hangingPunct="0">
              <a:defRPr sz="2400">
                <a:solidFill>
                  <a:schemeClr val="tx1"/>
                </a:solidFill>
                <a:latin typeface="Arial" panose="020B0604020202020204" pitchFamily="34" charset="0"/>
                <a:ea typeface="MS PGothic" panose="020B0600070205080204" pitchFamily="34" charset="-128"/>
              </a:defRPr>
            </a:lvl4pPr>
            <a:lvl5pPr marL="2057400" indent="-228600" eaLnBrk="0" hangingPunct="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algn="ctr" eaLnBrk="1" hangingPunct="1">
              <a:spcBef>
                <a:spcPct val="50000"/>
              </a:spcBef>
            </a:pPr>
            <a:r>
              <a:rPr lang="en-GB" altLang="en-US" sz="1400" i="1">
                <a:latin typeface="Times New Roman" panose="02020603050405020304" pitchFamily="18" charset="0"/>
              </a:rPr>
              <a:t>One to One   or  Group</a:t>
            </a:r>
          </a:p>
        </p:txBody>
      </p:sp>
      <p:sp>
        <p:nvSpPr>
          <p:cNvPr id="4115" name="Text Box 26"/>
          <p:cNvSpPr txBox="1">
            <a:spLocks noChangeArrowheads="1"/>
          </p:cNvSpPr>
          <p:nvPr/>
        </p:nvSpPr>
        <p:spPr bwMode="auto">
          <a:xfrm>
            <a:off x="6948488" y="2852738"/>
            <a:ext cx="1512887" cy="6309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ea typeface="MS PGothic" panose="020B0600070205080204" pitchFamily="34" charset="-128"/>
              </a:defRPr>
            </a:lvl1pPr>
            <a:lvl2pPr marL="742950" indent="-285750" eaLnBrk="0" hangingPunct="0">
              <a:defRPr sz="2400">
                <a:solidFill>
                  <a:schemeClr val="tx1"/>
                </a:solidFill>
                <a:latin typeface="Arial" panose="020B0604020202020204" pitchFamily="34" charset="0"/>
                <a:ea typeface="MS PGothic" panose="020B0600070205080204" pitchFamily="34" charset="-128"/>
              </a:defRPr>
            </a:lvl2pPr>
            <a:lvl3pPr marL="1143000" indent="-228600" eaLnBrk="0" hangingPunct="0">
              <a:defRPr sz="2400">
                <a:solidFill>
                  <a:schemeClr val="tx1"/>
                </a:solidFill>
                <a:latin typeface="Arial" panose="020B0604020202020204" pitchFamily="34" charset="0"/>
                <a:ea typeface="MS PGothic" panose="020B0600070205080204" pitchFamily="34" charset="-128"/>
              </a:defRPr>
            </a:lvl3pPr>
            <a:lvl4pPr marL="1600200" indent="-228600" eaLnBrk="0" hangingPunct="0">
              <a:defRPr sz="2400">
                <a:solidFill>
                  <a:schemeClr val="tx1"/>
                </a:solidFill>
                <a:latin typeface="Arial" panose="020B0604020202020204" pitchFamily="34" charset="0"/>
                <a:ea typeface="MS PGothic" panose="020B0600070205080204" pitchFamily="34" charset="-128"/>
              </a:defRPr>
            </a:lvl4pPr>
            <a:lvl5pPr marL="2057400" indent="-228600" eaLnBrk="0" hangingPunct="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algn="ctr" eaLnBrk="1" hangingPunct="1">
              <a:spcBef>
                <a:spcPct val="50000"/>
              </a:spcBef>
            </a:pPr>
            <a:r>
              <a:rPr lang="en-GB" altLang="en-US" sz="1400" dirty="0">
                <a:solidFill>
                  <a:srgbClr val="FFC000"/>
                </a:solidFill>
                <a:latin typeface="Times New Roman" panose="02020603050405020304" pitchFamily="18" charset="0"/>
              </a:rPr>
              <a:t>Unstructured</a:t>
            </a:r>
          </a:p>
          <a:p>
            <a:pPr algn="ctr" eaLnBrk="1" hangingPunct="1">
              <a:spcBef>
                <a:spcPct val="50000"/>
              </a:spcBef>
            </a:pPr>
            <a:r>
              <a:rPr lang="en-GB" altLang="en-US" sz="1400" dirty="0">
                <a:solidFill>
                  <a:srgbClr val="FFC000"/>
                </a:solidFill>
                <a:latin typeface="Times New Roman" panose="02020603050405020304" pitchFamily="18" charset="0"/>
              </a:rPr>
              <a:t>Interview</a:t>
            </a:r>
          </a:p>
        </p:txBody>
      </p:sp>
      <p:sp>
        <p:nvSpPr>
          <p:cNvPr id="2" name="Footer Placeholder 1"/>
          <p:cNvSpPr>
            <a:spLocks noGrp="1"/>
          </p:cNvSpPr>
          <p:nvPr>
            <p:ph type="ftr" sz="quarter" idx="11"/>
          </p:nvPr>
        </p:nvSpPr>
        <p:spPr/>
        <p:txBody>
          <a:bodyPr/>
          <a:lstStyle/>
          <a:p>
            <a:r>
              <a:rPr lang="en-GB"/>
              <a:t>CH2022</a:t>
            </a:r>
          </a:p>
        </p:txBody>
      </p:sp>
      <p:sp>
        <p:nvSpPr>
          <p:cNvPr id="3" name="Slide Number Placeholder 2"/>
          <p:cNvSpPr>
            <a:spLocks noGrp="1"/>
          </p:cNvSpPr>
          <p:nvPr>
            <p:ph type="sldNum" sz="quarter" idx="12"/>
          </p:nvPr>
        </p:nvSpPr>
        <p:spPr/>
        <p:txBody>
          <a:bodyPr/>
          <a:lstStyle/>
          <a:p>
            <a:fld id="{ACE5A806-0176-4149-8220-74ECA437A4F5}" type="slidenum">
              <a:rPr lang="en-GB" smtClean="0"/>
              <a:pPr/>
              <a:t>85</a:t>
            </a:fld>
            <a:endParaRPr lang="en-GB"/>
          </a:p>
        </p:txBody>
      </p:sp>
    </p:spTree>
    <p:extLst>
      <p:ext uri="{BB962C8B-B14F-4D97-AF65-F5344CB8AC3E}">
        <p14:creationId xmlns:p14="http://schemas.microsoft.com/office/powerpoint/2010/main" val="1417961886"/>
      </p:ext>
    </p:extLst>
  </p:cSld>
  <p:clrMapOvr>
    <a:masterClrMapping/>
  </p:clrMapOvr>
  <p:transition/>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ext Box 3"/>
          <p:cNvSpPr txBox="1">
            <a:spLocks noChangeArrowheads="1"/>
          </p:cNvSpPr>
          <p:nvPr/>
        </p:nvSpPr>
        <p:spPr bwMode="auto">
          <a:xfrm>
            <a:off x="1403648" y="892969"/>
            <a:ext cx="80772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81000" indent="-381000" eaLnBrk="0" hangingPunct="0">
              <a:defRPr sz="2400">
                <a:solidFill>
                  <a:schemeClr val="tx1"/>
                </a:solidFill>
                <a:latin typeface="Arial" panose="020B0604020202020204" pitchFamily="34" charset="0"/>
                <a:ea typeface="MS PGothic" panose="020B0600070205080204" pitchFamily="34" charset="-128"/>
              </a:defRPr>
            </a:lvl1pPr>
            <a:lvl2pPr marL="742950" indent="-285750" eaLnBrk="0" hangingPunct="0">
              <a:defRPr sz="2400">
                <a:solidFill>
                  <a:schemeClr val="tx1"/>
                </a:solidFill>
                <a:latin typeface="Arial" panose="020B0604020202020204" pitchFamily="34" charset="0"/>
                <a:ea typeface="MS PGothic" panose="020B0600070205080204" pitchFamily="34" charset="-128"/>
              </a:defRPr>
            </a:lvl2pPr>
            <a:lvl3pPr marL="1143000" indent="-228600" eaLnBrk="0" hangingPunct="0">
              <a:defRPr sz="2400">
                <a:solidFill>
                  <a:schemeClr val="tx1"/>
                </a:solidFill>
                <a:latin typeface="Arial" panose="020B0604020202020204" pitchFamily="34" charset="0"/>
                <a:ea typeface="MS PGothic" panose="020B0600070205080204" pitchFamily="34" charset="-128"/>
              </a:defRPr>
            </a:lvl3pPr>
            <a:lvl4pPr marL="1600200" indent="-228600" eaLnBrk="0" hangingPunct="0">
              <a:defRPr sz="2400">
                <a:solidFill>
                  <a:schemeClr val="tx1"/>
                </a:solidFill>
                <a:latin typeface="Arial" panose="020B0604020202020204" pitchFamily="34" charset="0"/>
                <a:ea typeface="MS PGothic" panose="020B0600070205080204" pitchFamily="34" charset="-128"/>
              </a:defRPr>
            </a:lvl4pPr>
            <a:lvl5pPr marL="2057400" indent="-228600" eaLnBrk="0" hangingPunct="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marL="0" indent="0" algn="just" eaLnBrk="1" hangingPunct="1">
              <a:spcBef>
                <a:spcPct val="50000"/>
              </a:spcBef>
            </a:pPr>
            <a:r>
              <a:rPr lang="en-GB" altLang="en-US" b="1" dirty="0">
                <a:solidFill>
                  <a:srgbClr val="FFFF00"/>
                </a:solidFill>
                <a:latin typeface="Calibri" panose="020F0502020204030204" pitchFamily="34" charset="0"/>
                <a:cs typeface="Calibri" panose="020F0502020204030204" pitchFamily="34" charset="0"/>
              </a:rPr>
              <a:t>Close – ended questions  (Quantitative)</a:t>
            </a:r>
          </a:p>
        </p:txBody>
      </p:sp>
      <p:sp>
        <p:nvSpPr>
          <p:cNvPr id="5123" name="Text Box 7"/>
          <p:cNvSpPr txBox="1">
            <a:spLocks noChangeArrowheads="1"/>
          </p:cNvSpPr>
          <p:nvPr/>
        </p:nvSpPr>
        <p:spPr bwMode="auto">
          <a:xfrm>
            <a:off x="2638243" y="1614651"/>
            <a:ext cx="295275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81000" indent="-381000" eaLnBrk="0" hangingPunct="0">
              <a:defRPr sz="2400">
                <a:solidFill>
                  <a:schemeClr val="tx1"/>
                </a:solidFill>
                <a:latin typeface="Arial" panose="020B0604020202020204" pitchFamily="34" charset="0"/>
                <a:ea typeface="MS PGothic" panose="020B0600070205080204" pitchFamily="34" charset="-128"/>
              </a:defRPr>
            </a:lvl1pPr>
            <a:lvl2pPr marL="742950" indent="-285750" eaLnBrk="0" hangingPunct="0">
              <a:defRPr sz="2400">
                <a:solidFill>
                  <a:schemeClr val="tx1"/>
                </a:solidFill>
                <a:latin typeface="Arial" panose="020B0604020202020204" pitchFamily="34" charset="0"/>
                <a:ea typeface="MS PGothic" panose="020B0600070205080204" pitchFamily="34" charset="-128"/>
              </a:defRPr>
            </a:lvl2pPr>
            <a:lvl3pPr marL="1143000" indent="-228600" eaLnBrk="0" hangingPunct="0">
              <a:defRPr sz="2400">
                <a:solidFill>
                  <a:schemeClr val="tx1"/>
                </a:solidFill>
                <a:latin typeface="Arial" panose="020B0604020202020204" pitchFamily="34" charset="0"/>
                <a:ea typeface="MS PGothic" panose="020B0600070205080204" pitchFamily="34" charset="-128"/>
              </a:defRPr>
            </a:lvl3pPr>
            <a:lvl4pPr marL="1600200" indent="-228600" eaLnBrk="0" hangingPunct="0">
              <a:defRPr sz="2400">
                <a:solidFill>
                  <a:schemeClr val="tx1"/>
                </a:solidFill>
                <a:latin typeface="Arial" panose="020B0604020202020204" pitchFamily="34" charset="0"/>
                <a:ea typeface="MS PGothic" panose="020B0600070205080204" pitchFamily="34" charset="-128"/>
              </a:defRPr>
            </a:lvl4pPr>
            <a:lvl5pPr marL="2057400" indent="-228600" eaLnBrk="0" hangingPunct="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algn="just" eaLnBrk="1" hangingPunct="1">
              <a:spcBef>
                <a:spcPct val="50000"/>
              </a:spcBef>
            </a:pPr>
            <a:r>
              <a:rPr lang="en-GB" altLang="en-US" sz="2000" b="1" i="1" dirty="0" err="1">
                <a:latin typeface="Times New Roman" panose="02020603050405020304" pitchFamily="18" charset="0"/>
                <a:cs typeface="Times New Roman" panose="02020603050405020304" pitchFamily="18" charset="0"/>
              </a:rPr>
              <a:t>i</a:t>
            </a:r>
            <a:r>
              <a:rPr lang="en-GB" altLang="en-US" sz="2000" b="1" i="1" dirty="0">
                <a:latin typeface="Times New Roman" panose="02020603050405020304" pitchFamily="18" charset="0"/>
                <a:cs typeface="Times New Roman" panose="02020603050405020304" pitchFamily="18" charset="0"/>
              </a:rPr>
              <a:t>.	Pre-determined</a:t>
            </a:r>
          </a:p>
        </p:txBody>
      </p:sp>
      <p:sp>
        <p:nvSpPr>
          <p:cNvPr id="5124" name="Text Box 8"/>
          <p:cNvSpPr txBox="1">
            <a:spLocks noChangeArrowheads="1"/>
          </p:cNvSpPr>
          <p:nvPr/>
        </p:nvSpPr>
        <p:spPr bwMode="auto">
          <a:xfrm>
            <a:off x="1161868" y="1997166"/>
            <a:ext cx="295275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81000" indent="-381000" eaLnBrk="0" hangingPunct="0">
              <a:defRPr sz="2400">
                <a:solidFill>
                  <a:schemeClr val="tx1"/>
                </a:solidFill>
                <a:latin typeface="Arial" panose="020B0604020202020204" pitchFamily="34" charset="0"/>
                <a:ea typeface="MS PGothic" panose="020B0600070205080204" pitchFamily="34" charset="-128"/>
              </a:defRPr>
            </a:lvl1pPr>
            <a:lvl2pPr marL="742950" indent="-285750" eaLnBrk="0" hangingPunct="0">
              <a:defRPr sz="2400">
                <a:solidFill>
                  <a:schemeClr val="tx1"/>
                </a:solidFill>
                <a:latin typeface="Arial" panose="020B0604020202020204" pitchFamily="34" charset="0"/>
                <a:ea typeface="MS PGothic" panose="020B0600070205080204" pitchFamily="34" charset="-128"/>
              </a:defRPr>
            </a:lvl2pPr>
            <a:lvl3pPr marL="1143000" indent="-228600" eaLnBrk="0" hangingPunct="0">
              <a:defRPr sz="2400">
                <a:solidFill>
                  <a:schemeClr val="tx1"/>
                </a:solidFill>
                <a:latin typeface="Arial" panose="020B0604020202020204" pitchFamily="34" charset="0"/>
                <a:ea typeface="MS PGothic" panose="020B0600070205080204" pitchFamily="34" charset="-128"/>
              </a:defRPr>
            </a:lvl3pPr>
            <a:lvl4pPr marL="1600200" indent="-228600" eaLnBrk="0" hangingPunct="0">
              <a:defRPr sz="2400">
                <a:solidFill>
                  <a:schemeClr val="tx1"/>
                </a:solidFill>
                <a:latin typeface="Arial" panose="020B0604020202020204" pitchFamily="34" charset="0"/>
                <a:ea typeface="MS PGothic" panose="020B0600070205080204" pitchFamily="34" charset="-128"/>
              </a:defRPr>
            </a:lvl4pPr>
            <a:lvl5pPr marL="2057400" indent="-228600" eaLnBrk="0" hangingPunct="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algn="just" eaLnBrk="1" hangingPunct="1">
              <a:spcBef>
                <a:spcPct val="50000"/>
              </a:spcBef>
            </a:pPr>
            <a:r>
              <a:rPr lang="en-GB" altLang="en-US" sz="2000" b="1" i="1" dirty="0">
                <a:latin typeface="Times New Roman" panose="02020603050405020304" pitchFamily="18" charset="0"/>
                <a:cs typeface="Times New Roman" panose="02020603050405020304" pitchFamily="18" charset="0"/>
              </a:rPr>
              <a:t>ii.	Pre-coded</a:t>
            </a:r>
          </a:p>
        </p:txBody>
      </p:sp>
      <p:sp>
        <p:nvSpPr>
          <p:cNvPr id="5125" name="Text Box 9"/>
          <p:cNvSpPr txBox="1">
            <a:spLocks noChangeArrowheads="1"/>
          </p:cNvSpPr>
          <p:nvPr/>
        </p:nvSpPr>
        <p:spPr bwMode="auto">
          <a:xfrm>
            <a:off x="3131840" y="2234137"/>
            <a:ext cx="381635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81000" indent="-381000" eaLnBrk="0" hangingPunct="0">
              <a:defRPr sz="2400">
                <a:solidFill>
                  <a:schemeClr val="tx1"/>
                </a:solidFill>
                <a:latin typeface="Arial" panose="020B0604020202020204" pitchFamily="34" charset="0"/>
                <a:ea typeface="MS PGothic" panose="020B0600070205080204" pitchFamily="34" charset="-128"/>
              </a:defRPr>
            </a:lvl1pPr>
            <a:lvl2pPr marL="742950" indent="-285750" eaLnBrk="0" hangingPunct="0">
              <a:defRPr sz="2400">
                <a:solidFill>
                  <a:schemeClr val="tx1"/>
                </a:solidFill>
                <a:latin typeface="Arial" panose="020B0604020202020204" pitchFamily="34" charset="0"/>
                <a:ea typeface="MS PGothic" panose="020B0600070205080204" pitchFamily="34" charset="-128"/>
              </a:defRPr>
            </a:lvl2pPr>
            <a:lvl3pPr marL="1143000" indent="-228600" eaLnBrk="0" hangingPunct="0">
              <a:defRPr sz="2400">
                <a:solidFill>
                  <a:schemeClr val="tx1"/>
                </a:solidFill>
                <a:latin typeface="Arial" panose="020B0604020202020204" pitchFamily="34" charset="0"/>
                <a:ea typeface="MS PGothic" panose="020B0600070205080204" pitchFamily="34" charset="-128"/>
              </a:defRPr>
            </a:lvl3pPr>
            <a:lvl4pPr marL="1600200" indent="-228600" eaLnBrk="0" hangingPunct="0">
              <a:defRPr sz="2400">
                <a:solidFill>
                  <a:schemeClr val="tx1"/>
                </a:solidFill>
                <a:latin typeface="Arial" panose="020B0604020202020204" pitchFamily="34" charset="0"/>
                <a:ea typeface="MS PGothic" panose="020B0600070205080204" pitchFamily="34" charset="-128"/>
              </a:defRPr>
            </a:lvl4pPr>
            <a:lvl5pPr marL="2057400" indent="-228600" eaLnBrk="0" hangingPunct="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algn="just" eaLnBrk="1" hangingPunct="1">
              <a:spcBef>
                <a:spcPct val="50000"/>
              </a:spcBef>
            </a:pPr>
            <a:r>
              <a:rPr lang="en-GB" altLang="en-US" sz="2000" b="1" i="1" dirty="0">
                <a:latin typeface="Times New Roman" panose="02020603050405020304" pitchFamily="18" charset="0"/>
                <a:cs typeface="Times New Roman" panose="02020603050405020304" pitchFamily="18" charset="0"/>
              </a:rPr>
              <a:t>iii.	</a:t>
            </a:r>
            <a:r>
              <a:rPr lang="en-GB" altLang="en-US" sz="2000" b="1" i="1" dirty="0">
                <a:latin typeface="Times New Roman" panose="02020603050405020304" pitchFamily="18" charset="0"/>
              </a:rPr>
              <a:t>Respondent consistency</a:t>
            </a:r>
            <a:endParaRPr lang="en-GB" altLang="en-US" sz="2000" b="1" i="1" dirty="0">
              <a:latin typeface="Times New Roman" panose="02020603050405020304" pitchFamily="18" charset="0"/>
              <a:cs typeface="Times New Roman" panose="02020603050405020304" pitchFamily="18" charset="0"/>
            </a:endParaRPr>
          </a:p>
        </p:txBody>
      </p:sp>
      <p:sp>
        <p:nvSpPr>
          <p:cNvPr id="5126" name="Text Box 10"/>
          <p:cNvSpPr txBox="1">
            <a:spLocks noChangeArrowheads="1"/>
          </p:cNvSpPr>
          <p:nvPr/>
        </p:nvSpPr>
        <p:spPr bwMode="auto">
          <a:xfrm>
            <a:off x="2952750" y="3055398"/>
            <a:ext cx="295275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81000" indent="-381000" eaLnBrk="0" hangingPunct="0">
              <a:defRPr sz="2400">
                <a:solidFill>
                  <a:schemeClr val="tx1"/>
                </a:solidFill>
                <a:latin typeface="Arial" panose="020B0604020202020204" pitchFamily="34" charset="0"/>
                <a:ea typeface="MS PGothic" panose="020B0600070205080204" pitchFamily="34" charset="-128"/>
              </a:defRPr>
            </a:lvl1pPr>
            <a:lvl2pPr marL="742950" indent="-285750" eaLnBrk="0" hangingPunct="0">
              <a:defRPr sz="2400">
                <a:solidFill>
                  <a:schemeClr val="tx1"/>
                </a:solidFill>
                <a:latin typeface="Arial" panose="020B0604020202020204" pitchFamily="34" charset="0"/>
                <a:ea typeface="MS PGothic" panose="020B0600070205080204" pitchFamily="34" charset="-128"/>
              </a:defRPr>
            </a:lvl2pPr>
            <a:lvl3pPr marL="1143000" indent="-228600" eaLnBrk="0" hangingPunct="0">
              <a:defRPr sz="2400">
                <a:solidFill>
                  <a:schemeClr val="tx1"/>
                </a:solidFill>
                <a:latin typeface="Arial" panose="020B0604020202020204" pitchFamily="34" charset="0"/>
                <a:ea typeface="MS PGothic" panose="020B0600070205080204" pitchFamily="34" charset="-128"/>
              </a:defRPr>
            </a:lvl3pPr>
            <a:lvl4pPr marL="1600200" indent="-228600" eaLnBrk="0" hangingPunct="0">
              <a:defRPr sz="2400">
                <a:solidFill>
                  <a:schemeClr val="tx1"/>
                </a:solidFill>
                <a:latin typeface="Arial" panose="020B0604020202020204" pitchFamily="34" charset="0"/>
                <a:ea typeface="MS PGothic" panose="020B0600070205080204" pitchFamily="34" charset="-128"/>
              </a:defRPr>
            </a:lvl4pPr>
            <a:lvl5pPr marL="2057400" indent="-228600" eaLnBrk="0" hangingPunct="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algn="just" eaLnBrk="1" hangingPunct="1">
              <a:spcBef>
                <a:spcPct val="50000"/>
              </a:spcBef>
            </a:pPr>
            <a:r>
              <a:rPr lang="en-GB" altLang="en-US" sz="2000" b="1" i="1" dirty="0">
                <a:latin typeface="Times New Roman" panose="02020603050405020304" pitchFamily="18" charset="0"/>
                <a:cs typeface="Times New Roman" panose="02020603050405020304" pitchFamily="18" charset="0"/>
              </a:rPr>
              <a:t>iv.	</a:t>
            </a:r>
            <a:r>
              <a:rPr lang="en-GB" altLang="en-US" sz="2000" b="1" i="1" dirty="0">
                <a:latin typeface="Times New Roman" panose="02020603050405020304" pitchFamily="18" charset="0"/>
              </a:rPr>
              <a:t>Exhaustive</a:t>
            </a:r>
            <a:endParaRPr lang="en-GB" altLang="en-US" sz="2000" b="1" i="1" dirty="0">
              <a:latin typeface="Times New Roman" panose="02020603050405020304" pitchFamily="18" charset="0"/>
              <a:cs typeface="Times New Roman" panose="02020603050405020304" pitchFamily="18" charset="0"/>
            </a:endParaRPr>
          </a:p>
        </p:txBody>
      </p:sp>
      <p:sp>
        <p:nvSpPr>
          <p:cNvPr id="5131" name="Text Box 11"/>
          <p:cNvSpPr txBox="1">
            <a:spLocks noChangeArrowheads="1"/>
          </p:cNvSpPr>
          <p:nvPr/>
        </p:nvSpPr>
        <p:spPr bwMode="auto">
          <a:xfrm>
            <a:off x="653246" y="3716511"/>
            <a:ext cx="2952750" cy="116998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marL="381000" indent="-381000" eaLnBrk="0" hangingPunct="0">
              <a:defRPr>
                <a:solidFill>
                  <a:schemeClr val="tx1"/>
                </a:solidFill>
                <a:latin typeface="Arial" charset="0"/>
                <a:ea typeface="ＭＳ Ｐゴシック" charset="0"/>
                <a:cs typeface="Arial" charset="0"/>
              </a:defRPr>
            </a:lvl1pPr>
            <a:lvl2pPr marL="742950" indent="-285750" eaLnBrk="0" hangingPunct="0">
              <a:defRPr>
                <a:solidFill>
                  <a:schemeClr val="tx1"/>
                </a:solidFill>
                <a:latin typeface="Arial" charset="0"/>
                <a:ea typeface="Arial" charset="0"/>
                <a:cs typeface="Arial" charset="0"/>
              </a:defRPr>
            </a:lvl2pPr>
            <a:lvl3pPr marL="1143000" indent="-228600" eaLnBrk="0" hangingPunct="0">
              <a:defRPr>
                <a:solidFill>
                  <a:schemeClr val="tx1"/>
                </a:solidFill>
                <a:latin typeface="Arial" charset="0"/>
                <a:ea typeface="Arial" charset="0"/>
                <a:cs typeface="Arial" charset="0"/>
              </a:defRPr>
            </a:lvl3pPr>
            <a:lvl4pPr marL="1600200" indent="-228600" eaLnBrk="0" hangingPunct="0">
              <a:defRPr>
                <a:solidFill>
                  <a:schemeClr val="tx1"/>
                </a:solidFill>
                <a:latin typeface="Arial" charset="0"/>
                <a:ea typeface="Arial" charset="0"/>
                <a:cs typeface="Arial" charset="0"/>
              </a:defRPr>
            </a:lvl4pPr>
            <a:lvl5pPr marL="2057400" indent="-228600" eaLnBrk="0" hangingPunct="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marL="514350" indent="-514350" algn="just" eaLnBrk="1" hangingPunct="1">
              <a:spcBef>
                <a:spcPct val="50000"/>
              </a:spcBef>
              <a:buFontTx/>
              <a:buAutoNum type="romanLcPeriod" startAt="5"/>
              <a:defRPr/>
            </a:pPr>
            <a:r>
              <a:rPr lang="en-GB" sz="2000" b="1" i="1" dirty="0">
                <a:latin typeface="Times New Roman" charset="0"/>
              </a:rPr>
              <a:t>Mutually exclusive e.g.</a:t>
            </a:r>
          </a:p>
          <a:p>
            <a:pPr marL="0" indent="0" algn="just" eaLnBrk="1" hangingPunct="1">
              <a:spcBef>
                <a:spcPct val="50000"/>
              </a:spcBef>
              <a:defRPr/>
            </a:pPr>
            <a:endParaRPr lang="en-GB" sz="2000" b="1" i="1" dirty="0">
              <a:latin typeface="Times New Roman" charset="0"/>
              <a:cs typeface="Times New Roman" charset="0"/>
            </a:endParaRPr>
          </a:p>
        </p:txBody>
      </p:sp>
      <p:pic>
        <p:nvPicPr>
          <p:cNvPr id="5128" name="Picture 1"/>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971599" y="4886498"/>
            <a:ext cx="3895477" cy="15578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29" name="Picture 2"/>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5186427" y="4890183"/>
            <a:ext cx="3781425" cy="1554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Picture 1"/>
          <p:cNvPicPr>
            <a:picLocks noChangeAspect="1"/>
          </p:cNvPicPr>
          <p:nvPr/>
        </p:nvPicPr>
        <p:blipFill>
          <a:blip r:embed="rId5"/>
          <a:stretch>
            <a:fillRect/>
          </a:stretch>
        </p:blipFill>
        <p:spPr>
          <a:xfrm>
            <a:off x="6800278" y="1596480"/>
            <a:ext cx="2200847" cy="2353260"/>
          </a:xfrm>
          <a:prstGeom prst="rect">
            <a:avLst/>
          </a:prstGeom>
        </p:spPr>
      </p:pic>
      <p:sp>
        <p:nvSpPr>
          <p:cNvPr id="3" name="Footer Placeholder 2"/>
          <p:cNvSpPr>
            <a:spLocks noGrp="1"/>
          </p:cNvSpPr>
          <p:nvPr>
            <p:ph type="ftr" sz="quarter" idx="11"/>
          </p:nvPr>
        </p:nvSpPr>
        <p:spPr/>
        <p:txBody>
          <a:bodyPr/>
          <a:lstStyle/>
          <a:p>
            <a:r>
              <a:rPr lang="en-GB"/>
              <a:t>CH2022</a:t>
            </a:r>
          </a:p>
        </p:txBody>
      </p:sp>
      <p:sp>
        <p:nvSpPr>
          <p:cNvPr id="4" name="Slide Number Placeholder 3"/>
          <p:cNvSpPr>
            <a:spLocks noGrp="1"/>
          </p:cNvSpPr>
          <p:nvPr>
            <p:ph type="sldNum" sz="quarter" idx="12"/>
          </p:nvPr>
        </p:nvSpPr>
        <p:spPr/>
        <p:txBody>
          <a:bodyPr/>
          <a:lstStyle/>
          <a:p>
            <a:fld id="{ACE5A806-0176-4149-8220-74ECA437A4F5}" type="slidenum">
              <a:rPr lang="en-GB" smtClean="0"/>
              <a:pPr/>
              <a:t>86</a:t>
            </a:fld>
            <a:endParaRPr lang="en-GB"/>
          </a:p>
        </p:txBody>
      </p:sp>
    </p:spTree>
    <p:extLst>
      <p:ext uri="{BB962C8B-B14F-4D97-AF65-F5344CB8AC3E}">
        <p14:creationId xmlns:p14="http://schemas.microsoft.com/office/powerpoint/2010/main" val="62475877"/>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5123"/>
                                        </p:tgtEl>
                                        <p:attrNameLst>
                                          <p:attrName>style.visibility</p:attrName>
                                        </p:attrNameLst>
                                      </p:cBhvr>
                                      <p:to>
                                        <p:strVal val="visible"/>
                                      </p:to>
                                    </p:set>
                                    <p:animEffect transition="in" filter="circle(in)">
                                      <p:cBhvr>
                                        <p:cTn id="7" dur="2000"/>
                                        <p:tgtEl>
                                          <p:spTgt spid="5123"/>
                                        </p:tgtEl>
                                      </p:cBhvr>
                                    </p:animEffect>
                                  </p:childTnLst>
                                </p:cTn>
                              </p:par>
                            </p:childTnLst>
                          </p:cTn>
                        </p:par>
                      </p:childTnLst>
                    </p:cTn>
                  </p:par>
                  <p:par>
                    <p:cTn id="8" fill="hold">
                      <p:stCondLst>
                        <p:cond delay="indefinite"/>
                      </p:stCondLst>
                      <p:childTnLst>
                        <p:par>
                          <p:cTn id="9" fill="hold">
                            <p:stCondLst>
                              <p:cond delay="0"/>
                            </p:stCondLst>
                            <p:childTnLst>
                              <p:par>
                                <p:cTn id="10" presetID="31" presetClass="entr" presetSubtype="0" fill="hold" grpId="0" nodeType="clickEffect">
                                  <p:stCondLst>
                                    <p:cond delay="0"/>
                                  </p:stCondLst>
                                  <p:childTnLst>
                                    <p:set>
                                      <p:cBhvr>
                                        <p:cTn id="11" dur="1" fill="hold">
                                          <p:stCondLst>
                                            <p:cond delay="0"/>
                                          </p:stCondLst>
                                        </p:cTn>
                                        <p:tgtEl>
                                          <p:spTgt spid="5124"/>
                                        </p:tgtEl>
                                        <p:attrNameLst>
                                          <p:attrName>style.visibility</p:attrName>
                                        </p:attrNameLst>
                                      </p:cBhvr>
                                      <p:to>
                                        <p:strVal val="visible"/>
                                      </p:to>
                                    </p:set>
                                    <p:anim calcmode="lin" valueType="num">
                                      <p:cBhvr>
                                        <p:cTn id="12" dur="1000" fill="hold"/>
                                        <p:tgtEl>
                                          <p:spTgt spid="5124"/>
                                        </p:tgtEl>
                                        <p:attrNameLst>
                                          <p:attrName>ppt_w</p:attrName>
                                        </p:attrNameLst>
                                      </p:cBhvr>
                                      <p:tavLst>
                                        <p:tav tm="0">
                                          <p:val>
                                            <p:fltVal val="0"/>
                                          </p:val>
                                        </p:tav>
                                        <p:tav tm="100000">
                                          <p:val>
                                            <p:strVal val="#ppt_w"/>
                                          </p:val>
                                        </p:tav>
                                      </p:tavLst>
                                    </p:anim>
                                    <p:anim calcmode="lin" valueType="num">
                                      <p:cBhvr>
                                        <p:cTn id="13" dur="1000" fill="hold"/>
                                        <p:tgtEl>
                                          <p:spTgt spid="5124"/>
                                        </p:tgtEl>
                                        <p:attrNameLst>
                                          <p:attrName>ppt_h</p:attrName>
                                        </p:attrNameLst>
                                      </p:cBhvr>
                                      <p:tavLst>
                                        <p:tav tm="0">
                                          <p:val>
                                            <p:fltVal val="0"/>
                                          </p:val>
                                        </p:tav>
                                        <p:tav tm="100000">
                                          <p:val>
                                            <p:strVal val="#ppt_h"/>
                                          </p:val>
                                        </p:tav>
                                      </p:tavLst>
                                    </p:anim>
                                    <p:anim calcmode="lin" valueType="num">
                                      <p:cBhvr>
                                        <p:cTn id="14" dur="1000" fill="hold"/>
                                        <p:tgtEl>
                                          <p:spTgt spid="5124"/>
                                        </p:tgtEl>
                                        <p:attrNameLst>
                                          <p:attrName>style.rotation</p:attrName>
                                        </p:attrNameLst>
                                      </p:cBhvr>
                                      <p:tavLst>
                                        <p:tav tm="0">
                                          <p:val>
                                            <p:fltVal val="90"/>
                                          </p:val>
                                        </p:tav>
                                        <p:tav tm="100000">
                                          <p:val>
                                            <p:fltVal val="0"/>
                                          </p:val>
                                        </p:tav>
                                      </p:tavLst>
                                    </p:anim>
                                    <p:animEffect transition="in" filter="fade">
                                      <p:cBhvr>
                                        <p:cTn id="15" dur="1000"/>
                                        <p:tgtEl>
                                          <p:spTgt spid="5124"/>
                                        </p:tgtEl>
                                      </p:cBhvr>
                                    </p:animEffect>
                                  </p:childTnLst>
                                </p:cTn>
                              </p:par>
                            </p:childTnLst>
                          </p:cTn>
                        </p:par>
                      </p:childTnLst>
                    </p:cTn>
                  </p:par>
                  <p:par>
                    <p:cTn id="16" fill="hold">
                      <p:stCondLst>
                        <p:cond delay="indefinite"/>
                      </p:stCondLst>
                      <p:childTnLst>
                        <p:par>
                          <p:cTn id="17" fill="hold">
                            <p:stCondLst>
                              <p:cond delay="0"/>
                            </p:stCondLst>
                            <p:childTnLst>
                              <p:par>
                                <p:cTn id="18" presetID="26" presetClass="entr" presetSubtype="0" fill="hold" grpId="0" nodeType="clickEffect">
                                  <p:stCondLst>
                                    <p:cond delay="0"/>
                                  </p:stCondLst>
                                  <p:childTnLst>
                                    <p:set>
                                      <p:cBhvr>
                                        <p:cTn id="19" dur="1" fill="hold">
                                          <p:stCondLst>
                                            <p:cond delay="0"/>
                                          </p:stCondLst>
                                        </p:cTn>
                                        <p:tgtEl>
                                          <p:spTgt spid="5125"/>
                                        </p:tgtEl>
                                        <p:attrNameLst>
                                          <p:attrName>style.visibility</p:attrName>
                                        </p:attrNameLst>
                                      </p:cBhvr>
                                      <p:to>
                                        <p:strVal val="visible"/>
                                      </p:to>
                                    </p:set>
                                    <p:animEffect transition="in" filter="wipe(down)">
                                      <p:cBhvr>
                                        <p:cTn id="20" dur="580">
                                          <p:stCondLst>
                                            <p:cond delay="0"/>
                                          </p:stCondLst>
                                        </p:cTn>
                                        <p:tgtEl>
                                          <p:spTgt spid="5125"/>
                                        </p:tgtEl>
                                      </p:cBhvr>
                                    </p:animEffect>
                                    <p:anim calcmode="lin" valueType="num">
                                      <p:cBhvr>
                                        <p:cTn id="21" dur="1822" tmFilter="0,0; 0.14,0.36; 0.43,0.73; 0.71,0.91; 1.0,1.0">
                                          <p:stCondLst>
                                            <p:cond delay="0"/>
                                          </p:stCondLst>
                                        </p:cTn>
                                        <p:tgtEl>
                                          <p:spTgt spid="5125"/>
                                        </p:tgtEl>
                                        <p:attrNameLst>
                                          <p:attrName>ppt_x</p:attrName>
                                        </p:attrNameLst>
                                      </p:cBhvr>
                                      <p:tavLst>
                                        <p:tav tm="0">
                                          <p:val>
                                            <p:strVal val="#ppt_x-0.25"/>
                                          </p:val>
                                        </p:tav>
                                        <p:tav tm="100000">
                                          <p:val>
                                            <p:strVal val="#ppt_x"/>
                                          </p:val>
                                        </p:tav>
                                      </p:tavLst>
                                    </p:anim>
                                    <p:anim calcmode="lin" valueType="num">
                                      <p:cBhvr>
                                        <p:cTn id="22" dur="664" tmFilter="0.0,0.0; 0.25,0.07; 0.50,0.2; 0.75,0.467; 1.0,1.0">
                                          <p:stCondLst>
                                            <p:cond delay="0"/>
                                          </p:stCondLst>
                                        </p:cTn>
                                        <p:tgtEl>
                                          <p:spTgt spid="5125"/>
                                        </p:tgtEl>
                                        <p:attrNameLst>
                                          <p:attrName>ppt_y</p:attrName>
                                        </p:attrNameLst>
                                      </p:cBhvr>
                                      <p:tavLst>
                                        <p:tav tm="0" fmla="#ppt_y-sin(pi*$)/3">
                                          <p:val>
                                            <p:fltVal val="0.5"/>
                                          </p:val>
                                        </p:tav>
                                        <p:tav tm="100000">
                                          <p:val>
                                            <p:fltVal val="1"/>
                                          </p:val>
                                        </p:tav>
                                      </p:tavLst>
                                    </p:anim>
                                    <p:anim calcmode="lin" valueType="num">
                                      <p:cBhvr>
                                        <p:cTn id="23" dur="664" tmFilter="0, 0; 0.125,0.2665; 0.25,0.4; 0.375,0.465; 0.5,0.5;  0.625,0.535; 0.75,0.6; 0.875,0.7335; 1,1">
                                          <p:stCondLst>
                                            <p:cond delay="664"/>
                                          </p:stCondLst>
                                        </p:cTn>
                                        <p:tgtEl>
                                          <p:spTgt spid="5125"/>
                                        </p:tgtEl>
                                        <p:attrNameLst>
                                          <p:attrName>ppt_y</p:attrName>
                                        </p:attrNameLst>
                                      </p:cBhvr>
                                      <p:tavLst>
                                        <p:tav tm="0" fmla="#ppt_y-sin(pi*$)/9">
                                          <p:val>
                                            <p:fltVal val="0"/>
                                          </p:val>
                                        </p:tav>
                                        <p:tav tm="100000">
                                          <p:val>
                                            <p:fltVal val="1"/>
                                          </p:val>
                                        </p:tav>
                                      </p:tavLst>
                                    </p:anim>
                                    <p:anim calcmode="lin" valueType="num">
                                      <p:cBhvr>
                                        <p:cTn id="24" dur="332" tmFilter="0, 0; 0.125,0.2665; 0.25,0.4; 0.375,0.465; 0.5,0.5;  0.625,0.535; 0.75,0.6; 0.875,0.7335; 1,1">
                                          <p:stCondLst>
                                            <p:cond delay="1324"/>
                                          </p:stCondLst>
                                        </p:cTn>
                                        <p:tgtEl>
                                          <p:spTgt spid="5125"/>
                                        </p:tgtEl>
                                        <p:attrNameLst>
                                          <p:attrName>ppt_y</p:attrName>
                                        </p:attrNameLst>
                                      </p:cBhvr>
                                      <p:tavLst>
                                        <p:tav tm="0" fmla="#ppt_y-sin(pi*$)/27">
                                          <p:val>
                                            <p:fltVal val="0"/>
                                          </p:val>
                                        </p:tav>
                                        <p:tav tm="100000">
                                          <p:val>
                                            <p:fltVal val="1"/>
                                          </p:val>
                                        </p:tav>
                                      </p:tavLst>
                                    </p:anim>
                                    <p:anim calcmode="lin" valueType="num">
                                      <p:cBhvr>
                                        <p:cTn id="25" dur="164" tmFilter="0, 0; 0.125,0.2665; 0.25,0.4; 0.375,0.465; 0.5,0.5;  0.625,0.535; 0.75,0.6; 0.875,0.7335; 1,1">
                                          <p:stCondLst>
                                            <p:cond delay="1656"/>
                                          </p:stCondLst>
                                        </p:cTn>
                                        <p:tgtEl>
                                          <p:spTgt spid="5125"/>
                                        </p:tgtEl>
                                        <p:attrNameLst>
                                          <p:attrName>ppt_y</p:attrName>
                                        </p:attrNameLst>
                                      </p:cBhvr>
                                      <p:tavLst>
                                        <p:tav tm="0" fmla="#ppt_y-sin(pi*$)/81">
                                          <p:val>
                                            <p:fltVal val="0"/>
                                          </p:val>
                                        </p:tav>
                                        <p:tav tm="100000">
                                          <p:val>
                                            <p:fltVal val="1"/>
                                          </p:val>
                                        </p:tav>
                                      </p:tavLst>
                                    </p:anim>
                                    <p:animScale>
                                      <p:cBhvr>
                                        <p:cTn id="26" dur="26">
                                          <p:stCondLst>
                                            <p:cond delay="650"/>
                                          </p:stCondLst>
                                        </p:cTn>
                                        <p:tgtEl>
                                          <p:spTgt spid="5125"/>
                                        </p:tgtEl>
                                      </p:cBhvr>
                                      <p:to x="100000" y="60000"/>
                                    </p:animScale>
                                    <p:animScale>
                                      <p:cBhvr>
                                        <p:cTn id="27" dur="166" decel="50000">
                                          <p:stCondLst>
                                            <p:cond delay="676"/>
                                          </p:stCondLst>
                                        </p:cTn>
                                        <p:tgtEl>
                                          <p:spTgt spid="5125"/>
                                        </p:tgtEl>
                                      </p:cBhvr>
                                      <p:to x="100000" y="100000"/>
                                    </p:animScale>
                                    <p:animScale>
                                      <p:cBhvr>
                                        <p:cTn id="28" dur="26">
                                          <p:stCondLst>
                                            <p:cond delay="1312"/>
                                          </p:stCondLst>
                                        </p:cTn>
                                        <p:tgtEl>
                                          <p:spTgt spid="5125"/>
                                        </p:tgtEl>
                                      </p:cBhvr>
                                      <p:to x="100000" y="80000"/>
                                    </p:animScale>
                                    <p:animScale>
                                      <p:cBhvr>
                                        <p:cTn id="29" dur="166" decel="50000">
                                          <p:stCondLst>
                                            <p:cond delay="1338"/>
                                          </p:stCondLst>
                                        </p:cTn>
                                        <p:tgtEl>
                                          <p:spTgt spid="5125"/>
                                        </p:tgtEl>
                                      </p:cBhvr>
                                      <p:to x="100000" y="100000"/>
                                    </p:animScale>
                                    <p:animScale>
                                      <p:cBhvr>
                                        <p:cTn id="30" dur="26">
                                          <p:stCondLst>
                                            <p:cond delay="1642"/>
                                          </p:stCondLst>
                                        </p:cTn>
                                        <p:tgtEl>
                                          <p:spTgt spid="5125"/>
                                        </p:tgtEl>
                                      </p:cBhvr>
                                      <p:to x="100000" y="90000"/>
                                    </p:animScale>
                                    <p:animScale>
                                      <p:cBhvr>
                                        <p:cTn id="31" dur="166" decel="50000">
                                          <p:stCondLst>
                                            <p:cond delay="1668"/>
                                          </p:stCondLst>
                                        </p:cTn>
                                        <p:tgtEl>
                                          <p:spTgt spid="5125"/>
                                        </p:tgtEl>
                                      </p:cBhvr>
                                      <p:to x="100000" y="100000"/>
                                    </p:animScale>
                                    <p:animScale>
                                      <p:cBhvr>
                                        <p:cTn id="32" dur="26">
                                          <p:stCondLst>
                                            <p:cond delay="1808"/>
                                          </p:stCondLst>
                                        </p:cTn>
                                        <p:tgtEl>
                                          <p:spTgt spid="5125"/>
                                        </p:tgtEl>
                                      </p:cBhvr>
                                      <p:to x="100000" y="95000"/>
                                    </p:animScale>
                                    <p:animScale>
                                      <p:cBhvr>
                                        <p:cTn id="33" dur="166" decel="50000">
                                          <p:stCondLst>
                                            <p:cond delay="1834"/>
                                          </p:stCondLst>
                                        </p:cTn>
                                        <p:tgtEl>
                                          <p:spTgt spid="5125"/>
                                        </p:tgtEl>
                                      </p:cBhvr>
                                      <p:to x="100000" y="100000"/>
                                    </p:animScale>
                                  </p:childTnLst>
                                </p:cTn>
                              </p:par>
                            </p:childTnLst>
                          </p:cTn>
                        </p:par>
                      </p:childTnLst>
                    </p:cTn>
                  </p:par>
                  <p:par>
                    <p:cTn id="34" fill="hold">
                      <p:stCondLst>
                        <p:cond delay="indefinite"/>
                      </p:stCondLst>
                      <p:childTnLst>
                        <p:par>
                          <p:cTn id="35" fill="hold">
                            <p:stCondLst>
                              <p:cond delay="0"/>
                            </p:stCondLst>
                            <p:childTnLst>
                              <p:par>
                                <p:cTn id="36" presetID="22" presetClass="entr" presetSubtype="4" fill="hold" grpId="0" nodeType="clickEffect">
                                  <p:stCondLst>
                                    <p:cond delay="0"/>
                                  </p:stCondLst>
                                  <p:childTnLst>
                                    <p:set>
                                      <p:cBhvr>
                                        <p:cTn id="37" dur="1" fill="hold">
                                          <p:stCondLst>
                                            <p:cond delay="0"/>
                                          </p:stCondLst>
                                        </p:cTn>
                                        <p:tgtEl>
                                          <p:spTgt spid="5126"/>
                                        </p:tgtEl>
                                        <p:attrNameLst>
                                          <p:attrName>style.visibility</p:attrName>
                                        </p:attrNameLst>
                                      </p:cBhvr>
                                      <p:to>
                                        <p:strVal val="visible"/>
                                      </p:to>
                                    </p:set>
                                    <p:animEffect transition="in" filter="wipe(down)">
                                      <p:cBhvr>
                                        <p:cTn id="38" dur="500"/>
                                        <p:tgtEl>
                                          <p:spTgt spid="5126"/>
                                        </p:tgtEl>
                                      </p:cBhvr>
                                    </p:animEffect>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5131"/>
                                        </p:tgtEl>
                                        <p:attrNameLst>
                                          <p:attrName>style.visibility</p:attrName>
                                        </p:attrNameLst>
                                      </p:cBhvr>
                                      <p:to>
                                        <p:strVal val="visible"/>
                                      </p:to>
                                    </p:set>
                                    <p:anim calcmode="lin" valueType="num">
                                      <p:cBhvr additive="base">
                                        <p:cTn id="43" dur="500" fill="hold"/>
                                        <p:tgtEl>
                                          <p:spTgt spid="5131"/>
                                        </p:tgtEl>
                                        <p:attrNameLst>
                                          <p:attrName>ppt_x</p:attrName>
                                        </p:attrNameLst>
                                      </p:cBhvr>
                                      <p:tavLst>
                                        <p:tav tm="0">
                                          <p:val>
                                            <p:strVal val="#ppt_x"/>
                                          </p:val>
                                        </p:tav>
                                        <p:tav tm="100000">
                                          <p:val>
                                            <p:strVal val="#ppt_x"/>
                                          </p:val>
                                        </p:tav>
                                      </p:tavLst>
                                    </p:anim>
                                    <p:anim calcmode="lin" valueType="num">
                                      <p:cBhvr additive="base">
                                        <p:cTn id="44" dur="500" fill="hold"/>
                                        <p:tgtEl>
                                          <p:spTgt spid="513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3" grpId="0"/>
      <p:bldP spid="5124" grpId="0"/>
      <p:bldP spid="5125" grpId="0"/>
      <p:bldP spid="5126" grpId="0"/>
      <p:bldP spid="5131" grpId="0"/>
    </p:bldLst>
  </p:timing>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5" name="Rectangle 5"/>
          <p:cNvSpPr>
            <a:spLocks noChangeArrowheads="1"/>
          </p:cNvSpPr>
          <p:nvPr/>
        </p:nvSpPr>
        <p:spPr bwMode="auto">
          <a:xfrm>
            <a:off x="1691680" y="592096"/>
            <a:ext cx="5327650"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panose="020B0604020202020204" pitchFamily="34" charset="0"/>
                <a:ea typeface="MS PGothic" panose="020B0600070205080204" pitchFamily="34" charset="-128"/>
              </a:defRPr>
            </a:lvl1pPr>
            <a:lvl2pPr marL="742950" indent="-285750" eaLnBrk="0" hangingPunct="0">
              <a:defRPr sz="2400">
                <a:solidFill>
                  <a:schemeClr val="tx1"/>
                </a:solidFill>
                <a:latin typeface="Arial" panose="020B0604020202020204" pitchFamily="34" charset="0"/>
                <a:ea typeface="MS PGothic" panose="020B0600070205080204" pitchFamily="34" charset="-128"/>
              </a:defRPr>
            </a:lvl2pPr>
            <a:lvl3pPr marL="1143000" indent="-228600" eaLnBrk="0" hangingPunct="0">
              <a:defRPr sz="2400">
                <a:solidFill>
                  <a:schemeClr val="tx1"/>
                </a:solidFill>
                <a:latin typeface="Arial" panose="020B0604020202020204" pitchFamily="34" charset="0"/>
                <a:ea typeface="MS PGothic" panose="020B0600070205080204" pitchFamily="34" charset="-128"/>
              </a:defRPr>
            </a:lvl3pPr>
            <a:lvl4pPr marL="1600200" indent="-228600" eaLnBrk="0" hangingPunct="0">
              <a:defRPr sz="2400">
                <a:solidFill>
                  <a:schemeClr val="tx1"/>
                </a:solidFill>
                <a:latin typeface="Arial" panose="020B0604020202020204" pitchFamily="34" charset="0"/>
                <a:ea typeface="MS PGothic" panose="020B0600070205080204" pitchFamily="34" charset="-128"/>
              </a:defRPr>
            </a:lvl4pPr>
            <a:lvl5pPr marL="2057400" indent="-228600" eaLnBrk="0" hangingPunct="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algn="just" eaLnBrk="1" hangingPunct="1">
              <a:spcBef>
                <a:spcPct val="50000"/>
              </a:spcBef>
            </a:pPr>
            <a:r>
              <a:rPr lang="en-GB" altLang="en-US" b="1" dirty="0">
                <a:solidFill>
                  <a:srgbClr val="FFFF00"/>
                </a:solidFill>
                <a:latin typeface="Times New Roman" panose="02020603050405020304" pitchFamily="18" charset="0"/>
                <a:cs typeface="Times New Roman" panose="02020603050405020304" pitchFamily="18" charset="0"/>
              </a:rPr>
              <a:t>Open – ended questions  (Qualitative)</a:t>
            </a:r>
          </a:p>
        </p:txBody>
      </p:sp>
      <p:sp>
        <p:nvSpPr>
          <p:cNvPr id="6146" name="Text Box 5"/>
          <p:cNvSpPr txBox="1">
            <a:spLocks noChangeArrowheads="1"/>
          </p:cNvSpPr>
          <p:nvPr/>
        </p:nvSpPr>
        <p:spPr bwMode="auto">
          <a:xfrm>
            <a:off x="1403648" y="1900941"/>
            <a:ext cx="3743325"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81000" indent="-381000" eaLnBrk="0" hangingPunct="0">
              <a:defRPr sz="2400">
                <a:solidFill>
                  <a:schemeClr val="tx1"/>
                </a:solidFill>
                <a:latin typeface="Arial" panose="020B0604020202020204" pitchFamily="34" charset="0"/>
                <a:ea typeface="MS PGothic" panose="020B0600070205080204" pitchFamily="34" charset="-128"/>
              </a:defRPr>
            </a:lvl1pPr>
            <a:lvl2pPr marL="742950" indent="-285750" eaLnBrk="0" hangingPunct="0">
              <a:defRPr sz="2400">
                <a:solidFill>
                  <a:schemeClr val="tx1"/>
                </a:solidFill>
                <a:latin typeface="Arial" panose="020B0604020202020204" pitchFamily="34" charset="0"/>
                <a:ea typeface="MS PGothic" panose="020B0600070205080204" pitchFamily="34" charset="-128"/>
              </a:defRPr>
            </a:lvl2pPr>
            <a:lvl3pPr marL="1143000" indent="-228600" eaLnBrk="0" hangingPunct="0">
              <a:defRPr sz="2400">
                <a:solidFill>
                  <a:schemeClr val="tx1"/>
                </a:solidFill>
                <a:latin typeface="Arial" panose="020B0604020202020204" pitchFamily="34" charset="0"/>
                <a:ea typeface="MS PGothic" panose="020B0600070205080204" pitchFamily="34" charset="-128"/>
              </a:defRPr>
            </a:lvl3pPr>
            <a:lvl4pPr marL="1600200" indent="-228600" eaLnBrk="0" hangingPunct="0">
              <a:defRPr sz="2400">
                <a:solidFill>
                  <a:schemeClr val="tx1"/>
                </a:solidFill>
                <a:latin typeface="Arial" panose="020B0604020202020204" pitchFamily="34" charset="0"/>
                <a:ea typeface="MS PGothic" panose="020B0600070205080204" pitchFamily="34" charset="-128"/>
              </a:defRPr>
            </a:lvl4pPr>
            <a:lvl5pPr marL="2057400" indent="-228600" eaLnBrk="0" hangingPunct="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algn="just" eaLnBrk="1" hangingPunct="1">
              <a:spcBef>
                <a:spcPct val="50000"/>
              </a:spcBef>
            </a:pPr>
            <a:r>
              <a:rPr lang="en-GB" altLang="en-US" sz="2000" b="1" i="1" dirty="0" err="1">
                <a:latin typeface="Times New Roman" panose="02020603050405020304" pitchFamily="18" charset="0"/>
                <a:cs typeface="Times New Roman" panose="02020603050405020304" pitchFamily="18" charset="0"/>
              </a:rPr>
              <a:t>i</a:t>
            </a:r>
            <a:r>
              <a:rPr lang="en-GB" altLang="en-US" sz="2000" b="1" i="1" dirty="0">
                <a:latin typeface="Times New Roman" panose="02020603050405020304" pitchFamily="18" charset="0"/>
                <a:cs typeface="Times New Roman" panose="02020603050405020304" pitchFamily="18" charset="0"/>
              </a:rPr>
              <a:t>.	Respondents </a:t>
            </a:r>
            <a:r>
              <a:rPr lang="ja-JP" altLang="en-GB" sz="2000" b="1" i="1" dirty="0">
                <a:latin typeface="Times New Roman" panose="02020603050405020304" pitchFamily="18" charset="0"/>
                <a:cs typeface="Times New Roman" panose="02020603050405020304" pitchFamily="18" charset="0"/>
              </a:rPr>
              <a:t>‘</a:t>
            </a:r>
            <a:r>
              <a:rPr lang="en-GB" altLang="ja-JP" sz="2000" b="1" i="1" dirty="0">
                <a:latin typeface="Times New Roman" panose="02020603050405020304" pitchFamily="18" charset="0"/>
                <a:cs typeface="Times New Roman" panose="02020603050405020304" pitchFamily="18" charset="0"/>
              </a:rPr>
              <a:t>own</a:t>
            </a:r>
            <a:r>
              <a:rPr lang="ja-JP" altLang="en-GB" sz="2000" b="1" i="1" dirty="0">
                <a:latin typeface="Times New Roman" panose="02020603050405020304" pitchFamily="18" charset="0"/>
                <a:cs typeface="Times New Roman" panose="02020603050405020304" pitchFamily="18" charset="0"/>
              </a:rPr>
              <a:t>’</a:t>
            </a:r>
            <a:r>
              <a:rPr lang="en-GB" altLang="ja-JP" sz="2000" b="1" i="1" dirty="0">
                <a:latin typeface="Times New Roman" panose="02020603050405020304" pitchFamily="18" charset="0"/>
                <a:cs typeface="Times New Roman" panose="02020603050405020304" pitchFamily="18" charset="0"/>
              </a:rPr>
              <a:t> words</a:t>
            </a:r>
            <a:endParaRPr lang="en-GB" altLang="en-US" sz="2000" b="1" i="1" dirty="0">
              <a:latin typeface="Times New Roman" panose="02020603050405020304" pitchFamily="18" charset="0"/>
              <a:cs typeface="Times New Roman" panose="02020603050405020304" pitchFamily="18" charset="0"/>
            </a:endParaRPr>
          </a:p>
        </p:txBody>
      </p:sp>
      <p:sp>
        <p:nvSpPr>
          <p:cNvPr id="6147" name="Text Box 6"/>
          <p:cNvSpPr txBox="1">
            <a:spLocks noChangeArrowheads="1"/>
          </p:cNvSpPr>
          <p:nvPr/>
        </p:nvSpPr>
        <p:spPr bwMode="auto">
          <a:xfrm>
            <a:off x="5436096" y="1943878"/>
            <a:ext cx="381635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81000" indent="-381000" eaLnBrk="0" hangingPunct="0">
              <a:defRPr sz="2400">
                <a:solidFill>
                  <a:schemeClr val="tx1"/>
                </a:solidFill>
                <a:latin typeface="Arial" panose="020B0604020202020204" pitchFamily="34" charset="0"/>
                <a:ea typeface="MS PGothic" panose="020B0600070205080204" pitchFamily="34" charset="-128"/>
              </a:defRPr>
            </a:lvl1pPr>
            <a:lvl2pPr marL="742950" indent="-285750" eaLnBrk="0" hangingPunct="0">
              <a:defRPr sz="2400">
                <a:solidFill>
                  <a:schemeClr val="tx1"/>
                </a:solidFill>
                <a:latin typeface="Arial" panose="020B0604020202020204" pitchFamily="34" charset="0"/>
                <a:ea typeface="MS PGothic" panose="020B0600070205080204" pitchFamily="34" charset="-128"/>
              </a:defRPr>
            </a:lvl2pPr>
            <a:lvl3pPr marL="1143000" indent="-228600" eaLnBrk="0" hangingPunct="0">
              <a:defRPr sz="2400">
                <a:solidFill>
                  <a:schemeClr val="tx1"/>
                </a:solidFill>
                <a:latin typeface="Arial" panose="020B0604020202020204" pitchFamily="34" charset="0"/>
                <a:ea typeface="MS PGothic" panose="020B0600070205080204" pitchFamily="34" charset="-128"/>
              </a:defRPr>
            </a:lvl3pPr>
            <a:lvl4pPr marL="1600200" indent="-228600" eaLnBrk="0" hangingPunct="0">
              <a:defRPr sz="2400">
                <a:solidFill>
                  <a:schemeClr val="tx1"/>
                </a:solidFill>
                <a:latin typeface="Arial" panose="020B0604020202020204" pitchFamily="34" charset="0"/>
                <a:ea typeface="MS PGothic" panose="020B0600070205080204" pitchFamily="34" charset="-128"/>
              </a:defRPr>
            </a:lvl4pPr>
            <a:lvl5pPr marL="2057400" indent="-228600" eaLnBrk="0" hangingPunct="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algn="just" eaLnBrk="1" hangingPunct="1">
              <a:spcBef>
                <a:spcPct val="50000"/>
              </a:spcBef>
            </a:pPr>
            <a:r>
              <a:rPr lang="en-GB" altLang="en-US" sz="2000" b="1" i="1" dirty="0">
                <a:latin typeface="Times New Roman" panose="02020603050405020304" pitchFamily="18" charset="0"/>
                <a:cs typeface="Times New Roman" panose="02020603050405020304" pitchFamily="18" charset="0"/>
              </a:rPr>
              <a:t>ii.	Probe questions</a:t>
            </a:r>
          </a:p>
        </p:txBody>
      </p:sp>
      <p:sp>
        <p:nvSpPr>
          <p:cNvPr id="6148" name="Text Box 12"/>
          <p:cNvSpPr txBox="1">
            <a:spLocks noChangeArrowheads="1"/>
          </p:cNvSpPr>
          <p:nvPr/>
        </p:nvSpPr>
        <p:spPr bwMode="auto">
          <a:xfrm>
            <a:off x="323528" y="5753508"/>
            <a:ext cx="381635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81000" indent="-381000" eaLnBrk="0" hangingPunct="0">
              <a:defRPr sz="2400">
                <a:solidFill>
                  <a:schemeClr val="tx1"/>
                </a:solidFill>
                <a:latin typeface="Arial" panose="020B0604020202020204" pitchFamily="34" charset="0"/>
                <a:ea typeface="MS PGothic" panose="020B0600070205080204" pitchFamily="34" charset="-128"/>
              </a:defRPr>
            </a:lvl1pPr>
            <a:lvl2pPr marL="742950" indent="-285750" eaLnBrk="0" hangingPunct="0">
              <a:defRPr sz="2400">
                <a:solidFill>
                  <a:schemeClr val="tx1"/>
                </a:solidFill>
                <a:latin typeface="Arial" panose="020B0604020202020204" pitchFamily="34" charset="0"/>
                <a:ea typeface="MS PGothic" panose="020B0600070205080204" pitchFamily="34" charset="-128"/>
              </a:defRPr>
            </a:lvl2pPr>
            <a:lvl3pPr marL="1143000" indent="-228600" eaLnBrk="0" hangingPunct="0">
              <a:defRPr sz="2400">
                <a:solidFill>
                  <a:schemeClr val="tx1"/>
                </a:solidFill>
                <a:latin typeface="Arial" panose="020B0604020202020204" pitchFamily="34" charset="0"/>
                <a:ea typeface="MS PGothic" panose="020B0600070205080204" pitchFamily="34" charset="-128"/>
              </a:defRPr>
            </a:lvl3pPr>
            <a:lvl4pPr marL="1600200" indent="-228600" eaLnBrk="0" hangingPunct="0">
              <a:defRPr sz="2400">
                <a:solidFill>
                  <a:schemeClr val="tx1"/>
                </a:solidFill>
                <a:latin typeface="Arial" panose="020B0604020202020204" pitchFamily="34" charset="0"/>
                <a:ea typeface="MS PGothic" panose="020B0600070205080204" pitchFamily="34" charset="-128"/>
              </a:defRPr>
            </a:lvl4pPr>
            <a:lvl5pPr marL="2057400" indent="-228600" eaLnBrk="0" hangingPunct="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algn="just" eaLnBrk="1" hangingPunct="1">
              <a:spcBef>
                <a:spcPct val="50000"/>
              </a:spcBef>
            </a:pPr>
            <a:r>
              <a:rPr lang="en-GB" altLang="en-US" sz="2000" b="1" i="1" dirty="0">
                <a:latin typeface="Times New Roman" panose="02020603050405020304" pitchFamily="18" charset="0"/>
                <a:cs typeface="Times New Roman" panose="02020603050405020304" pitchFamily="18" charset="0"/>
              </a:rPr>
              <a:t>iii.	Complex questions</a:t>
            </a:r>
          </a:p>
        </p:txBody>
      </p:sp>
      <p:sp>
        <p:nvSpPr>
          <p:cNvPr id="6149" name="Text Box 13"/>
          <p:cNvSpPr txBox="1">
            <a:spLocks noChangeArrowheads="1"/>
          </p:cNvSpPr>
          <p:nvPr/>
        </p:nvSpPr>
        <p:spPr bwMode="auto">
          <a:xfrm>
            <a:off x="4788024" y="5951945"/>
            <a:ext cx="381635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81000" indent="-381000" eaLnBrk="0" hangingPunct="0">
              <a:defRPr sz="2400">
                <a:solidFill>
                  <a:schemeClr val="tx1"/>
                </a:solidFill>
                <a:latin typeface="Arial" panose="020B0604020202020204" pitchFamily="34" charset="0"/>
                <a:ea typeface="MS PGothic" panose="020B0600070205080204" pitchFamily="34" charset="-128"/>
              </a:defRPr>
            </a:lvl1pPr>
            <a:lvl2pPr marL="742950" indent="-285750" eaLnBrk="0" hangingPunct="0">
              <a:defRPr sz="2400">
                <a:solidFill>
                  <a:schemeClr val="tx1"/>
                </a:solidFill>
                <a:latin typeface="Arial" panose="020B0604020202020204" pitchFamily="34" charset="0"/>
                <a:ea typeface="MS PGothic" panose="020B0600070205080204" pitchFamily="34" charset="-128"/>
              </a:defRPr>
            </a:lvl2pPr>
            <a:lvl3pPr marL="1143000" indent="-228600" eaLnBrk="0" hangingPunct="0">
              <a:defRPr sz="2400">
                <a:solidFill>
                  <a:schemeClr val="tx1"/>
                </a:solidFill>
                <a:latin typeface="Arial" panose="020B0604020202020204" pitchFamily="34" charset="0"/>
                <a:ea typeface="MS PGothic" panose="020B0600070205080204" pitchFamily="34" charset="-128"/>
              </a:defRPr>
            </a:lvl3pPr>
            <a:lvl4pPr marL="1600200" indent="-228600" eaLnBrk="0" hangingPunct="0">
              <a:defRPr sz="2400">
                <a:solidFill>
                  <a:schemeClr val="tx1"/>
                </a:solidFill>
                <a:latin typeface="Arial" panose="020B0604020202020204" pitchFamily="34" charset="0"/>
                <a:ea typeface="MS PGothic" panose="020B0600070205080204" pitchFamily="34" charset="-128"/>
              </a:defRPr>
            </a:lvl4pPr>
            <a:lvl5pPr marL="2057400" indent="-228600" eaLnBrk="0" hangingPunct="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algn="just" eaLnBrk="1" hangingPunct="1">
              <a:spcBef>
                <a:spcPct val="50000"/>
              </a:spcBef>
            </a:pPr>
            <a:r>
              <a:rPr lang="en-GB" altLang="en-US" sz="2000" b="1" i="1" dirty="0">
                <a:latin typeface="Times New Roman" panose="02020603050405020304" pitchFamily="18" charset="0"/>
                <a:cs typeface="Times New Roman" panose="02020603050405020304" pitchFamily="18" charset="0"/>
              </a:rPr>
              <a:t>iv.	Analysis</a:t>
            </a:r>
          </a:p>
        </p:txBody>
      </p:sp>
      <p:pic>
        <p:nvPicPr>
          <p:cNvPr id="4" name="Picture 3"/>
          <p:cNvPicPr>
            <a:picLocks noChangeAspect="1"/>
          </p:cNvPicPr>
          <p:nvPr/>
        </p:nvPicPr>
        <p:blipFill>
          <a:blip r:embed="rId2"/>
          <a:stretch>
            <a:fillRect/>
          </a:stretch>
        </p:blipFill>
        <p:spPr>
          <a:xfrm>
            <a:off x="1403648" y="2644537"/>
            <a:ext cx="7143750" cy="2762250"/>
          </a:xfrm>
          <a:prstGeom prst="rect">
            <a:avLst/>
          </a:prstGeom>
        </p:spPr>
      </p:pic>
      <p:sp>
        <p:nvSpPr>
          <p:cNvPr id="2" name="Footer Placeholder 1"/>
          <p:cNvSpPr>
            <a:spLocks noGrp="1"/>
          </p:cNvSpPr>
          <p:nvPr>
            <p:ph type="ftr" sz="quarter" idx="11"/>
          </p:nvPr>
        </p:nvSpPr>
        <p:spPr/>
        <p:txBody>
          <a:bodyPr/>
          <a:lstStyle/>
          <a:p>
            <a:r>
              <a:rPr lang="en-GB"/>
              <a:t>CH2022</a:t>
            </a:r>
          </a:p>
        </p:txBody>
      </p:sp>
      <p:sp>
        <p:nvSpPr>
          <p:cNvPr id="3" name="Slide Number Placeholder 2"/>
          <p:cNvSpPr>
            <a:spLocks noGrp="1"/>
          </p:cNvSpPr>
          <p:nvPr>
            <p:ph type="sldNum" sz="quarter" idx="12"/>
          </p:nvPr>
        </p:nvSpPr>
        <p:spPr/>
        <p:txBody>
          <a:bodyPr/>
          <a:lstStyle/>
          <a:p>
            <a:fld id="{ACE5A806-0176-4149-8220-74ECA437A4F5}" type="slidenum">
              <a:rPr lang="en-GB" smtClean="0"/>
              <a:pPr/>
              <a:t>87</a:t>
            </a:fld>
            <a:endParaRPr lang="en-GB"/>
          </a:p>
        </p:txBody>
      </p:sp>
    </p:spTree>
    <p:extLst>
      <p:ext uri="{BB962C8B-B14F-4D97-AF65-F5344CB8AC3E}">
        <p14:creationId xmlns:p14="http://schemas.microsoft.com/office/powerpoint/2010/main" val="15241012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146"/>
                                        </p:tgtEl>
                                        <p:attrNameLst>
                                          <p:attrName>style.visibility</p:attrName>
                                        </p:attrNameLst>
                                      </p:cBhvr>
                                      <p:to>
                                        <p:strVal val="visible"/>
                                      </p:to>
                                    </p:set>
                                    <p:animEffect transition="in" filter="fade">
                                      <p:cBhvr>
                                        <p:cTn id="7" dur="1000"/>
                                        <p:tgtEl>
                                          <p:spTgt spid="6146"/>
                                        </p:tgtEl>
                                      </p:cBhvr>
                                    </p:animEffect>
                                    <p:anim calcmode="lin" valueType="num">
                                      <p:cBhvr>
                                        <p:cTn id="8" dur="1000" fill="hold"/>
                                        <p:tgtEl>
                                          <p:spTgt spid="6146"/>
                                        </p:tgtEl>
                                        <p:attrNameLst>
                                          <p:attrName>ppt_x</p:attrName>
                                        </p:attrNameLst>
                                      </p:cBhvr>
                                      <p:tavLst>
                                        <p:tav tm="0">
                                          <p:val>
                                            <p:strVal val="#ppt_x"/>
                                          </p:val>
                                        </p:tav>
                                        <p:tav tm="100000">
                                          <p:val>
                                            <p:strVal val="#ppt_x"/>
                                          </p:val>
                                        </p:tav>
                                      </p:tavLst>
                                    </p:anim>
                                    <p:anim calcmode="lin" valueType="num">
                                      <p:cBhvr>
                                        <p:cTn id="9" dur="1000" fill="hold"/>
                                        <p:tgtEl>
                                          <p:spTgt spid="6146"/>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6" presetClass="entr" presetSubtype="0" fill="hold" grpId="0" nodeType="clickEffect">
                                  <p:stCondLst>
                                    <p:cond delay="0"/>
                                  </p:stCondLst>
                                  <p:childTnLst>
                                    <p:set>
                                      <p:cBhvr>
                                        <p:cTn id="13" dur="1" fill="hold">
                                          <p:stCondLst>
                                            <p:cond delay="0"/>
                                          </p:stCondLst>
                                        </p:cTn>
                                        <p:tgtEl>
                                          <p:spTgt spid="6147"/>
                                        </p:tgtEl>
                                        <p:attrNameLst>
                                          <p:attrName>style.visibility</p:attrName>
                                        </p:attrNameLst>
                                      </p:cBhvr>
                                      <p:to>
                                        <p:strVal val="visible"/>
                                      </p:to>
                                    </p:set>
                                    <p:animEffect transition="in" filter="wipe(down)">
                                      <p:cBhvr>
                                        <p:cTn id="14" dur="580">
                                          <p:stCondLst>
                                            <p:cond delay="0"/>
                                          </p:stCondLst>
                                        </p:cTn>
                                        <p:tgtEl>
                                          <p:spTgt spid="6147"/>
                                        </p:tgtEl>
                                      </p:cBhvr>
                                    </p:animEffect>
                                    <p:anim calcmode="lin" valueType="num">
                                      <p:cBhvr>
                                        <p:cTn id="15" dur="1822" tmFilter="0,0; 0.14,0.36; 0.43,0.73; 0.71,0.91; 1.0,1.0">
                                          <p:stCondLst>
                                            <p:cond delay="0"/>
                                          </p:stCondLst>
                                        </p:cTn>
                                        <p:tgtEl>
                                          <p:spTgt spid="6147"/>
                                        </p:tgtEl>
                                        <p:attrNameLst>
                                          <p:attrName>ppt_x</p:attrName>
                                        </p:attrNameLst>
                                      </p:cBhvr>
                                      <p:tavLst>
                                        <p:tav tm="0">
                                          <p:val>
                                            <p:strVal val="#ppt_x-0.25"/>
                                          </p:val>
                                        </p:tav>
                                        <p:tav tm="100000">
                                          <p:val>
                                            <p:strVal val="#ppt_x"/>
                                          </p:val>
                                        </p:tav>
                                      </p:tavLst>
                                    </p:anim>
                                    <p:anim calcmode="lin" valueType="num">
                                      <p:cBhvr>
                                        <p:cTn id="16" dur="664" tmFilter="0.0,0.0; 0.25,0.07; 0.50,0.2; 0.75,0.467; 1.0,1.0">
                                          <p:stCondLst>
                                            <p:cond delay="0"/>
                                          </p:stCondLst>
                                        </p:cTn>
                                        <p:tgtEl>
                                          <p:spTgt spid="6147"/>
                                        </p:tgtEl>
                                        <p:attrNameLst>
                                          <p:attrName>ppt_y</p:attrName>
                                        </p:attrNameLst>
                                      </p:cBhvr>
                                      <p:tavLst>
                                        <p:tav tm="0" fmla="#ppt_y-sin(pi*$)/3">
                                          <p:val>
                                            <p:fltVal val="0.5"/>
                                          </p:val>
                                        </p:tav>
                                        <p:tav tm="100000">
                                          <p:val>
                                            <p:fltVal val="1"/>
                                          </p:val>
                                        </p:tav>
                                      </p:tavLst>
                                    </p:anim>
                                    <p:anim calcmode="lin" valueType="num">
                                      <p:cBhvr>
                                        <p:cTn id="17" dur="664" tmFilter="0, 0; 0.125,0.2665; 0.25,0.4; 0.375,0.465; 0.5,0.5;  0.625,0.535; 0.75,0.6; 0.875,0.7335; 1,1">
                                          <p:stCondLst>
                                            <p:cond delay="664"/>
                                          </p:stCondLst>
                                        </p:cTn>
                                        <p:tgtEl>
                                          <p:spTgt spid="6147"/>
                                        </p:tgtEl>
                                        <p:attrNameLst>
                                          <p:attrName>ppt_y</p:attrName>
                                        </p:attrNameLst>
                                      </p:cBhvr>
                                      <p:tavLst>
                                        <p:tav tm="0" fmla="#ppt_y-sin(pi*$)/9">
                                          <p:val>
                                            <p:fltVal val="0"/>
                                          </p:val>
                                        </p:tav>
                                        <p:tav tm="100000">
                                          <p:val>
                                            <p:fltVal val="1"/>
                                          </p:val>
                                        </p:tav>
                                      </p:tavLst>
                                    </p:anim>
                                    <p:anim calcmode="lin" valueType="num">
                                      <p:cBhvr>
                                        <p:cTn id="18" dur="332" tmFilter="0, 0; 0.125,0.2665; 0.25,0.4; 0.375,0.465; 0.5,0.5;  0.625,0.535; 0.75,0.6; 0.875,0.7335; 1,1">
                                          <p:stCondLst>
                                            <p:cond delay="1324"/>
                                          </p:stCondLst>
                                        </p:cTn>
                                        <p:tgtEl>
                                          <p:spTgt spid="6147"/>
                                        </p:tgtEl>
                                        <p:attrNameLst>
                                          <p:attrName>ppt_y</p:attrName>
                                        </p:attrNameLst>
                                      </p:cBhvr>
                                      <p:tavLst>
                                        <p:tav tm="0" fmla="#ppt_y-sin(pi*$)/27">
                                          <p:val>
                                            <p:fltVal val="0"/>
                                          </p:val>
                                        </p:tav>
                                        <p:tav tm="100000">
                                          <p:val>
                                            <p:fltVal val="1"/>
                                          </p:val>
                                        </p:tav>
                                      </p:tavLst>
                                    </p:anim>
                                    <p:anim calcmode="lin" valueType="num">
                                      <p:cBhvr>
                                        <p:cTn id="19" dur="164" tmFilter="0, 0; 0.125,0.2665; 0.25,0.4; 0.375,0.465; 0.5,0.5;  0.625,0.535; 0.75,0.6; 0.875,0.7335; 1,1">
                                          <p:stCondLst>
                                            <p:cond delay="1656"/>
                                          </p:stCondLst>
                                        </p:cTn>
                                        <p:tgtEl>
                                          <p:spTgt spid="6147"/>
                                        </p:tgtEl>
                                        <p:attrNameLst>
                                          <p:attrName>ppt_y</p:attrName>
                                        </p:attrNameLst>
                                      </p:cBhvr>
                                      <p:tavLst>
                                        <p:tav tm="0" fmla="#ppt_y-sin(pi*$)/81">
                                          <p:val>
                                            <p:fltVal val="0"/>
                                          </p:val>
                                        </p:tav>
                                        <p:tav tm="100000">
                                          <p:val>
                                            <p:fltVal val="1"/>
                                          </p:val>
                                        </p:tav>
                                      </p:tavLst>
                                    </p:anim>
                                    <p:animScale>
                                      <p:cBhvr>
                                        <p:cTn id="20" dur="26">
                                          <p:stCondLst>
                                            <p:cond delay="650"/>
                                          </p:stCondLst>
                                        </p:cTn>
                                        <p:tgtEl>
                                          <p:spTgt spid="6147"/>
                                        </p:tgtEl>
                                      </p:cBhvr>
                                      <p:to x="100000" y="60000"/>
                                    </p:animScale>
                                    <p:animScale>
                                      <p:cBhvr>
                                        <p:cTn id="21" dur="166" decel="50000">
                                          <p:stCondLst>
                                            <p:cond delay="676"/>
                                          </p:stCondLst>
                                        </p:cTn>
                                        <p:tgtEl>
                                          <p:spTgt spid="6147"/>
                                        </p:tgtEl>
                                      </p:cBhvr>
                                      <p:to x="100000" y="100000"/>
                                    </p:animScale>
                                    <p:animScale>
                                      <p:cBhvr>
                                        <p:cTn id="22" dur="26">
                                          <p:stCondLst>
                                            <p:cond delay="1312"/>
                                          </p:stCondLst>
                                        </p:cTn>
                                        <p:tgtEl>
                                          <p:spTgt spid="6147"/>
                                        </p:tgtEl>
                                      </p:cBhvr>
                                      <p:to x="100000" y="80000"/>
                                    </p:animScale>
                                    <p:animScale>
                                      <p:cBhvr>
                                        <p:cTn id="23" dur="166" decel="50000">
                                          <p:stCondLst>
                                            <p:cond delay="1338"/>
                                          </p:stCondLst>
                                        </p:cTn>
                                        <p:tgtEl>
                                          <p:spTgt spid="6147"/>
                                        </p:tgtEl>
                                      </p:cBhvr>
                                      <p:to x="100000" y="100000"/>
                                    </p:animScale>
                                    <p:animScale>
                                      <p:cBhvr>
                                        <p:cTn id="24" dur="26">
                                          <p:stCondLst>
                                            <p:cond delay="1642"/>
                                          </p:stCondLst>
                                        </p:cTn>
                                        <p:tgtEl>
                                          <p:spTgt spid="6147"/>
                                        </p:tgtEl>
                                      </p:cBhvr>
                                      <p:to x="100000" y="90000"/>
                                    </p:animScale>
                                    <p:animScale>
                                      <p:cBhvr>
                                        <p:cTn id="25" dur="166" decel="50000">
                                          <p:stCondLst>
                                            <p:cond delay="1668"/>
                                          </p:stCondLst>
                                        </p:cTn>
                                        <p:tgtEl>
                                          <p:spTgt spid="6147"/>
                                        </p:tgtEl>
                                      </p:cBhvr>
                                      <p:to x="100000" y="100000"/>
                                    </p:animScale>
                                    <p:animScale>
                                      <p:cBhvr>
                                        <p:cTn id="26" dur="26">
                                          <p:stCondLst>
                                            <p:cond delay="1808"/>
                                          </p:stCondLst>
                                        </p:cTn>
                                        <p:tgtEl>
                                          <p:spTgt spid="6147"/>
                                        </p:tgtEl>
                                      </p:cBhvr>
                                      <p:to x="100000" y="95000"/>
                                    </p:animScale>
                                    <p:animScale>
                                      <p:cBhvr>
                                        <p:cTn id="27" dur="166" decel="50000">
                                          <p:stCondLst>
                                            <p:cond delay="1834"/>
                                          </p:stCondLst>
                                        </p:cTn>
                                        <p:tgtEl>
                                          <p:spTgt spid="6147"/>
                                        </p:tgtEl>
                                      </p:cBhvr>
                                      <p:to x="100000" y="100000"/>
                                    </p:animScale>
                                  </p:childTnLst>
                                </p:cTn>
                              </p:par>
                            </p:childTnLst>
                          </p:cTn>
                        </p:par>
                      </p:childTnLst>
                    </p:cTn>
                  </p:par>
                  <p:par>
                    <p:cTn id="28" fill="hold">
                      <p:stCondLst>
                        <p:cond delay="indefinite"/>
                      </p:stCondLst>
                      <p:childTnLst>
                        <p:par>
                          <p:cTn id="29" fill="hold">
                            <p:stCondLst>
                              <p:cond delay="0"/>
                            </p:stCondLst>
                            <p:childTnLst>
                              <p:par>
                                <p:cTn id="30" presetID="42" presetClass="entr" presetSubtype="0" fill="hold" grpId="0" nodeType="clickEffect">
                                  <p:stCondLst>
                                    <p:cond delay="0"/>
                                  </p:stCondLst>
                                  <p:childTnLst>
                                    <p:set>
                                      <p:cBhvr>
                                        <p:cTn id="31" dur="1" fill="hold">
                                          <p:stCondLst>
                                            <p:cond delay="0"/>
                                          </p:stCondLst>
                                        </p:cTn>
                                        <p:tgtEl>
                                          <p:spTgt spid="6148"/>
                                        </p:tgtEl>
                                        <p:attrNameLst>
                                          <p:attrName>style.visibility</p:attrName>
                                        </p:attrNameLst>
                                      </p:cBhvr>
                                      <p:to>
                                        <p:strVal val="visible"/>
                                      </p:to>
                                    </p:set>
                                    <p:animEffect transition="in" filter="fade">
                                      <p:cBhvr>
                                        <p:cTn id="32" dur="1000"/>
                                        <p:tgtEl>
                                          <p:spTgt spid="6148"/>
                                        </p:tgtEl>
                                      </p:cBhvr>
                                    </p:animEffect>
                                    <p:anim calcmode="lin" valueType="num">
                                      <p:cBhvr>
                                        <p:cTn id="33" dur="1000" fill="hold"/>
                                        <p:tgtEl>
                                          <p:spTgt spid="6148"/>
                                        </p:tgtEl>
                                        <p:attrNameLst>
                                          <p:attrName>ppt_x</p:attrName>
                                        </p:attrNameLst>
                                      </p:cBhvr>
                                      <p:tavLst>
                                        <p:tav tm="0">
                                          <p:val>
                                            <p:strVal val="#ppt_x"/>
                                          </p:val>
                                        </p:tav>
                                        <p:tav tm="100000">
                                          <p:val>
                                            <p:strVal val="#ppt_x"/>
                                          </p:val>
                                        </p:tav>
                                      </p:tavLst>
                                    </p:anim>
                                    <p:anim calcmode="lin" valueType="num">
                                      <p:cBhvr>
                                        <p:cTn id="34" dur="1000" fill="hold"/>
                                        <p:tgtEl>
                                          <p:spTgt spid="6148"/>
                                        </p:tgtEl>
                                        <p:attrNameLst>
                                          <p:attrName>ppt_y</p:attrName>
                                        </p:attrNameLst>
                                      </p:cBhvr>
                                      <p:tavLst>
                                        <p:tav tm="0">
                                          <p:val>
                                            <p:strVal val="#ppt_y+.1"/>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31" presetClass="entr" presetSubtype="0" fill="hold" grpId="0" nodeType="clickEffect">
                                  <p:stCondLst>
                                    <p:cond delay="0"/>
                                  </p:stCondLst>
                                  <p:childTnLst>
                                    <p:set>
                                      <p:cBhvr>
                                        <p:cTn id="38" dur="1" fill="hold">
                                          <p:stCondLst>
                                            <p:cond delay="0"/>
                                          </p:stCondLst>
                                        </p:cTn>
                                        <p:tgtEl>
                                          <p:spTgt spid="6149"/>
                                        </p:tgtEl>
                                        <p:attrNameLst>
                                          <p:attrName>style.visibility</p:attrName>
                                        </p:attrNameLst>
                                      </p:cBhvr>
                                      <p:to>
                                        <p:strVal val="visible"/>
                                      </p:to>
                                    </p:set>
                                    <p:anim calcmode="lin" valueType="num">
                                      <p:cBhvr>
                                        <p:cTn id="39" dur="1000" fill="hold"/>
                                        <p:tgtEl>
                                          <p:spTgt spid="6149"/>
                                        </p:tgtEl>
                                        <p:attrNameLst>
                                          <p:attrName>ppt_w</p:attrName>
                                        </p:attrNameLst>
                                      </p:cBhvr>
                                      <p:tavLst>
                                        <p:tav tm="0">
                                          <p:val>
                                            <p:fltVal val="0"/>
                                          </p:val>
                                        </p:tav>
                                        <p:tav tm="100000">
                                          <p:val>
                                            <p:strVal val="#ppt_w"/>
                                          </p:val>
                                        </p:tav>
                                      </p:tavLst>
                                    </p:anim>
                                    <p:anim calcmode="lin" valueType="num">
                                      <p:cBhvr>
                                        <p:cTn id="40" dur="1000" fill="hold"/>
                                        <p:tgtEl>
                                          <p:spTgt spid="6149"/>
                                        </p:tgtEl>
                                        <p:attrNameLst>
                                          <p:attrName>ppt_h</p:attrName>
                                        </p:attrNameLst>
                                      </p:cBhvr>
                                      <p:tavLst>
                                        <p:tav tm="0">
                                          <p:val>
                                            <p:fltVal val="0"/>
                                          </p:val>
                                        </p:tav>
                                        <p:tav tm="100000">
                                          <p:val>
                                            <p:strVal val="#ppt_h"/>
                                          </p:val>
                                        </p:tav>
                                      </p:tavLst>
                                    </p:anim>
                                    <p:anim calcmode="lin" valueType="num">
                                      <p:cBhvr>
                                        <p:cTn id="41" dur="1000" fill="hold"/>
                                        <p:tgtEl>
                                          <p:spTgt spid="6149"/>
                                        </p:tgtEl>
                                        <p:attrNameLst>
                                          <p:attrName>style.rotation</p:attrName>
                                        </p:attrNameLst>
                                      </p:cBhvr>
                                      <p:tavLst>
                                        <p:tav tm="0">
                                          <p:val>
                                            <p:fltVal val="90"/>
                                          </p:val>
                                        </p:tav>
                                        <p:tav tm="100000">
                                          <p:val>
                                            <p:fltVal val="0"/>
                                          </p:val>
                                        </p:tav>
                                      </p:tavLst>
                                    </p:anim>
                                    <p:animEffect transition="in" filter="fade">
                                      <p:cBhvr>
                                        <p:cTn id="42" dur="1000"/>
                                        <p:tgtEl>
                                          <p:spTgt spid="614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6" grpId="0"/>
      <p:bldP spid="6147" grpId="0"/>
      <p:bldP spid="6148" grpId="0"/>
      <p:bldP spid="6149" grpId="0"/>
    </p:bldLst>
  </p:timing>
</p:sld>
</file>

<file path=ppt/slides/slide8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Footer Placeholder 5"/>
          <p:cNvSpPr>
            <a:spLocks noGrp="1"/>
          </p:cNvSpPr>
          <p:nvPr>
            <p:ph type="ftr" sz="quarter" idx="11"/>
          </p:nvPr>
        </p:nvSpPr>
        <p:spPr/>
        <p:txBody>
          <a:bodyPr/>
          <a:lstStyle/>
          <a:p>
            <a:r>
              <a:rPr lang="en-GB"/>
              <a:t>CH2022</a:t>
            </a:r>
          </a:p>
        </p:txBody>
      </p:sp>
      <p:sp>
        <p:nvSpPr>
          <p:cNvPr id="6" name="Slide Number Placeholder 6"/>
          <p:cNvSpPr>
            <a:spLocks noGrp="1"/>
          </p:cNvSpPr>
          <p:nvPr>
            <p:ph type="sldNum" sz="quarter" idx="12"/>
          </p:nvPr>
        </p:nvSpPr>
        <p:spPr/>
        <p:txBody>
          <a:bodyPr/>
          <a:lstStyle/>
          <a:p>
            <a:fld id="{D6854935-EC27-49B4-A405-E78092E3A38C}" type="slidenum">
              <a:rPr lang="en-GB"/>
              <a:pPr/>
              <a:t>88</a:t>
            </a:fld>
            <a:endParaRPr lang="en-GB"/>
          </a:p>
        </p:txBody>
      </p:sp>
      <p:sp>
        <p:nvSpPr>
          <p:cNvPr id="38914" name="Rectangle 2"/>
          <p:cNvSpPr>
            <a:spLocks noGrp="1" noChangeArrowheads="1"/>
          </p:cNvSpPr>
          <p:nvPr>
            <p:ph type="title"/>
          </p:nvPr>
        </p:nvSpPr>
        <p:spPr>
          <a:noFill/>
          <a:ln/>
        </p:spPr>
        <p:txBody>
          <a:bodyPr lIns="90488" tIns="44450" rIns="90488" bIns="44450" anchor="ctr"/>
          <a:lstStyle/>
          <a:p>
            <a:r>
              <a:rPr lang="en-GB" sz="2800" b="1"/>
              <a:t>Which Type of Question?</a:t>
            </a:r>
          </a:p>
        </p:txBody>
      </p:sp>
      <p:sp>
        <p:nvSpPr>
          <p:cNvPr id="38915" name="Rectangle 3"/>
          <p:cNvSpPr>
            <a:spLocks noGrp="1" noChangeArrowheads="1"/>
          </p:cNvSpPr>
          <p:nvPr>
            <p:ph type="body" sz="half" idx="1"/>
          </p:nvPr>
        </p:nvSpPr>
        <p:spPr>
          <a:xfrm>
            <a:off x="1370013" y="1827213"/>
            <a:ext cx="4930179" cy="3690019"/>
          </a:xfrm>
          <a:noFill/>
          <a:ln/>
        </p:spPr>
        <p:txBody>
          <a:bodyPr lIns="90488" tIns="44450" rIns="90488" bIns="44450"/>
          <a:lstStyle/>
          <a:p>
            <a:r>
              <a:rPr lang="en-GB" sz="2500" b="1" dirty="0" err="1"/>
              <a:t>Blaxter</a:t>
            </a:r>
            <a:r>
              <a:rPr lang="en-GB" sz="2500" b="1" dirty="0"/>
              <a:t> et. al. 2017: 161</a:t>
            </a:r>
            <a:r>
              <a:rPr lang="en-GB" sz="2500" dirty="0"/>
              <a:t> </a:t>
            </a:r>
          </a:p>
          <a:p>
            <a:r>
              <a:rPr lang="en-GB" sz="2500" dirty="0"/>
              <a:t>Quantity or Information</a:t>
            </a:r>
          </a:p>
          <a:p>
            <a:r>
              <a:rPr lang="en-GB" sz="2500" dirty="0">
                <a:solidFill>
                  <a:srgbClr val="FFFF00"/>
                </a:solidFill>
              </a:rPr>
              <a:t>Category</a:t>
            </a:r>
          </a:p>
          <a:p>
            <a:r>
              <a:rPr lang="en-GB" sz="2500" dirty="0"/>
              <a:t>List / Multiple choice</a:t>
            </a:r>
          </a:p>
          <a:p>
            <a:r>
              <a:rPr lang="en-GB" sz="2500" dirty="0">
                <a:solidFill>
                  <a:srgbClr val="FFFF00"/>
                </a:solidFill>
              </a:rPr>
              <a:t>Scale</a:t>
            </a:r>
          </a:p>
          <a:p>
            <a:r>
              <a:rPr lang="en-GB" sz="2500" dirty="0"/>
              <a:t>Ranking</a:t>
            </a:r>
          </a:p>
          <a:p>
            <a:r>
              <a:rPr lang="en-GB" sz="2500" dirty="0">
                <a:solidFill>
                  <a:srgbClr val="FFFF00"/>
                </a:solidFill>
              </a:rPr>
              <a:t>Table</a:t>
            </a:r>
          </a:p>
          <a:p>
            <a:r>
              <a:rPr lang="en-GB" sz="2500" dirty="0"/>
              <a:t>Open ended</a:t>
            </a:r>
          </a:p>
          <a:p>
            <a:pPr marL="457200" lvl="1" indent="0">
              <a:buNone/>
            </a:pPr>
            <a:endParaRPr lang="en-GB" sz="2100" dirty="0"/>
          </a:p>
        </p:txBody>
      </p:sp>
      <p:graphicFrame>
        <p:nvGraphicFramePr>
          <p:cNvPr id="38916" name="Object 4">
            <a:hlinkClick r:id="" action="ppaction://ole?verb=0"/>
          </p:cNvPr>
          <p:cNvGraphicFramePr>
            <a:graphicFrameLocks noGrp="1"/>
          </p:cNvGraphicFramePr>
          <p:nvPr>
            <p:ph type="clipArt" sz="half" idx="2"/>
            <p:extLst>
              <p:ext uri="{D42A27DB-BD31-4B8C-83A1-F6EECF244321}">
                <p14:modId xmlns:p14="http://schemas.microsoft.com/office/powerpoint/2010/main" val="2773068732"/>
              </p:ext>
            </p:extLst>
          </p:nvPr>
        </p:nvGraphicFramePr>
        <p:xfrm>
          <a:off x="6553200" y="2852936"/>
          <a:ext cx="2125663" cy="2814439"/>
        </p:xfrm>
        <a:graphic>
          <a:graphicData uri="http://schemas.openxmlformats.org/presentationml/2006/ole">
            <mc:AlternateContent xmlns:mc="http://schemas.openxmlformats.org/markup-compatibility/2006">
              <mc:Choice xmlns:v="urn:schemas-microsoft-com:vml" Requires="v">
                <p:oleObj name="Microsoft ClipArt Gallery" r:id="rId3" imgW="2979738" imgH="2795588" progId="">
                  <p:embed/>
                </p:oleObj>
              </mc:Choice>
              <mc:Fallback>
                <p:oleObj name="Microsoft ClipArt Gallery" r:id="rId3" imgW="2979738" imgH="2795588" progId="">
                  <p:embed/>
                  <p:pic>
                    <p:nvPicPr>
                      <p:cNvPr id="38916" name="Object 4">
                        <a:hlinkClick r:id="" action="ppaction://ole?verb=0"/>
                      </p:cNvPr>
                      <p:cNvPicPr>
                        <a:picLocks noGrp="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53200" y="2852936"/>
                        <a:ext cx="2125663" cy="2814439"/>
                      </a:xfrm>
                      <a:prstGeom prst="rect">
                        <a:avLst/>
                      </a:prstGeom>
                      <a:noFill/>
                      <a:ln>
                        <a:noFill/>
                      </a:ln>
                    </p:spPr>
                  </p:pic>
                </p:oleObj>
              </mc:Fallback>
            </mc:AlternateContent>
          </a:graphicData>
        </a:graphic>
      </p:graphicFrame>
      <p:sp>
        <p:nvSpPr>
          <p:cNvPr id="2" name="TextBox 1"/>
          <p:cNvSpPr txBox="1"/>
          <p:nvPr/>
        </p:nvSpPr>
        <p:spPr>
          <a:xfrm rot="449959">
            <a:off x="604249" y="5994955"/>
            <a:ext cx="7344816" cy="369332"/>
          </a:xfrm>
          <a:prstGeom prst="rect">
            <a:avLst/>
          </a:prstGeom>
          <a:noFill/>
        </p:spPr>
        <p:txBody>
          <a:bodyPr wrap="square" rtlCol="0">
            <a:spAutoFit/>
          </a:bodyPr>
          <a:lstStyle/>
          <a:p>
            <a:r>
              <a:rPr lang="en-GB" dirty="0">
                <a:solidFill>
                  <a:srgbClr val="FFC000"/>
                </a:solidFill>
              </a:rPr>
              <a:t>Think of an example for each for litter on beaches project</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8914"/>
                                        </p:tgtEl>
                                        <p:attrNameLst>
                                          <p:attrName>style.visibility</p:attrName>
                                        </p:attrNameLst>
                                      </p:cBhvr>
                                      <p:to>
                                        <p:strVal val="visible"/>
                                      </p:to>
                                    </p:set>
                                    <p:animEffect transition="in" filter="fade">
                                      <p:cBhvr>
                                        <p:cTn id="7" dur="2000"/>
                                        <p:tgtEl>
                                          <p:spTgt spid="3891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8915">
                                            <p:txEl>
                                              <p:pRg st="0" end="0"/>
                                            </p:txEl>
                                          </p:spTgt>
                                        </p:tgtEl>
                                        <p:attrNameLst>
                                          <p:attrName>style.visibility</p:attrName>
                                        </p:attrNameLst>
                                      </p:cBhvr>
                                      <p:to>
                                        <p:strVal val="visible"/>
                                      </p:to>
                                    </p:set>
                                    <p:animEffect transition="in" filter="fade">
                                      <p:cBhvr>
                                        <p:cTn id="10" dur="2000"/>
                                        <p:tgtEl>
                                          <p:spTgt spid="38915">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38915">
                                            <p:txEl>
                                              <p:pRg st="1" end="1"/>
                                            </p:txEl>
                                          </p:spTgt>
                                        </p:tgtEl>
                                        <p:attrNameLst>
                                          <p:attrName>style.visibility</p:attrName>
                                        </p:attrNameLst>
                                      </p:cBhvr>
                                      <p:to>
                                        <p:strVal val="visible"/>
                                      </p:to>
                                    </p:set>
                                    <p:animEffect transition="in" filter="fade">
                                      <p:cBhvr>
                                        <p:cTn id="15" dur="2000"/>
                                        <p:tgtEl>
                                          <p:spTgt spid="38915">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8915">
                                            <p:txEl>
                                              <p:pRg st="2" end="2"/>
                                            </p:txEl>
                                          </p:spTgt>
                                        </p:tgtEl>
                                        <p:attrNameLst>
                                          <p:attrName>style.visibility</p:attrName>
                                        </p:attrNameLst>
                                      </p:cBhvr>
                                      <p:to>
                                        <p:strVal val="visible"/>
                                      </p:to>
                                    </p:set>
                                    <p:animEffect transition="in" filter="fade">
                                      <p:cBhvr>
                                        <p:cTn id="20" dur="2000"/>
                                        <p:tgtEl>
                                          <p:spTgt spid="38915">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38915">
                                            <p:txEl>
                                              <p:pRg st="3" end="3"/>
                                            </p:txEl>
                                          </p:spTgt>
                                        </p:tgtEl>
                                        <p:attrNameLst>
                                          <p:attrName>style.visibility</p:attrName>
                                        </p:attrNameLst>
                                      </p:cBhvr>
                                      <p:to>
                                        <p:strVal val="visible"/>
                                      </p:to>
                                    </p:set>
                                    <p:animEffect transition="in" filter="fade">
                                      <p:cBhvr>
                                        <p:cTn id="25" dur="2000"/>
                                        <p:tgtEl>
                                          <p:spTgt spid="38915">
                                            <p:txEl>
                                              <p:pRg st="3" end="3"/>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38915">
                                            <p:txEl>
                                              <p:pRg st="4" end="4"/>
                                            </p:txEl>
                                          </p:spTgt>
                                        </p:tgtEl>
                                        <p:attrNameLst>
                                          <p:attrName>style.visibility</p:attrName>
                                        </p:attrNameLst>
                                      </p:cBhvr>
                                      <p:to>
                                        <p:strVal val="visible"/>
                                      </p:to>
                                    </p:set>
                                    <p:animEffect transition="in" filter="fade">
                                      <p:cBhvr>
                                        <p:cTn id="30" dur="2000"/>
                                        <p:tgtEl>
                                          <p:spTgt spid="38915">
                                            <p:txEl>
                                              <p:pRg st="4" end="4"/>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38915">
                                            <p:txEl>
                                              <p:pRg st="5" end="5"/>
                                            </p:txEl>
                                          </p:spTgt>
                                        </p:tgtEl>
                                        <p:attrNameLst>
                                          <p:attrName>style.visibility</p:attrName>
                                        </p:attrNameLst>
                                      </p:cBhvr>
                                      <p:to>
                                        <p:strVal val="visible"/>
                                      </p:to>
                                    </p:set>
                                    <p:animEffect transition="in" filter="fade">
                                      <p:cBhvr>
                                        <p:cTn id="35" dur="2000"/>
                                        <p:tgtEl>
                                          <p:spTgt spid="38915">
                                            <p:txEl>
                                              <p:pRg st="5" end="5"/>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grpId="0" nodeType="clickEffect">
                                  <p:stCondLst>
                                    <p:cond delay="0"/>
                                  </p:stCondLst>
                                  <p:childTnLst>
                                    <p:set>
                                      <p:cBhvr>
                                        <p:cTn id="39" dur="1" fill="hold">
                                          <p:stCondLst>
                                            <p:cond delay="0"/>
                                          </p:stCondLst>
                                        </p:cTn>
                                        <p:tgtEl>
                                          <p:spTgt spid="38915">
                                            <p:txEl>
                                              <p:pRg st="6" end="6"/>
                                            </p:txEl>
                                          </p:spTgt>
                                        </p:tgtEl>
                                        <p:attrNameLst>
                                          <p:attrName>style.visibility</p:attrName>
                                        </p:attrNameLst>
                                      </p:cBhvr>
                                      <p:to>
                                        <p:strVal val="visible"/>
                                      </p:to>
                                    </p:set>
                                    <p:animEffect transition="in" filter="fade">
                                      <p:cBhvr>
                                        <p:cTn id="40" dur="2000"/>
                                        <p:tgtEl>
                                          <p:spTgt spid="38915">
                                            <p:txEl>
                                              <p:pRg st="6" end="6"/>
                                            </p:txEl>
                                          </p:spTgt>
                                        </p:tgtEl>
                                      </p:cBhvr>
                                    </p:animEffect>
                                  </p:childTnLst>
                                </p:cTn>
                              </p:par>
                            </p:childTnLst>
                          </p:cTn>
                        </p:par>
                      </p:childTnLst>
                    </p:cTn>
                  </p:par>
                  <p:par>
                    <p:cTn id="41" fill="hold">
                      <p:stCondLst>
                        <p:cond delay="indefinite"/>
                      </p:stCondLst>
                      <p:childTnLst>
                        <p:par>
                          <p:cTn id="42" fill="hold">
                            <p:stCondLst>
                              <p:cond delay="0"/>
                            </p:stCondLst>
                            <p:childTnLst>
                              <p:par>
                                <p:cTn id="43" presetID="10" presetClass="entr" presetSubtype="0" fill="hold" grpId="0" nodeType="clickEffect">
                                  <p:stCondLst>
                                    <p:cond delay="0"/>
                                  </p:stCondLst>
                                  <p:childTnLst>
                                    <p:set>
                                      <p:cBhvr>
                                        <p:cTn id="44" dur="1" fill="hold">
                                          <p:stCondLst>
                                            <p:cond delay="0"/>
                                          </p:stCondLst>
                                        </p:cTn>
                                        <p:tgtEl>
                                          <p:spTgt spid="38915">
                                            <p:txEl>
                                              <p:pRg st="7" end="7"/>
                                            </p:txEl>
                                          </p:spTgt>
                                        </p:tgtEl>
                                        <p:attrNameLst>
                                          <p:attrName>style.visibility</p:attrName>
                                        </p:attrNameLst>
                                      </p:cBhvr>
                                      <p:to>
                                        <p:strVal val="visible"/>
                                      </p:to>
                                    </p:set>
                                    <p:animEffect transition="in" filter="fade">
                                      <p:cBhvr>
                                        <p:cTn id="45" dur="2000"/>
                                        <p:tgtEl>
                                          <p:spTgt spid="38915">
                                            <p:txEl>
                                              <p:pRg st="7" end="7"/>
                                            </p:txEl>
                                          </p:spTgt>
                                        </p:tgtEl>
                                      </p:cBhvr>
                                    </p:animEffect>
                                  </p:childTnLst>
                                </p:cTn>
                              </p:par>
                            </p:childTnLst>
                          </p:cTn>
                        </p:par>
                      </p:childTnLst>
                    </p:cTn>
                  </p:par>
                  <p:par>
                    <p:cTn id="46" fill="hold">
                      <p:stCondLst>
                        <p:cond delay="indefinite"/>
                      </p:stCondLst>
                      <p:childTnLst>
                        <p:par>
                          <p:cTn id="47" fill="hold">
                            <p:stCondLst>
                              <p:cond delay="0"/>
                            </p:stCondLst>
                            <p:childTnLst>
                              <p:par>
                                <p:cTn id="48" presetID="6" presetClass="entr" presetSubtype="16" fill="hold" nodeType="clickEffect">
                                  <p:stCondLst>
                                    <p:cond delay="0"/>
                                  </p:stCondLst>
                                  <p:childTnLst>
                                    <p:set>
                                      <p:cBhvr>
                                        <p:cTn id="49" dur="1" fill="hold">
                                          <p:stCondLst>
                                            <p:cond delay="0"/>
                                          </p:stCondLst>
                                        </p:cTn>
                                        <p:tgtEl>
                                          <p:spTgt spid="38915">
                                            <p:txEl>
                                              <p:pRg st="1" end="1"/>
                                            </p:txEl>
                                          </p:spTgt>
                                        </p:tgtEl>
                                        <p:attrNameLst>
                                          <p:attrName>style.visibility</p:attrName>
                                        </p:attrNameLst>
                                      </p:cBhvr>
                                      <p:to>
                                        <p:strVal val="visible"/>
                                      </p:to>
                                    </p:set>
                                    <p:animEffect transition="in" filter="circle(in)">
                                      <p:cBhvr>
                                        <p:cTn id="50" dur="2000"/>
                                        <p:tgtEl>
                                          <p:spTgt spid="38915">
                                            <p:txEl>
                                              <p:pRg st="1" end="1"/>
                                            </p:txEl>
                                          </p:spTgt>
                                        </p:tgtEl>
                                      </p:cBhvr>
                                    </p:animEffect>
                                  </p:childTnLst>
                                </p:cTn>
                              </p:par>
                              <p:par>
                                <p:cTn id="51" presetID="6" presetClass="entr" presetSubtype="16" fill="hold" nodeType="withEffect">
                                  <p:stCondLst>
                                    <p:cond delay="0"/>
                                  </p:stCondLst>
                                  <p:childTnLst>
                                    <p:set>
                                      <p:cBhvr>
                                        <p:cTn id="52" dur="1" fill="hold">
                                          <p:stCondLst>
                                            <p:cond delay="0"/>
                                          </p:stCondLst>
                                        </p:cTn>
                                        <p:tgtEl>
                                          <p:spTgt spid="38915">
                                            <p:txEl>
                                              <p:pRg st="2" end="2"/>
                                            </p:txEl>
                                          </p:spTgt>
                                        </p:tgtEl>
                                        <p:attrNameLst>
                                          <p:attrName>style.visibility</p:attrName>
                                        </p:attrNameLst>
                                      </p:cBhvr>
                                      <p:to>
                                        <p:strVal val="visible"/>
                                      </p:to>
                                    </p:set>
                                    <p:animEffect transition="in" filter="circle(in)">
                                      <p:cBhvr>
                                        <p:cTn id="53" dur="2000"/>
                                        <p:tgtEl>
                                          <p:spTgt spid="38915">
                                            <p:txEl>
                                              <p:pRg st="2" end="2"/>
                                            </p:txEl>
                                          </p:spTgt>
                                        </p:tgtEl>
                                      </p:cBhvr>
                                    </p:animEffect>
                                  </p:childTnLst>
                                </p:cTn>
                              </p:par>
                              <p:par>
                                <p:cTn id="54" presetID="6" presetClass="entr" presetSubtype="16" fill="hold" nodeType="withEffect">
                                  <p:stCondLst>
                                    <p:cond delay="0"/>
                                  </p:stCondLst>
                                  <p:childTnLst>
                                    <p:set>
                                      <p:cBhvr>
                                        <p:cTn id="55" dur="1" fill="hold">
                                          <p:stCondLst>
                                            <p:cond delay="0"/>
                                          </p:stCondLst>
                                        </p:cTn>
                                        <p:tgtEl>
                                          <p:spTgt spid="38915">
                                            <p:txEl>
                                              <p:pRg st="3" end="3"/>
                                            </p:txEl>
                                          </p:spTgt>
                                        </p:tgtEl>
                                        <p:attrNameLst>
                                          <p:attrName>style.visibility</p:attrName>
                                        </p:attrNameLst>
                                      </p:cBhvr>
                                      <p:to>
                                        <p:strVal val="visible"/>
                                      </p:to>
                                    </p:set>
                                    <p:animEffect transition="in" filter="circle(in)">
                                      <p:cBhvr>
                                        <p:cTn id="56" dur="2000"/>
                                        <p:tgtEl>
                                          <p:spTgt spid="38915">
                                            <p:txEl>
                                              <p:pRg st="3" end="3"/>
                                            </p:txEl>
                                          </p:spTgt>
                                        </p:tgtEl>
                                      </p:cBhvr>
                                    </p:animEffect>
                                  </p:childTnLst>
                                </p:cTn>
                              </p:par>
                              <p:par>
                                <p:cTn id="57" presetID="6" presetClass="entr" presetSubtype="16" fill="hold" nodeType="withEffect">
                                  <p:stCondLst>
                                    <p:cond delay="0"/>
                                  </p:stCondLst>
                                  <p:childTnLst>
                                    <p:set>
                                      <p:cBhvr>
                                        <p:cTn id="58" dur="1" fill="hold">
                                          <p:stCondLst>
                                            <p:cond delay="0"/>
                                          </p:stCondLst>
                                        </p:cTn>
                                        <p:tgtEl>
                                          <p:spTgt spid="38915">
                                            <p:txEl>
                                              <p:pRg st="4" end="4"/>
                                            </p:txEl>
                                          </p:spTgt>
                                        </p:tgtEl>
                                        <p:attrNameLst>
                                          <p:attrName>style.visibility</p:attrName>
                                        </p:attrNameLst>
                                      </p:cBhvr>
                                      <p:to>
                                        <p:strVal val="visible"/>
                                      </p:to>
                                    </p:set>
                                    <p:animEffect transition="in" filter="circle(in)">
                                      <p:cBhvr>
                                        <p:cTn id="59" dur="2000"/>
                                        <p:tgtEl>
                                          <p:spTgt spid="38915">
                                            <p:txEl>
                                              <p:pRg st="4" end="4"/>
                                            </p:txEl>
                                          </p:spTgt>
                                        </p:tgtEl>
                                      </p:cBhvr>
                                    </p:animEffect>
                                  </p:childTnLst>
                                </p:cTn>
                              </p:par>
                              <p:par>
                                <p:cTn id="60" presetID="6" presetClass="entr" presetSubtype="16" fill="hold" nodeType="withEffect">
                                  <p:stCondLst>
                                    <p:cond delay="0"/>
                                  </p:stCondLst>
                                  <p:childTnLst>
                                    <p:set>
                                      <p:cBhvr>
                                        <p:cTn id="61" dur="1" fill="hold">
                                          <p:stCondLst>
                                            <p:cond delay="0"/>
                                          </p:stCondLst>
                                        </p:cTn>
                                        <p:tgtEl>
                                          <p:spTgt spid="38915">
                                            <p:txEl>
                                              <p:pRg st="5" end="5"/>
                                            </p:txEl>
                                          </p:spTgt>
                                        </p:tgtEl>
                                        <p:attrNameLst>
                                          <p:attrName>style.visibility</p:attrName>
                                        </p:attrNameLst>
                                      </p:cBhvr>
                                      <p:to>
                                        <p:strVal val="visible"/>
                                      </p:to>
                                    </p:set>
                                    <p:animEffect transition="in" filter="circle(in)">
                                      <p:cBhvr>
                                        <p:cTn id="62" dur="2000"/>
                                        <p:tgtEl>
                                          <p:spTgt spid="38915">
                                            <p:txEl>
                                              <p:pRg st="5" end="5"/>
                                            </p:txEl>
                                          </p:spTgt>
                                        </p:tgtEl>
                                      </p:cBhvr>
                                    </p:animEffect>
                                  </p:childTnLst>
                                </p:cTn>
                              </p:par>
                              <p:par>
                                <p:cTn id="63" presetID="6" presetClass="entr" presetSubtype="16" fill="hold" nodeType="withEffect">
                                  <p:stCondLst>
                                    <p:cond delay="0"/>
                                  </p:stCondLst>
                                  <p:childTnLst>
                                    <p:set>
                                      <p:cBhvr>
                                        <p:cTn id="64" dur="1" fill="hold">
                                          <p:stCondLst>
                                            <p:cond delay="0"/>
                                          </p:stCondLst>
                                        </p:cTn>
                                        <p:tgtEl>
                                          <p:spTgt spid="38915">
                                            <p:txEl>
                                              <p:pRg st="6" end="6"/>
                                            </p:txEl>
                                          </p:spTgt>
                                        </p:tgtEl>
                                        <p:attrNameLst>
                                          <p:attrName>style.visibility</p:attrName>
                                        </p:attrNameLst>
                                      </p:cBhvr>
                                      <p:to>
                                        <p:strVal val="visible"/>
                                      </p:to>
                                    </p:set>
                                    <p:animEffect transition="in" filter="circle(in)">
                                      <p:cBhvr>
                                        <p:cTn id="65" dur="2000"/>
                                        <p:tgtEl>
                                          <p:spTgt spid="38915">
                                            <p:txEl>
                                              <p:pRg st="6" end="6"/>
                                            </p:txEl>
                                          </p:spTgt>
                                        </p:tgtEl>
                                      </p:cBhvr>
                                    </p:animEffect>
                                  </p:childTnLst>
                                </p:cTn>
                              </p:par>
                              <p:par>
                                <p:cTn id="66" presetID="6" presetClass="entr" presetSubtype="16" fill="hold" nodeType="withEffect">
                                  <p:stCondLst>
                                    <p:cond delay="0"/>
                                  </p:stCondLst>
                                  <p:childTnLst>
                                    <p:set>
                                      <p:cBhvr>
                                        <p:cTn id="67" dur="1" fill="hold">
                                          <p:stCondLst>
                                            <p:cond delay="0"/>
                                          </p:stCondLst>
                                        </p:cTn>
                                        <p:tgtEl>
                                          <p:spTgt spid="38915">
                                            <p:txEl>
                                              <p:pRg st="7" end="7"/>
                                            </p:txEl>
                                          </p:spTgt>
                                        </p:tgtEl>
                                        <p:attrNameLst>
                                          <p:attrName>style.visibility</p:attrName>
                                        </p:attrNameLst>
                                      </p:cBhvr>
                                      <p:to>
                                        <p:strVal val="visible"/>
                                      </p:to>
                                    </p:set>
                                    <p:animEffect transition="in" filter="circle(in)">
                                      <p:cBhvr>
                                        <p:cTn id="68" dur="2000"/>
                                        <p:tgtEl>
                                          <p:spTgt spid="38915">
                                            <p:txEl>
                                              <p:pRg st="7" end="7"/>
                                            </p:txEl>
                                          </p:spTgt>
                                        </p:tgtEl>
                                      </p:cBhvr>
                                    </p:animEffect>
                                  </p:childTnLst>
                                </p:cTn>
                              </p:par>
                            </p:childTnLst>
                          </p:cTn>
                        </p:par>
                      </p:childTnLst>
                    </p:cTn>
                  </p:par>
                  <p:par>
                    <p:cTn id="69" fill="hold">
                      <p:stCondLst>
                        <p:cond delay="indefinite"/>
                      </p:stCondLst>
                      <p:childTnLst>
                        <p:par>
                          <p:cTn id="70" fill="hold">
                            <p:stCondLst>
                              <p:cond delay="0"/>
                            </p:stCondLst>
                            <p:childTnLst>
                              <p:par>
                                <p:cTn id="71" presetID="6" presetClass="entr" presetSubtype="16" fill="hold" grpId="1" nodeType="clickEffect">
                                  <p:stCondLst>
                                    <p:cond delay="0"/>
                                  </p:stCondLst>
                                  <p:childTnLst>
                                    <p:set>
                                      <p:cBhvr>
                                        <p:cTn id="72" dur="1" fill="hold">
                                          <p:stCondLst>
                                            <p:cond delay="0"/>
                                          </p:stCondLst>
                                        </p:cTn>
                                        <p:tgtEl>
                                          <p:spTgt spid="38915">
                                            <p:txEl>
                                              <p:pRg st="0" end="0"/>
                                            </p:txEl>
                                          </p:spTgt>
                                        </p:tgtEl>
                                        <p:attrNameLst>
                                          <p:attrName>style.visibility</p:attrName>
                                        </p:attrNameLst>
                                      </p:cBhvr>
                                      <p:to>
                                        <p:strVal val="visible"/>
                                      </p:to>
                                    </p:set>
                                    <p:animEffect transition="in" filter="circle(in)">
                                      <p:cBhvr>
                                        <p:cTn id="73" dur="2000"/>
                                        <p:tgtEl>
                                          <p:spTgt spid="38915">
                                            <p:txEl>
                                              <p:pRg st="0" end="0"/>
                                            </p:txEl>
                                          </p:spTgt>
                                        </p:tgtEl>
                                      </p:cBhvr>
                                    </p:animEffect>
                                  </p:childTnLst>
                                </p:cTn>
                              </p:par>
                            </p:childTnLst>
                          </p:cTn>
                        </p:par>
                      </p:childTnLst>
                    </p:cTn>
                  </p:par>
                  <p:par>
                    <p:cTn id="74" fill="hold">
                      <p:stCondLst>
                        <p:cond delay="indefinite"/>
                      </p:stCondLst>
                      <p:childTnLst>
                        <p:par>
                          <p:cTn id="75" fill="hold">
                            <p:stCondLst>
                              <p:cond delay="0"/>
                            </p:stCondLst>
                            <p:childTnLst>
                              <p:par>
                                <p:cTn id="76" presetID="6" presetClass="entr" presetSubtype="16" fill="hold" grpId="1" nodeType="clickEffect">
                                  <p:stCondLst>
                                    <p:cond delay="0"/>
                                  </p:stCondLst>
                                  <p:childTnLst>
                                    <p:set>
                                      <p:cBhvr>
                                        <p:cTn id="77" dur="1" fill="hold">
                                          <p:stCondLst>
                                            <p:cond delay="0"/>
                                          </p:stCondLst>
                                        </p:cTn>
                                        <p:tgtEl>
                                          <p:spTgt spid="38915">
                                            <p:txEl>
                                              <p:pRg st="1" end="1"/>
                                            </p:txEl>
                                          </p:spTgt>
                                        </p:tgtEl>
                                        <p:attrNameLst>
                                          <p:attrName>style.visibility</p:attrName>
                                        </p:attrNameLst>
                                      </p:cBhvr>
                                      <p:to>
                                        <p:strVal val="visible"/>
                                      </p:to>
                                    </p:set>
                                    <p:animEffect transition="in" filter="circle(in)">
                                      <p:cBhvr>
                                        <p:cTn id="78" dur="2000"/>
                                        <p:tgtEl>
                                          <p:spTgt spid="38915">
                                            <p:txEl>
                                              <p:pRg st="1" end="1"/>
                                            </p:txEl>
                                          </p:spTgt>
                                        </p:tgtEl>
                                      </p:cBhvr>
                                    </p:animEffect>
                                  </p:childTnLst>
                                </p:cTn>
                              </p:par>
                            </p:childTnLst>
                          </p:cTn>
                        </p:par>
                      </p:childTnLst>
                    </p:cTn>
                  </p:par>
                  <p:par>
                    <p:cTn id="79" fill="hold">
                      <p:stCondLst>
                        <p:cond delay="indefinite"/>
                      </p:stCondLst>
                      <p:childTnLst>
                        <p:par>
                          <p:cTn id="80" fill="hold">
                            <p:stCondLst>
                              <p:cond delay="0"/>
                            </p:stCondLst>
                            <p:childTnLst>
                              <p:par>
                                <p:cTn id="81" presetID="6" presetClass="entr" presetSubtype="16" fill="hold" grpId="1" nodeType="clickEffect">
                                  <p:stCondLst>
                                    <p:cond delay="0"/>
                                  </p:stCondLst>
                                  <p:childTnLst>
                                    <p:set>
                                      <p:cBhvr>
                                        <p:cTn id="82" dur="1" fill="hold">
                                          <p:stCondLst>
                                            <p:cond delay="0"/>
                                          </p:stCondLst>
                                        </p:cTn>
                                        <p:tgtEl>
                                          <p:spTgt spid="38915">
                                            <p:txEl>
                                              <p:pRg st="2" end="2"/>
                                            </p:txEl>
                                          </p:spTgt>
                                        </p:tgtEl>
                                        <p:attrNameLst>
                                          <p:attrName>style.visibility</p:attrName>
                                        </p:attrNameLst>
                                      </p:cBhvr>
                                      <p:to>
                                        <p:strVal val="visible"/>
                                      </p:to>
                                    </p:set>
                                    <p:animEffect transition="in" filter="circle(in)">
                                      <p:cBhvr>
                                        <p:cTn id="83" dur="2000"/>
                                        <p:tgtEl>
                                          <p:spTgt spid="38915">
                                            <p:txEl>
                                              <p:pRg st="2" end="2"/>
                                            </p:txEl>
                                          </p:spTgt>
                                        </p:tgtEl>
                                      </p:cBhvr>
                                    </p:animEffect>
                                  </p:childTnLst>
                                </p:cTn>
                              </p:par>
                            </p:childTnLst>
                          </p:cTn>
                        </p:par>
                      </p:childTnLst>
                    </p:cTn>
                  </p:par>
                  <p:par>
                    <p:cTn id="84" fill="hold">
                      <p:stCondLst>
                        <p:cond delay="indefinite"/>
                      </p:stCondLst>
                      <p:childTnLst>
                        <p:par>
                          <p:cTn id="85" fill="hold">
                            <p:stCondLst>
                              <p:cond delay="0"/>
                            </p:stCondLst>
                            <p:childTnLst>
                              <p:par>
                                <p:cTn id="86" presetID="6" presetClass="entr" presetSubtype="16" fill="hold" grpId="1" nodeType="clickEffect">
                                  <p:stCondLst>
                                    <p:cond delay="0"/>
                                  </p:stCondLst>
                                  <p:childTnLst>
                                    <p:set>
                                      <p:cBhvr>
                                        <p:cTn id="87" dur="1" fill="hold">
                                          <p:stCondLst>
                                            <p:cond delay="0"/>
                                          </p:stCondLst>
                                        </p:cTn>
                                        <p:tgtEl>
                                          <p:spTgt spid="38915">
                                            <p:txEl>
                                              <p:pRg st="3" end="3"/>
                                            </p:txEl>
                                          </p:spTgt>
                                        </p:tgtEl>
                                        <p:attrNameLst>
                                          <p:attrName>style.visibility</p:attrName>
                                        </p:attrNameLst>
                                      </p:cBhvr>
                                      <p:to>
                                        <p:strVal val="visible"/>
                                      </p:to>
                                    </p:set>
                                    <p:animEffect transition="in" filter="circle(in)">
                                      <p:cBhvr>
                                        <p:cTn id="88" dur="2000"/>
                                        <p:tgtEl>
                                          <p:spTgt spid="38915">
                                            <p:txEl>
                                              <p:pRg st="3" end="3"/>
                                            </p:txEl>
                                          </p:spTgt>
                                        </p:tgtEl>
                                      </p:cBhvr>
                                    </p:animEffect>
                                  </p:childTnLst>
                                </p:cTn>
                              </p:par>
                            </p:childTnLst>
                          </p:cTn>
                        </p:par>
                      </p:childTnLst>
                    </p:cTn>
                  </p:par>
                  <p:par>
                    <p:cTn id="89" fill="hold">
                      <p:stCondLst>
                        <p:cond delay="indefinite"/>
                      </p:stCondLst>
                      <p:childTnLst>
                        <p:par>
                          <p:cTn id="90" fill="hold">
                            <p:stCondLst>
                              <p:cond delay="0"/>
                            </p:stCondLst>
                            <p:childTnLst>
                              <p:par>
                                <p:cTn id="91" presetID="6" presetClass="entr" presetSubtype="16" fill="hold" grpId="1" nodeType="clickEffect">
                                  <p:stCondLst>
                                    <p:cond delay="0"/>
                                  </p:stCondLst>
                                  <p:childTnLst>
                                    <p:set>
                                      <p:cBhvr>
                                        <p:cTn id="92" dur="1" fill="hold">
                                          <p:stCondLst>
                                            <p:cond delay="0"/>
                                          </p:stCondLst>
                                        </p:cTn>
                                        <p:tgtEl>
                                          <p:spTgt spid="38915">
                                            <p:txEl>
                                              <p:pRg st="4" end="4"/>
                                            </p:txEl>
                                          </p:spTgt>
                                        </p:tgtEl>
                                        <p:attrNameLst>
                                          <p:attrName>style.visibility</p:attrName>
                                        </p:attrNameLst>
                                      </p:cBhvr>
                                      <p:to>
                                        <p:strVal val="visible"/>
                                      </p:to>
                                    </p:set>
                                    <p:animEffect transition="in" filter="circle(in)">
                                      <p:cBhvr>
                                        <p:cTn id="93" dur="2000"/>
                                        <p:tgtEl>
                                          <p:spTgt spid="38915">
                                            <p:txEl>
                                              <p:pRg st="4" end="4"/>
                                            </p:txEl>
                                          </p:spTgt>
                                        </p:tgtEl>
                                      </p:cBhvr>
                                    </p:animEffect>
                                  </p:childTnLst>
                                </p:cTn>
                              </p:par>
                            </p:childTnLst>
                          </p:cTn>
                        </p:par>
                      </p:childTnLst>
                    </p:cTn>
                  </p:par>
                  <p:par>
                    <p:cTn id="94" fill="hold">
                      <p:stCondLst>
                        <p:cond delay="indefinite"/>
                      </p:stCondLst>
                      <p:childTnLst>
                        <p:par>
                          <p:cTn id="95" fill="hold">
                            <p:stCondLst>
                              <p:cond delay="0"/>
                            </p:stCondLst>
                            <p:childTnLst>
                              <p:par>
                                <p:cTn id="96" presetID="6" presetClass="entr" presetSubtype="16" fill="hold" grpId="1" nodeType="clickEffect">
                                  <p:stCondLst>
                                    <p:cond delay="0"/>
                                  </p:stCondLst>
                                  <p:childTnLst>
                                    <p:set>
                                      <p:cBhvr>
                                        <p:cTn id="97" dur="1" fill="hold">
                                          <p:stCondLst>
                                            <p:cond delay="0"/>
                                          </p:stCondLst>
                                        </p:cTn>
                                        <p:tgtEl>
                                          <p:spTgt spid="38915">
                                            <p:txEl>
                                              <p:pRg st="5" end="5"/>
                                            </p:txEl>
                                          </p:spTgt>
                                        </p:tgtEl>
                                        <p:attrNameLst>
                                          <p:attrName>style.visibility</p:attrName>
                                        </p:attrNameLst>
                                      </p:cBhvr>
                                      <p:to>
                                        <p:strVal val="visible"/>
                                      </p:to>
                                    </p:set>
                                    <p:animEffect transition="in" filter="circle(in)">
                                      <p:cBhvr>
                                        <p:cTn id="98" dur="2000"/>
                                        <p:tgtEl>
                                          <p:spTgt spid="38915">
                                            <p:txEl>
                                              <p:pRg st="5" end="5"/>
                                            </p:txEl>
                                          </p:spTgt>
                                        </p:tgtEl>
                                      </p:cBhvr>
                                    </p:animEffect>
                                  </p:childTnLst>
                                </p:cTn>
                              </p:par>
                            </p:childTnLst>
                          </p:cTn>
                        </p:par>
                      </p:childTnLst>
                    </p:cTn>
                  </p:par>
                  <p:par>
                    <p:cTn id="99" fill="hold">
                      <p:stCondLst>
                        <p:cond delay="indefinite"/>
                      </p:stCondLst>
                      <p:childTnLst>
                        <p:par>
                          <p:cTn id="100" fill="hold">
                            <p:stCondLst>
                              <p:cond delay="0"/>
                            </p:stCondLst>
                            <p:childTnLst>
                              <p:par>
                                <p:cTn id="101" presetID="6" presetClass="entr" presetSubtype="16" fill="hold" grpId="1" nodeType="clickEffect">
                                  <p:stCondLst>
                                    <p:cond delay="0"/>
                                  </p:stCondLst>
                                  <p:childTnLst>
                                    <p:set>
                                      <p:cBhvr>
                                        <p:cTn id="102" dur="1" fill="hold">
                                          <p:stCondLst>
                                            <p:cond delay="0"/>
                                          </p:stCondLst>
                                        </p:cTn>
                                        <p:tgtEl>
                                          <p:spTgt spid="38915">
                                            <p:txEl>
                                              <p:pRg st="6" end="6"/>
                                            </p:txEl>
                                          </p:spTgt>
                                        </p:tgtEl>
                                        <p:attrNameLst>
                                          <p:attrName>style.visibility</p:attrName>
                                        </p:attrNameLst>
                                      </p:cBhvr>
                                      <p:to>
                                        <p:strVal val="visible"/>
                                      </p:to>
                                    </p:set>
                                    <p:animEffect transition="in" filter="circle(in)">
                                      <p:cBhvr>
                                        <p:cTn id="103" dur="2000"/>
                                        <p:tgtEl>
                                          <p:spTgt spid="38915">
                                            <p:txEl>
                                              <p:pRg st="6" end="6"/>
                                            </p:txEl>
                                          </p:spTgt>
                                        </p:tgtEl>
                                      </p:cBhvr>
                                    </p:animEffect>
                                  </p:childTnLst>
                                </p:cTn>
                              </p:par>
                            </p:childTnLst>
                          </p:cTn>
                        </p:par>
                      </p:childTnLst>
                    </p:cTn>
                  </p:par>
                  <p:par>
                    <p:cTn id="104" fill="hold">
                      <p:stCondLst>
                        <p:cond delay="indefinite"/>
                      </p:stCondLst>
                      <p:childTnLst>
                        <p:par>
                          <p:cTn id="105" fill="hold">
                            <p:stCondLst>
                              <p:cond delay="0"/>
                            </p:stCondLst>
                            <p:childTnLst>
                              <p:par>
                                <p:cTn id="106" presetID="6" presetClass="entr" presetSubtype="16" fill="hold" grpId="1" nodeType="clickEffect">
                                  <p:stCondLst>
                                    <p:cond delay="0"/>
                                  </p:stCondLst>
                                  <p:childTnLst>
                                    <p:set>
                                      <p:cBhvr>
                                        <p:cTn id="107" dur="1" fill="hold">
                                          <p:stCondLst>
                                            <p:cond delay="0"/>
                                          </p:stCondLst>
                                        </p:cTn>
                                        <p:tgtEl>
                                          <p:spTgt spid="38915">
                                            <p:txEl>
                                              <p:pRg st="7" end="7"/>
                                            </p:txEl>
                                          </p:spTgt>
                                        </p:tgtEl>
                                        <p:attrNameLst>
                                          <p:attrName>style.visibility</p:attrName>
                                        </p:attrNameLst>
                                      </p:cBhvr>
                                      <p:to>
                                        <p:strVal val="visible"/>
                                      </p:to>
                                    </p:set>
                                    <p:animEffect transition="in" filter="circle(in)">
                                      <p:cBhvr>
                                        <p:cTn id="108" dur="2000"/>
                                        <p:tgtEl>
                                          <p:spTgt spid="38915">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914" grpId="0"/>
      <p:bldP spid="38915" grpId="0" build="p"/>
      <p:bldP spid="38915" grpId="1" build="p"/>
    </p:bldLst>
  </p:timing>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Text Box 3"/>
          <p:cNvSpPr txBox="1">
            <a:spLocks noChangeArrowheads="1"/>
          </p:cNvSpPr>
          <p:nvPr/>
        </p:nvSpPr>
        <p:spPr bwMode="auto">
          <a:xfrm>
            <a:off x="1218406" y="674906"/>
            <a:ext cx="8077200"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81000" indent="-381000" eaLnBrk="0" hangingPunct="0">
              <a:defRPr sz="2400">
                <a:solidFill>
                  <a:schemeClr val="tx1"/>
                </a:solidFill>
                <a:latin typeface="Arial" panose="020B0604020202020204" pitchFamily="34" charset="0"/>
                <a:ea typeface="MS PGothic" panose="020B0600070205080204" pitchFamily="34" charset="-128"/>
              </a:defRPr>
            </a:lvl1pPr>
            <a:lvl2pPr marL="742950" indent="-285750" eaLnBrk="0" hangingPunct="0">
              <a:defRPr sz="2400">
                <a:solidFill>
                  <a:schemeClr val="tx1"/>
                </a:solidFill>
                <a:latin typeface="Arial" panose="020B0604020202020204" pitchFamily="34" charset="0"/>
                <a:ea typeface="MS PGothic" panose="020B0600070205080204" pitchFamily="34" charset="-128"/>
              </a:defRPr>
            </a:lvl2pPr>
            <a:lvl3pPr marL="1143000" indent="-228600" eaLnBrk="0" hangingPunct="0">
              <a:defRPr sz="2400">
                <a:solidFill>
                  <a:schemeClr val="tx1"/>
                </a:solidFill>
                <a:latin typeface="Arial" panose="020B0604020202020204" pitchFamily="34" charset="0"/>
                <a:ea typeface="MS PGothic" panose="020B0600070205080204" pitchFamily="34" charset="-128"/>
              </a:defRPr>
            </a:lvl3pPr>
            <a:lvl4pPr marL="1600200" indent="-228600" eaLnBrk="0" hangingPunct="0">
              <a:defRPr sz="2400">
                <a:solidFill>
                  <a:schemeClr val="tx1"/>
                </a:solidFill>
                <a:latin typeface="Arial" panose="020B0604020202020204" pitchFamily="34" charset="0"/>
                <a:ea typeface="MS PGothic" panose="020B0600070205080204" pitchFamily="34" charset="-128"/>
              </a:defRPr>
            </a:lvl4pPr>
            <a:lvl5pPr marL="2057400" indent="-228600" eaLnBrk="0" hangingPunct="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marL="0" indent="0" algn="just" eaLnBrk="1" hangingPunct="1">
              <a:spcBef>
                <a:spcPct val="50000"/>
              </a:spcBef>
            </a:pPr>
            <a:r>
              <a:rPr lang="en-GB" altLang="en-US" sz="3200" b="1" dirty="0">
                <a:solidFill>
                  <a:srgbClr val="FFFF00"/>
                </a:solidFill>
                <a:latin typeface="Calibri" panose="020F0502020204030204" pitchFamily="34" charset="0"/>
                <a:cs typeface="Calibri" panose="020F0502020204030204" pitchFamily="34" charset="0"/>
              </a:rPr>
              <a:t>Checklists</a:t>
            </a:r>
          </a:p>
        </p:txBody>
      </p:sp>
      <p:sp>
        <p:nvSpPr>
          <p:cNvPr id="8194" name="Text Box 4"/>
          <p:cNvSpPr txBox="1">
            <a:spLocks noChangeArrowheads="1"/>
          </p:cNvSpPr>
          <p:nvPr/>
        </p:nvSpPr>
        <p:spPr bwMode="auto">
          <a:xfrm>
            <a:off x="1476375" y="2492375"/>
            <a:ext cx="7489825"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81000" indent="-381000" eaLnBrk="0" hangingPunct="0">
              <a:defRPr sz="2400">
                <a:solidFill>
                  <a:schemeClr val="tx1"/>
                </a:solidFill>
                <a:latin typeface="Arial" panose="020B0604020202020204" pitchFamily="34" charset="0"/>
                <a:ea typeface="MS PGothic" panose="020B0600070205080204" pitchFamily="34" charset="-128"/>
              </a:defRPr>
            </a:lvl1pPr>
            <a:lvl2pPr marL="742950" indent="-285750" eaLnBrk="0" hangingPunct="0">
              <a:defRPr sz="2400">
                <a:solidFill>
                  <a:schemeClr val="tx1"/>
                </a:solidFill>
                <a:latin typeface="Arial" panose="020B0604020202020204" pitchFamily="34" charset="0"/>
                <a:ea typeface="MS PGothic" panose="020B0600070205080204" pitchFamily="34" charset="-128"/>
              </a:defRPr>
            </a:lvl2pPr>
            <a:lvl3pPr marL="1143000" indent="-228600" eaLnBrk="0" hangingPunct="0">
              <a:defRPr sz="2400">
                <a:solidFill>
                  <a:schemeClr val="tx1"/>
                </a:solidFill>
                <a:latin typeface="Arial" panose="020B0604020202020204" pitchFamily="34" charset="0"/>
                <a:ea typeface="MS PGothic" panose="020B0600070205080204" pitchFamily="34" charset="-128"/>
              </a:defRPr>
            </a:lvl3pPr>
            <a:lvl4pPr marL="1600200" indent="-228600" eaLnBrk="0" hangingPunct="0">
              <a:defRPr sz="2400">
                <a:solidFill>
                  <a:schemeClr val="tx1"/>
                </a:solidFill>
                <a:latin typeface="Arial" panose="020B0604020202020204" pitchFamily="34" charset="0"/>
                <a:ea typeface="MS PGothic" panose="020B0600070205080204" pitchFamily="34" charset="-128"/>
              </a:defRPr>
            </a:lvl4pPr>
            <a:lvl5pPr marL="2057400" indent="-228600" eaLnBrk="0" hangingPunct="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algn="just" eaLnBrk="1" hangingPunct="1">
              <a:spcBef>
                <a:spcPct val="50000"/>
              </a:spcBef>
            </a:pPr>
            <a:r>
              <a:rPr lang="en-GB" altLang="en-US" sz="2000" b="1" i="1">
                <a:latin typeface="Times New Roman" panose="02020603050405020304" pitchFamily="18" charset="0"/>
                <a:cs typeface="Times New Roman" panose="02020603050405020304" pitchFamily="18" charset="0"/>
              </a:rPr>
              <a:t>i.	Perseverance</a:t>
            </a:r>
          </a:p>
        </p:txBody>
      </p:sp>
      <p:sp>
        <p:nvSpPr>
          <p:cNvPr id="8195" name="Text Box 5"/>
          <p:cNvSpPr txBox="1">
            <a:spLocks noChangeArrowheads="1"/>
          </p:cNvSpPr>
          <p:nvPr/>
        </p:nvSpPr>
        <p:spPr bwMode="auto">
          <a:xfrm>
            <a:off x="1476375" y="3068638"/>
            <a:ext cx="655320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81000" indent="-381000" eaLnBrk="0" hangingPunct="0">
              <a:defRPr sz="2400">
                <a:solidFill>
                  <a:schemeClr val="tx1"/>
                </a:solidFill>
                <a:latin typeface="Arial" panose="020B0604020202020204" pitchFamily="34" charset="0"/>
                <a:ea typeface="MS PGothic" panose="020B0600070205080204" pitchFamily="34" charset="-128"/>
              </a:defRPr>
            </a:lvl1pPr>
            <a:lvl2pPr marL="742950" indent="-285750" eaLnBrk="0" hangingPunct="0">
              <a:defRPr sz="2400">
                <a:solidFill>
                  <a:schemeClr val="tx1"/>
                </a:solidFill>
                <a:latin typeface="Arial" panose="020B0604020202020204" pitchFamily="34" charset="0"/>
                <a:ea typeface="MS PGothic" panose="020B0600070205080204" pitchFamily="34" charset="-128"/>
              </a:defRPr>
            </a:lvl2pPr>
            <a:lvl3pPr marL="1143000" indent="-228600" eaLnBrk="0" hangingPunct="0">
              <a:defRPr sz="2400">
                <a:solidFill>
                  <a:schemeClr val="tx1"/>
                </a:solidFill>
                <a:latin typeface="Arial" panose="020B0604020202020204" pitchFamily="34" charset="0"/>
                <a:ea typeface="MS PGothic" panose="020B0600070205080204" pitchFamily="34" charset="-128"/>
              </a:defRPr>
            </a:lvl3pPr>
            <a:lvl4pPr marL="1600200" indent="-228600" eaLnBrk="0" hangingPunct="0">
              <a:defRPr sz="2400">
                <a:solidFill>
                  <a:schemeClr val="tx1"/>
                </a:solidFill>
                <a:latin typeface="Arial" panose="020B0604020202020204" pitchFamily="34" charset="0"/>
                <a:ea typeface="MS PGothic" panose="020B0600070205080204" pitchFamily="34" charset="-128"/>
              </a:defRPr>
            </a:lvl4pPr>
            <a:lvl5pPr marL="2057400" indent="-228600" eaLnBrk="0" hangingPunct="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algn="just" eaLnBrk="1" hangingPunct="1">
              <a:spcBef>
                <a:spcPct val="50000"/>
              </a:spcBef>
            </a:pPr>
            <a:r>
              <a:rPr lang="en-GB" altLang="en-US" sz="2000" b="1" i="1">
                <a:latin typeface="Times New Roman" panose="02020603050405020304" pitchFamily="18" charset="0"/>
                <a:cs typeface="Times New Roman" panose="02020603050405020304" pitchFamily="18" charset="0"/>
              </a:rPr>
              <a:t>ii.	&lt; 30 years of age</a:t>
            </a:r>
          </a:p>
        </p:txBody>
      </p:sp>
      <p:sp>
        <p:nvSpPr>
          <p:cNvPr id="8196" name="Text Box 6"/>
          <p:cNvSpPr txBox="1">
            <a:spLocks noChangeArrowheads="1"/>
          </p:cNvSpPr>
          <p:nvPr/>
        </p:nvSpPr>
        <p:spPr bwMode="auto">
          <a:xfrm>
            <a:off x="1476375" y="3644900"/>
            <a:ext cx="7561263"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81000" indent="-381000" eaLnBrk="0" hangingPunct="0">
              <a:defRPr sz="2400">
                <a:solidFill>
                  <a:schemeClr val="tx1"/>
                </a:solidFill>
                <a:latin typeface="Arial" panose="020B0604020202020204" pitchFamily="34" charset="0"/>
                <a:ea typeface="MS PGothic" panose="020B0600070205080204" pitchFamily="34" charset="-128"/>
              </a:defRPr>
            </a:lvl1pPr>
            <a:lvl2pPr marL="742950" indent="-285750" eaLnBrk="0" hangingPunct="0">
              <a:defRPr sz="2400">
                <a:solidFill>
                  <a:schemeClr val="tx1"/>
                </a:solidFill>
                <a:latin typeface="Arial" panose="020B0604020202020204" pitchFamily="34" charset="0"/>
                <a:ea typeface="MS PGothic" panose="020B0600070205080204" pitchFamily="34" charset="-128"/>
              </a:defRPr>
            </a:lvl2pPr>
            <a:lvl3pPr marL="1143000" indent="-228600" eaLnBrk="0" hangingPunct="0">
              <a:defRPr sz="2400">
                <a:solidFill>
                  <a:schemeClr val="tx1"/>
                </a:solidFill>
                <a:latin typeface="Arial" panose="020B0604020202020204" pitchFamily="34" charset="0"/>
                <a:ea typeface="MS PGothic" panose="020B0600070205080204" pitchFamily="34" charset="-128"/>
              </a:defRPr>
            </a:lvl3pPr>
            <a:lvl4pPr marL="1600200" indent="-228600" eaLnBrk="0" hangingPunct="0">
              <a:defRPr sz="2400">
                <a:solidFill>
                  <a:schemeClr val="tx1"/>
                </a:solidFill>
                <a:latin typeface="Arial" panose="020B0604020202020204" pitchFamily="34" charset="0"/>
                <a:ea typeface="MS PGothic" panose="020B0600070205080204" pitchFamily="34" charset="-128"/>
              </a:defRPr>
            </a:lvl4pPr>
            <a:lvl5pPr marL="2057400" indent="-228600" eaLnBrk="0" hangingPunct="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algn="just" eaLnBrk="1" hangingPunct="1">
              <a:spcBef>
                <a:spcPct val="50000"/>
              </a:spcBef>
            </a:pPr>
            <a:r>
              <a:rPr lang="en-GB" altLang="en-US" sz="2000" b="1" i="1">
                <a:latin typeface="Times New Roman" panose="02020603050405020304" pitchFamily="18" charset="0"/>
                <a:cs typeface="Times New Roman" panose="02020603050405020304" pitchFamily="18" charset="0"/>
              </a:rPr>
              <a:t>iii.	Pleasant personality</a:t>
            </a:r>
          </a:p>
        </p:txBody>
      </p:sp>
      <p:sp>
        <p:nvSpPr>
          <p:cNvPr id="8197" name="Text Box 7"/>
          <p:cNvSpPr txBox="1">
            <a:spLocks noChangeArrowheads="1"/>
          </p:cNvSpPr>
          <p:nvPr/>
        </p:nvSpPr>
        <p:spPr bwMode="auto">
          <a:xfrm>
            <a:off x="1476375" y="4310063"/>
            <a:ext cx="7561263"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81000" indent="-381000" eaLnBrk="0" hangingPunct="0">
              <a:defRPr sz="2400">
                <a:solidFill>
                  <a:schemeClr val="tx1"/>
                </a:solidFill>
                <a:latin typeface="Arial" panose="020B0604020202020204" pitchFamily="34" charset="0"/>
                <a:ea typeface="MS PGothic" panose="020B0600070205080204" pitchFamily="34" charset="-128"/>
              </a:defRPr>
            </a:lvl1pPr>
            <a:lvl2pPr marL="742950" indent="-285750" eaLnBrk="0" hangingPunct="0">
              <a:defRPr sz="2400">
                <a:solidFill>
                  <a:schemeClr val="tx1"/>
                </a:solidFill>
                <a:latin typeface="Arial" panose="020B0604020202020204" pitchFamily="34" charset="0"/>
                <a:ea typeface="MS PGothic" panose="020B0600070205080204" pitchFamily="34" charset="-128"/>
              </a:defRPr>
            </a:lvl2pPr>
            <a:lvl3pPr marL="1143000" indent="-228600" eaLnBrk="0" hangingPunct="0">
              <a:defRPr sz="2400">
                <a:solidFill>
                  <a:schemeClr val="tx1"/>
                </a:solidFill>
                <a:latin typeface="Arial" panose="020B0604020202020204" pitchFamily="34" charset="0"/>
                <a:ea typeface="MS PGothic" panose="020B0600070205080204" pitchFamily="34" charset="-128"/>
              </a:defRPr>
            </a:lvl3pPr>
            <a:lvl4pPr marL="1600200" indent="-228600" eaLnBrk="0" hangingPunct="0">
              <a:defRPr sz="2400">
                <a:solidFill>
                  <a:schemeClr val="tx1"/>
                </a:solidFill>
                <a:latin typeface="Arial" panose="020B0604020202020204" pitchFamily="34" charset="0"/>
                <a:ea typeface="MS PGothic" panose="020B0600070205080204" pitchFamily="34" charset="-128"/>
              </a:defRPr>
            </a:lvl4pPr>
            <a:lvl5pPr marL="2057400" indent="-228600" eaLnBrk="0" hangingPunct="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algn="just" eaLnBrk="1" hangingPunct="1">
              <a:spcBef>
                <a:spcPct val="50000"/>
              </a:spcBef>
            </a:pPr>
            <a:r>
              <a:rPr lang="en-GB" altLang="en-US" sz="2000" b="1" i="1">
                <a:latin typeface="Times New Roman" panose="02020603050405020304" pitchFamily="18" charset="0"/>
                <a:cs typeface="Times New Roman" panose="02020603050405020304" pitchFamily="18" charset="0"/>
              </a:rPr>
              <a:t>iv.	Good looking</a:t>
            </a:r>
          </a:p>
        </p:txBody>
      </p:sp>
      <p:sp>
        <p:nvSpPr>
          <p:cNvPr id="8198" name="Text Box 8"/>
          <p:cNvSpPr txBox="1">
            <a:spLocks noChangeArrowheads="1"/>
          </p:cNvSpPr>
          <p:nvPr/>
        </p:nvSpPr>
        <p:spPr bwMode="auto">
          <a:xfrm>
            <a:off x="1476375" y="4941888"/>
            <a:ext cx="7561263"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81000" indent="-381000" eaLnBrk="0" hangingPunct="0">
              <a:defRPr sz="2400">
                <a:solidFill>
                  <a:schemeClr val="tx1"/>
                </a:solidFill>
                <a:latin typeface="Arial" panose="020B0604020202020204" pitchFamily="34" charset="0"/>
                <a:ea typeface="MS PGothic" panose="020B0600070205080204" pitchFamily="34" charset="-128"/>
              </a:defRPr>
            </a:lvl1pPr>
            <a:lvl2pPr marL="742950" indent="-285750" eaLnBrk="0" hangingPunct="0">
              <a:defRPr sz="2400">
                <a:solidFill>
                  <a:schemeClr val="tx1"/>
                </a:solidFill>
                <a:latin typeface="Arial" panose="020B0604020202020204" pitchFamily="34" charset="0"/>
                <a:ea typeface="MS PGothic" panose="020B0600070205080204" pitchFamily="34" charset="-128"/>
              </a:defRPr>
            </a:lvl2pPr>
            <a:lvl3pPr marL="1143000" indent="-228600" eaLnBrk="0" hangingPunct="0">
              <a:defRPr sz="2400">
                <a:solidFill>
                  <a:schemeClr val="tx1"/>
                </a:solidFill>
                <a:latin typeface="Arial" panose="020B0604020202020204" pitchFamily="34" charset="0"/>
                <a:ea typeface="MS PGothic" panose="020B0600070205080204" pitchFamily="34" charset="-128"/>
              </a:defRPr>
            </a:lvl3pPr>
            <a:lvl4pPr marL="1600200" indent="-228600" eaLnBrk="0" hangingPunct="0">
              <a:defRPr sz="2400">
                <a:solidFill>
                  <a:schemeClr val="tx1"/>
                </a:solidFill>
                <a:latin typeface="Arial" panose="020B0604020202020204" pitchFamily="34" charset="0"/>
                <a:ea typeface="MS PGothic" panose="020B0600070205080204" pitchFamily="34" charset="-128"/>
              </a:defRPr>
            </a:lvl4pPr>
            <a:lvl5pPr marL="2057400" indent="-228600" eaLnBrk="0" hangingPunct="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algn="just" eaLnBrk="1" hangingPunct="1">
              <a:spcBef>
                <a:spcPct val="50000"/>
              </a:spcBef>
            </a:pPr>
            <a:r>
              <a:rPr lang="en-GB" altLang="en-US" sz="2000" b="1" i="1">
                <a:latin typeface="Times New Roman" panose="02020603050405020304" pitchFamily="18" charset="0"/>
                <a:cs typeface="Times New Roman" panose="02020603050405020304" pitchFamily="18" charset="0"/>
              </a:rPr>
              <a:t>v.	Good communication skills</a:t>
            </a:r>
          </a:p>
        </p:txBody>
      </p:sp>
      <p:sp>
        <p:nvSpPr>
          <p:cNvPr id="8199" name="Text Box 9"/>
          <p:cNvSpPr txBox="1">
            <a:spLocks noChangeArrowheads="1"/>
          </p:cNvSpPr>
          <p:nvPr/>
        </p:nvSpPr>
        <p:spPr bwMode="auto">
          <a:xfrm>
            <a:off x="971550" y="1700213"/>
            <a:ext cx="7416800"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ea typeface="MS PGothic" panose="020B0600070205080204" pitchFamily="34" charset="-128"/>
              </a:defRPr>
            </a:lvl1pPr>
            <a:lvl2pPr marL="742950" indent="-285750" eaLnBrk="0" hangingPunct="0">
              <a:defRPr sz="2400">
                <a:solidFill>
                  <a:schemeClr val="tx1"/>
                </a:solidFill>
                <a:latin typeface="Arial" panose="020B0604020202020204" pitchFamily="34" charset="0"/>
                <a:ea typeface="MS PGothic" panose="020B0600070205080204" pitchFamily="34" charset="-128"/>
              </a:defRPr>
            </a:lvl2pPr>
            <a:lvl3pPr marL="1143000" indent="-228600" eaLnBrk="0" hangingPunct="0">
              <a:defRPr sz="2400">
                <a:solidFill>
                  <a:schemeClr val="tx1"/>
                </a:solidFill>
                <a:latin typeface="Arial" panose="020B0604020202020204" pitchFamily="34" charset="0"/>
                <a:ea typeface="MS PGothic" panose="020B0600070205080204" pitchFamily="34" charset="-128"/>
              </a:defRPr>
            </a:lvl3pPr>
            <a:lvl4pPr marL="1600200" indent="-228600" eaLnBrk="0" hangingPunct="0">
              <a:defRPr sz="2400">
                <a:solidFill>
                  <a:schemeClr val="tx1"/>
                </a:solidFill>
                <a:latin typeface="Arial" panose="020B0604020202020204" pitchFamily="34" charset="0"/>
                <a:ea typeface="MS PGothic" panose="020B0600070205080204" pitchFamily="34" charset="-128"/>
              </a:defRPr>
            </a:lvl4pPr>
            <a:lvl5pPr marL="2057400" indent="-228600" eaLnBrk="0" hangingPunct="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algn="just" eaLnBrk="1" hangingPunct="1">
              <a:spcBef>
                <a:spcPct val="50000"/>
              </a:spcBef>
            </a:pPr>
            <a:r>
              <a:rPr lang="en-GB" altLang="en-US" sz="2000" b="1" i="1" dirty="0">
                <a:latin typeface="Times New Roman" panose="02020603050405020304" pitchFamily="18" charset="0"/>
                <a:cs typeface="Times New Roman" panose="02020603050405020304" pitchFamily="18" charset="0"/>
              </a:rPr>
              <a:t>Which of the following qualities do you consider are necessary to make a good environmental manager?</a:t>
            </a:r>
          </a:p>
        </p:txBody>
      </p:sp>
      <p:sp>
        <p:nvSpPr>
          <p:cNvPr id="8200" name="Text Box 10"/>
          <p:cNvSpPr txBox="1">
            <a:spLocks noChangeArrowheads="1"/>
          </p:cNvSpPr>
          <p:nvPr/>
        </p:nvSpPr>
        <p:spPr bwMode="auto">
          <a:xfrm>
            <a:off x="1476375" y="5589588"/>
            <a:ext cx="7561263"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81000" indent="-381000" eaLnBrk="0" hangingPunct="0">
              <a:defRPr sz="2400">
                <a:solidFill>
                  <a:schemeClr val="tx1"/>
                </a:solidFill>
                <a:latin typeface="Arial" panose="020B0604020202020204" pitchFamily="34" charset="0"/>
                <a:ea typeface="MS PGothic" panose="020B0600070205080204" pitchFamily="34" charset="-128"/>
              </a:defRPr>
            </a:lvl1pPr>
            <a:lvl2pPr marL="742950" indent="-285750" eaLnBrk="0" hangingPunct="0">
              <a:defRPr sz="2400">
                <a:solidFill>
                  <a:schemeClr val="tx1"/>
                </a:solidFill>
                <a:latin typeface="Arial" panose="020B0604020202020204" pitchFamily="34" charset="0"/>
                <a:ea typeface="MS PGothic" panose="020B0600070205080204" pitchFamily="34" charset="-128"/>
              </a:defRPr>
            </a:lvl2pPr>
            <a:lvl3pPr marL="1143000" indent="-228600" eaLnBrk="0" hangingPunct="0">
              <a:defRPr sz="2400">
                <a:solidFill>
                  <a:schemeClr val="tx1"/>
                </a:solidFill>
                <a:latin typeface="Arial" panose="020B0604020202020204" pitchFamily="34" charset="0"/>
                <a:ea typeface="MS PGothic" panose="020B0600070205080204" pitchFamily="34" charset="-128"/>
              </a:defRPr>
            </a:lvl3pPr>
            <a:lvl4pPr marL="1600200" indent="-228600" eaLnBrk="0" hangingPunct="0">
              <a:defRPr sz="2400">
                <a:solidFill>
                  <a:schemeClr val="tx1"/>
                </a:solidFill>
                <a:latin typeface="Arial" panose="020B0604020202020204" pitchFamily="34" charset="0"/>
                <a:ea typeface="MS PGothic" panose="020B0600070205080204" pitchFamily="34" charset="-128"/>
              </a:defRPr>
            </a:lvl4pPr>
            <a:lvl5pPr marL="2057400" indent="-228600" eaLnBrk="0" hangingPunct="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algn="just" eaLnBrk="1" hangingPunct="1">
              <a:spcBef>
                <a:spcPct val="50000"/>
              </a:spcBef>
            </a:pPr>
            <a:r>
              <a:rPr lang="en-GB" altLang="en-US" sz="2000" b="1" i="1">
                <a:latin typeface="Times New Roman" panose="02020603050405020304" pitchFamily="18" charset="0"/>
                <a:cs typeface="Times New Roman" panose="02020603050405020304" pitchFamily="18" charset="0"/>
              </a:rPr>
              <a:t>vi.	Athletic build</a:t>
            </a:r>
          </a:p>
        </p:txBody>
      </p:sp>
      <p:sp>
        <p:nvSpPr>
          <p:cNvPr id="41995" name="Rectangle 11"/>
          <p:cNvSpPr>
            <a:spLocks noChangeArrowheads="1"/>
          </p:cNvSpPr>
          <p:nvPr/>
        </p:nvSpPr>
        <p:spPr bwMode="auto">
          <a:xfrm>
            <a:off x="1042988" y="476250"/>
            <a:ext cx="6994525" cy="342900"/>
          </a:xfrm>
          <a:prstGeom prst="rect">
            <a:avLst/>
          </a:prstGeom>
          <a:noFill/>
          <a:ln w="9525">
            <a:noFill/>
            <a:miter lim="800000"/>
            <a:headEnd/>
            <a:tailEnd/>
          </a:ln>
          <a:effectLst/>
        </p:spPr>
        <p:txBody>
          <a:bodyPr anchor="ctr"/>
          <a:lstStyle>
            <a:lvl1pPr eaLnBrk="0" hangingPunct="0">
              <a:defRPr sz="2400">
                <a:solidFill>
                  <a:schemeClr val="tx1"/>
                </a:solidFill>
                <a:latin typeface="Arial" panose="020B0604020202020204" pitchFamily="34" charset="0"/>
                <a:ea typeface="MS PGothic" panose="020B0600070205080204" pitchFamily="34" charset="-128"/>
              </a:defRPr>
            </a:lvl1pPr>
            <a:lvl2pPr marL="742950" indent="-285750" eaLnBrk="0" hangingPunct="0">
              <a:defRPr sz="2400">
                <a:solidFill>
                  <a:schemeClr val="tx1"/>
                </a:solidFill>
                <a:latin typeface="Arial" panose="020B0604020202020204" pitchFamily="34" charset="0"/>
                <a:ea typeface="MS PGothic" panose="020B0600070205080204" pitchFamily="34" charset="-128"/>
              </a:defRPr>
            </a:lvl2pPr>
            <a:lvl3pPr marL="1143000" indent="-228600" eaLnBrk="0" hangingPunct="0">
              <a:defRPr sz="2400">
                <a:solidFill>
                  <a:schemeClr val="tx1"/>
                </a:solidFill>
                <a:latin typeface="Arial" panose="020B0604020202020204" pitchFamily="34" charset="0"/>
                <a:ea typeface="MS PGothic" panose="020B0600070205080204" pitchFamily="34" charset="-128"/>
              </a:defRPr>
            </a:lvl3pPr>
            <a:lvl4pPr marL="1600200" indent="-228600" eaLnBrk="0" hangingPunct="0">
              <a:defRPr sz="2400">
                <a:solidFill>
                  <a:schemeClr val="tx1"/>
                </a:solidFill>
                <a:latin typeface="Arial" panose="020B0604020202020204" pitchFamily="34" charset="0"/>
                <a:ea typeface="MS PGothic" panose="020B0600070205080204" pitchFamily="34" charset="-128"/>
              </a:defRPr>
            </a:lvl4pPr>
            <a:lvl5pPr marL="2057400" indent="-228600" eaLnBrk="0" hangingPunct="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algn="ctr" eaLnBrk="1" hangingPunct="1"/>
            <a:endParaRPr lang="en-GB" altLang="en-US" sz="3600" b="1" i="1" dirty="0">
              <a:effectLst>
                <a:outerShdw blurRad="38100" dist="38100" dir="2700000" algn="tl">
                  <a:srgbClr val="C0C0C0"/>
                </a:outerShdw>
              </a:effectLst>
              <a:latin typeface="Copperplate Gothic Bold" panose="020E0705020206020404" pitchFamily="34" charset="0"/>
            </a:endParaRPr>
          </a:p>
        </p:txBody>
      </p:sp>
      <p:pic>
        <p:nvPicPr>
          <p:cNvPr id="2" name="Picture 1"/>
          <p:cNvPicPr>
            <a:picLocks noChangeAspect="1"/>
          </p:cNvPicPr>
          <p:nvPr/>
        </p:nvPicPr>
        <p:blipFill>
          <a:blip r:embed="rId2"/>
          <a:stretch>
            <a:fillRect/>
          </a:stretch>
        </p:blipFill>
        <p:spPr>
          <a:xfrm>
            <a:off x="5724128" y="3437802"/>
            <a:ext cx="3096344" cy="3096344"/>
          </a:xfrm>
          <a:prstGeom prst="rect">
            <a:avLst/>
          </a:prstGeom>
        </p:spPr>
      </p:pic>
      <p:sp>
        <p:nvSpPr>
          <p:cNvPr id="3" name="Footer Placeholder 2"/>
          <p:cNvSpPr>
            <a:spLocks noGrp="1"/>
          </p:cNvSpPr>
          <p:nvPr>
            <p:ph type="ftr" sz="quarter" idx="11"/>
          </p:nvPr>
        </p:nvSpPr>
        <p:spPr/>
        <p:txBody>
          <a:bodyPr/>
          <a:lstStyle/>
          <a:p>
            <a:r>
              <a:rPr lang="en-GB"/>
              <a:t>CH2022</a:t>
            </a:r>
          </a:p>
        </p:txBody>
      </p:sp>
      <p:sp>
        <p:nvSpPr>
          <p:cNvPr id="4" name="Slide Number Placeholder 3"/>
          <p:cNvSpPr>
            <a:spLocks noGrp="1"/>
          </p:cNvSpPr>
          <p:nvPr>
            <p:ph type="sldNum" sz="quarter" idx="12"/>
          </p:nvPr>
        </p:nvSpPr>
        <p:spPr/>
        <p:txBody>
          <a:bodyPr/>
          <a:lstStyle/>
          <a:p>
            <a:fld id="{ACE5A806-0176-4149-8220-74ECA437A4F5}" type="slidenum">
              <a:rPr lang="en-GB" smtClean="0"/>
              <a:pPr/>
              <a:t>89</a:t>
            </a:fld>
            <a:endParaRPr lang="en-GB"/>
          </a:p>
        </p:txBody>
      </p:sp>
    </p:spTree>
    <p:extLst>
      <p:ext uri="{BB962C8B-B14F-4D97-AF65-F5344CB8AC3E}">
        <p14:creationId xmlns:p14="http://schemas.microsoft.com/office/powerpoint/2010/main" val="3848850900"/>
      </p:ext>
    </p:extLst>
  </p:cSld>
  <p:clrMapOvr>
    <a:masterClrMapping/>
  </p:clrMapOvr>
  <p:transition/>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7" name="Text Box 3"/>
          <p:cNvSpPr txBox="1">
            <a:spLocks noChangeArrowheads="1"/>
          </p:cNvSpPr>
          <p:nvPr/>
        </p:nvSpPr>
        <p:spPr bwMode="auto">
          <a:xfrm>
            <a:off x="1115616" y="1002183"/>
            <a:ext cx="80772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81000" indent="-381000" eaLnBrk="0" hangingPunct="0">
              <a:defRPr sz="2400">
                <a:solidFill>
                  <a:schemeClr val="tx1"/>
                </a:solidFill>
                <a:latin typeface="Arial" panose="020B0604020202020204" pitchFamily="34" charset="0"/>
                <a:ea typeface="MS PGothic" panose="020B0600070205080204" pitchFamily="34" charset="-128"/>
              </a:defRPr>
            </a:lvl1pPr>
            <a:lvl2pPr marL="742950" indent="-285750" eaLnBrk="0" hangingPunct="0">
              <a:defRPr sz="2400">
                <a:solidFill>
                  <a:schemeClr val="tx1"/>
                </a:solidFill>
                <a:latin typeface="Arial" panose="020B0604020202020204" pitchFamily="34" charset="0"/>
                <a:ea typeface="MS PGothic" panose="020B0600070205080204" pitchFamily="34" charset="-128"/>
              </a:defRPr>
            </a:lvl2pPr>
            <a:lvl3pPr marL="1143000" indent="-228600" eaLnBrk="0" hangingPunct="0">
              <a:defRPr sz="2400">
                <a:solidFill>
                  <a:schemeClr val="tx1"/>
                </a:solidFill>
                <a:latin typeface="Arial" panose="020B0604020202020204" pitchFamily="34" charset="0"/>
                <a:ea typeface="MS PGothic" panose="020B0600070205080204" pitchFamily="34" charset="-128"/>
              </a:defRPr>
            </a:lvl3pPr>
            <a:lvl4pPr marL="1600200" indent="-228600" eaLnBrk="0" hangingPunct="0">
              <a:defRPr sz="2400">
                <a:solidFill>
                  <a:schemeClr val="tx1"/>
                </a:solidFill>
                <a:latin typeface="Arial" panose="020B0604020202020204" pitchFamily="34" charset="0"/>
                <a:ea typeface="MS PGothic" panose="020B0600070205080204" pitchFamily="34" charset="-128"/>
              </a:defRPr>
            </a:lvl4pPr>
            <a:lvl5pPr marL="2057400" indent="-228600" eaLnBrk="0" hangingPunct="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marL="0" indent="0" algn="just" eaLnBrk="1" hangingPunct="1">
              <a:spcBef>
                <a:spcPct val="50000"/>
              </a:spcBef>
            </a:pPr>
            <a:r>
              <a:rPr lang="en-GB" altLang="en-US" b="1" dirty="0">
                <a:solidFill>
                  <a:srgbClr val="FFFF00"/>
                </a:solidFill>
                <a:latin typeface="Calibri" panose="020F0502020204030204" pitchFamily="34" charset="0"/>
                <a:cs typeface="Calibri" panose="020F0502020204030204" pitchFamily="34" charset="0"/>
              </a:rPr>
              <a:t>Ranking</a:t>
            </a:r>
          </a:p>
        </p:txBody>
      </p:sp>
      <p:sp>
        <p:nvSpPr>
          <p:cNvPr id="9218" name="Text Box 4"/>
          <p:cNvSpPr txBox="1">
            <a:spLocks noChangeArrowheads="1"/>
          </p:cNvSpPr>
          <p:nvPr/>
        </p:nvSpPr>
        <p:spPr bwMode="auto">
          <a:xfrm>
            <a:off x="1042988" y="1700213"/>
            <a:ext cx="7632700"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ea typeface="MS PGothic" panose="020B0600070205080204" pitchFamily="34" charset="-128"/>
              </a:defRPr>
            </a:lvl1pPr>
            <a:lvl2pPr marL="742950" indent="-285750" eaLnBrk="0" hangingPunct="0">
              <a:defRPr sz="2400">
                <a:solidFill>
                  <a:schemeClr val="tx1"/>
                </a:solidFill>
                <a:latin typeface="Arial" panose="020B0604020202020204" pitchFamily="34" charset="0"/>
                <a:ea typeface="MS PGothic" panose="020B0600070205080204" pitchFamily="34" charset="-128"/>
              </a:defRPr>
            </a:lvl2pPr>
            <a:lvl3pPr marL="1143000" indent="-228600" eaLnBrk="0" hangingPunct="0">
              <a:defRPr sz="2400">
                <a:solidFill>
                  <a:schemeClr val="tx1"/>
                </a:solidFill>
                <a:latin typeface="Arial" panose="020B0604020202020204" pitchFamily="34" charset="0"/>
                <a:ea typeface="MS PGothic" panose="020B0600070205080204" pitchFamily="34" charset="-128"/>
              </a:defRPr>
            </a:lvl3pPr>
            <a:lvl4pPr marL="1600200" indent="-228600" eaLnBrk="0" hangingPunct="0">
              <a:defRPr sz="2400">
                <a:solidFill>
                  <a:schemeClr val="tx1"/>
                </a:solidFill>
                <a:latin typeface="Arial" panose="020B0604020202020204" pitchFamily="34" charset="0"/>
                <a:ea typeface="MS PGothic" panose="020B0600070205080204" pitchFamily="34" charset="-128"/>
              </a:defRPr>
            </a:lvl4pPr>
            <a:lvl5pPr marL="2057400" indent="-228600" eaLnBrk="0" hangingPunct="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algn="just" eaLnBrk="1" hangingPunct="1">
              <a:spcBef>
                <a:spcPct val="50000"/>
              </a:spcBef>
            </a:pPr>
            <a:r>
              <a:rPr lang="en-GB" altLang="en-US" sz="2000" b="1" i="1" dirty="0">
                <a:latin typeface="Times New Roman" panose="02020603050405020304" pitchFamily="18" charset="0"/>
                <a:cs typeface="Times New Roman" panose="02020603050405020304" pitchFamily="18" charset="0"/>
              </a:rPr>
              <a:t>Please rank in order of importance the qualities which you consider are necessary to make a good </a:t>
            </a:r>
            <a:r>
              <a:rPr lang="en-GB" altLang="en-US" sz="2000" b="1" i="1" dirty="0">
                <a:latin typeface="Times New Roman" panose="02020603050405020304" pitchFamily="18" charset="0"/>
              </a:rPr>
              <a:t>environmental manager?</a:t>
            </a:r>
            <a:r>
              <a:rPr lang="en-GB" altLang="en-US" sz="2000" b="1" i="1" dirty="0">
                <a:latin typeface="Times New Roman" panose="02020603050405020304" pitchFamily="18" charset="0"/>
                <a:cs typeface="Times New Roman" panose="02020603050405020304" pitchFamily="18" charset="0"/>
              </a:rPr>
              <a:t> </a:t>
            </a:r>
          </a:p>
        </p:txBody>
      </p:sp>
      <p:grpSp>
        <p:nvGrpSpPr>
          <p:cNvPr id="9219" name="Group 5"/>
          <p:cNvGrpSpPr>
            <a:grpSpLocks/>
          </p:cNvGrpSpPr>
          <p:nvPr/>
        </p:nvGrpSpPr>
        <p:grpSpPr bwMode="auto">
          <a:xfrm>
            <a:off x="1042988" y="2636838"/>
            <a:ext cx="3527425" cy="3278187"/>
            <a:chOff x="930" y="1797"/>
            <a:chExt cx="2222" cy="2065"/>
          </a:xfrm>
        </p:grpSpPr>
        <p:grpSp>
          <p:nvGrpSpPr>
            <p:cNvPr id="9227" name="Group 6"/>
            <p:cNvGrpSpPr>
              <a:grpSpLocks/>
            </p:cNvGrpSpPr>
            <p:nvPr/>
          </p:nvGrpSpPr>
          <p:grpSpPr bwMode="auto">
            <a:xfrm>
              <a:off x="930" y="1797"/>
              <a:ext cx="2222" cy="1656"/>
              <a:chOff x="930" y="1797"/>
              <a:chExt cx="2222" cy="1656"/>
            </a:xfrm>
          </p:grpSpPr>
          <p:sp>
            <p:nvSpPr>
              <p:cNvPr id="9229" name="Text Box 7"/>
              <p:cNvSpPr txBox="1">
                <a:spLocks noChangeArrowheads="1"/>
              </p:cNvSpPr>
              <p:nvPr/>
            </p:nvSpPr>
            <p:spPr bwMode="auto">
              <a:xfrm>
                <a:off x="930" y="1797"/>
                <a:ext cx="1587" cy="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81000" indent="-381000" eaLnBrk="0" hangingPunct="0">
                  <a:defRPr sz="2400">
                    <a:solidFill>
                      <a:schemeClr val="tx1"/>
                    </a:solidFill>
                    <a:latin typeface="Arial" panose="020B0604020202020204" pitchFamily="34" charset="0"/>
                    <a:ea typeface="MS PGothic" panose="020B0600070205080204" pitchFamily="34" charset="-128"/>
                  </a:defRPr>
                </a:lvl1pPr>
                <a:lvl2pPr marL="742950" indent="-285750" eaLnBrk="0" hangingPunct="0">
                  <a:defRPr sz="2400">
                    <a:solidFill>
                      <a:schemeClr val="tx1"/>
                    </a:solidFill>
                    <a:latin typeface="Arial" panose="020B0604020202020204" pitchFamily="34" charset="0"/>
                    <a:ea typeface="MS PGothic" panose="020B0600070205080204" pitchFamily="34" charset="-128"/>
                  </a:defRPr>
                </a:lvl2pPr>
                <a:lvl3pPr marL="1143000" indent="-228600" eaLnBrk="0" hangingPunct="0">
                  <a:defRPr sz="2400">
                    <a:solidFill>
                      <a:schemeClr val="tx1"/>
                    </a:solidFill>
                    <a:latin typeface="Arial" panose="020B0604020202020204" pitchFamily="34" charset="0"/>
                    <a:ea typeface="MS PGothic" panose="020B0600070205080204" pitchFamily="34" charset="-128"/>
                  </a:defRPr>
                </a:lvl3pPr>
                <a:lvl4pPr marL="1600200" indent="-228600" eaLnBrk="0" hangingPunct="0">
                  <a:defRPr sz="2400">
                    <a:solidFill>
                      <a:schemeClr val="tx1"/>
                    </a:solidFill>
                    <a:latin typeface="Arial" panose="020B0604020202020204" pitchFamily="34" charset="0"/>
                    <a:ea typeface="MS PGothic" panose="020B0600070205080204" pitchFamily="34" charset="-128"/>
                  </a:defRPr>
                </a:lvl4pPr>
                <a:lvl5pPr marL="2057400" indent="-228600" eaLnBrk="0" hangingPunct="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algn="just" eaLnBrk="1" hangingPunct="1">
                  <a:spcBef>
                    <a:spcPct val="50000"/>
                  </a:spcBef>
                </a:pPr>
                <a:r>
                  <a:rPr lang="en-GB" altLang="en-US" sz="2000" b="1" i="1">
                    <a:latin typeface="Times New Roman" panose="02020603050405020304" pitchFamily="18" charset="0"/>
                    <a:cs typeface="Times New Roman" panose="02020603050405020304" pitchFamily="18" charset="0"/>
                  </a:rPr>
                  <a:t>i.	Perseverance</a:t>
                </a:r>
              </a:p>
            </p:txBody>
          </p:sp>
          <p:sp>
            <p:nvSpPr>
              <p:cNvPr id="9230" name="Text Box 8"/>
              <p:cNvSpPr txBox="1">
                <a:spLocks noChangeArrowheads="1"/>
              </p:cNvSpPr>
              <p:nvPr/>
            </p:nvSpPr>
            <p:spPr bwMode="auto">
              <a:xfrm>
                <a:off x="930" y="2160"/>
                <a:ext cx="1769" cy="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81000" indent="-381000" eaLnBrk="0" hangingPunct="0">
                  <a:defRPr sz="2400">
                    <a:solidFill>
                      <a:schemeClr val="tx1"/>
                    </a:solidFill>
                    <a:latin typeface="Arial" panose="020B0604020202020204" pitchFamily="34" charset="0"/>
                    <a:ea typeface="MS PGothic" panose="020B0600070205080204" pitchFamily="34" charset="-128"/>
                  </a:defRPr>
                </a:lvl1pPr>
                <a:lvl2pPr marL="742950" indent="-285750" eaLnBrk="0" hangingPunct="0">
                  <a:defRPr sz="2400">
                    <a:solidFill>
                      <a:schemeClr val="tx1"/>
                    </a:solidFill>
                    <a:latin typeface="Arial" panose="020B0604020202020204" pitchFamily="34" charset="0"/>
                    <a:ea typeface="MS PGothic" panose="020B0600070205080204" pitchFamily="34" charset="-128"/>
                  </a:defRPr>
                </a:lvl2pPr>
                <a:lvl3pPr marL="1143000" indent="-228600" eaLnBrk="0" hangingPunct="0">
                  <a:defRPr sz="2400">
                    <a:solidFill>
                      <a:schemeClr val="tx1"/>
                    </a:solidFill>
                    <a:latin typeface="Arial" panose="020B0604020202020204" pitchFamily="34" charset="0"/>
                    <a:ea typeface="MS PGothic" panose="020B0600070205080204" pitchFamily="34" charset="-128"/>
                  </a:defRPr>
                </a:lvl3pPr>
                <a:lvl4pPr marL="1600200" indent="-228600" eaLnBrk="0" hangingPunct="0">
                  <a:defRPr sz="2400">
                    <a:solidFill>
                      <a:schemeClr val="tx1"/>
                    </a:solidFill>
                    <a:latin typeface="Arial" panose="020B0604020202020204" pitchFamily="34" charset="0"/>
                    <a:ea typeface="MS PGothic" panose="020B0600070205080204" pitchFamily="34" charset="-128"/>
                  </a:defRPr>
                </a:lvl4pPr>
                <a:lvl5pPr marL="2057400" indent="-228600" eaLnBrk="0" hangingPunct="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algn="just" eaLnBrk="1" hangingPunct="1">
                  <a:spcBef>
                    <a:spcPct val="50000"/>
                  </a:spcBef>
                </a:pPr>
                <a:r>
                  <a:rPr lang="en-GB" altLang="en-US" sz="2000" b="1" i="1">
                    <a:latin typeface="Times New Roman" panose="02020603050405020304" pitchFamily="18" charset="0"/>
                    <a:cs typeface="Times New Roman" panose="02020603050405020304" pitchFamily="18" charset="0"/>
                  </a:rPr>
                  <a:t>ii.	&lt; 30 years of age</a:t>
                </a:r>
              </a:p>
            </p:txBody>
          </p:sp>
          <p:sp>
            <p:nvSpPr>
              <p:cNvPr id="9231" name="Text Box 9"/>
              <p:cNvSpPr txBox="1">
                <a:spLocks noChangeArrowheads="1"/>
              </p:cNvSpPr>
              <p:nvPr/>
            </p:nvSpPr>
            <p:spPr bwMode="auto">
              <a:xfrm>
                <a:off x="930" y="2478"/>
                <a:ext cx="1814" cy="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81000" indent="-381000" eaLnBrk="0" hangingPunct="0">
                  <a:defRPr sz="2400">
                    <a:solidFill>
                      <a:schemeClr val="tx1"/>
                    </a:solidFill>
                    <a:latin typeface="Arial" panose="020B0604020202020204" pitchFamily="34" charset="0"/>
                    <a:ea typeface="MS PGothic" panose="020B0600070205080204" pitchFamily="34" charset="-128"/>
                  </a:defRPr>
                </a:lvl1pPr>
                <a:lvl2pPr marL="742950" indent="-285750" eaLnBrk="0" hangingPunct="0">
                  <a:defRPr sz="2400">
                    <a:solidFill>
                      <a:schemeClr val="tx1"/>
                    </a:solidFill>
                    <a:latin typeface="Arial" panose="020B0604020202020204" pitchFamily="34" charset="0"/>
                    <a:ea typeface="MS PGothic" panose="020B0600070205080204" pitchFamily="34" charset="-128"/>
                  </a:defRPr>
                </a:lvl2pPr>
                <a:lvl3pPr marL="1143000" indent="-228600" eaLnBrk="0" hangingPunct="0">
                  <a:defRPr sz="2400">
                    <a:solidFill>
                      <a:schemeClr val="tx1"/>
                    </a:solidFill>
                    <a:latin typeface="Arial" panose="020B0604020202020204" pitchFamily="34" charset="0"/>
                    <a:ea typeface="MS PGothic" panose="020B0600070205080204" pitchFamily="34" charset="-128"/>
                  </a:defRPr>
                </a:lvl3pPr>
                <a:lvl4pPr marL="1600200" indent="-228600" eaLnBrk="0" hangingPunct="0">
                  <a:defRPr sz="2400">
                    <a:solidFill>
                      <a:schemeClr val="tx1"/>
                    </a:solidFill>
                    <a:latin typeface="Arial" panose="020B0604020202020204" pitchFamily="34" charset="0"/>
                    <a:ea typeface="MS PGothic" panose="020B0600070205080204" pitchFamily="34" charset="-128"/>
                  </a:defRPr>
                </a:lvl4pPr>
                <a:lvl5pPr marL="2057400" indent="-228600" eaLnBrk="0" hangingPunct="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algn="just" eaLnBrk="1" hangingPunct="1">
                  <a:spcBef>
                    <a:spcPct val="50000"/>
                  </a:spcBef>
                </a:pPr>
                <a:r>
                  <a:rPr lang="en-GB" altLang="en-US" sz="2000" b="1" i="1">
                    <a:latin typeface="Times New Roman" panose="02020603050405020304" pitchFamily="18" charset="0"/>
                    <a:cs typeface="Times New Roman" panose="02020603050405020304" pitchFamily="18" charset="0"/>
                  </a:rPr>
                  <a:t>iii.	Pleasant personality</a:t>
                </a:r>
              </a:p>
            </p:txBody>
          </p:sp>
          <p:sp>
            <p:nvSpPr>
              <p:cNvPr id="9232" name="Text Box 10"/>
              <p:cNvSpPr txBox="1">
                <a:spLocks noChangeArrowheads="1"/>
              </p:cNvSpPr>
              <p:nvPr/>
            </p:nvSpPr>
            <p:spPr bwMode="auto">
              <a:xfrm>
                <a:off x="930" y="2840"/>
                <a:ext cx="2086" cy="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81000" indent="-381000" eaLnBrk="0" hangingPunct="0">
                  <a:defRPr sz="2400">
                    <a:solidFill>
                      <a:schemeClr val="tx1"/>
                    </a:solidFill>
                    <a:latin typeface="Arial" panose="020B0604020202020204" pitchFamily="34" charset="0"/>
                    <a:ea typeface="MS PGothic" panose="020B0600070205080204" pitchFamily="34" charset="-128"/>
                  </a:defRPr>
                </a:lvl1pPr>
                <a:lvl2pPr marL="742950" indent="-285750" eaLnBrk="0" hangingPunct="0">
                  <a:defRPr sz="2400">
                    <a:solidFill>
                      <a:schemeClr val="tx1"/>
                    </a:solidFill>
                    <a:latin typeface="Arial" panose="020B0604020202020204" pitchFamily="34" charset="0"/>
                    <a:ea typeface="MS PGothic" panose="020B0600070205080204" pitchFamily="34" charset="-128"/>
                  </a:defRPr>
                </a:lvl2pPr>
                <a:lvl3pPr marL="1143000" indent="-228600" eaLnBrk="0" hangingPunct="0">
                  <a:defRPr sz="2400">
                    <a:solidFill>
                      <a:schemeClr val="tx1"/>
                    </a:solidFill>
                    <a:latin typeface="Arial" panose="020B0604020202020204" pitchFamily="34" charset="0"/>
                    <a:ea typeface="MS PGothic" panose="020B0600070205080204" pitchFamily="34" charset="-128"/>
                  </a:defRPr>
                </a:lvl3pPr>
                <a:lvl4pPr marL="1600200" indent="-228600" eaLnBrk="0" hangingPunct="0">
                  <a:defRPr sz="2400">
                    <a:solidFill>
                      <a:schemeClr val="tx1"/>
                    </a:solidFill>
                    <a:latin typeface="Arial" panose="020B0604020202020204" pitchFamily="34" charset="0"/>
                    <a:ea typeface="MS PGothic" panose="020B0600070205080204" pitchFamily="34" charset="-128"/>
                  </a:defRPr>
                </a:lvl4pPr>
                <a:lvl5pPr marL="2057400" indent="-228600" eaLnBrk="0" hangingPunct="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algn="just" eaLnBrk="1" hangingPunct="1">
                  <a:spcBef>
                    <a:spcPct val="50000"/>
                  </a:spcBef>
                </a:pPr>
                <a:r>
                  <a:rPr lang="en-GB" altLang="en-US" sz="2000" b="1" i="1">
                    <a:latin typeface="Times New Roman" panose="02020603050405020304" pitchFamily="18" charset="0"/>
                    <a:cs typeface="Times New Roman" panose="02020603050405020304" pitchFamily="18" charset="0"/>
                  </a:rPr>
                  <a:t>iv.	Good looking</a:t>
                </a:r>
              </a:p>
            </p:txBody>
          </p:sp>
          <p:sp>
            <p:nvSpPr>
              <p:cNvPr id="9233" name="Text Box 11"/>
              <p:cNvSpPr txBox="1">
                <a:spLocks noChangeArrowheads="1"/>
              </p:cNvSpPr>
              <p:nvPr/>
            </p:nvSpPr>
            <p:spPr bwMode="auto">
              <a:xfrm>
                <a:off x="930" y="3203"/>
                <a:ext cx="2222" cy="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81000" indent="-381000" eaLnBrk="0" hangingPunct="0">
                  <a:defRPr sz="2400">
                    <a:solidFill>
                      <a:schemeClr val="tx1"/>
                    </a:solidFill>
                    <a:latin typeface="Arial" panose="020B0604020202020204" pitchFamily="34" charset="0"/>
                    <a:ea typeface="MS PGothic" panose="020B0600070205080204" pitchFamily="34" charset="-128"/>
                  </a:defRPr>
                </a:lvl1pPr>
                <a:lvl2pPr marL="742950" indent="-285750" eaLnBrk="0" hangingPunct="0">
                  <a:defRPr sz="2400">
                    <a:solidFill>
                      <a:schemeClr val="tx1"/>
                    </a:solidFill>
                    <a:latin typeface="Arial" panose="020B0604020202020204" pitchFamily="34" charset="0"/>
                    <a:ea typeface="MS PGothic" panose="020B0600070205080204" pitchFamily="34" charset="-128"/>
                  </a:defRPr>
                </a:lvl2pPr>
                <a:lvl3pPr marL="1143000" indent="-228600" eaLnBrk="0" hangingPunct="0">
                  <a:defRPr sz="2400">
                    <a:solidFill>
                      <a:schemeClr val="tx1"/>
                    </a:solidFill>
                    <a:latin typeface="Arial" panose="020B0604020202020204" pitchFamily="34" charset="0"/>
                    <a:ea typeface="MS PGothic" panose="020B0600070205080204" pitchFamily="34" charset="-128"/>
                  </a:defRPr>
                </a:lvl3pPr>
                <a:lvl4pPr marL="1600200" indent="-228600" eaLnBrk="0" hangingPunct="0">
                  <a:defRPr sz="2400">
                    <a:solidFill>
                      <a:schemeClr val="tx1"/>
                    </a:solidFill>
                    <a:latin typeface="Arial" panose="020B0604020202020204" pitchFamily="34" charset="0"/>
                    <a:ea typeface="MS PGothic" panose="020B0600070205080204" pitchFamily="34" charset="-128"/>
                  </a:defRPr>
                </a:lvl4pPr>
                <a:lvl5pPr marL="2057400" indent="-228600" eaLnBrk="0" hangingPunct="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algn="just" eaLnBrk="1" hangingPunct="1">
                  <a:spcBef>
                    <a:spcPct val="50000"/>
                  </a:spcBef>
                </a:pPr>
                <a:r>
                  <a:rPr lang="en-GB" altLang="en-US" sz="2000" b="1" i="1">
                    <a:latin typeface="Times New Roman" panose="02020603050405020304" pitchFamily="18" charset="0"/>
                    <a:cs typeface="Times New Roman" panose="02020603050405020304" pitchFamily="18" charset="0"/>
                  </a:rPr>
                  <a:t>v.	Good communication skills</a:t>
                </a:r>
              </a:p>
            </p:txBody>
          </p:sp>
        </p:grpSp>
        <p:sp>
          <p:nvSpPr>
            <p:cNvPr id="9228" name="Text Box 12"/>
            <p:cNvSpPr txBox="1">
              <a:spLocks noChangeArrowheads="1"/>
            </p:cNvSpPr>
            <p:nvPr/>
          </p:nvSpPr>
          <p:spPr bwMode="auto">
            <a:xfrm>
              <a:off x="930" y="3612"/>
              <a:ext cx="2177" cy="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81000" indent="-381000" eaLnBrk="0" hangingPunct="0">
                <a:defRPr sz="2400">
                  <a:solidFill>
                    <a:schemeClr val="tx1"/>
                  </a:solidFill>
                  <a:latin typeface="Arial" panose="020B0604020202020204" pitchFamily="34" charset="0"/>
                  <a:ea typeface="MS PGothic" panose="020B0600070205080204" pitchFamily="34" charset="-128"/>
                </a:defRPr>
              </a:lvl1pPr>
              <a:lvl2pPr marL="742950" indent="-285750" eaLnBrk="0" hangingPunct="0">
                <a:defRPr sz="2400">
                  <a:solidFill>
                    <a:schemeClr val="tx1"/>
                  </a:solidFill>
                  <a:latin typeface="Arial" panose="020B0604020202020204" pitchFamily="34" charset="0"/>
                  <a:ea typeface="MS PGothic" panose="020B0600070205080204" pitchFamily="34" charset="-128"/>
                </a:defRPr>
              </a:lvl2pPr>
              <a:lvl3pPr marL="1143000" indent="-228600" eaLnBrk="0" hangingPunct="0">
                <a:defRPr sz="2400">
                  <a:solidFill>
                    <a:schemeClr val="tx1"/>
                  </a:solidFill>
                  <a:latin typeface="Arial" panose="020B0604020202020204" pitchFamily="34" charset="0"/>
                  <a:ea typeface="MS PGothic" panose="020B0600070205080204" pitchFamily="34" charset="-128"/>
                </a:defRPr>
              </a:lvl3pPr>
              <a:lvl4pPr marL="1600200" indent="-228600" eaLnBrk="0" hangingPunct="0">
                <a:defRPr sz="2400">
                  <a:solidFill>
                    <a:schemeClr val="tx1"/>
                  </a:solidFill>
                  <a:latin typeface="Arial" panose="020B0604020202020204" pitchFamily="34" charset="0"/>
                  <a:ea typeface="MS PGothic" panose="020B0600070205080204" pitchFamily="34" charset="-128"/>
                </a:defRPr>
              </a:lvl4pPr>
              <a:lvl5pPr marL="2057400" indent="-228600" eaLnBrk="0" hangingPunct="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algn="just" eaLnBrk="1" hangingPunct="1">
                <a:spcBef>
                  <a:spcPct val="50000"/>
                </a:spcBef>
              </a:pPr>
              <a:r>
                <a:rPr lang="en-GB" altLang="en-US" sz="2000" b="1" i="1">
                  <a:latin typeface="Times New Roman" panose="02020603050405020304" pitchFamily="18" charset="0"/>
                  <a:cs typeface="Times New Roman" panose="02020603050405020304" pitchFamily="18" charset="0"/>
                </a:rPr>
                <a:t>vi.	Athletic build</a:t>
              </a:r>
            </a:p>
          </p:txBody>
        </p:sp>
      </p:grpSp>
      <p:pic>
        <p:nvPicPr>
          <p:cNvPr id="2" name="Picture 1"/>
          <p:cNvPicPr>
            <a:picLocks noChangeAspect="1"/>
          </p:cNvPicPr>
          <p:nvPr/>
        </p:nvPicPr>
        <p:blipFill>
          <a:blip r:embed="rId2"/>
          <a:stretch>
            <a:fillRect/>
          </a:stretch>
        </p:blipFill>
        <p:spPr>
          <a:xfrm>
            <a:off x="5724128" y="3075111"/>
            <a:ext cx="2857500" cy="2857500"/>
          </a:xfrm>
          <a:prstGeom prst="rect">
            <a:avLst/>
          </a:prstGeom>
        </p:spPr>
      </p:pic>
      <p:sp>
        <p:nvSpPr>
          <p:cNvPr id="3" name="Footer Placeholder 2"/>
          <p:cNvSpPr>
            <a:spLocks noGrp="1"/>
          </p:cNvSpPr>
          <p:nvPr>
            <p:ph type="ftr" sz="quarter" idx="11"/>
          </p:nvPr>
        </p:nvSpPr>
        <p:spPr/>
        <p:txBody>
          <a:bodyPr/>
          <a:lstStyle/>
          <a:p>
            <a:r>
              <a:rPr lang="en-GB"/>
              <a:t>CH2022</a:t>
            </a:r>
          </a:p>
        </p:txBody>
      </p:sp>
      <p:sp>
        <p:nvSpPr>
          <p:cNvPr id="4" name="Slide Number Placeholder 3"/>
          <p:cNvSpPr>
            <a:spLocks noGrp="1"/>
          </p:cNvSpPr>
          <p:nvPr>
            <p:ph type="sldNum" sz="quarter" idx="12"/>
          </p:nvPr>
        </p:nvSpPr>
        <p:spPr/>
        <p:txBody>
          <a:bodyPr/>
          <a:lstStyle/>
          <a:p>
            <a:fld id="{ACE5A806-0176-4149-8220-74ECA437A4F5}" type="slidenum">
              <a:rPr lang="en-GB" smtClean="0"/>
              <a:pPr/>
              <a:t>90</a:t>
            </a:fld>
            <a:endParaRPr lang="en-GB"/>
          </a:p>
        </p:txBody>
      </p:sp>
    </p:spTree>
    <p:extLst>
      <p:ext uri="{BB962C8B-B14F-4D97-AF65-F5344CB8AC3E}">
        <p14:creationId xmlns:p14="http://schemas.microsoft.com/office/powerpoint/2010/main" val="32454280"/>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9219"/>
                                        </p:tgtEl>
                                        <p:attrNameLst>
                                          <p:attrName>style.visibility</p:attrName>
                                        </p:attrNameLst>
                                      </p:cBhvr>
                                      <p:to>
                                        <p:strVal val="visible"/>
                                      </p:to>
                                    </p:set>
                                    <p:animEffect transition="in" filter="randombar(horizontal)">
                                      <p:cBhvr>
                                        <p:cTn id="7" dur="500"/>
                                        <p:tgtEl>
                                          <p:spTgt spid="92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1" name="Text Box 3"/>
          <p:cNvSpPr txBox="1">
            <a:spLocks noChangeArrowheads="1"/>
          </p:cNvSpPr>
          <p:nvPr/>
        </p:nvSpPr>
        <p:spPr bwMode="auto">
          <a:xfrm>
            <a:off x="892969" y="663506"/>
            <a:ext cx="8077200"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81000" indent="-381000" eaLnBrk="0" hangingPunct="0">
              <a:defRPr sz="2400">
                <a:solidFill>
                  <a:schemeClr val="tx1"/>
                </a:solidFill>
                <a:latin typeface="Arial" panose="020B0604020202020204" pitchFamily="34" charset="0"/>
                <a:ea typeface="MS PGothic" panose="020B0600070205080204" pitchFamily="34" charset="-128"/>
              </a:defRPr>
            </a:lvl1pPr>
            <a:lvl2pPr marL="742950" indent="-285750" eaLnBrk="0" hangingPunct="0">
              <a:defRPr sz="2400">
                <a:solidFill>
                  <a:schemeClr val="tx1"/>
                </a:solidFill>
                <a:latin typeface="Arial" panose="020B0604020202020204" pitchFamily="34" charset="0"/>
                <a:ea typeface="MS PGothic" panose="020B0600070205080204" pitchFamily="34" charset="-128"/>
              </a:defRPr>
            </a:lvl2pPr>
            <a:lvl3pPr marL="1143000" indent="-228600" eaLnBrk="0" hangingPunct="0">
              <a:defRPr sz="2400">
                <a:solidFill>
                  <a:schemeClr val="tx1"/>
                </a:solidFill>
                <a:latin typeface="Arial" panose="020B0604020202020204" pitchFamily="34" charset="0"/>
                <a:ea typeface="MS PGothic" panose="020B0600070205080204" pitchFamily="34" charset="-128"/>
              </a:defRPr>
            </a:lvl3pPr>
            <a:lvl4pPr marL="1600200" indent="-228600" eaLnBrk="0" hangingPunct="0">
              <a:defRPr sz="2400">
                <a:solidFill>
                  <a:schemeClr val="tx1"/>
                </a:solidFill>
                <a:latin typeface="Arial" panose="020B0604020202020204" pitchFamily="34" charset="0"/>
                <a:ea typeface="MS PGothic" panose="020B0600070205080204" pitchFamily="34" charset="-128"/>
              </a:defRPr>
            </a:lvl4pPr>
            <a:lvl5pPr marL="2057400" indent="-228600" eaLnBrk="0" hangingPunct="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marL="0" indent="0" algn="just" eaLnBrk="1" hangingPunct="1">
              <a:spcBef>
                <a:spcPct val="50000"/>
              </a:spcBef>
            </a:pPr>
            <a:r>
              <a:rPr lang="en-GB" altLang="en-US" sz="3200" b="1" dirty="0">
                <a:solidFill>
                  <a:srgbClr val="FFFF00"/>
                </a:solidFill>
                <a:latin typeface="Calibri" panose="020F0502020204030204" pitchFamily="34" charset="0"/>
                <a:cs typeface="Calibri" panose="020F0502020204030204" pitchFamily="34" charset="0"/>
              </a:rPr>
              <a:t>Rating &amp; Visual Analogue Scales</a:t>
            </a:r>
          </a:p>
        </p:txBody>
      </p:sp>
      <p:sp>
        <p:nvSpPr>
          <p:cNvPr id="10242" name="Text Box 4"/>
          <p:cNvSpPr txBox="1">
            <a:spLocks noChangeArrowheads="1"/>
          </p:cNvSpPr>
          <p:nvPr/>
        </p:nvSpPr>
        <p:spPr bwMode="auto">
          <a:xfrm>
            <a:off x="1403350" y="2852738"/>
            <a:ext cx="3743325"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81000" indent="-381000" eaLnBrk="0" hangingPunct="0">
              <a:defRPr sz="2400">
                <a:solidFill>
                  <a:schemeClr val="tx1"/>
                </a:solidFill>
                <a:latin typeface="Arial" panose="020B0604020202020204" pitchFamily="34" charset="0"/>
                <a:ea typeface="MS PGothic" panose="020B0600070205080204" pitchFamily="34" charset="-128"/>
              </a:defRPr>
            </a:lvl1pPr>
            <a:lvl2pPr marL="742950" indent="-285750" eaLnBrk="0" hangingPunct="0">
              <a:defRPr sz="2400">
                <a:solidFill>
                  <a:schemeClr val="tx1"/>
                </a:solidFill>
                <a:latin typeface="Arial" panose="020B0604020202020204" pitchFamily="34" charset="0"/>
                <a:ea typeface="MS PGothic" panose="020B0600070205080204" pitchFamily="34" charset="-128"/>
              </a:defRPr>
            </a:lvl2pPr>
            <a:lvl3pPr marL="1143000" indent="-228600" eaLnBrk="0" hangingPunct="0">
              <a:defRPr sz="2400">
                <a:solidFill>
                  <a:schemeClr val="tx1"/>
                </a:solidFill>
                <a:latin typeface="Arial" panose="020B0604020202020204" pitchFamily="34" charset="0"/>
                <a:ea typeface="MS PGothic" panose="020B0600070205080204" pitchFamily="34" charset="-128"/>
              </a:defRPr>
            </a:lvl3pPr>
            <a:lvl4pPr marL="1600200" indent="-228600" eaLnBrk="0" hangingPunct="0">
              <a:defRPr sz="2400">
                <a:solidFill>
                  <a:schemeClr val="tx1"/>
                </a:solidFill>
                <a:latin typeface="Arial" panose="020B0604020202020204" pitchFamily="34" charset="0"/>
                <a:ea typeface="MS PGothic" panose="020B0600070205080204" pitchFamily="34" charset="-128"/>
              </a:defRPr>
            </a:lvl4pPr>
            <a:lvl5pPr marL="2057400" indent="-228600" eaLnBrk="0" hangingPunct="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algn="just" eaLnBrk="1" hangingPunct="1">
              <a:spcBef>
                <a:spcPct val="50000"/>
              </a:spcBef>
            </a:pPr>
            <a:r>
              <a:rPr lang="en-GB" altLang="en-US" sz="2000" b="1" i="1">
                <a:latin typeface="Times New Roman" panose="02020603050405020304" pitchFamily="18" charset="0"/>
                <a:cs typeface="Times New Roman" panose="02020603050405020304" pitchFamily="18" charset="0"/>
              </a:rPr>
              <a:t>i.	Please give a score out of ten</a:t>
            </a:r>
          </a:p>
        </p:txBody>
      </p:sp>
      <p:sp>
        <p:nvSpPr>
          <p:cNvPr id="10243" name="Text Box 5"/>
          <p:cNvSpPr txBox="1">
            <a:spLocks noChangeArrowheads="1"/>
          </p:cNvSpPr>
          <p:nvPr/>
        </p:nvSpPr>
        <p:spPr bwMode="auto">
          <a:xfrm>
            <a:off x="1403350" y="3716338"/>
            <a:ext cx="655320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81000" indent="-381000" eaLnBrk="0" hangingPunct="0">
              <a:defRPr sz="2400">
                <a:solidFill>
                  <a:schemeClr val="tx1"/>
                </a:solidFill>
                <a:latin typeface="Arial" panose="020B0604020202020204" pitchFamily="34" charset="0"/>
                <a:ea typeface="MS PGothic" panose="020B0600070205080204" pitchFamily="34" charset="-128"/>
              </a:defRPr>
            </a:lvl1pPr>
            <a:lvl2pPr marL="742950" indent="-285750" eaLnBrk="0" hangingPunct="0">
              <a:defRPr sz="2400">
                <a:solidFill>
                  <a:schemeClr val="tx1"/>
                </a:solidFill>
                <a:latin typeface="Arial" panose="020B0604020202020204" pitchFamily="34" charset="0"/>
                <a:ea typeface="MS PGothic" panose="020B0600070205080204" pitchFamily="34" charset="-128"/>
              </a:defRPr>
            </a:lvl2pPr>
            <a:lvl3pPr marL="1143000" indent="-228600" eaLnBrk="0" hangingPunct="0">
              <a:defRPr sz="2400">
                <a:solidFill>
                  <a:schemeClr val="tx1"/>
                </a:solidFill>
                <a:latin typeface="Arial" panose="020B0604020202020204" pitchFamily="34" charset="0"/>
                <a:ea typeface="MS PGothic" panose="020B0600070205080204" pitchFamily="34" charset="-128"/>
              </a:defRPr>
            </a:lvl3pPr>
            <a:lvl4pPr marL="1600200" indent="-228600" eaLnBrk="0" hangingPunct="0">
              <a:defRPr sz="2400">
                <a:solidFill>
                  <a:schemeClr val="tx1"/>
                </a:solidFill>
                <a:latin typeface="Arial" panose="020B0604020202020204" pitchFamily="34" charset="0"/>
                <a:ea typeface="MS PGothic" panose="020B0600070205080204" pitchFamily="34" charset="-128"/>
              </a:defRPr>
            </a:lvl4pPr>
            <a:lvl5pPr marL="2057400" indent="-228600" eaLnBrk="0" hangingPunct="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algn="just" eaLnBrk="1" hangingPunct="1">
              <a:spcBef>
                <a:spcPct val="50000"/>
              </a:spcBef>
            </a:pPr>
            <a:r>
              <a:rPr lang="en-GB" altLang="en-US" sz="2000" b="1" i="1" dirty="0">
                <a:latin typeface="Times New Roman" panose="02020603050405020304" pitchFamily="18" charset="0"/>
                <a:cs typeface="Times New Roman" panose="02020603050405020304" pitchFamily="18" charset="0"/>
              </a:rPr>
              <a:t>ii.	Please indicate your answer on the line below:</a:t>
            </a:r>
          </a:p>
        </p:txBody>
      </p:sp>
      <p:sp>
        <p:nvSpPr>
          <p:cNvPr id="10244" name="Text Box 6"/>
          <p:cNvSpPr txBox="1">
            <a:spLocks noChangeArrowheads="1"/>
          </p:cNvSpPr>
          <p:nvPr/>
        </p:nvSpPr>
        <p:spPr bwMode="auto">
          <a:xfrm>
            <a:off x="1258888" y="2133600"/>
            <a:ext cx="763270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ea typeface="MS PGothic" panose="020B0600070205080204" pitchFamily="34" charset="-128"/>
              </a:defRPr>
            </a:lvl1pPr>
            <a:lvl2pPr marL="742950" indent="-285750" eaLnBrk="0" hangingPunct="0">
              <a:defRPr sz="2400">
                <a:solidFill>
                  <a:schemeClr val="tx1"/>
                </a:solidFill>
                <a:latin typeface="Arial" panose="020B0604020202020204" pitchFamily="34" charset="0"/>
                <a:ea typeface="MS PGothic" panose="020B0600070205080204" pitchFamily="34" charset="-128"/>
              </a:defRPr>
            </a:lvl2pPr>
            <a:lvl3pPr marL="1143000" indent="-228600" eaLnBrk="0" hangingPunct="0">
              <a:defRPr sz="2400">
                <a:solidFill>
                  <a:schemeClr val="tx1"/>
                </a:solidFill>
                <a:latin typeface="Arial" panose="020B0604020202020204" pitchFamily="34" charset="0"/>
                <a:ea typeface="MS PGothic" panose="020B0600070205080204" pitchFamily="34" charset="-128"/>
              </a:defRPr>
            </a:lvl3pPr>
            <a:lvl4pPr marL="1600200" indent="-228600" eaLnBrk="0" hangingPunct="0">
              <a:defRPr sz="2400">
                <a:solidFill>
                  <a:schemeClr val="tx1"/>
                </a:solidFill>
                <a:latin typeface="Arial" panose="020B0604020202020204" pitchFamily="34" charset="0"/>
                <a:ea typeface="MS PGothic" panose="020B0600070205080204" pitchFamily="34" charset="-128"/>
              </a:defRPr>
            </a:lvl4pPr>
            <a:lvl5pPr marL="2057400" indent="-228600" eaLnBrk="0" hangingPunct="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algn="just" eaLnBrk="1" hangingPunct="1">
              <a:spcBef>
                <a:spcPct val="50000"/>
              </a:spcBef>
            </a:pPr>
            <a:r>
              <a:rPr lang="en-GB" altLang="en-US" sz="2000" b="1" i="1" dirty="0">
                <a:solidFill>
                  <a:srgbClr val="FFFF00"/>
                </a:solidFill>
                <a:latin typeface="Times New Roman" panose="02020603050405020304" pitchFamily="18" charset="0"/>
                <a:cs typeface="Times New Roman" panose="02020603050405020304" pitchFamily="18" charset="0"/>
              </a:rPr>
              <a:t>How would you rate the content of this lecture/course?</a:t>
            </a:r>
          </a:p>
        </p:txBody>
      </p:sp>
      <p:sp>
        <p:nvSpPr>
          <p:cNvPr id="10245" name="Text Box 7"/>
          <p:cNvSpPr txBox="1">
            <a:spLocks noChangeArrowheads="1"/>
          </p:cNvSpPr>
          <p:nvPr/>
        </p:nvSpPr>
        <p:spPr bwMode="auto">
          <a:xfrm>
            <a:off x="5940425" y="2852738"/>
            <a:ext cx="720725"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ea typeface="MS PGothic" panose="020B0600070205080204" pitchFamily="34" charset="-128"/>
              </a:defRPr>
            </a:lvl1pPr>
            <a:lvl2pPr marL="742950" indent="-285750" eaLnBrk="0" hangingPunct="0">
              <a:defRPr sz="2400">
                <a:solidFill>
                  <a:schemeClr val="tx1"/>
                </a:solidFill>
                <a:latin typeface="Arial" panose="020B0604020202020204" pitchFamily="34" charset="0"/>
                <a:ea typeface="MS PGothic" panose="020B0600070205080204" pitchFamily="34" charset="-128"/>
              </a:defRPr>
            </a:lvl2pPr>
            <a:lvl3pPr marL="1143000" indent="-228600" eaLnBrk="0" hangingPunct="0">
              <a:defRPr sz="2400">
                <a:solidFill>
                  <a:schemeClr val="tx1"/>
                </a:solidFill>
                <a:latin typeface="Arial" panose="020B0604020202020204" pitchFamily="34" charset="0"/>
                <a:ea typeface="MS PGothic" panose="020B0600070205080204" pitchFamily="34" charset="-128"/>
              </a:defRPr>
            </a:lvl3pPr>
            <a:lvl4pPr marL="1600200" indent="-228600" eaLnBrk="0" hangingPunct="0">
              <a:defRPr sz="2400">
                <a:solidFill>
                  <a:schemeClr val="tx1"/>
                </a:solidFill>
                <a:latin typeface="Arial" panose="020B0604020202020204" pitchFamily="34" charset="0"/>
                <a:ea typeface="MS PGothic" panose="020B0600070205080204" pitchFamily="34" charset="-128"/>
              </a:defRPr>
            </a:lvl4pPr>
            <a:lvl5pPr marL="2057400" indent="-228600" eaLnBrk="0" hangingPunct="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eaLnBrk="1" hangingPunct="1">
              <a:spcBef>
                <a:spcPct val="50000"/>
              </a:spcBef>
            </a:pPr>
            <a:r>
              <a:rPr lang="en-GB" altLang="en-US" b="1" baseline="30000"/>
              <a:t>7</a:t>
            </a:r>
            <a:endParaRPr lang="en-GB" altLang="en-US" b="1" baseline="-25000"/>
          </a:p>
        </p:txBody>
      </p:sp>
      <p:sp>
        <p:nvSpPr>
          <p:cNvPr id="10246" name="Text Box 8"/>
          <p:cNvSpPr txBox="1">
            <a:spLocks noChangeArrowheads="1"/>
          </p:cNvSpPr>
          <p:nvPr/>
        </p:nvSpPr>
        <p:spPr bwMode="auto">
          <a:xfrm>
            <a:off x="1619672" y="4359275"/>
            <a:ext cx="590550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ea typeface="MS PGothic" panose="020B0600070205080204" pitchFamily="34" charset="-128"/>
              </a:defRPr>
            </a:lvl1pPr>
            <a:lvl2pPr marL="742950" indent="-285750" eaLnBrk="0" hangingPunct="0">
              <a:defRPr sz="2400">
                <a:solidFill>
                  <a:schemeClr val="tx1"/>
                </a:solidFill>
                <a:latin typeface="Arial" panose="020B0604020202020204" pitchFamily="34" charset="0"/>
                <a:ea typeface="MS PGothic" panose="020B0600070205080204" pitchFamily="34" charset="-128"/>
              </a:defRPr>
            </a:lvl2pPr>
            <a:lvl3pPr marL="1143000" indent="-228600" eaLnBrk="0" hangingPunct="0">
              <a:defRPr sz="2400">
                <a:solidFill>
                  <a:schemeClr val="tx1"/>
                </a:solidFill>
                <a:latin typeface="Arial" panose="020B0604020202020204" pitchFamily="34" charset="0"/>
                <a:ea typeface="MS PGothic" panose="020B0600070205080204" pitchFamily="34" charset="-128"/>
              </a:defRPr>
            </a:lvl3pPr>
            <a:lvl4pPr marL="1600200" indent="-228600" eaLnBrk="0" hangingPunct="0">
              <a:defRPr sz="2400">
                <a:solidFill>
                  <a:schemeClr val="tx1"/>
                </a:solidFill>
                <a:latin typeface="Arial" panose="020B0604020202020204" pitchFamily="34" charset="0"/>
                <a:ea typeface="MS PGothic" panose="020B0600070205080204" pitchFamily="34" charset="-128"/>
              </a:defRPr>
            </a:lvl4pPr>
            <a:lvl5pPr marL="2057400" indent="-228600" eaLnBrk="0" hangingPunct="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eaLnBrk="1" hangingPunct="1">
              <a:spcBef>
                <a:spcPct val="50000"/>
              </a:spcBef>
            </a:pPr>
            <a:r>
              <a:rPr lang="en-GB" altLang="en-US" sz="1800" dirty="0">
                <a:solidFill>
                  <a:srgbClr val="FFFF00"/>
                </a:solidFill>
              </a:rPr>
              <a:t>Bad  ----------------------------------------------------  Good </a:t>
            </a:r>
          </a:p>
        </p:txBody>
      </p:sp>
      <p:grpSp>
        <p:nvGrpSpPr>
          <p:cNvPr id="10247" name="Group 9"/>
          <p:cNvGrpSpPr>
            <a:grpSpLocks/>
          </p:cNvGrpSpPr>
          <p:nvPr/>
        </p:nvGrpSpPr>
        <p:grpSpPr bwMode="auto">
          <a:xfrm>
            <a:off x="4787900" y="4437063"/>
            <a:ext cx="287338" cy="288925"/>
            <a:chOff x="3243" y="2296"/>
            <a:chExt cx="181" cy="182"/>
          </a:xfrm>
        </p:grpSpPr>
        <p:sp>
          <p:nvSpPr>
            <p:cNvPr id="10250" name="Line 10"/>
            <p:cNvSpPr>
              <a:spLocks noChangeShapeType="1"/>
            </p:cNvSpPr>
            <p:nvPr/>
          </p:nvSpPr>
          <p:spPr bwMode="auto">
            <a:xfrm>
              <a:off x="3243" y="2296"/>
              <a:ext cx="181" cy="182"/>
            </a:xfrm>
            <a:prstGeom prst="line">
              <a:avLst/>
            </a:prstGeom>
            <a:noFill/>
            <a:ln w="28575">
              <a:solidFill>
                <a:schemeClr val="tx1"/>
              </a:solidFill>
              <a:miter lim="800000"/>
              <a:headEnd/>
              <a:tailEnd/>
            </a:ln>
            <a:extLst>
              <a:ext uri="{909E8E84-426E-40DD-AFC4-6F175D3DCCD1}">
                <a14:hiddenFill xmlns:a14="http://schemas.microsoft.com/office/drawing/2010/main">
                  <a:noFill/>
                </a14:hiddenFill>
              </a:ext>
            </a:extLst>
          </p:spPr>
          <p:txBody>
            <a:bodyPr wrap="none"/>
            <a:lstStyle/>
            <a:p>
              <a:endParaRPr lang="en-GB"/>
            </a:p>
          </p:txBody>
        </p:sp>
        <p:sp>
          <p:nvSpPr>
            <p:cNvPr id="10251" name="Line 11"/>
            <p:cNvSpPr>
              <a:spLocks noChangeShapeType="1"/>
            </p:cNvSpPr>
            <p:nvPr/>
          </p:nvSpPr>
          <p:spPr bwMode="auto">
            <a:xfrm flipH="1">
              <a:off x="3243" y="2296"/>
              <a:ext cx="181" cy="182"/>
            </a:xfrm>
            <a:prstGeom prst="line">
              <a:avLst/>
            </a:prstGeom>
            <a:noFill/>
            <a:ln w="28575">
              <a:solidFill>
                <a:schemeClr val="tx1"/>
              </a:solidFill>
              <a:miter lim="800000"/>
              <a:headEnd/>
              <a:tailEnd/>
            </a:ln>
            <a:extLst>
              <a:ext uri="{909E8E84-426E-40DD-AFC4-6F175D3DCCD1}">
                <a14:hiddenFill xmlns:a14="http://schemas.microsoft.com/office/drawing/2010/main">
                  <a:noFill/>
                </a14:hiddenFill>
              </a:ext>
            </a:extLst>
          </p:spPr>
          <p:txBody>
            <a:bodyPr wrap="none"/>
            <a:lstStyle/>
            <a:p>
              <a:endParaRPr lang="en-GB"/>
            </a:p>
          </p:txBody>
        </p:sp>
      </p:grpSp>
      <p:sp>
        <p:nvSpPr>
          <p:cNvPr id="10248" name="Text Box 12"/>
          <p:cNvSpPr txBox="1">
            <a:spLocks noChangeArrowheads="1"/>
          </p:cNvSpPr>
          <p:nvPr/>
        </p:nvSpPr>
        <p:spPr bwMode="auto">
          <a:xfrm>
            <a:off x="6084888" y="2708275"/>
            <a:ext cx="720725"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ea typeface="MS PGothic" panose="020B0600070205080204" pitchFamily="34" charset="-128"/>
              </a:defRPr>
            </a:lvl1pPr>
            <a:lvl2pPr marL="742950" indent="-285750" eaLnBrk="0" hangingPunct="0">
              <a:defRPr sz="2400">
                <a:solidFill>
                  <a:schemeClr val="tx1"/>
                </a:solidFill>
                <a:latin typeface="Arial" panose="020B0604020202020204" pitchFamily="34" charset="0"/>
                <a:ea typeface="MS PGothic" panose="020B0600070205080204" pitchFamily="34" charset="-128"/>
              </a:defRPr>
            </a:lvl2pPr>
            <a:lvl3pPr marL="1143000" indent="-228600" eaLnBrk="0" hangingPunct="0">
              <a:defRPr sz="2400">
                <a:solidFill>
                  <a:schemeClr val="tx1"/>
                </a:solidFill>
                <a:latin typeface="Arial" panose="020B0604020202020204" pitchFamily="34" charset="0"/>
                <a:ea typeface="MS PGothic" panose="020B0600070205080204" pitchFamily="34" charset="-128"/>
              </a:defRPr>
            </a:lvl3pPr>
            <a:lvl4pPr marL="1600200" indent="-228600" eaLnBrk="0" hangingPunct="0">
              <a:defRPr sz="2400">
                <a:solidFill>
                  <a:schemeClr val="tx1"/>
                </a:solidFill>
                <a:latin typeface="Arial" panose="020B0604020202020204" pitchFamily="34" charset="0"/>
                <a:ea typeface="MS PGothic" panose="020B0600070205080204" pitchFamily="34" charset="-128"/>
              </a:defRPr>
            </a:lvl4pPr>
            <a:lvl5pPr marL="2057400" indent="-228600" eaLnBrk="0" hangingPunct="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eaLnBrk="1" hangingPunct="1">
              <a:spcBef>
                <a:spcPct val="50000"/>
              </a:spcBef>
            </a:pPr>
            <a:r>
              <a:rPr lang="en-GB" altLang="en-US" sz="2800"/>
              <a:t>/</a:t>
            </a:r>
            <a:r>
              <a:rPr lang="en-GB" altLang="en-US" b="1" baseline="-25000"/>
              <a:t>10</a:t>
            </a:r>
          </a:p>
        </p:txBody>
      </p:sp>
      <p:sp>
        <p:nvSpPr>
          <p:cNvPr id="2" name="Rectangle 1"/>
          <p:cNvSpPr/>
          <p:nvPr/>
        </p:nvSpPr>
        <p:spPr>
          <a:xfrm rot="21039664">
            <a:off x="2991540" y="5344628"/>
            <a:ext cx="5897768" cy="461665"/>
          </a:xfrm>
          <a:prstGeom prst="rect">
            <a:avLst/>
          </a:prstGeom>
          <a:noFill/>
        </p:spPr>
        <p:txBody>
          <a:bodyPr wrap="none" lIns="91440" tIns="45720" rIns="91440" bIns="45720">
            <a:spAutoFit/>
          </a:bodyPr>
          <a:lstStyle/>
          <a:p>
            <a:pPr algn="ctr"/>
            <a:r>
              <a:rPr lang="en-US" sz="2400" b="1" cap="none" spc="50" dirty="0">
                <a:ln w="0"/>
                <a:solidFill>
                  <a:schemeClr val="bg2"/>
                </a:solidFill>
                <a:effectLst>
                  <a:innerShdw blurRad="63500" dist="50800" dir="13500000">
                    <a:srgbClr val="000000">
                      <a:alpha val="50000"/>
                    </a:srgbClr>
                  </a:innerShdw>
                </a:effectLst>
              </a:rPr>
              <a:t>10cm line use higher level stats</a:t>
            </a:r>
          </a:p>
        </p:txBody>
      </p:sp>
      <p:sp>
        <p:nvSpPr>
          <p:cNvPr id="3" name="Footer Placeholder 2"/>
          <p:cNvSpPr>
            <a:spLocks noGrp="1"/>
          </p:cNvSpPr>
          <p:nvPr>
            <p:ph type="ftr" sz="quarter" idx="11"/>
          </p:nvPr>
        </p:nvSpPr>
        <p:spPr/>
        <p:txBody>
          <a:bodyPr/>
          <a:lstStyle/>
          <a:p>
            <a:r>
              <a:rPr lang="en-GB"/>
              <a:t>CH2022</a:t>
            </a:r>
          </a:p>
        </p:txBody>
      </p:sp>
      <p:sp>
        <p:nvSpPr>
          <p:cNvPr id="4" name="Slide Number Placeholder 3"/>
          <p:cNvSpPr>
            <a:spLocks noGrp="1"/>
          </p:cNvSpPr>
          <p:nvPr>
            <p:ph type="sldNum" sz="quarter" idx="12"/>
          </p:nvPr>
        </p:nvSpPr>
        <p:spPr/>
        <p:txBody>
          <a:bodyPr/>
          <a:lstStyle/>
          <a:p>
            <a:fld id="{ACE5A806-0176-4149-8220-74ECA437A4F5}" type="slidenum">
              <a:rPr lang="en-GB" smtClean="0"/>
              <a:pPr/>
              <a:t>91</a:t>
            </a:fld>
            <a:endParaRPr lang="en-GB"/>
          </a:p>
        </p:txBody>
      </p:sp>
    </p:spTree>
    <p:extLst>
      <p:ext uri="{BB962C8B-B14F-4D97-AF65-F5344CB8AC3E}">
        <p14:creationId xmlns:p14="http://schemas.microsoft.com/office/powerpoint/2010/main" val="60216213"/>
      </p:ext>
    </p:extLst>
  </p:cSld>
  <p:clrMapOvr>
    <a:masterClrMapping/>
  </p:clrMapOvr>
  <p:transition/>
</p:sld>
</file>

<file path=ppt/slides/slide9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265" name="Text Box 3"/>
          <p:cNvSpPr txBox="1">
            <a:spLocks noChangeArrowheads="1"/>
          </p:cNvSpPr>
          <p:nvPr/>
        </p:nvSpPr>
        <p:spPr bwMode="auto">
          <a:xfrm>
            <a:off x="971600" y="799812"/>
            <a:ext cx="8077200"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81000" indent="-381000" eaLnBrk="0" hangingPunct="0">
              <a:defRPr sz="2400">
                <a:solidFill>
                  <a:schemeClr val="tx1"/>
                </a:solidFill>
                <a:latin typeface="Arial" panose="020B0604020202020204" pitchFamily="34" charset="0"/>
                <a:ea typeface="MS PGothic" panose="020B0600070205080204" pitchFamily="34" charset="-128"/>
              </a:defRPr>
            </a:lvl1pPr>
            <a:lvl2pPr marL="742950" indent="-285750" eaLnBrk="0" hangingPunct="0">
              <a:defRPr sz="2400">
                <a:solidFill>
                  <a:schemeClr val="tx1"/>
                </a:solidFill>
                <a:latin typeface="Arial" panose="020B0604020202020204" pitchFamily="34" charset="0"/>
                <a:ea typeface="MS PGothic" panose="020B0600070205080204" pitchFamily="34" charset="-128"/>
              </a:defRPr>
            </a:lvl2pPr>
            <a:lvl3pPr marL="1143000" indent="-228600" eaLnBrk="0" hangingPunct="0">
              <a:defRPr sz="2400">
                <a:solidFill>
                  <a:schemeClr val="tx1"/>
                </a:solidFill>
                <a:latin typeface="Arial" panose="020B0604020202020204" pitchFamily="34" charset="0"/>
                <a:ea typeface="MS PGothic" panose="020B0600070205080204" pitchFamily="34" charset="-128"/>
              </a:defRPr>
            </a:lvl3pPr>
            <a:lvl4pPr marL="1600200" indent="-228600" eaLnBrk="0" hangingPunct="0">
              <a:defRPr sz="2400">
                <a:solidFill>
                  <a:schemeClr val="tx1"/>
                </a:solidFill>
                <a:latin typeface="Arial" panose="020B0604020202020204" pitchFamily="34" charset="0"/>
                <a:ea typeface="MS PGothic" panose="020B0600070205080204" pitchFamily="34" charset="-128"/>
              </a:defRPr>
            </a:lvl4pPr>
            <a:lvl5pPr marL="2057400" indent="-228600" eaLnBrk="0" hangingPunct="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marL="0" indent="0" algn="just" eaLnBrk="1" hangingPunct="1">
              <a:spcBef>
                <a:spcPct val="50000"/>
              </a:spcBef>
            </a:pPr>
            <a:r>
              <a:rPr lang="en-GB" altLang="en-US" sz="3200" b="1" dirty="0">
                <a:solidFill>
                  <a:srgbClr val="FFFF00"/>
                </a:solidFill>
                <a:latin typeface="Calibri" panose="020F0502020204030204" pitchFamily="34" charset="0"/>
                <a:cs typeface="Calibri" panose="020F0502020204030204" pitchFamily="34" charset="0"/>
              </a:rPr>
              <a:t>Likert Scale</a:t>
            </a:r>
          </a:p>
        </p:txBody>
      </p:sp>
      <p:sp>
        <p:nvSpPr>
          <p:cNvPr id="11266" name="Text Box 4"/>
          <p:cNvSpPr txBox="1">
            <a:spLocks noChangeArrowheads="1"/>
          </p:cNvSpPr>
          <p:nvPr/>
        </p:nvSpPr>
        <p:spPr bwMode="auto">
          <a:xfrm>
            <a:off x="539750" y="1700213"/>
            <a:ext cx="1841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panose="020B0604020202020204" pitchFamily="34" charset="0"/>
                <a:ea typeface="MS PGothic" panose="020B0600070205080204" pitchFamily="34" charset="-128"/>
              </a:defRPr>
            </a:lvl1pPr>
            <a:lvl2pPr marL="742950" indent="-285750" eaLnBrk="0" hangingPunct="0">
              <a:defRPr sz="2400">
                <a:solidFill>
                  <a:schemeClr val="tx1"/>
                </a:solidFill>
                <a:latin typeface="Arial" panose="020B0604020202020204" pitchFamily="34" charset="0"/>
                <a:ea typeface="MS PGothic" panose="020B0600070205080204" pitchFamily="34" charset="-128"/>
              </a:defRPr>
            </a:lvl2pPr>
            <a:lvl3pPr marL="1143000" indent="-228600" eaLnBrk="0" hangingPunct="0">
              <a:defRPr sz="2400">
                <a:solidFill>
                  <a:schemeClr val="tx1"/>
                </a:solidFill>
                <a:latin typeface="Arial" panose="020B0604020202020204" pitchFamily="34" charset="0"/>
                <a:ea typeface="MS PGothic" panose="020B0600070205080204" pitchFamily="34" charset="-128"/>
              </a:defRPr>
            </a:lvl3pPr>
            <a:lvl4pPr marL="1600200" indent="-228600" eaLnBrk="0" hangingPunct="0">
              <a:defRPr sz="2400">
                <a:solidFill>
                  <a:schemeClr val="tx1"/>
                </a:solidFill>
                <a:latin typeface="Arial" panose="020B0604020202020204" pitchFamily="34" charset="0"/>
                <a:ea typeface="MS PGothic" panose="020B0600070205080204" pitchFamily="34" charset="-128"/>
              </a:defRPr>
            </a:lvl4pPr>
            <a:lvl5pPr marL="2057400" indent="-228600" eaLnBrk="0" hangingPunct="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eaLnBrk="1" hangingPunct="1"/>
            <a:endParaRPr lang="en-US" altLang="en-US" sz="1800"/>
          </a:p>
        </p:txBody>
      </p:sp>
      <p:sp>
        <p:nvSpPr>
          <p:cNvPr id="11267" name="Text Box 5"/>
          <p:cNvSpPr txBox="1">
            <a:spLocks noChangeArrowheads="1"/>
          </p:cNvSpPr>
          <p:nvPr/>
        </p:nvSpPr>
        <p:spPr bwMode="auto">
          <a:xfrm>
            <a:off x="1259632" y="1647824"/>
            <a:ext cx="828040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ea typeface="MS PGothic" panose="020B0600070205080204" pitchFamily="34" charset="-128"/>
              </a:defRPr>
            </a:lvl1pPr>
            <a:lvl2pPr marL="742950" indent="-285750" eaLnBrk="0" hangingPunct="0">
              <a:defRPr sz="2400">
                <a:solidFill>
                  <a:schemeClr val="tx1"/>
                </a:solidFill>
                <a:latin typeface="Arial" panose="020B0604020202020204" pitchFamily="34" charset="0"/>
                <a:ea typeface="MS PGothic" panose="020B0600070205080204" pitchFamily="34" charset="-128"/>
              </a:defRPr>
            </a:lvl2pPr>
            <a:lvl3pPr marL="1143000" indent="-228600" eaLnBrk="0" hangingPunct="0">
              <a:defRPr sz="2400">
                <a:solidFill>
                  <a:schemeClr val="tx1"/>
                </a:solidFill>
                <a:latin typeface="Arial" panose="020B0604020202020204" pitchFamily="34" charset="0"/>
                <a:ea typeface="MS PGothic" panose="020B0600070205080204" pitchFamily="34" charset="-128"/>
              </a:defRPr>
            </a:lvl3pPr>
            <a:lvl4pPr marL="1600200" indent="-228600" eaLnBrk="0" hangingPunct="0">
              <a:defRPr sz="2400">
                <a:solidFill>
                  <a:schemeClr val="tx1"/>
                </a:solidFill>
                <a:latin typeface="Arial" panose="020B0604020202020204" pitchFamily="34" charset="0"/>
                <a:ea typeface="MS PGothic" panose="020B0600070205080204" pitchFamily="34" charset="-128"/>
              </a:defRPr>
            </a:lvl4pPr>
            <a:lvl5pPr marL="2057400" indent="-228600" eaLnBrk="0" hangingPunct="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eaLnBrk="1" hangingPunct="1">
              <a:spcBef>
                <a:spcPct val="50000"/>
              </a:spcBef>
            </a:pPr>
            <a:r>
              <a:rPr lang="en-GB" altLang="en-US" sz="1800" dirty="0">
                <a:latin typeface="Times New Roman" panose="02020603050405020304" pitchFamily="18" charset="0"/>
              </a:rPr>
              <a:t>Please indicate your view on the following statements:</a:t>
            </a:r>
          </a:p>
        </p:txBody>
      </p:sp>
      <p:graphicFrame>
        <p:nvGraphicFramePr>
          <p:cNvPr id="45129" name="Group 73"/>
          <p:cNvGraphicFramePr>
            <a:graphicFrameLocks noGrp="1"/>
          </p:cNvGraphicFramePr>
          <p:nvPr>
            <p:ph type="tbl" idx="1"/>
            <p:extLst>
              <p:ext uri="{D42A27DB-BD31-4B8C-83A1-F6EECF244321}">
                <p14:modId xmlns:p14="http://schemas.microsoft.com/office/powerpoint/2010/main" val="1488601233"/>
              </p:ext>
            </p:extLst>
          </p:nvPr>
        </p:nvGraphicFramePr>
        <p:xfrm>
          <a:off x="539750" y="2132856"/>
          <a:ext cx="8064500" cy="3873500"/>
        </p:xfrm>
        <a:graphic>
          <a:graphicData uri="http://schemas.openxmlformats.org/drawingml/2006/table">
            <a:tbl>
              <a:tblPr/>
              <a:tblGrid>
                <a:gridCol w="3983037">
                  <a:extLst>
                    <a:ext uri="{9D8B030D-6E8A-4147-A177-3AD203B41FA5}">
                      <a16:colId xmlns:a16="http://schemas.microsoft.com/office/drawing/2014/main" val="20000"/>
                    </a:ext>
                  </a:extLst>
                </a:gridCol>
                <a:gridCol w="812800">
                  <a:extLst>
                    <a:ext uri="{9D8B030D-6E8A-4147-A177-3AD203B41FA5}">
                      <a16:colId xmlns:a16="http://schemas.microsoft.com/office/drawing/2014/main" val="20001"/>
                    </a:ext>
                  </a:extLst>
                </a:gridCol>
                <a:gridCol w="814388">
                  <a:extLst>
                    <a:ext uri="{9D8B030D-6E8A-4147-A177-3AD203B41FA5}">
                      <a16:colId xmlns:a16="http://schemas.microsoft.com/office/drawing/2014/main" val="20002"/>
                    </a:ext>
                  </a:extLst>
                </a:gridCol>
                <a:gridCol w="906462">
                  <a:extLst>
                    <a:ext uri="{9D8B030D-6E8A-4147-A177-3AD203B41FA5}">
                      <a16:colId xmlns:a16="http://schemas.microsoft.com/office/drawing/2014/main" val="20003"/>
                    </a:ext>
                  </a:extLst>
                </a:gridCol>
                <a:gridCol w="744538">
                  <a:extLst>
                    <a:ext uri="{9D8B030D-6E8A-4147-A177-3AD203B41FA5}">
                      <a16:colId xmlns:a16="http://schemas.microsoft.com/office/drawing/2014/main" val="20004"/>
                    </a:ext>
                  </a:extLst>
                </a:gridCol>
                <a:gridCol w="803275">
                  <a:extLst>
                    <a:ext uri="{9D8B030D-6E8A-4147-A177-3AD203B41FA5}">
                      <a16:colId xmlns:a16="http://schemas.microsoft.com/office/drawing/2014/main" val="20005"/>
                    </a:ext>
                  </a:extLst>
                </a:gridCol>
              </a:tblGrid>
              <a:tr h="733545">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500" b="1" i="0" u="none" strike="noStrike" cap="none" normalizeH="0" baseline="0">
                          <a:ln>
                            <a:noFill/>
                          </a:ln>
                          <a:solidFill>
                            <a:schemeClr val="tx1"/>
                          </a:solidFill>
                          <a:effectLst/>
                          <a:latin typeface="Calibri" panose="020F0502020204030204" pitchFamily="34" charset="0"/>
                          <a:cs typeface="Calibri" panose="020F0502020204030204" pitchFamily="34" charset="0"/>
                        </a:rPr>
                        <a:t>Statement</a:t>
                      </a:r>
                      <a:endParaRPr kumimoji="0" lang="en-GB" sz="1500" b="0" i="0" u="none" strike="noStrike" cap="none" normalizeH="0" baseline="0">
                        <a:ln>
                          <a:noFill/>
                        </a:ln>
                        <a:solidFill>
                          <a:schemeClr val="tx1"/>
                        </a:solidFill>
                        <a:effectLst/>
                        <a:latin typeface="Calibri" panose="020F0502020204030204" pitchFamily="34" charset="0"/>
                        <a:cs typeface="Calibri" panose="020F0502020204030204" pitchFamily="34" charset="0"/>
                      </a:endParaRPr>
                    </a:p>
                  </a:txBody>
                  <a:tcPr marT="45727" marB="45727" anchor="ctr" horzOverflow="overflow">
                    <a:lnL w="12700" cap="flat" cmpd="sng" algn="ctr">
                      <a:solidFill>
                        <a:srgbClr val="000000"/>
                      </a:solidFill>
                      <a:prstDash val="solid"/>
                      <a:miter lim="800000"/>
                      <a:headEnd type="none" w="med" len="med"/>
                      <a:tailEnd type="none" w="med" len="med"/>
                    </a:lnL>
                    <a:lnR w="12700" cap="flat" cmpd="sng" algn="ctr">
                      <a:solidFill>
                        <a:srgbClr val="000000"/>
                      </a:solidFill>
                      <a:prstDash val="solid"/>
                      <a:miter lim="800000"/>
                      <a:headEnd type="none" w="med" len="med"/>
                      <a:tailEnd type="none" w="med" len="med"/>
                    </a:lnR>
                    <a:lnT w="12700" cap="flat" cmpd="sng" algn="ctr">
                      <a:solidFill>
                        <a:srgbClr val="000000"/>
                      </a:solidFill>
                      <a:prstDash val="solid"/>
                      <a:miter lim="800000"/>
                      <a:headEnd type="none" w="med" len="med"/>
                      <a:tailEnd type="none" w="med" len="med"/>
                    </a:lnT>
                    <a:lnB w="12700" cap="flat" cmpd="sng" algn="ctr">
                      <a:solidFill>
                        <a:srgbClr val="000000"/>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300" b="1" i="0" u="none" strike="noStrike" cap="none" normalizeH="0" baseline="0">
                          <a:ln>
                            <a:noFill/>
                          </a:ln>
                          <a:solidFill>
                            <a:schemeClr val="tx1"/>
                          </a:solidFill>
                          <a:effectLst/>
                          <a:latin typeface="Calibri" panose="020F0502020204030204" pitchFamily="34" charset="0"/>
                          <a:cs typeface="Calibri" panose="020F0502020204030204" pitchFamily="34" charset="0"/>
                        </a:rPr>
                        <a:t>Strongly Disagree</a:t>
                      </a:r>
                      <a:endParaRPr kumimoji="0" lang="en-GB" sz="2600" b="0" i="0" u="none" strike="noStrike" cap="none" normalizeH="0" baseline="0">
                        <a:ln>
                          <a:noFill/>
                        </a:ln>
                        <a:solidFill>
                          <a:schemeClr val="tx1"/>
                        </a:solidFill>
                        <a:effectLst/>
                        <a:latin typeface="Calibri" panose="020F0502020204030204" pitchFamily="34" charset="0"/>
                        <a:cs typeface="Calibri" panose="020F0502020204030204" pitchFamily="34" charset="0"/>
                      </a:endParaRPr>
                    </a:p>
                  </a:txBody>
                  <a:tcPr marT="45727" marB="45727" anchor="ctr" horzOverflow="overflow">
                    <a:lnL w="12700" cap="flat" cmpd="sng" algn="ctr">
                      <a:solidFill>
                        <a:srgbClr val="000000"/>
                      </a:solidFill>
                      <a:prstDash val="solid"/>
                      <a:miter lim="800000"/>
                      <a:headEnd type="none" w="med" len="med"/>
                      <a:tailEnd type="none" w="med" len="med"/>
                    </a:lnL>
                    <a:lnR w="12700" cap="flat" cmpd="sng" algn="ctr">
                      <a:solidFill>
                        <a:srgbClr val="000000"/>
                      </a:solidFill>
                      <a:prstDash val="solid"/>
                      <a:miter lim="800000"/>
                      <a:headEnd type="none" w="med" len="med"/>
                      <a:tailEnd type="none" w="med" len="med"/>
                    </a:lnR>
                    <a:lnT w="12700" cap="flat" cmpd="sng" algn="ctr">
                      <a:solidFill>
                        <a:srgbClr val="000000"/>
                      </a:solidFill>
                      <a:prstDash val="solid"/>
                      <a:miter lim="800000"/>
                      <a:headEnd type="none" w="med" len="med"/>
                      <a:tailEnd type="none" w="med" len="med"/>
                    </a:lnT>
                    <a:lnB w="12700" cap="flat" cmpd="sng" algn="ctr">
                      <a:solidFill>
                        <a:srgbClr val="000000"/>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300" b="1" i="0" u="none" strike="noStrike" cap="none" normalizeH="0" baseline="0">
                          <a:ln>
                            <a:noFill/>
                          </a:ln>
                          <a:solidFill>
                            <a:schemeClr val="tx1"/>
                          </a:solidFill>
                          <a:effectLst/>
                          <a:latin typeface="Calibri" panose="020F0502020204030204" pitchFamily="34" charset="0"/>
                          <a:cs typeface="Calibri" panose="020F0502020204030204" pitchFamily="34" charset="0"/>
                        </a:rPr>
                        <a:t>Disagree</a:t>
                      </a:r>
                      <a:endParaRPr kumimoji="0" lang="en-GB" sz="2600" b="0" i="0" u="none" strike="noStrike" cap="none" normalizeH="0" baseline="0">
                        <a:ln>
                          <a:noFill/>
                        </a:ln>
                        <a:solidFill>
                          <a:schemeClr val="tx1"/>
                        </a:solidFill>
                        <a:effectLst/>
                        <a:latin typeface="Calibri" panose="020F0502020204030204" pitchFamily="34" charset="0"/>
                        <a:cs typeface="Calibri" panose="020F0502020204030204" pitchFamily="34" charset="0"/>
                      </a:endParaRPr>
                    </a:p>
                  </a:txBody>
                  <a:tcPr marT="45727" marB="45727" anchor="ctr" horzOverflow="overflow">
                    <a:lnL w="12700" cap="flat" cmpd="sng" algn="ctr">
                      <a:solidFill>
                        <a:srgbClr val="000000"/>
                      </a:solidFill>
                      <a:prstDash val="solid"/>
                      <a:miter lim="800000"/>
                      <a:headEnd type="none" w="med" len="med"/>
                      <a:tailEnd type="none" w="med" len="med"/>
                    </a:lnL>
                    <a:lnR w="12700" cap="flat" cmpd="sng" algn="ctr">
                      <a:solidFill>
                        <a:srgbClr val="000000"/>
                      </a:solidFill>
                      <a:prstDash val="solid"/>
                      <a:miter lim="800000"/>
                      <a:headEnd type="none" w="med" len="med"/>
                      <a:tailEnd type="none" w="med" len="med"/>
                    </a:lnR>
                    <a:lnT w="12700" cap="flat" cmpd="sng" algn="ctr">
                      <a:solidFill>
                        <a:srgbClr val="000000"/>
                      </a:solidFill>
                      <a:prstDash val="solid"/>
                      <a:miter lim="800000"/>
                      <a:headEnd type="none" w="med" len="med"/>
                      <a:tailEnd type="none" w="med" len="med"/>
                    </a:lnT>
                    <a:lnB w="12700" cap="flat" cmpd="sng" algn="ctr">
                      <a:solidFill>
                        <a:srgbClr val="000000"/>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300" b="1" i="0" u="none" strike="noStrike" cap="none" normalizeH="0" baseline="0">
                          <a:ln>
                            <a:noFill/>
                          </a:ln>
                          <a:solidFill>
                            <a:schemeClr val="tx1"/>
                          </a:solidFill>
                          <a:effectLst/>
                          <a:latin typeface="Calibri" panose="020F0502020204030204" pitchFamily="34" charset="0"/>
                          <a:cs typeface="Calibri" panose="020F0502020204030204" pitchFamily="34" charset="0"/>
                        </a:rPr>
                        <a:t>Uncertain</a:t>
                      </a:r>
                      <a:endParaRPr kumimoji="0" lang="en-GB" sz="2600" b="0" i="0" u="none" strike="noStrike" cap="none" normalizeH="0" baseline="0">
                        <a:ln>
                          <a:noFill/>
                        </a:ln>
                        <a:solidFill>
                          <a:schemeClr val="tx1"/>
                        </a:solidFill>
                        <a:effectLst/>
                        <a:latin typeface="Calibri" panose="020F0502020204030204" pitchFamily="34" charset="0"/>
                        <a:cs typeface="Calibri" panose="020F0502020204030204" pitchFamily="34" charset="0"/>
                      </a:endParaRPr>
                    </a:p>
                  </a:txBody>
                  <a:tcPr marT="45727" marB="45727" anchor="ctr" horzOverflow="overflow">
                    <a:lnL w="12700" cap="flat" cmpd="sng" algn="ctr">
                      <a:solidFill>
                        <a:srgbClr val="000000"/>
                      </a:solidFill>
                      <a:prstDash val="solid"/>
                      <a:miter lim="800000"/>
                      <a:headEnd type="none" w="med" len="med"/>
                      <a:tailEnd type="none" w="med" len="med"/>
                    </a:lnL>
                    <a:lnR w="12700" cap="flat" cmpd="sng" algn="ctr">
                      <a:solidFill>
                        <a:srgbClr val="000000"/>
                      </a:solidFill>
                      <a:prstDash val="solid"/>
                      <a:miter lim="800000"/>
                      <a:headEnd type="none" w="med" len="med"/>
                      <a:tailEnd type="none" w="med" len="med"/>
                    </a:lnR>
                    <a:lnT w="12700" cap="flat" cmpd="sng" algn="ctr">
                      <a:solidFill>
                        <a:srgbClr val="000000"/>
                      </a:solidFill>
                      <a:prstDash val="solid"/>
                      <a:miter lim="800000"/>
                      <a:headEnd type="none" w="med" len="med"/>
                      <a:tailEnd type="none" w="med" len="med"/>
                    </a:lnT>
                    <a:lnB w="12700" cap="flat" cmpd="sng" algn="ctr">
                      <a:solidFill>
                        <a:srgbClr val="000000"/>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300" b="1" i="0" u="none" strike="noStrike" cap="none" normalizeH="0" baseline="0">
                          <a:ln>
                            <a:noFill/>
                          </a:ln>
                          <a:solidFill>
                            <a:schemeClr val="tx1"/>
                          </a:solidFill>
                          <a:effectLst/>
                          <a:latin typeface="Calibri" panose="020F0502020204030204" pitchFamily="34" charset="0"/>
                          <a:cs typeface="Calibri" panose="020F0502020204030204" pitchFamily="34" charset="0"/>
                        </a:rPr>
                        <a:t>Agree</a:t>
                      </a:r>
                      <a:endParaRPr kumimoji="0" lang="en-GB" sz="2600" b="0" i="0" u="none" strike="noStrike" cap="none" normalizeH="0" baseline="0">
                        <a:ln>
                          <a:noFill/>
                        </a:ln>
                        <a:solidFill>
                          <a:schemeClr val="tx1"/>
                        </a:solidFill>
                        <a:effectLst/>
                        <a:latin typeface="Calibri" panose="020F0502020204030204" pitchFamily="34" charset="0"/>
                        <a:cs typeface="Calibri" panose="020F0502020204030204" pitchFamily="34" charset="0"/>
                      </a:endParaRPr>
                    </a:p>
                  </a:txBody>
                  <a:tcPr marT="45727" marB="45727" anchor="ctr" horzOverflow="overflow">
                    <a:lnL w="12700" cap="flat" cmpd="sng" algn="ctr">
                      <a:solidFill>
                        <a:srgbClr val="000000"/>
                      </a:solidFill>
                      <a:prstDash val="solid"/>
                      <a:miter lim="800000"/>
                      <a:headEnd type="none" w="med" len="med"/>
                      <a:tailEnd type="none" w="med" len="med"/>
                    </a:lnL>
                    <a:lnR w="12700" cap="flat" cmpd="sng" algn="ctr">
                      <a:solidFill>
                        <a:srgbClr val="000000"/>
                      </a:solidFill>
                      <a:prstDash val="solid"/>
                      <a:miter lim="800000"/>
                      <a:headEnd type="none" w="med" len="med"/>
                      <a:tailEnd type="none" w="med" len="med"/>
                    </a:lnR>
                    <a:lnT w="12700" cap="flat" cmpd="sng" algn="ctr">
                      <a:solidFill>
                        <a:srgbClr val="000000"/>
                      </a:solidFill>
                      <a:prstDash val="solid"/>
                      <a:miter lim="800000"/>
                      <a:headEnd type="none" w="med" len="med"/>
                      <a:tailEnd type="none" w="med" len="med"/>
                    </a:lnT>
                    <a:lnB w="12700" cap="flat" cmpd="sng" algn="ctr">
                      <a:solidFill>
                        <a:srgbClr val="000000"/>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300" b="1" i="0" u="none" strike="noStrike" cap="none" normalizeH="0" baseline="0">
                          <a:ln>
                            <a:noFill/>
                          </a:ln>
                          <a:solidFill>
                            <a:schemeClr val="tx1"/>
                          </a:solidFill>
                          <a:effectLst/>
                          <a:latin typeface="Calibri" panose="020F0502020204030204" pitchFamily="34" charset="0"/>
                          <a:cs typeface="Calibri" panose="020F0502020204030204" pitchFamily="34" charset="0"/>
                        </a:rPr>
                        <a:t>Strongly Agree</a:t>
                      </a:r>
                      <a:endParaRPr kumimoji="0" lang="en-GB" sz="2600" b="0" i="0" u="none" strike="noStrike" cap="none" normalizeH="0" baseline="0">
                        <a:ln>
                          <a:noFill/>
                        </a:ln>
                        <a:solidFill>
                          <a:schemeClr val="tx1"/>
                        </a:solidFill>
                        <a:effectLst/>
                        <a:latin typeface="Calibri" panose="020F0502020204030204" pitchFamily="34" charset="0"/>
                        <a:cs typeface="Calibri" panose="020F0502020204030204" pitchFamily="34" charset="0"/>
                      </a:endParaRPr>
                    </a:p>
                  </a:txBody>
                  <a:tcPr marT="45727" marB="45727" anchor="ctr" horzOverflow="overflow">
                    <a:lnL w="12700" cap="flat" cmpd="sng" algn="ctr">
                      <a:solidFill>
                        <a:srgbClr val="000000"/>
                      </a:solidFill>
                      <a:prstDash val="solid"/>
                      <a:miter lim="800000"/>
                      <a:headEnd type="none" w="med" len="med"/>
                      <a:tailEnd type="none" w="med" len="med"/>
                    </a:lnL>
                    <a:lnR w="12700" cap="flat" cmpd="sng" algn="ctr">
                      <a:solidFill>
                        <a:srgbClr val="000000"/>
                      </a:solidFill>
                      <a:prstDash val="solid"/>
                      <a:miter lim="800000"/>
                      <a:headEnd type="none" w="med" len="med"/>
                      <a:tailEnd type="none" w="med" len="med"/>
                    </a:lnR>
                    <a:lnT w="12700" cap="flat" cmpd="sng" algn="ctr">
                      <a:solidFill>
                        <a:srgbClr val="000000"/>
                      </a:solidFill>
                      <a:prstDash val="solid"/>
                      <a:miter lim="800000"/>
                      <a:headEnd type="none" w="med" len="med"/>
                      <a:tailEnd type="none" w="med" len="med"/>
                    </a:lnT>
                    <a:lnB w="12700" cap="flat" cmpd="sng" algn="ctr">
                      <a:solidFill>
                        <a:srgbClr val="000000"/>
                      </a:solidFill>
                      <a:prstDash val="solid"/>
                      <a:miter lim="800000"/>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51824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500" b="1" i="0" u="none" strike="noStrike" cap="none" normalizeH="0" baseline="0" dirty="0">
                          <a:ln>
                            <a:noFill/>
                          </a:ln>
                          <a:solidFill>
                            <a:srgbClr val="FFFF00"/>
                          </a:solidFill>
                          <a:effectLst/>
                          <a:latin typeface="Calibri" panose="020F0502020204030204" pitchFamily="34" charset="0"/>
                          <a:cs typeface="Calibri" panose="020F0502020204030204" pitchFamily="34" charset="0"/>
                        </a:rPr>
                        <a:t>Climate change needs legislative commitment</a:t>
                      </a:r>
                      <a:endParaRPr kumimoji="0" lang="en-GB" sz="1500" b="0" i="0" u="none" strike="noStrike" cap="none" normalizeH="0" baseline="0" dirty="0">
                        <a:ln>
                          <a:noFill/>
                        </a:ln>
                        <a:solidFill>
                          <a:srgbClr val="FFFF00"/>
                        </a:solidFill>
                        <a:effectLst/>
                        <a:latin typeface="Calibri" panose="020F0502020204030204" pitchFamily="34" charset="0"/>
                        <a:cs typeface="Calibri" panose="020F0502020204030204" pitchFamily="34" charset="0"/>
                      </a:endParaRPr>
                    </a:p>
                  </a:txBody>
                  <a:tcPr marT="45727" marB="45727" anchor="ctr" horzOverflow="overflow">
                    <a:lnL w="12700" cap="flat" cmpd="sng" algn="ctr">
                      <a:solidFill>
                        <a:srgbClr val="000000"/>
                      </a:solidFill>
                      <a:prstDash val="solid"/>
                      <a:miter lim="800000"/>
                      <a:headEnd type="none" w="med" len="med"/>
                      <a:tailEnd type="none" w="med" len="med"/>
                    </a:lnL>
                    <a:lnR w="12700" cap="flat" cmpd="sng" algn="ctr">
                      <a:solidFill>
                        <a:srgbClr val="000000"/>
                      </a:solidFill>
                      <a:prstDash val="solid"/>
                      <a:miter lim="800000"/>
                      <a:headEnd type="none" w="med" len="med"/>
                      <a:tailEnd type="none" w="med" len="med"/>
                    </a:lnR>
                    <a:lnT w="12700" cap="flat" cmpd="sng" algn="ctr">
                      <a:solidFill>
                        <a:srgbClr val="000000"/>
                      </a:solidFill>
                      <a:prstDash val="solid"/>
                      <a:miter lim="800000"/>
                      <a:headEnd type="none" w="med" len="med"/>
                      <a:tailEnd type="none" w="med" len="med"/>
                    </a:lnT>
                    <a:lnB w="12700" cap="flat" cmpd="sng" algn="ctr">
                      <a:solidFill>
                        <a:srgbClr val="000000"/>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a:ln>
                          <a:noFill/>
                        </a:ln>
                        <a:solidFill>
                          <a:schemeClr val="tx1"/>
                        </a:solidFill>
                        <a:effectLst/>
                        <a:latin typeface="Calibri" panose="020F0502020204030204" pitchFamily="34" charset="0"/>
                        <a:cs typeface="Calibri" panose="020F0502020204030204" pitchFamily="34" charset="0"/>
                      </a:endParaRPr>
                    </a:p>
                  </a:txBody>
                  <a:tcPr marT="45727" marB="45727" anchor="ctr" horzOverflow="overflow">
                    <a:lnL w="12700" cap="flat" cmpd="sng" algn="ctr">
                      <a:solidFill>
                        <a:srgbClr val="000000"/>
                      </a:solidFill>
                      <a:prstDash val="solid"/>
                      <a:miter lim="800000"/>
                      <a:headEnd type="none" w="med" len="med"/>
                      <a:tailEnd type="none" w="med" len="med"/>
                    </a:lnL>
                    <a:lnR w="12700" cap="flat" cmpd="sng" algn="ctr">
                      <a:solidFill>
                        <a:srgbClr val="000000"/>
                      </a:solidFill>
                      <a:prstDash val="solid"/>
                      <a:miter lim="800000"/>
                      <a:headEnd type="none" w="med" len="med"/>
                      <a:tailEnd type="none" w="med" len="med"/>
                    </a:lnR>
                    <a:lnT w="12700" cap="flat" cmpd="sng" algn="ctr">
                      <a:solidFill>
                        <a:srgbClr val="000000"/>
                      </a:solidFill>
                      <a:prstDash val="solid"/>
                      <a:miter lim="800000"/>
                      <a:headEnd type="none" w="med" len="med"/>
                      <a:tailEnd type="none" w="med" len="med"/>
                    </a:lnT>
                    <a:lnB w="12700" cap="flat" cmpd="sng" algn="ctr">
                      <a:solidFill>
                        <a:srgbClr val="000000"/>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a:ln>
                          <a:noFill/>
                        </a:ln>
                        <a:solidFill>
                          <a:schemeClr val="tx1"/>
                        </a:solidFill>
                        <a:effectLst/>
                        <a:latin typeface="Calibri" panose="020F0502020204030204" pitchFamily="34" charset="0"/>
                        <a:cs typeface="Calibri" panose="020F0502020204030204" pitchFamily="34" charset="0"/>
                      </a:endParaRPr>
                    </a:p>
                  </a:txBody>
                  <a:tcPr marT="45727" marB="45727" anchor="ctr" horzOverflow="overflow">
                    <a:lnL w="12700" cap="flat" cmpd="sng" algn="ctr">
                      <a:solidFill>
                        <a:srgbClr val="000000"/>
                      </a:solidFill>
                      <a:prstDash val="solid"/>
                      <a:miter lim="800000"/>
                      <a:headEnd type="none" w="med" len="med"/>
                      <a:tailEnd type="none" w="med" len="med"/>
                    </a:lnL>
                    <a:lnR w="12700" cap="flat" cmpd="sng" algn="ctr">
                      <a:solidFill>
                        <a:srgbClr val="000000"/>
                      </a:solidFill>
                      <a:prstDash val="solid"/>
                      <a:miter lim="800000"/>
                      <a:headEnd type="none" w="med" len="med"/>
                      <a:tailEnd type="none" w="med" len="med"/>
                    </a:lnR>
                    <a:lnT w="12700" cap="flat" cmpd="sng" algn="ctr">
                      <a:solidFill>
                        <a:srgbClr val="000000"/>
                      </a:solidFill>
                      <a:prstDash val="solid"/>
                      <a:miter lim="800000"/>
                      <a:headEnd type="none" w="med" len="med"/>
                      <a:tailEnd type="none" w="med" len="med"/>
                    </a:lnT>
                    <a:lnB w="12700" cap="flat" cmpd="sng" algn="ctr">
                      <a:solidFill>
                        <a:srgbClr val="000000"/>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a:ln>
                          <a:noFill/>
                        </a:ln>
                        <a:solidFill>
                          <a:schemeClr val="tx1"/>
                        </a:solidFill>
                        <a:effectLst/>
                        <a:latin typeface="Calibri" panose="020F0502020204030204" pitchFamily="34" charset="0"/>
                        <a:cs typeface="Calibri" panose="020F0502020204030204" pitchFamily="34" charset="0"/>
                      </a:endParaRPr>
                    </a:p>
                  </a:txBody>
                  <a:tcPr marT="45727" marB="45727" anchor="ctr" horzOverflow="overflow">
                    <a:lnL w="12700" cap="flat" cmpd="sng" algn="ctr">
                      <a:solidFill>
                        <a:srgbClr val="000000"/>
                      </a:solidFill>
                      <a:prstDash val="solid"/>
                      <a:miter lim="800000"/>
                      <a:headEnd type="none" w="med" len="med"/>
                      <a:tailEnd type="none" w="med" len="med"/>
                    </a:lnL>
                    <a:lnR w="12700" cap="flat" cmpd="sng" algn="ctr">
                      <a:solidFill>
                        <a:srgbClr val="000000"/>
                      </a:solidFill>
                      <a:prstDash val="solid"/>
                      <a:miter lim="800000"/>
                      <a:headEnd type="none" w="med" len="med"/>
                      <a:tailEnd type="none" w="med" len="med"/>
                    </a:lnR>
                    <a:lnT w="12700" cap="flat" cmpd="sng" algn="ctr">
                      <a:solidFill>
                        <a:srgbClr val="000000"/>
                      </a:solidFill>
                      <a:prstDash val="solid"/>
                      <a:miter lim="800000"/>
                      <a:headEnd type="none" w="med" len="med"/>
                      <a:tailEnd type="none" w="med" len="med"/>
                    </a:lnT>
                    <a:lnB w="12700" cap="flat" cmpd="sng" algn="ctr">
                      <a:solidFill>
                        <a:srgbClr val="000000"/>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a:ln>
                          <a:noFill/>
                        </a:ln>
                        <a:solidFill>
                          <a:schemeClr val="tx1"/>
                        </a:solidFill>
                        <a:effectLst/>
                        <a:latin typeface="Calibri" panose="020F0502020204030204" pitchFamily="34" charset="0"/>
                        <a:cs typeface="Calibri" panose="020F0502020204030204" pitchFamily="34" charset="0"/>
                      </a:endParaRPr>
                    </a:p>
                  </a:txBody>
                  <a:tcPr marT="45727" marB="45727" anchor="ctr" horzOverflow="overflow">
                    <a:lnL w="12700" cap="flat" cmpd="sng" algn="ctr">
                      <a:solidFill>
                        <a:srgbClr val="000000"/>
                      </a:solidFill>
                      <a:prstDash val="solid"/>
                      <a:miter lim="800000"/>
                      <a:headEnd type="none" w="med" len="med"/>
                      <a:tailEnd type="none" w="med" len="med"/>
                    </a:lnL>
                    <a:lnR w="12700" cap="flat" cmpd="sng" algn="ctr">
                      <a:solidFill>
                        <a:srgbClr val="000000"/>
                      </a:solidFill>
                      <a:prstDash val="solid"/>
                      <a:miter lim="800000"/>
                      <a:headEnd type="none" w="med" len="med"/>
                      <a:tailEnd type="none" w="med" len="med"/>
                    </a:lnR>
                    <a:lnT w="12700" cap="flat" cmpd="sng" algn="ctr">
                      <a:solidFill>
                        <a:srgbClr val="000000"/>
                      </a:solidFill>
                      <a:prstDash val="solid"/>
                      <a:miter lim="800000"/>
                      <a:headEnd type="none" w="med" len="med"/>
                      <a:tailEnd type="none" w="med" len="med"/>
                    </a:lnT>
                    <a:lnB w="12700" cap="flat" cmpd="sng" algn="ctr">
                      <a:solidFill>
                        <a:srgbClr val="000000"/>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a:ln>
                          <a:noFill/>
                        </a:ln>
                        <a:solidFill>
                          <a:schemeClr val="tx1"/>
                        </a:solidFill>
                        <a:effectLst/>
                        <a:latin typeface="Calibri" panose="020F0502020204030204" pitchFamily="34" charset="0"/>
                        <a:cs typeface="Calibri" panose="020F0502020204030204" pitchFamily="34" charset="0"/>
                      </a:endParaRPr>
                    </a:p>
                  </a:txBody>
                  <a:tcPr marT="45727" marB="45727" anchor="ctr" horzOverflow="overflow">
                    <a:lnL w="12700" cap="flat" cmpd="sng" algn="ctr">
                      <a:solidFill>
                        <a:srgbClr val="000000"/>
                      </a:solidFill>
                      <a:prstDash val="solid"/>
                      <a:miter lim="800000"/>
                      <a:headEnd type="none" w="med" len="med"/>
                      <a:tailEnd type="none" w="med" len="med"/>
                    </a:lnL>
                    <a:lnR w="12700" cap="flat" cmpd="sng" algn="ctr">
                      <a:solidFill>
                        <a:srgbClr val="000000"/>
                      </a:solidFill>
                      <a:prstDash val="solid"/>
                      <a:miter lim="800000"/>
                      <a:headEnd type="none" w="med" len="med"/>
                      <a:tailEnd type="none" w="med" len="med"/>
                    </a:lnR>
                    <a:lnT w="12700" cap="flat" cmpd="sng" algn="ctr">
                      <a:solidFill>
                        <a:srgbClr val="000000"/>
                      </a:solidFill>
                      <a:prstDash val="solid"/>
                      <a:miter lim="800000"/>
                      <a:headEnd type="none" w="med" len="med"/>
                      <a:tailEnd type="none" w="med" len="med"/>
                    </a:lnT>
                    <a:lnB w="12700" cap="flat" cmpd="sng" algn="ctr">
                      <a:solidFill>
                        <a:srgbClr val="000000"/>
                      </a:solidFill>
                      <a:prstDash val="solid"/>
                      <a:miter lim="800000"/>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548730">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500" b="0" i="0" u="none" strike="noStrike" cap="none" normalizeH="0" baseline="0" dirty="0">
                          <a:ln>
                            <a:noFill/>
                          </a:ln>
                          <a:solidFill>
                            <a:srgbClr val="FFFF00"/>
                          </a:solidFill>
                          <a:effectLst/>
                          <a:latin typeface="Calibri" panose="020F0502020204030204" pitchFamily="34" charset="0"/>
                          <a:cs typeface="Calibri" panose="020F0502020204030204" pitchFamily="34" charset="0"/>
                        </a:rPr>
                        <a:t>Climate change needs public acceptance</a:t>
                      </a:r>
                    </a:p>
                  </a:txBody>
                  <a:tcPr marT="45727" marB="45727" anchor="ctr" horzOverflow="overflow">
                    <a:lnL w="12700" cap="flat" cmpd="sng" algn="ctr">
                      <a:solidFill>
                        <a:srgbClr val="000000"/>
                      </a:solidFill>
                      <a:prstDash val="solid"/>
                      <a:miter lim="800000"/>
                      <a:headEnd type="none" w="med" len="med"/>
                      <a:tailEnd type="none" w="med" len="med"/>
                    </a:lnL>
                    <a:lnR w="12700" cap="flat" cmpd="sng" algn="ctr">
                      <a:solidFill>
                        <a:srgbClr val="000000"/>
                      </a:solidFill>
                      <a:prstDash val="solid"/>
                      <a:miter lim="800000"/>
                      <a:headEnd type="none" w="med" len="med"/>
                      <a:tailEnd type="none" w="med" len="med"/>
                    </a:lnR>
                    <a:lnT w="12700" cap="flat" cmpd="sng" algn="ctr">
                      <a:solidFill>
                        <a:srgbClr val="000000"/>
                      </a:solidFill>
                      <a:prstDash val="solid"/>
                      <a:miter lim="800000"/>
                      <a:headEnd type="none" w="med" len="med"/>
                      <a:tailEnd type="none" w="med" len="med"/>
                    </a:lnT>
                    <a:lnB w="12700" cap="flat" cmpd="sng" algn="ctr">
                      <a:solidFill>
                        <a:srgbClr val="000000"/>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a:ln>
                          <a:noFill/>
                        </a:ln>
                        <a:solidFill>
                          <a:schemeClr val="tx1"/>
                        </a:solidFill>
                        <a:effectLst/>
                        <a:latin typeface="Calibri" panose="020F0502020204030204" pitchFamily="34" charset="0"/>
                        <a:cs typeface="Calibri" panose="020F0502020204030204" pitchFamily="34" charset="0"/>
                      </a:endParaRPr>
                    </a:p>
                  </a:txBody>
                  <a:tcPr marT="45727" marB="45727" anchor="ctr" horzOverflow="overflow">
                    <a:lnL w="12700" cap="flat" cmpd="sng" algn="ctr">
                      <a:solidFill>
                        <a:srgbClr val="000000"/>
                      </a:solidFill>
                      <a:prstDash val="solid"/>
                      <a:miter lim="800000"/>
                      <a:headEnd type="none" w="med" len="med"/>
                      <a:tailEnd type="none" w="med" len="med"/>
                    </a:lnL>
                    <a:lnR w="12700" cap="flat" cmpd="sng" algn="ctr">
                      <a:solidFill>
                        <a:srgbClr val="000000"/>
                      </a:solidFill>
                      <a:prstDash val="solid"/>
                      <a:miter lim="800000"/>
                      <a:headEnd type="none" w="med" len="med"/>
                      <a:tailEnd type="none" w="med" len="med"/>
                    </a:lnR>
                    <a:lnT w="12700" cap="flat" cmpd="sng" algn="ctr">
                      <a:solidFill>
                        <a:srgbClr val="000000"/>
                      </a:solidFill>
                      <a:prstDash val="solid"/>
                      <a:miter lim="800000"/>
                      <a:headEnd type="none" w="med" len="med"/>
                      <a:tailEnd type="none" w="med" len="med"/>
                    </a:lnT>
                    <a:lnB w="12700" cap="flat" cmpd="sng" algn="ctr">
                      <a:solidFill>
                        <a:srgbClr val="000000"/>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a:ln>
                          <a:noFill/>
                        </a:ln>
                        <a:solidFill>
                          <a:schemeClr val="tx1"/>
                        </a:solidFill>
                        <a:effectLst/>
                        <a:latin typeface="Calibri" panose="020F0502020204030204" pitchFamily="34" charset="0"/>
                        <a:cs typeface="Calibri" panose="020F0502020204030204" pitchFamily="34" charset="0"/>
                      </a:endParaRPr>
                    </a:p>
                  </a:txBody>
                  <a:tcPr marT="45727" marB="45727" anchor="ctr" horzOverflow="overflow">
                    <a:lnL w="12700" cap="flat" cmpd="sng" algn="ctr">
                      <a:solidFill>
                        <a:srgbClr val="000000"/>
                      </a:solidFill>
                      <a:prstDash val="solid"/>
                      <a:miter lim="800000"/>
                      <a:headEnd type="none" w="med" len="med"/>
                      <a:tailEnd type="none" w="med" len="med"/>
                    </a:lnL>
                    <a:lnR w="12700" cap="flat" cmpd="sng" algn="ctr">
                      <a:solidFill>
                        <a:srgbClr val="000000"/>
                      </a:solidFill>
                      <a:prstDash val="solid"/>
                      <a:miter lim="800000"/>
                      <a:headEnd type="none" w="med" len="med"/>
                      <a:tailEnd type="none" w="med" len="med"/>
                    </a:lnR>
                    <a:lnT w="12700" cap="flat" cmpd="sng" algn="ctr">
                      <a:solidFill>
                        <a:srgbClr val="000000"/>
                      </a:solidFill>
                      <a:prstDash val="solid"/>
                      <a:miter lim="800000"/>
                      <a:headEnd type="none" w="med" len="med"/>
                      <a:tailEnd type="none" w="med" len="med"/>
                    </a:lnT>
                    <a:lnB w="12700" cap="flat" cmpd="sng" algn="ctr">
                      <a:solidFill>
                        <a:srgbClr val="000000"/>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a:ln>
                          <a:noFill/>
                        </a:ln>
                        <a:solidFill>
                          <a:schemeClr val="tx1"/>
                        </a:solidFill>
                        <a:effectLst/>
                        <a:latin typeface="Calibri" panose="020F0502020204030204" pitchFamily="34" charset="0"/>
                        <a:cs typeface="Calibri" panose="020F0502020204030204" pitchFamily="34" charset="0"/>
                      </a:endParaRPr>
                    </a:p>
                  </a:txBody>
                  <a:tcPr marT="45727" marB="45727" anchor="ctr" horzOverflow="overflow">
                    <a:lnL w="12700" cap="flat" cmpd="sng" algn="ctr">
                      <a:solidFill>
                        <a:srgbClr val="000000"/>
                      </a:solidFill>
                      <a:prstDash val="solid"/>
                      <a:miter lim="800000"/>
                      <a:headEnd type="none" w="med" len="med"/>
                      <a:tailEnd type="none" w="med" len="med"/>
                    </a:lnL>
                    <a:lnR w="12700" cap="flat" cmpd="sng" algn="ctr">
                      <a:solidFill>
                        <a:srgbClr val="000000"/>
                      </a:solidFill>
                      <a:prstDash val="solid"/>
                      <a:miter lim="800000"/>
                      <a:headEnd type="none" w="med" len="med"/>
                      <a:tailEnd type="none" w="med" len="med"/>
                    </a:lnR>
                    <a:lnT w="12700" cap="flat" cmpd="sng" algn="ctr">
                      <a:solidFill>
                        <a:srgbClr val="000000"/>
                      </a:solidFill>
                      <a:prstDash val="solid"/>
                      <a:miter lim="800000"/>
                      <a:headEnd type="none" w="med" len="med"/>
                      <a:tailEnd type="none" w="med" len="med"/>
                    </a:lnT>
                    <a:lnB w="12700" cap="flat" cmpd="sng" algn="ctr">
                      <a:solidFill>
                        <a:srgbClr val="000000"/>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a:ln>
                          <a:noFill/>
                        </a:ln>
                        <a:solidFill>
                          <a:schemeClr val="tx1"/>
                        </a:solidFill>
                        <a:effectLst/>
                        <a:latin typeface="Calibri" panose="020F0502020204030204" pitchFamily="34" charset="0"/>
                        <a:cs typeface="Calibri" panose="020F0502020204030204" pitchFamily="34" charset="0"/>
                      </a:endParaRPr>
                    </a:p>
                  </a:txBody>
                  <a:tcPr marT="45727" marB="45727" anchor="ctr" horzOverflow="overflow">
                    <a:lnL w="12700" cap="flat" cmpd="sng" algn="ctr">
                      <a:solidFill>
                        <a:srgbClr val="000000"/>
                      </a:solidFill>
                      <a:prstDash val="solid"/>
                      <a:miter lim="800000"/>
                      <a:headEnd type="none" w="med" len="med"/>
                      <a:tailEnd type="none" w="med" len="med"/>
                    </a:lnL>
                    <a:lnR w="12700" cap="flat" cmpd="sng" algn="ctr">
                      <a:solidFill>
                        <a:srgbClr val="000000"/>
                      </a:solidFill>
                      <a:prstDash val="solid"/>
                      <a:miter lim="800000"/>
                      <a:headEnd type="none" w="med" len="med"/>
                      <a:tailEnd type="none" w="med" len="med"/>
                    </a:lnR>
                    <a:lnT w="12700" cap="flat" cmpd="sng" algn="ctr">
                      <a:solidFill>
                        <a:srgbClr val="000000"/>
                      </a:solidFill>
                      <a:prstDash val="solid"/>
                      <a:miter lim="800000"/>
                      <a:headEnd type="none" w="med" len="med"/>
                      <a:tailEnd type="none" w="med" len="med"/>
                    </a:lnT>
                    <a:lnB w="12700" cap="flat" cmpd="sng" algn="ctr">
                      <a:solidFill>
                        <a:srgbClr val="000000"/>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a:ln>
                          <a:noFill/>
                        </a:ln>
                        <a:solidFill>
                          <a:schemeClr val="tx1"/>
                        </a:solidFill>
                        <a:effectLst/>
                        <a:latin typeface="Calibri" panose="020F0502020204030204" pitchFamily="34" charset="0"/>
                        <a:cs typeface="Calibri" panose="020F0502020204030204" pitchFamily="34" charset="0"/>
                      </a:endParaRPr>
                    </a:p>
                  </a:txBody>
                  <a:tcPr marT="45727" marB="45727" anchor="ctr" horzOverflow="overflow">
                    <a:lnL w="12700" cap="flat" cmpd="sng" algn="ctr">
                      <a:solidFill>
                        <a:srgbClr val="000000"/>
                      </a:solidFill>
                      <a:prstDash val="solid"/>
                      <a:miter lim="800000"/>
                      <a:headEnd type="none" w="med" len="med"/>
                      <a:tailEnd type="none" w="med" len="med"/>
                    </a:lnL>
                    <a:lnR w="12700" cap="flat" cmpd="sng" algn="ctr">
                      <a:solidFill>
                        <a:srgbClr val="000000"/>
                      </a:solidFill>
                      <a:prstDash val="solid"/>
                      <a:miter lim="800000"/>
                      <a:headEnd type="none" w="med" len="med"/>
                      <a:tailEnd type="none" w="med" len="med"/>
                    </a:lnR>
                    <a:lnT w="12700" cap="flat" cmpd="sng" algn="ctr">
                      <a:solidFill>
                        <a:srgbClr val="000000"/>
                      </a:solidFill>
                      <a:prstDash val="solid"/>
                      <a:miter lim="800000"/>
                      <a:headEnd type="none" w="med" len="med"/>
                      <a:tailEnd type="none" w="med" len="med"/>
                    </a:lnT>
                    <a:lnB w="12700" cap="flat" cmpd="sng" algn="ctr">
                      <a:solidFill>
                        <a:srgbClr val="000000"/>
                      </a:solidFill>
                      <a:prstDash val="solid"/>
                      <a:miter lim="800000"/>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51824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500" b="0" i="0" u="none" strike="noStrike" cap="none" normalizeH="0" baseline="0" dirty="0">
                          <a:ln>
                            <a:noFill/>
                          </a:ln>
                          <a:solidFill>
                            <a:srgbClr val="FFFF00"/>
                          </a:solidFill>
                          <a:effectLst/>
                          <a:latin typeface="Calibri" panose="020F0502020204030204" pitchFamily="34" charset="0"/>
                          <a:cs typeface="Calibri" panose="020F0502020204030204" pitchFamily="34" charset="0"/>
                        </a:rPr>
                        <a:t>Climate change needs  the US to lead</a:t>
                      </a:r>
                    </a:p>
                  </a:txBody>
                  <a:tcPr marT="45727" marB="45727" anchor="ctr" horzOverflow="overflow">
                    <a:lnL w="12700" cap="flat" cmpd="sng" algn="ctr">
                      <a:solidFill>
                        <a:srgbClr val="000000"/>
                      </a:solidFill>
                      <a:prstDash val="solid"/>
                      <a:miter lim="800000"/>
                      <a:headEnd type="none" w="med" len="med"/>
                      <a:tailEnd type="none" w="med" len="med"/>
                    </a:lnL>
                    <a:lnR w="12700" cap="flat" cmpd="sng" algn="ctr">
                      <a:solidFill>
                        <a:srgbClr val="000000"/>
                      </a:solidFill>
                      <a:prstDash val="solid"/>
                      <a:miter lim="800000"/>
                      <a:headEnd type="none" w="med" len="med"/>
                      <a:tailEnd type="none" w="med" len="med"/>
                    </a:lnR>
                    <a:lnT w="12700" cap="flat" cmpd="sng" algn="ctr">
                      <a:solidFill>
                        <a:srgbClr val="000000"/>
                      </a:solidFill>
                      <a:prstDash val="solid"/>
                      <a:miter lim="800000"/>
                      <a:headEnd type="none" w="med" len="med"/>
                      <a:tailEnd type="none" w="med" len="med"/>
                    </a:lnT>
                    <a:lnB w="12700" cap="flat" cmpd="sng" algn="ctr">
                      <a:solidFill>
                        <a:srgbClr val="000000"/>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a:ln>
                          <a:noFill/>
                        </a:ln>
                        <a:solidFill>
                          <a:schemeClr val="tx1"/>
                        </a:solidFill>
                        <a:effectLst/>
                        <a:latin typeface="Calibri" panose="020F0502020204030204" pitchFamily="34" charset="0"/>
                        <a:cs typeface="Calibri" panose="020F0502020204030204" pitchFamily="34" charset="0"/>
                      </a:endParaRPr>
                    </a:p>
                  </a:txBody>
                  <a:tcPr marT="45727" marB="45727" anchor="ctr" horzOverflow="overflow">
                    <a:lnL w="12700" cap="flat" cmpd="sng" algn="ctr">
                      <a:solidFill>
                        <a:srgbClr val="000000"/>
                      </a:solidFill>
                      <a:prstDash val="solid"/>
                      <a:miter lim="800000"/>
                      <a:headEnd type="none" w="med" len="med"/>
                      <a:tailEnd type="none" w="med" len="med"/>
                    </a:lnL>
                    <a:lnR w="12700" cap="flat" cmpd="sng" algn="ctr">
                      <a:solidFill>
                        <a:srgbClr val="000000"/>
                      </a:solidFill>
                      <a:prstDash val="solid"/>
                      <a:miter lim="800000"/>
                      <a:headEnd type="none" w="med" len="med"/>
                      <a:tailEnd type="none" w="med" len="med"/>
                    </a:lnR>
                    <a:lnT w="12700" cap="flat" cmpd="sng" algn="ctr">
                      <a:solidFill>
                        <a:srgbClr val="000000"/>
                      </a:solidFill>
                      <a:prstDash val="solid"/>
                      <a:miter lim="800000"/>
                      <a:headEnd type="none" w="med" len="med"/>
                      <a:tailEnd type="none" w="med" len="med"/>
                    </a:lnT>
                    <a:lnB w="12700" cap="flat" cmpd="sng" algn="ctr">
                      <a:solidFill>
                        <a:srgbClr val="000000"/>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a:ln>
                          <a:noFill/>
                        </a:ln>
                        <a:solidFill>
                          <a:schemeClr val="tx1"/>
                        </a:solidFill>
                        <a:effectLst/>
                        <a:latin typeface="Calibri" panose="020F0502020204030204" pitchFamily="34" charset="0"/>
                        <a:cs typeface="Calibri" panose="020F0502020204030204" pitchFamily="34" charset="0"/>
                      </a:endParaRPr>
                    </a:p>
                  </a:txBody>
                  <a:tcPr marT="45727" marB="45727" anchor="ctr" horzOverflow="overflow">
                    <a:lnL w="12700" cap="flat" cmpd="sng" algn="ctr">
                      <a:solidFill>
                        <a:srgbClr val="000000"/>
                      </a:solidFill>
                      <a:prstDash val="solid"/>
                      <a:miter lim="800000"/>
                      <a:headEnd type="none" w="med" len="med"/>
                      <a:tailEnd type="none" w="med" len="med"/>
                    </a:lnL>
                    <a:lnR w="12700" cap="flat" cmpd="sng" algn="ctr">
                      <a:solidFill>
                        <a:srgbClr val="000000"/>
                      </a:solidFill>
                      <a:prstDash val="solid"/>
                      <a:miter lim="800000"/>
                      <a:headEnd type="none" w="med" len="med"/>
                      <a:tailEnd type="none" w="med" len="med"/>
                    </a:lnR>
                    <a:lnT w="12700" cap="flat" cmpd="sng" algn="ctr">
                      <a:solidFill>
                        <a:srgbClr val="000000"/>
                      </a:solidFill>
                      <a:prstDash val="solid"/>
                      <a:miter lim="800000"/>
                      <a:headEnd type="none" w="med" len="med"/>
                      <a:tailEnd type="none" w="med" len="med"/>
                    </a:lnT>
                    <a:lnB w="12700" cap="flat" cmpd="sng" algn="ctr">
                      <a:solidFill>
                        <a:srgbClr val="000000"/>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a:ln>
                          <a:noFill/>
                        </a:ln>
                        <a:solidFill>
                          <a:schemeClr val="tx1"/>
                        </a:solidFill>
                        <a:effectLst/>
                        <a:latin typeface="Calibri" panose="020F0502020204030204" pitchFamily="34" charset="0"/>
                        <a:cs typeface="Calibri" panose="020F0502020204030204" pitchFamily="34" charset="0"/>
                      </a:endParaRPr>
                    </a:p>
                  </a:txBody>
                  <a:tcPr marT="45727" marB="45727" anchor="ctr" horzOverflow="overflow">
                    <a:lnL w="12700" cap="flat" cmpd="sng" algn="ctr">
                      <a:solidFill>
                        <a:srgbClr val="000000"/>
                      </a:solidFill>
                      <a:prstDash val="solid"/>
                      <a:miter lim="800000"/>
                      <a:headEnd type="none" w="med" len="med"/>
                      <a:tailEnd type="none" w="med" len="med"/>
                    </a:lnL>
                    <a:lnR w="12700" cap="flat" cmpd="sng" algn="ctr">
                      <a:solidFill>
                        <a:srgbClr val="000000"/>
                      </a:solidFill>
                      <a:prstDash val="solid"/>
                      <a:miter lim="800000"/>
                      <a:headEnd type="none" w="med" len="med"/>
                      <a:tailEnd type="none" w="med" len="med"/>
                    </a:lnR>
                    <a:lnT w="12700" cap="flat" cmpd="sng" algn="ctr">
                      <a:solidFill>
                        <a:srgbClr val="000000"/>
                      </a:solidFill>
                      <a:prstDash val="solid"/>
                      <a:miter lim="800000"/>
                      <a:headEnd type="none" w="med" len="med"/>
                      <a:tailEnd type="none" w="med" len="med"/>
                    </a:lnT>
                    <a:lnB w="12700" cap="flat" cmpd="sng" algn="ctr">
                      <a:solidFill>
                        <a:srgbClr val="000000"/>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a:ln>
                          <a:noFill/>
                        </a:ln>
                        <a:solidFill>
                          <a:schemeClr val="tx1"/>
                        </a:solidFill>
                        <a:effectLst/>
                        <a:latin typeface="Calibri" panose="020F0502020204030204" pitchFamily="34" charset="0"/>
                        <a:cs typeface="Calibri" panose="020F0502020204030204" pitchFamily="34" charset="0"/>
                      </a:endParaRPr>
                    </a:p>
                  </a:txBody>
                  <a:tcPr marT="45727" marB="45727" anchor="ctr" horzOverflow="overflow">
                    <a:lnL w="12700" cap="flat" cmpd="sng" algn="ctr">
                      <a:solidFill>
                        <a:srgbClr val="000000"/>
                      </a:solidFill>
                      <a:prstDash val="solid"/>
                      <a:miter lim="800000"/>
                      <a:headEnd type="none" w="med" len="med"/>
                      <a:tailEnd type="none" w="med" len="med"/>
                    </a:lnL>
                    <a:lnR w="12700" cap="flat" cmpd="sng" algn="ctr">
                      <a:solidFill>
                        <a:srgbClr val="000000"/>
                      </a:solidFill>
                      <a:prstDash val="solid"/>
                      <a:miter lim="800000"/>
                      <a:headEnd type="none" w="med" len="med"/>
                      <a:tailEnd type="none" w="med" len="med"/>
                    </a:lnR>
                    <a:lnT w="12700" cap="flat" cmpd="sng" algn="ctr">
                      <a:solidFill>
                        <a:srgbClr val="000000"/>
                      </a:solidFill>
                      <a:prstDash val="solid"/>
                      <a:miter lim="800000"/>
                      <a:headEnd type="none" w="med" len="med"/>
                      <a:tailEnd type="none" w="med" len="med"/>
                    </a:lnT>
                    <a:lnB w="12700" cap="flat" cmpd="sng" algn="ctr">
                      <a:solidFill>
                        <a:srgbClr val="000000"/>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a:ln>
                          <a:noFill/>
                        </a:ln>
                        <a:solidFill>
                          <a:schemeClr val="tx1"/>
                        </a:solidFill>
                        <a:effectLst/>
                        <a:latin typeface="Calibri" panose="020F0502020204030204" pitchFamily="34" charset="0"/>
                        <a:cs typeface="Calibri" panose="020F0502020204030204" pitchFamily="34" charset="0"/>
                      </a:endParaRPr>
                    </a:p>
                  </a:txBody>
                  <a:tcPr marT="45727" marB="45727" anchor="ctr" horzOverflow="overflow">
                    <a:lnL w="12700" cap="flat" cmpd="sng" algn="ctr">
                      <a:solidFill>
                        <a:srgbClr val="000000"/>
                      </a:solidFill>
                      <a:prstDash val="solid"/>
                      <a:miter lim="800000"/>
                      <a:headEnd type="none" w="med" len="med"/>
                      <a:tailEnd type="none" w="med" len="med"/>
                    </a:lnL>
                    <a:lnR w="12700" cap="flat" cmpd="sng" algn="ctr">
                      <a:solidFill>
                        <a:srgbClr val="000000"/>
                      </a:solidFill>
                      <a:prstDash val="solid"/>
                      <a:miter lim="800000"/>
                      <a:headEnd type="none" w="med" len="med"/>
                      <a:tailEnd type="none" w="med" len="med"/>
                    </a:lnR>
                    <a:lnT w="12700" cap="flat" cmpd="sng" algn="ctr">
                      <a:solidFill>
                        <a:srgbClr val="000000"/>
                      </a:solidFill>
                      <a:prstDash val="solid"/>
                      <a:miter lim="800000"/>
                      <a:headEnd type="none" w="med" len="med"/>
                      <a:tailEnd type="none" w="med" len="med"/>
                    </a:lnT>
                    <a:lnB w="12700" cap="flat" cmpd="sng" algn="ctr">
                      <a:solidFill>
                        <a:srgbClr val="000000"/>
                      </a:solidFill>
                      <a:prstDash val="solid"/>
                      <a:miter lim="800000"/>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51824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500" b="0" i="0" u="none" strike="noStrike" cap="none" normalizeH="0" baseline="0" dirty="0">
                          <a:ln>
                            <a:noFill/>
                          </a:ln>
                          <a:solidFill>
                            <a:srgbClr val="FFFF00"/>
                          </a:solidFill>
                          <a:effectLst/>
                          <a:latin typeface="Calibri" panose="020F0502020204030204" pitchFamily="34" charset="0"/>
                          <a:cs typeface="Calibri" panose="020F0502020204030204" pitchFamily="34" charset="0"/>
                        </a:rPr>
                        <a:t>Climate change needs the UN to lead</a:t>
                      </a:r>
                    </a:p>
                  </a:txBody>
                  <a:tcPr marT="45727" marB="45727" anchor="ctr" horzOverflow="overflow">
                    <a:lnL w="12700" cap="flat" cmpd="sng" algn="ctr">
                      <a:solidFill>
                        <a:srgbClr val="000000"/>
                      </a:solidFill>
                      <a:prstDash val="solid"/>
                      <a:miter lim="800000"/>
                      <a:headEnd type="none" w="med" len="med"/>
                      <a:tailEnd type="none" w="med" len="med"/>
                    </a:lnL>
                    <a:lnR w="12700" cap="flat" cmpd="sng" algn="ctr">
                      <a:solidFill>
                        <a:srgbClr val="000000"/>
                      </a:solidFill>
                      <a:prstDash val="solid"/>
                      <a:miter lim="800000"/>
                      <a:headEnd type="none" w="med" len="med"/>
                      <a:tailEnd type="none" w="med" len="med"/>
                    </a:lnR>
                    <a:lnT w="12700" cap="flat" cmpd="sng" algn="ctr">
                      <a:solidFill>
                        <a:srgbClr val="000000"/>
                      </a:solidFill>
                      <a:prstDash val="solid"/>
                      <a:miter lim="800000"/>
                      <a:headEnd type="none" w="med" len="med"/>
                      <a:tailEnd type="none" w="med" len="med"/>
                    </a:lnT>
                    <a:lnB w="12700" cap="flat" cmpd="sng" algn="ctr">
                      <a:solidFill>
                        <a:srgbClr val="000000"/>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a:ln>
                          <a:noFill/>
                        </a:ln>
                        <a:solidFill>
                          <a:schemeClr val="tx1"/>
                        </a:solidFill>
                        <a:effectLst/>
                        <a:latin typeface="Calibri" panose="020F0502020204030204" pitchFamily="34" charset="0"/>
                        <a:cs typeface="Calibri" panose="020F0502020204030204" pitchFamily="34" charset="0"/>
                      </a:endParaRPr>
                    </a:p>
                  </a:txBody>
                  <a:tcPr marT="45727" marB="45727" anchor="ctr" horzOverflow="overflow">
                    <a:lnL w="12700" cap="flat" cmpd="sng" algn="ctr">
                      <a:solidFill>
                        <a:srgbClr val="000000"/>
                      </a:solidFill>
                      <a:prstDash val="solid"/>
                      <a:miter lim="800000"/>
                      <a:headEnd type="none" w="med" len="med"/>
                      <a:tailEnd type="none" w="med" len="med"/>
                    </a:lnL>
                    <a:lnR w="12700" cap="flat" cmpd="sng" algn="ctr">
                      <a:solidFill>
                        <a:srgbClr val="000000"/>
                      </a:solidFill>
                      <a:prstDash val="solid"/>
                      <a:miter lim="800000"/>
                      <a:headEnd type="none" w="med" len="med"/>
                      <a:tailEnd type="none" w="med" len="med"/>
                    </a:lnR>
                    <a:lnT w="12700" cap="flat" cmpd="sng" algn="ctr">
                      <a:solidFill>
                        <a:srgbClr val="000000"/>
                      </a:solidFill>
                      <a:prstDash val="solid"/>
                      <a:miter lim="800000"/>
                      <a:headEnd type="none" w="med" len="med"/>
                      <a:tailEnd type="none" w="med" len="med"/>
                    </a:lnT>
                    <a:lnB w="12700" cap="flat" cmpd="sng" algn="ctr">
                      <a:solidFill>
                        <a:srgbClr val="000000"/>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a:ln>
                          <a:noFill/>
                        </a:ln>
                        <a:solidFill>
                          <a:schemeClr val="tx1"/>
                        </a:solidFill>
                        <a:effectLst/>
                        <a:latin typeface="Calibri" panose="020F0502020204030204" pitchFamily="34" charset="0"/>
                        <a:cs typeface="Calibri" panose="020F0502020204030204" pitchFamily="34" charset="0"/>
                      </a:endParaRPr>
                    </a:p>
                  </a:txBody>
                  <a:tcPr marT="45727" marB="45727" anchor="ctr" horzOverflow="overflow">
                    <a:lnL w="12700" cap="flat" cmpd="sng" algn="ctr">
                      <a:solidFill>
                        <a:srgbClr val="000000"/>
                      </a:solidFill>
                      <a:prstDash val="solid"/>
                      <a:miter lim="800000"/>
                      <a:headEnd type="none" w="med" len="med"/>
                      <a:tailEnd type="none" w="med" len="med"/>
                    </a:lnL>
                    <a:lnR w="12700" cap="flat" cmpd="sng" algn="ctr">
                      <a:solidFill>
                        <a:srgbClr val="000000"/>
                      </a:solidFill>
                      <a:prstDash val="solid"/>
                      <a:miter lim="800000"/>
                      <a:headEnd type="none" w="med" len="med"/>
                      <a:tailEnd type="none" w="med" len="med"/>
                    </a:lnR>
                    <a:lnT w="12700" cap="flat" cmpd="sng" algn="ctr">
                      <a:solidFill>
                        <a:srgbClr val="000000"/>
                      </a:solidFill>
                      <a:prstDash val="solid"/>
                      <a:miter lim="800000"/>
                      <a:headEnd type="none" w="med" len="med"/>
                      <a:tailEnd type="none" w="med" len="med"/>
                    </a:lnT>
                    <a:lnB w="12700" cap="flat" cmpd="sng" algn="ctr">
                      <a:solidFill>
                        <a:srgbClr val="000000"/>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a:ln>
                          <a:noFill/>
                        </a:ln>
                        <a:solidFill>
                          <a:schemeClr val="tx1"/>
                        </a:solidFill>
                        <a:effectLst/>
                        <a:latin typeface="Calibri" panose="020F0502020204030204" pitchFamily="34" charset="0"/>
                        <a:cs typeface="Calibri" panose="020F0502020204030204" pitchFamily="34" charset="0"/>
                      </a:endParaRPr>
                    </a:p>
                  </a:txBody>
                  <a:tcPr marT="45727" marB="45727" anchor="ctr" horzOverflow="overflow">
                    <a:lnL w="12700" cap="flat" cmpd="sng" algn="ctr">
                      <a:solidFill>
                        <a:srgbClr val="000000"/>
                      </a:solidFill>
                      <a:prstDash val="solid"/>
                      <a:miter lim="800000"/>
                      <a:headEnd type="none" w="med" len="med"/>
                      <a:tailEnd type="none" w="med" len="med"/>
                    </a:lnL>
                    <a:lnR w="12700" cap="flat" cmpd="sng" algn="ctr">
                      <a:solidFill>
                        <a:srgbClr val="000000"/>
                      </a:solidFill>
                      <a:prstDash val="solid"/>
                      <a:miter lim="800000"/>
                      <a:headEnd type="none" w="med" len="med"/>
                      <a:tailEnd type="none" w="med" len="med"/>
                    </a:lnR>
                    <a:lnT w="12700" cap="flat" cmpd="sng" algn="ctr">
                      <a:solidFill>
                        <a:srgbClr val="000000"/>
                      </a:solidFill>
                      <a:prstDash val="solid"/>
                      <a:miter lim="800000"/>
                      <a:headEnd type="none" w="med" len="med"/>
                      <a:tailEnd type="none" w="med" len="med"/>
                    </a:lnT>
                    <a:lnB w="12700" cap="flat" cmpd="sng" algn="ctr">
                      <a:solidFill>
                        <a:srgbClr val="000000"/>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a:ln>
                          <a:noFill/>
                        </a:ln>
                        <a:solidFill>
                          <a:schemeClr val="tx1"/>
                        </a:solidFill>
                        <a:effectLst/>
                        <a:latin typeface="Calibri" panose="020F0502020204030204" pitchFamily="34" charset="0"/>
                        <a:cs typeface="Calibri" panose="020F0502020204030204" pitchFamily="34" charset="0"/>
                      </a:endParaRPr>
                    </a:p>
                  </a:txBody>
                  <a:tcPr marT="45727" marB="45727" anchor="ctr" horzOverflow="overflow">
                    <a:lnL w="12700" cap="flat" cmpd="sng" algn="ctr">
                      <a:solidFill>
                        <a:srgbClr val="000000"/>
                      </a:solidFill>
                      <a:prstDash val="solid"/>
                      <a:miter lim="800000"/>
                      <a:headEnd type="none" w="med" len="med"/>
                      <a:tailEnd type="none" w="med" len="med"/>
                    </a:lnL>
                    <a:lnR w="12700" cap="flat" cmpd="sng" algn="ctr">
                      <a:solidFill>
                        <a:srgbClr val="000000"/>
                      </a:solidFill>
                      <a:prstDash val="solid"/>
                      <a:miter lim="800000"/>
                      <a:headEnd type="none" w="med" len="med"/>
                      <a:tailEnd type="none" w="med" len="med"/>
                    </a:lnR>
                    <a:lnT w="12700" cap="flat" cmpd="sng" algn="ctr">
                      <a:solidFill>
                        <a:srgbClr val="000000"/>
                      </a:solidFill>
                      <a:prstDash val="solid"/>
                      <a:miter lim="800000"/>
                      <a:headEnd type="none" w="med" len="med"/>
                      <a:tailEnd type="none" w="med" len="med"/>
                    </a:lnT>
                    <a:lnB w="12700" cap="flat" cmpd="sng" algn="ctr">
                      <a:solidFill>
                        <a:srgbClr val="000000"/>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a:ln>
                          <a:noFill/>
                        </a:ln>
                        <a:solidFill>
                          <a:schemeClr val="tx1"/>
                        </a:solidFill>
                        <a:effectLst/>
                        <a:latin typeface="Calibri" panose="020F0502020204030204" pitchFamily="34" charset="0"/>
                        <a:cs typeface="Calibri" panose="020F0502020204030204" pitchFamily="34" charset="0"/>
                      </a:endParaRPr>
                    </a:p>
                  </a:txBody>
                  <a:tcPr marT="45727" marB="45727" anchor="ctr" horzOverflow="overflow">
                    <a:lnL w="12700" cap="flat" cmpd="sng" algn="ctr">
                      <a:solidFill>
                        <a:srgbClr val="000000"/>
                      </a:solidFill>
                      <a:prstDash val="solid"/>
                      <a:miter lim="800000"/>
                      <a:headEnd type="none" w="med" len="med"/>
                      <a:tailEnd type="none" w="med" len="med"/>
                    </a:lnL>
                    <a:lnR w="12700" cap="flat" cmpd="sng" algn="ctr">
                      <a:solidFill>
                        <a:srgbClr val="000000"/>
                      </a:solidFill>
                      <a:prstDash val="solid"/>
                      <a:miter lim="800000"/>
                      <a:headEnd type="none" w="med" len="med"/>
                      <a:tailEnd type="none" w="med" len="med"/>
                    </a:lnR>
                    <a:lnT w="12700" cap="flat" cmpd="sng" algn="ctr">
                      <a:solidFill>
                        <a:srgbClr val="000000"/>
                      </a:solidFill>
                      <a:prstDash val="solid"/>
                      <a:miter lim="800000"/>
                      <a:headEnd type="none" w="med" len="med"/>
                      <a:tailEnd type="none" w="med" len="med"/>
                    </a:lnT>
                    <a:lnB w="12700" cap="flat" cmpd="sng" algn="ctr">
                      <a:solidFill>
                        <a:srgbClr val="000000"/>
                      </a:solidFill>
                      <a:prstDash val="solid"/>
                      <a:miter lim="800000"/>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51824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500" b="0" i="0" u="none" strike="noStrike" cap="none" normalizeH="0" baseline="0" dirty="0">
                          <a:ln>
                            <a:noFill/>
                          </a:ln>
                          <a:solidFill>
                            <a:srgbClr val="FFFF00"/>
                          </a:solidFill>
                          <a:effectLst/>
                          <a:latin typeface="Calibri" panose="020F0502020204030204" pitchFamily="34" charset="0"/>
                          <a:cs typeface="Calibri" panose="020F0502020204030204" pitchFamily="34" charset="0"/>
                        </a:rPr>
                        <a:t>Climate change needs NGO commitment</a:t>
                      </a:r>
                    </a:p>
                  </a:txBody>
                  <a:tcPr marT="45727" marB="45727" anchor="ctr" horzOverflow="overflow">
                    <a:lnL w="12700" cap="flat" cmpd="sng" algn="ctr">
                      <a:solidFill>
                        <a:srgbClr val="000000"/>
                      </a:solidFill>
                      <a:prstDash val="solid"/>
                      <a:miter lim="800000"/>
                      <a:headEnd type="none" w="med" len="med"/>
                      <a:tailEnd type="none" w="med" len="med"/>
                    </a:lnL>
                    <a:lnR w="12700" cap="flat" cmpd="sng" algn="ctr">
                      <a:solidFill>
                        <a:srgbClr val="000000"/>
                      </a:solidFill>
                      <a:prstDash val="solid"/>
                      <a:miter lim="800000"/>
                      <a:headEnd type="none" w="med" len="med"/>
                      <a:tailEnd type="none" w="med" len="med"/>
                    </a:lnR>
                    <a:lnT w="12700" cap="flat" cmpd="sng" algn="ctr">
                      <a:solidFill>
                        <a:srgbClr val="000000"/>
                      </a:solidFill>
                      <a:prstDash val="solid"/>
                      <a:miter lim="800000"/>
                      <a:headEnd type="none" w="med" len="med"/>
                      <a:tailEnd type="none" w="med" len="med"/>
                    </a:lnT>
                    <a:lnB w="12700" cap="flat" cmpd="sng" algn="ctr">
                      <a:solidFill>
                        <a:srgbClr val="000000"/>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a:ln>
                          <a:noFill/>
                        </a:ln>
                        <a:solidFill>
                          <a:schemeClr val="tx1"/>
                        </a:solidFill>
                        <a:effectLst/>
                        <a:latin typeface="Calibri" panose="020F0502020204030204" pitchFamily="34" charset="0"/>
                        <a:cs typeface="Calibri" panose="020F0502020204030204" pitchFamily="34" charset="0"/>
                      </a:endParaRPr>
                    </a:p>
                  </a:txBody>
                  <a:tcPr marT="45727" marB="45727" anchor="ctr" horzOverflow="overflow">
                    <a:lnL w="12700" cap="flat" cmpd="sng" algn="ctr">
                      <a:solidFill>
                        <a:srgbClr val="000000"/>
                      </a:solidFill>
                      <a:prstDash val="solid"/>
                      <a:miter lim="800000"/>
                      <a:headEnd type="none" w="med" len="med"/>
                      <a:tailEnd type="none" w="med" len="med"/>
                    </a:lnL>
                    <a:lnR w="12700" cap="flat" cmpd="sng" algn="ctr">
                      <a:solidFill>
                        <a:srgbClr val="000000"/>
                      </a:solidFill>
                      <a:prstDash val="solid"/>
                      <a:miter lim="800000"/>
                      <a:headEnd type="none" w="med" len="med"/>
                      <a:tailEnd type="none" w="med" len="med"/>
                    </a:lnR>
                    <a:lnT w="12700" cap="flat" cmpd="sng" algn="ctr">
                      <a:solidFill>
                        <a:srgbClr val="000000"/>
                      </a:solidFill>
                      <a:prstDash val="solid"/>
                      <a:miter lim="800000"/>
                      <a:headEnd type="none" w="med" len="med"/>
                      <a:tailEnd type="none" w="med" len="med"/>
                    </a:lnT>
                    <a:lnB w="12700" cap="flat" cmpd="sng" algn="ctr">
                      <a:solidFill>
                        <a:srgbClr val="000000"/>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a:ln>
                          <a:noFill/>
                        </a:ln>
                        <a:solidFill>
                          <a:schemeClr val="tx1"/>
                        </a:solidFill>
                        <a:effectLst/>
                        <a:latin typeface="Calibri" panose="020F0502020204030204" pitchFamily="34" charset="0"/>
                        <a:cs typeface="Calibri" panose="020F0502020204030204" pitchFamily="34" charset="0"/>
                      </a:endParaRPr>
                    </a:p>
                  </a:txBody>
                  <a:tcPr marT="45727" marB="45727" anchor="ctr" horzOverflow="overflow">
                    <a:lnL w="12700" cap="flat" cmpd="sng" algn="ctr">
                      <a:solidFill>
                        <a:srgbClr val="000000"/>
                      </a:solidFill>
                      <a:prstDash val="solid"/>
                      <a:miter lim="800000"/>
                      <a:headEnd type="none" w="med" len="med"/>
                      <a:tailEnd type="none" w="med" len="med"/>
                    </a:lnL>
                    <a:lnR w="12700" cap="flat" cmpd="sng" algn="ctr">
                      <a:solidFill>
                        <a:srgbClr val="000000"/>
                      </a:solidFill>
                      <a:prstDash val="solid"/>
                      <a:miter lim="800000"/>
                      <a:headEnd type="none" w="med" len="med"/>
                      <a:tailEnd type="none" w="med" len="med"/>
                    </a:lnR>
                    <a:lnT w="12700" cap="flat" cmpd="sng" algn="ctr">
                      <a:solidFill>
                        <a:srgbClr val="000000"/>
                      </a:solidFill>
                      <a:prstDash val="solid"/>
                      <a:miter lim="800000"/>
                      <a:headEnd type="none" w="med" len="med"/>
                      <a:tailEnd type="none" w="med" len="med"/>
                    </a:lnT>
                    <a:lnB w="12700" cap="flat" cmpd="sng" algn="ctr">
                      <a:solidFill>
                        <a:srgbClr val="000000"/>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a:ln>
                          <a:noFill/>
                        </a:ln>
                        <a:solidFill>
                          <a:schemeClr val="tx1"/>
                        </a:solidFill>
                        <a:effectLst/>
                        <a:latin typeface="Calibri" panose="020F0502020204030204" pitchFamily="34" charset="0"/>
                        <a:cs typeface="Calibri" panose="020F0502020204030204" pitchFamily="34" charset="0"/>
                      </a:endParaRPr>
                    </a:p>
                  </a:txBody>
                  <a:tcPr marT="45727" marB="45727" anchor="ctr" horzOverflow="overflow">
                    <a:lnL w="12700" cap="flat" cmpd="sng" algn="ctr">
                      <a:solidFill>
                        <a:srgbClr val="000000"/>
                      </a:solidFill>
                      <a:prstDash val="solid"/>
                      <a:miter lim="800000"/>
                      <a:headEnd type="none" w="med" len="med"/>
                      <a:tailEnd type="none" w="med" len="med"/>
                    </a:lnL>
                    <a:lnR w="12700" cap="flat" cmpd="sng" algn="ctr">
                      <a:solidFill>
                        <a:srgbClr val="000000"/>
                      </a:solidFill>
                      <a:prstDash val="solid"/>
                      <a:miter lim="800000"/>
                      <a:headEnd type="none" w="med" len="med"/>
                      <a:tailEnd type="none" w="med" len="med"/>
                    </a:lnR>
                    <a:lnT w="12700" cap="flat" cmpd="sng" algn="ctr">
                      <a:solidFill>
                        <a:srgbClr val="000000"/>
                      </a:solidFill>
                      <a:prstDash val="solid"/>
                      <a:miter lim="800000"/>
                      <a:headEnd type="none" w="med" len="med"/>
                      <a:tailEnd type="none" w="med" len="med"/>
                    </a:lnT>
                    <a:lnB w="12700" cap="flat" cmpd="sng" algn="ctr">
                      <a:solidFill>
                        <a:srgbClr val="000000"/>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a:ln>
                          <a:noFill/>
                        </a:ln>
                        <a:solidFill>
                          <a:schemeClr val="tx1"/>
                        </a:solidFill>
                        <a:effectLst/>
                        <a:latin typeface="Calibri" panose="020F0502020204030204" pitchFamily="34" charset="0"/>
                        <a:cs typeface="Calibri" panose="020F0502020204030204" pitchFamily="34" charset="0"/>
                      </a:endParaRPr>
                    </a:p>
                  </a:txBody>
                  <a:tcPr marT="45727" marB="45727" anchor="ctr" horzOverflow="overflow">
                    <a:lnL w="12700" cap="flat" cmpd="sng" algn="ctr">
                      <a:solidFill>
                        <a:srgbClr val="000000"/>
                      </a:solidFill>
                      <a:prstDash val="solid"/>
                      <a:miter lim="800000"/>
                      <a:headEnd type="none" w="med" len="med"/>
                      <a:tailEnd type="none" w="med" len="med"/>
                    </a:lnL>
                    <a:lnR w="12700" cap="flat" cmpd="sng" algn="ctr">
                      <a:solidFill>
                        <a:srgbClr val="000000"/>
                      </a:solidFill>
                      <a:prstDash val="solid"/>
                      <a:miter lim="800000"/>
                      <a:headEnd type="none" w="med" len="med"/>
                      <a:tailEnd type="none" w="med" len="med"/>
                    </a:lnR>
                    <a:lnT w="12700" cap="flat" cmpd="sng" algn="ctr">
                      <a:solidFill>
                        <a:srgbClr val="000000"/>
                      </a:solidFill>
                      <a:prstDash val="solid"/>
                      <a:miter lim="800000"/>
                      <a:headEnd type="none" w="med" len="med"/>
                      <a:tailEnd type="none" w="med" len="med"/>
                    </a:lnT>
                    <a:lnB w="12700" cap="flat" cmpd="sng" algn="ctr">
                      <a:solidFill>
                        <a:srgbClr val="000000"/>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a:ln>
                          <a:noFill/>
                        </a:ln>
                        <a:solidFill>
                          <a:schemeClr val="tx1"/>
                        </a:solidFill>
                        <a:effectLst/>
                        <a:latin typeface="Calibri" panose="020F0502020204030204" pitchFamily="34" charset="0"/>
                        <a:cs typeface="Calibri" panose="020F0502020204030204" pitchFamily="34" charset="0"/>
                      </a:endParaRPr>
                    </a:p>
                  </a:txBody>
                  <a:tcPr marT="45727" marB="45727" anchor="ctr" horzOverflow="overflow">
                    <a:lnL w="12700" cap="flat" cmpd="sng" algn="ctr">
                      <a:solidFill>
                        <a:srgbClr val="000000"/>
                      </a:solidFill>
                      <a:prstDash val="solid"/>
                      <a:miter lim="800000"/>
                      <a:headEnd type="none" w="med" len="med"/>
                      <a:tailEnd type="none" w="med" len="med"/>
                    </a:lnL>
                    <a:lnR w="12700" cap="flat" cmpd="sng" algn="ctr">
                      <a:solidFill>
                        <a:srgbClr val="000000"/>
                      </a:solidFill>
                      <a:prstDash val="solid"/>
                      <a:miter lim="800000"/>
                      <a:headEnd type="none" w="med" len="med"/>
                      <a:tailEnd type="none" w="med" len="med"/>
                    </a:lnR>
                    <a:lnT w="12700" cap="flat" cmpd="sng" algn="ctr">
                      <a:solidFill>
                        <a:srgbClr val="000000"/>
                      </a:solidFill>
                      <a:prstDash val="solid"/>
                      <a:miter lim="800000"/>
                      <a:headEnd type="none" w="med" len="med"/>
                      <a:tailEnd type="none" w="med" len="med"/>
                    </a:lnT>
                    <a:lnB w="12700" cap="flat" cmpd="sng" algn="ctr">
                      <a:solidFill>
                        <a:srgbClr val="000000"/>
                      </a:solidFill>
                      <a:prstDash val="solid"/>
                      <a:miter lim="800000"/>
                      <a:headEnd type="none" w="med" len="med"/>
                      <a:tailEnd type="none" w="med" len="med"/>
                    </a:lnB>
                    <a:lnTlToBr>
                      <a:noFill/>
                    </a:lnTlToBr>
                    <a:lnBlToTr>
                      <a:noFill/>
                    </a:lnBlToTr>
                    <a:noFill/>
                  </a:tcPr>
                </a:tc>
                <a:extLst>
                  <a:ext uri="{0D108BD9-81ED-4DB2-BD59-A6C34878D82A}">
                    <a16:rowId xmlns:a16="http://schemas.microsoft.com/office/drawing/2014/main" val="10005"/>
                  </a:ext>
                </a:extLst>
              </a:tr>
              <a:tr h="51824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500" b="0" i="0" u="none" strike="noStrike" cap="none" normalizeH="0" baseline="0" dirty="0">
                          <a:ln>
                            <a:noFill/>
                          </a:ln>
                          <a:solidFill>
                            <a:srgbClr val="FFFF00"/>
                          </a:solidFill>
                          <a:effectLst/>
                          <a:latin typeface="Calibri" panose="020F0502020204030204" pitchFamily="34" charset="0"/>
                          <a:cs typeface="Calibri" panose="020F0502020204030204" pitchFamily="34" charset="0"/>
                        </a:rPr>
                        <a:t>Climate change should be ignored by all</a:t>
                      </a:r>
                    </a:p>
                  </a:txBody>
                  <a:tcPr marT="45727" marB="45727" anchor="ctr" horzOverflow="overflow">
                    <a:lnL w="12700" cap="flat" cmpd="sng" algn="ctr">
                      <a:solidFill>
                        <a:srgbClr val="000000"/>
                      </a:solidFill>
                      <a:prstDash val="solid"/>
                      <a:miter lim="800000"/>
                      <a:headEnd type="none" w="med" len="med"/>
                      <a:tailEnd type="none" w="med" len="med"/>
                    </a:lnL>
                    <a:lnR w="12700" cap="flat" cmpd="sng" algn="ctr">
                      <a:solidFill>
                        <a:srgbClr val="000000"/>
                      </a:solidFill>
                      <a:prstDash val="solid"/>
                      <a:miter lim="800000"/>
                      <a:headEnd type="none" w="med" len="med"/>
                      <a:tailEnd type="none" w="med" len="med"/>
                    </a:lnR>
                    <a:lnT w="12700" cap="flat" cmpd="sng" algn="ctr">
                      <a:solidFill>
                        <a:srgbClr val="000000"/>
                      </a:solidFill>
                      <a:prstDash val="solid"/>
                      <a:miter lim="800000"/>
                      <a:headEnd type="none" w="med" len="med"/>
                      <a:tailEnd type="none" w="med" len="med"/>
                    </a:lnT>
                    <a:lnB w="12700" cap="flat" cmpd="sng" algn="ctr">
                      <a:solidFill>
                        <a:srgbClr val="000000"/>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a:ln>
                          <a:noFill/>
                        </a:ln>
                        <a:solidFill>
                          <a:schemeClr val="tx1"/>
                        </a:solidFill>
                        <a:effectLst/>
                        <a:latin typeface="Calibri" panose="020F0502020204030204" pitchFamily="34" charset="0"/>
                        <a:cs typeface="Calibri" panose="020F0502020204030204" pitchFamily="34" charset="0"/>
                      </a:endParaRPr>
                    </a:p>
                  </a:txBody>
                  <a:tcPr marT="45727" marB="45727" anchor="ctr" horzOverflow="overflow">
                    <a:lnL w="12700" cap="flat" cmpd="sng" algn="ctr">
                      <a:solidFill>
                        <a:srgbClr val="000000"/>
                      </a:solidFill>
                      <a:prstDash val="solid"/>
                      <a:miter lim="800000"/>
                      <a:headEnd type="none" w="med" len="med"/>
                      <a:tailEnd type="none" w="med" len="med"/>
                    </a:lnL>
                    <a:lnR w="12700" cap="flat" cmpd="sng" algn="ctr">
                      <a:solidFill>
                        <a:srgbClr val="000000"/>
                      </a:solidFill>
                      <a:prstDash val="solid"/>
                      <a:miter lim="800000"/>
                      <a:headEnd type="none" w="med" len="med"/>
                      <a:tailEnd type="none" w="med" len="med"/>
                    </a:lnR>
                    <a:lnT w="12700" cap="flat" cmpd="sng" algn="ctr">
                      <a:solidFill>
                        <a:srgbClr val="000000"/>
                      </a:solidFill>
                      <a:prstDash val="solid"/>
                      <a:miter lim="800000"/>
                      <a:headEnd type="none" w="med" len="med"/>
                      <a:tailEnd type="none" w="med" len="med"/>
                    </a:lnT>
                    <a:lnB w="12700" cap="flat" cmpd="sng" algn="ctr">
                      <a:solidFill>
                        <a:srgbClr val="000000"/>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a:ln>
                          <a:noFill/>
                        </a:ln>
                        <a:solidFill>
                          <a:schemeClr val="tx1"/>
                        </a:solidFill>
                        <a:effectLst/>
                        <a:latin typeface="Calibri" panose="020F0502020204030204" pitchFamily="34" charset="0"/>
                        <a:cs typeface="Calibri" panose="020F0502020204030204" pitchFamily="34" charset="0"/>
                      </a:endParaRPr>
                    </a:p>
                  </a:txBody>
                  <a:tcPr marT="45727" marB="45727" anchor="ctr" horzOverflow="overflow">
                    <a:lnL w="12700" cap="flat" cmpd="sng" algn="ctr">
                      <a:solidFill>
                        <a:srgbClr val="000000"/>
                      </a:solidFill>
                      <a:prstDash val="solid"/>
                      <a:miter lim="800000"/>
                      <a:headEnd type="none" w="med" len="med"/>
                      <a:tailEnd type="none" w="med" len="med"/>
                    </a:lnL>
                    <a:lnR w="12700" cap="flat" cmpd="sng" algn="ctr">
                      <a:solidFill>
                        <a:srgbClr val="000000"/>
                      </a:solidFill>
                      <a:prstDash val="solid"/>
                      <a:miter lim="800000"/>
                      <a:headEnd type="none" w="med" len="med"/>
                      <a:tailEnd type="none" w="med" len="med"/>
                    </a:lnR>
                    <a:lnT w="12700" cap="flat" cmpd="sng" algn="ctr">
                      <a:solidFill>
                        <a:srgbClr val="000000"/>
                      </a:solidFill>
                      <a:prstDash val="solid"/>
                      <a:miter lim="800000"/>
                      <a:headEnd type="none" w="med" len="med"/>
                      <a:tailEnd type="none" w="med" len="med"/>
                    </a:lnT>
                    <a:lnB w="12700" cap="flat" cmpd="sng" algn="ctr">
                      <a:solidFill>
                        <a:srgbClr val="000000"/>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a:ln>
                          <a:noFill/>
                        </a:ln>
                        <a:solidFill>
                          <a:schemeClr val="tx1"/>
                        </a:solidFill>
                        <a:effectLst/>
                        <a:latin typeface="Calibri" panose="020F0502020204030204" pitchFamily="34" charset="0"/>
                        <a:cs typeface="Calibri" panose="020F0502020204030204" pitchFamily="34" charset="0"/>
                      </a:endParaRPr>
                    </a:p>
                  </a:txBody>
                  <a:tcPr marT="45727" marB="45727" anchor="ctr" horzOverflow="overflow">
                    <a:lnL w="12700" cap="flat" cmpd="sng" algn="ctr">
                      <a:solidFill>
                        <a:srgbClr val="000000"/>
                      </a:solidFill>
                      <a:prstDash val="solid"/>
                      <a:miter lim="800000"/>
                      <a:headEnd type="none" w="med" len="med"/>
                      <a:tailEnd type="none" w="med" len="med"/>
                    </a:lnL>
                    <a:lnR w="12700" cap="flat" cmpd="sng" algn="ctr">
                      <a:solidFill>
                        <a:srgbClr val="000000"/>
                      </a:solidFill>
                      <a:prstDash val="solid"/>
                      <a:miter lim="800000"/>
                      <a:headEnd type="none" w="med" len="med"/>
                      <a:tailEnd type="none" w="med" len="med"/>
                    </a:lnR>
                    <a:lnT w="12700" cap="flat" cmpd="sng" algn="ctr">
                      <a:solidFill>
                        <a:srgbClr val="000000"/>
                      </a:solidFill>
                      <a:prstDash val="solid"/>
                      <a:miter lim="800000"/>
                      <a:headEnd type="none" w="med" len="med"/>
                      <a:tailEnd type="none" w="med" len="med"/>
                    </a:lnT>
                    <a:lnB w="12700" cap="flat" cmpd="sng" algn="ctr">
                      <a:solidFill>
                        <a:srgbClr val="000000"/>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a:ln>
                          <a:noFill/>
                        </a:ln>
                        <a:solidFill>
                          <a:schemeClr val="tx1"/>
                        </a:solidFill>
                        <a:effectLst/>
                        <a:latin typeface="Calibri" panose="020F0502020204030204" pitchFamily="34" charset="0"/>
                        <a:cs typeface="Calibri" panose="020F0502020204030204" pitchFamily="34" charset="0"/>
                      </a:endParaRPr>
                    </a:p>
                  </a:txBody>
                  <a:tcPr marT="45727" marB="45727" anchor="ctr" horzOverflow="overflow">
                    <a:lnL w="12700" cap="flat" cmpd="sng" algn="ctr">
                      <a:solidFill>
                        <a:srgbClr val="000000"/>
                      </a:solidFill>
                      <a:prstDash val="solid"/>
                      <a:miter lim="800000"/>
                      <a:headEnd type="none" w="med" len="med"/>
                      <a:tailEnd type="none" w="med" len="med"/>
                    </a:lnL>
                    <a:lnR w="12700" cap="flat" cmpd="sng" algn="ctr">
                      <a:solidFill>
                        <a:srgbClr val="000000"/>
                      </a:solidFill>
                      <a:prstDash val="solid"/>
                      <a:miter lim="800000"/>
                      <a:headEnd type="none" w="med" len="med"/>
                      <a:tailEnd type="none" w="med" len="med"/>
                    </a:lnR>
                    <a:lnT w="12700" cap="flat" cmpd="sng" algn="ctr">
                      <a:solidFill>
                        <a:srgbClr val="000000"/>
                      </a:solidFill>
                      <a:prstDash val="solid"/>
                      <a:miter lim="800000"/>
                      <a:headEnd type="none" w="med" len="med"/>
                      <a:tailEnd type="none" w="med" len="med"/>
                    </a:lnT>
                    <a:lnB w="12700" cap="flat" cmpd="sng" algn="ctr">
                      <a:solidFill>
                        <a:srgbClr val="000000"/>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dirty="0">
                        <a:ln>
                          <a:noFill/>
                        </a:ln>
                        <a:solidFill>
                          <a:schemeClr val="tx1"/>
                        </a:solidFill>
                        <a:effectLst/>
                        <a:latin typeface="Calibri" panose="020F0502020204030204" pitchFamily="34" charset="0"/>
                        <a:cs typeface="Calibri" panose="020F0502020204030204" pitchFamily="34" charset="0"/>
                      </a:endParaRPr>
                    </a:p>
                  </a:txBody>
                  <a:tcPr marT="45727" marB="45727" anchor="ctr" horzOverflow="overflow">
                    <a:lnL w="12700" cap="flat" cmpd="sng" algn="ctr">
                      <a:solidFill>
                        <a:srgbClr val="000000"/>
                      </a:solidFill>
                      <a:prstDash val="solid"/>
                      <a:miter lim="800000"/>
                      <a:headEnd type="none" w="med" len="med"/>
                      <a:tailEnd type="none" w="med" len="med"/>
                    </a:lnL>
                    <a:lnR w="12700" cap="flat" cmpd="sng" algn="ctr">
                      <a:solidFill>
                        <a:srgbClr val="000000"/>
                      </a:solidFill>
                      <a:prstDash val="solid"/>
                      <a:miter lim="800000"/>
                      <a:headEnd type="none" w="med" len="med"/>
                      <a:tailEnd type="none" w="med" len="med"/>
                    </a:lnR>
                    <a:lnT w="12700" cap="flat" cmpd="sng" algn="ctr">
                      <a:solidFill>
                        <a:srgbClr val="000000"/>
                      </a:solidFill>
                      <a:prstDash val="solid"/>
                      <a:miter lim="800000"/>
                      <a:headEnd type="none" w="med" len="med"/>
                      <a:tailEnd type="none" w="med" len="med"/>
                    </a:lnT>
                    <a:lnB w="12700" cap="flat" cmpd="sng" algn="ctr">
                      <a:solidFill>
                        <a:srgbClr val="000000"/>
                      </a:solidFill>
                      <a:prstDash val="solid"/>
                      <a:miter lim="800000"/>
                      <a:headEnd type="none" w="med" len="med"/>
                      <a:tailEnd type="none" w="med" len="med"/>
                    </a:lnB>
                    <a:lnTlToBr>
                      <a:noFill/>
                    </a:lnTlToBr>
                    <a:lnBlToTr>
                      <a:noFill/>
                    </a:lnBlToTr>
                    <a:noFill/>
                  </a:tcPr>
                </a:tc>
                <a:extLst>
                  <a:ext uri="{0D108BD9-81ED-4DB2-BD59-A6C34878D82A}">
                    <a16:rowId xmlns:a16="http://schemas.microsoft.com/office/drawing/2014/main" val="10006"/>
                  </a:ext>
                </a:extLst>
              </a:tr>
            </a:tbl>
          </a:graphicData>
        </a:graphic>
      </p:graphicFrame>
      <p:sp>
        <p:nvSpPr>
          <p:cNvPr id="11326" name="Text Box 64"/>
          <p:cNvSpPr txBox="1">
            <a:spLocks noChangeArrowheads="1"/>
          </p:cNvSpPr>
          <p:nvPr/>
        </p:nvSpPr>
        <p:spPr bwMode="auto">
          <a:xfrm>
            <a:off x="4427538" y="2924175"/>
            <a:ext cx="7921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ea typeface="MS PGothic" panose="020B0600070205080204" pitchFamily="34" charset="-128"/>
              </a:defRPr>
            </a:lvl1pPr>
            <a:lvl2pPr marL="742950" indent="-285750" eaLnBrk="0" hangingPunct="0">
              <a:defRPr sz="2400">
                <a:solidFill>
                  <a:schemeClr val="tx1"/>
                </a:solidFill>
                <a:latin typeface="Arial" panose="020B0604020202020204" pitchFamily="34" charset="0"/>
                <a:ea typeface="MS PGothic" panose="020B0600070205080204" pitchFamily="34" charset="-128"/>
              </a:defRPr>
            </a:lvl2pPr>
            <a:lvl3pPr marL="1143000" indent="-228600" eaLnBrk="0" hangingPunct="0">
              <a:defRPr sz="2400">
                <a:solidFill>
                  <a:schemeClr val="tx1"/>
                </a:solidFill>
                <a:latin typeface="Arial" panose="020B0604020202020204" pitchFamily="34" charset="0"/>
                <a:ea typeface="MS PGothic" panose="020B0600070205080204" pitchFamily="34" charset="-128"/>
              </a:defRPr>
            </a:lvl3pPr>
            <a:lvl4pPr marL="1600200" indent="-228600" eaLnBrk="0" hangingPunct="0">
              <a:defRPr sz="2400">
                <a:solidFill>
                  <a:schemeClr val="tx1"/>
                </a:solidFill>
                <a:latin typeface="Arial" panose="020B0604020202020204" pitchFamily="34" charset="0"/>
                <a:ea typeface="MS PGothic" panose="020B0600070205080204" pitchFamily="34" charset="-128"/>
              </a:defRPr>
            </a:lvl4pPr>
            <a:lvl5pPr marL="2057400" indent="-228600" eaLnBrk="0" hangingPunct="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algn="ctr" eaLnBrk="1" hangingPunct="1">
              <a:spcBef>
                <a:spcPct val="50000"/>
              </a:spcBef>
            </a:pPr>
            <a:r>
              <a:rPr lang="en-GB" altLang="en-US">
                <a:latin typeface="Times New Roman" panose="02020603050405020304" pitchFamily="18" charset="0"/>
              </a:rPr>
              <a:t>X</a:t>
            </a:r>
          </a:p>
        </p:txBody>
      </p:sp>
      <p:sp>
        <p:nvSpPr>
          <p:cNvPr id="11327" name="Text Box 65"/>
          <p:cNvSpPr txBox="1">
            <a:spLocks noChangeArrowheads="1"/>
          </p:cNvSpPr>
          <p:nvPr/>
        </p:nvSpPr>
        <p:spPr bwMode="auto">
          <a:xfrm>
            <a:off x="6156325" y="3429000"/>
            <a:ext cx="792163"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ea typeface="MS PGothic" panose="020B0600070205080204" pitchFamily="34" charset="-128"/>
              </a:defRPr>
            </a:lvl1pPr>
            <a:lvl2pPr marL="742950" indent="-285750" eaLnBrk="0" hangingPunct="0">
              <a:defRPr sz="2400">
                <a:solidFill>
                  <a:schemeClr val="tx1"/>
                </a:solidFill>
                <a:latin typeface="Arial" panose="020B0604020202020204" pitchFamily="34" charset="0"/>
                <a:ea typeface="MS PGothic" panose="020B0600070205080204" pitchFamily="34" charset="-128"/>
              </a:defRPr>
            </a:lvl2pPr>
            <a:lvl3pPr marL="1143000" indent="-228600" eaLnBrk="0" hangingPunct="0">
              <a:defRPr sz="2400">
                <a:solidFill>
                  <a:schemeClr val="tx1"/>
                </a:solidFill>
                <a:latin typeface="Arial" panose="020B0604020202020204" pitchFamily="34" charset="0"/>
                <a:ea typeface="MS PGothic" panose="020B0600070205080204" pitchFamily="34" charset="-128"/>
              </a:defRPr>
            </a:lvl3pPr>
            <a:lvl4pPr marL="1600200" indent="-228600" eaLnBrk="0" hangingPunct="0">
              <a:defRPr sz="2400">
                <a:solidFill>
                  <a:schemeClr val="tx1"/>
                </a:solidFill>
                <a:latin typeface="Arial" panose="020B0604020202020204" pitchFamily="34" charset="0"/>
                <a:ea typeface="MS PGothic" panose="020B0600070205080204" pitchFamily="34" charset="-128"/>
              </a:defRPr>
            </a:lvl4pPr>
            <a:lvl5pPr marL="2057400" indent="-228600" eaLnBrk="0" hangingPunct="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algn="ctr" eaLnBrk="1" hangingPunct="1">
              <a:spcBef>
                <a:spcPct val="50000"/>
              </a:spcBef>
            </a:pPr>
            <a:r>
              <a:rPr lang="en-GB" altLang="en-US">
                <a:latin typeface="Times New Roman" panose="02020603050405020304" pitchFamily="18" charset="0"/>
              </a:rPr>
              <a:t>X</a:t>
            </a:r>
          </a:p>
        </p:txBody>
      </p:sp>
      <p:sp>
        <p:nvSpPr>
          <p:cNvPr id="11328" name="Text Box 66"/>
          <p:cNvSpPr txBox="1">
            <a:spLocks noChangeArrowheads="1"/>
          </p:cNvSpPr>
          <p:nvPr/>
        </p:nvSpPr>
        <p:spPr bwMode="auto">
          <a:xfrm>
            <a:off x="6877050" y="4005263"/>
            <a:ext cx="792163"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ea typeface="MS PGothic" panose="020B0600070205080204" pitchFamily="34" charset="-128"/>
              </a:defRPr>
            </a:lvl1pPr>
            <a:lvl2pPr marL="742950" indent="-285750" eaLnBrk="0" hangingPunct="0">
              <a:defRPr sz="2400">
                <a:solidFill>
                  <a:schemeClr val="tx1"/>
                </a:solidFill>
                <a:latin typeface="Arial" panose="020B0604020202020204" pitchFamily="34" charset="0"/>
                <a:ea typeface="MS PGothic" panose="020B0600070205080204" pitchFamily="34" charset="-128"/>
              </a:defRPr>
            </a:lvl2pPr>
            <a:lvl3pPr marL="1143000" indent="-228600" eaLnBrk="0" hangingPunct="0">
              <a:defRPr sz="2400">
                <a:solidFill>
                  <a:schemeClr val="tx1"/>
                </a:solidFill>
                <a:latin typeface="Arial" panose="020B0604020202020204" pitchFamily="34" charset="0"/>
                <a:ea typeface="MS PGothic" panose="020B0600070205080204" pitchFamily="34" charset="-128"/>
              </a:defRPr>
            </a:lvl3pPr>
            <a:lvl4pPr marL="1600200" indent="-228600" eaLnBrk="0" hangingPunct="0">
              <a:defRPr sz="2400">
                <a:solidFill>
                  <a:schemeClr val="tx1"/>
                </a:solidFill>
                <a:latin typeface="Arial" panose="020B0604020202020204" pitchFamily="34" charset="0"/>
                <a:ea typeface="MS PGothic" panose="020B0600070205080204" pitchFamily="34" charset="-128"/>
              </a:defRPr>
            </a:lvl4pPr>
            <a:lvl5pPr marL="2057400" indent="-228600" eaLnBrk="0" hangingPunct="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algn="ctr" eaLnBrk="1" hangingPunct="1">
              <a:spcBef>
                <a:spcPct val="50000"/>
              </a:spcBef>
            </a:pPr>
            <a:r>
              <a:rPr lang="en-GB" altLang="en-US">
                <a:latin typeface="Times New Roman" panose="02020603050405020304" pitchFamily="18" charset="0"/>
              </a:rPr>
              <a:t>X</a:t>
            </a:r>
          </a:p>
        </p:txBody>
      </p:sp>
      <p:sp>
        <p:nvSpPr>
          <p:cNvPr id="11329" name="Text Box 67"/>
          <p:cNvSpPr txBox="1">
            <a:spLocks noChangeArrowheads="1"/>
          </p:cNvSpPr>
          <p:nvPr/>
        </p:nvSpPr>
        <p:spPr bwMode="auto">
          <a:xfrm>
            <a:off x="6084888" y="4508500"/>
            <a:ext cx="7921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ea typeface="MS PGothic" panose="020B0600070205080204" pitchFamily="34" charset="-128"/>
              </a:defRPr>
            </a:lvl1pPr>
            <a:lvl2pPr marL="742950" indent="-285750" eaLnBrk="0" hangingPunct="0">
              <a:defRPr sz="2400">
                <a:solidFill>
                  <a:schemeClr val="tx1"/>
                </a:solidFill>
                <a:latin typeface="Arial" panose="020B0604020202020204" pitchFamily="34" charset="0"/>
                <a:ea typeface="MS PGothic" panose="020B0600070205080204" pitchFamily="34" charset="-128"/>
              </a:defRPr>
            </a:lvl2pPr>
            <a:lvl3pPr marL="1143000" indent="-228600" eaLnBrk="0" hangingPunct="0">
              <a:defRPr sz="2400">
                <a:solidFill>
                  <a:schemeClr val="tx1"/>
                </a:solidFill>
                <a:latin typeface="Arial" panose="020B0604020202020204" pitchFamily="34" charset="0"/>
                <a:ea typeface="MS PGothic" panose="020B0600070205080204" pitchFamily="34" charset="-128"/>
              </a:defRPr>
            </a:lvl3pPr>
            <a:lvl4pPr marL="1600200" indent="-228600" eaLnBrk="0" hangingPunct="0">
              <a:defRPr sz="2400">
                <a:solidFill>
                  <a:schemeClr val="tx1"/>
                </a:solidFill>
                <a:latin typeface="Arial" panose="020B0604020202020204" pitchFamily="34" charset="0"/>
                <a:ea typeface="MS PGothic" panose="020B0600070205080204" pitchFamily="34" charset="-128"/>
              </a:defRPr>
            </a:lvl4pPr>
            <a:lvl5pPr marL="2057400" indent="-228600" eaLnBrk="0" hangingPunct="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algn="ctr" eaLnBrk="1" hangingPunct="1">
              <a:spcBef>
                <a:spcPct val="50000"/>
              </a:spcBef>
            </a:pPr>
            <a:r>
              <a:rPr lang="en-GB" altLang="en-US">
                <a:latin typeface="Times New Roman" panose="02020603050405020304" pitchFamily="18" charset="0"/>
              </a:rPr>
              <a:t>X</a:t>
            </a:r>
          </a:p>
        </p:txBody>
      </p:sp>
      <p:sp>
        <p:nvSpPr>
          <p:cNvPr id="11330" name="Text Box 68"/>
          <p:cNvSpPr txBox="1">
            <a:spLocks noChangeArrowheads="1"/>
          </p:cNvSpPr>
          <p:nvPr/>
        </p:nvSpPr>
        <p:spPr bwMode="auto">
          <a:xfrm>
            <a:off x="7667625" y="5013325"/>
            <a:ext cx="792163"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ea typeface="MS PGothic" panose="020B0600070205080204" pitchFamily="34" charset="-128"/>
              </a:defRPr>
            </a:lvl1pPr>
            <a:lvl2pPr marL="742950" indent="-285750" eaLnBrk="0" hangingPunct="0">
              <a:defRPr sz="2400">
                <a:solidFill>
                  <a:schemeClr val="tx1"/>
                </a:solidFill>
                <a:latin typeface="Arial" panose="020B0604020202020204" pitchFamily="34" charset="0"/>
                <a:ea typeface="MS PGothic" panose="020B0600070205080204" pitchFamily="34" charset="-128"/>
              </a:defRPr>
            </a:lvl2pPr>
            <a:lvl3pPr marL="1143000" indent="-228600" eaLnBrk="0" hangingPunct="0">
              <a:defRPr sz="2400">
                <a:solidFill>
                  <a:schemeClr val="tx1"/>
                </a:solidFill>
                <a:latin typeface="Arial" panose="020B0604020202020204" pitchFamily="34" charset="0"/>
                <a:ea typeface="MS PGothic" panose="020B0600070205080204" pitchFamily="34" charset="-128"/>
              </a:defRPr>
            </a:lvl3pPr>
            <a:lvl4pPr marL="1600200" indent="-228600" eaLnBrk="0" hangingPunct="0">
              <a:defRPr sz="2400">
                <a:solidFill>
                  <a:schemeClr val="tx1"/>
                </a:solidFill>
                <a:latin typeface="Arial" panose="020B0604020202020204" pitchFamily="34" charset="0"/>
                <a:ea typeface="MS PGothic" panose="020B0600070205080204" pitchFamily="34" charset="-128"/>
              </a:defRPr>
            </a:lvl4pPr>
            <a:lvl5pPr marL="2057400" indent="-228600" eaLnBrk="0" hangingPunct="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algn="ctr" eaLnBrk="1" hangingPunct="1">
              <a:spcBef>
                <a:spcPct val="50000"/>
              </a:spcBef>
            </a:pPr>
            <a:r>
              <a:rPr lang="en-GB" altLang="en-US">
                <a:latin typeface="Times New Roman" panose="02020603050405020304" pitchFamily="18" charset="0"/>
              </a:rPr>
              <a:t>X</a:t>
            </a:r>
          </a:p>
        </p:txBody>
      </p:sp>
      <p:sp>
        <p:nvSpPr>
          <p:cNvPr id="11331" name="Text Box 69"/>
          <p:cNvSpPr txBox="1">
            <a:spLocks noChangeArrowheads="1"/>
          </p:cNvSpPr>
          <p:nvPr/>
        </p:nvSpPr>
        <p:spPr bwMode="auto">
          <a:xfrm>
            <a:off x="5219700" y="5492750"/>
            <a:ext cx="792163"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ea typeface="MS PGothic" panose="020B0600070205080204" pitchFamily="34" charset="-128"/>
              </a:defRPr>
            </a:lvl1pPr>
            <a:lvl2pPr marL="742950" indent="-285750" eaLnBrk="0" hangingPunct="0">
              <a:defRPr sz="2400">
                <a:solidFill>
                  <a:schemeClr val="tx1"/>
                </a:solidFill>
                <a:latin typeface="Arial" panose="020B0604020202020204" pitchFamily="34" charset="0"/>
                <a:ea typeface="MS PGothic" panose="020B0600070205080204" pitchFamily="34" charset="-128"/>
              </a:defRPr>
            </a:lvl2pPr>
            <a:lvl3pPr marL="1143000" indent="-228600" eaLnBrk="0" hangingPunct="0">
              <a:defRPr sz="2400">
                <a:solidFill>
                  <a:schemeClr val="tx1"/>
                </a:solidFill>
                <a:latin typeface="Arial" panose="020B0604020202020204" pitchFamily="34" charset="0"/>
                <a:ea typeface="MS PGothic" panose="020B0600070205080204" pitchFamily="34" charset="-128"/>
              </a:defRPr>
            </a:lvl3pPr>
            <a:lvl4pPr marL="1600200" indent="-228600" eaLnBrk="0" hangingPunct="0">
              <a:defRPr sz="2400">
                <a:solidFill>
                  <a:schemeClr val="tx1"/>
                </a:solidFill>
                <a:latin typeface="Arial" panose="020B0604020202020204" pitchFamily="34" charset="0"/>
                <a:ea typeface="MS PGothic" panose="020B0600070205080204" pitchFamily="34" charset="-128"/>
              </a:defRPr>
            </a:lvl4pPr>
            <a:lvl5pPr marL="2057400" indent="-228600" eaLnBrk="0" hangingPunct="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algn="ctr" eaLnBrk="1" hangingPunct="1">
              <a:spcBef>
                <a:spcPct val="50000"/>
              </a:spcBef>
            </a:pPr>
            <a:r>
              <a:rPr lang="en-GB" altLang="en-US">
                <a:latin typeface="Times New Roman" panose="02020603050405020304" pitchFamily="18" charset="0"/>
              </a:rPr>
              <a:t>X</a:t>
            </a:r>
          </a:p>
        </p:txBody>
      </p:sp>
      <p:sp>
        <p:nvSpPr>
          <p:cNvPr id="2" name="Footer Placeholder 1"/>
          <p:cNvSpPr>
            <a:spLocks noGrp="1"/>
          </p:cNvSpPr>
          <p:nvPr>
            <p:ph type="ftr" sz="quarter" idx="11"/>
          </p:nvPr>
        </p:nvSpPr>
        <p:spPr/>
        <p:txBody>
          <a:bodyPr/>
          <a:lstStyle/>
          <a:p>
            <a:r>
              <a:rPr lang="en-GB"/>
              <a:t>CH2022</a:t>
            </a:r>
          </a:p>
        </p:txBody>
      </p:sp>
      <p:sp>
        <p:nvSpPr>
          <p:cNvPr id="3" name="Slide Number Placeholder 2"/>
          <p:cNvSpPr>
            <a:spLocks noGrp="1"/>
          </p:cNvSpPr>
          <p:nvPr>
            <p:ph type="sldNum" sz="quarter" idx="12"/>
          </p:nvPr>
        </p:nvSpPr>
        <p:spPr/>
        <p:txBody>
          <a:bodyPr/>
          <a:lstStyle/>
          <a:p>
            <a:fld id="{9F26ECE6-121B-4544-A002-1797BE1A289B}" type="slidenum">
              <a:rPr lang="en-GB" smtClean="0"/>
              <a:pPr/>
              <a:t>92</a:t>
            </a:fld>
            <a:endParaRPr lang="en-GB"/>
          </a:p>
        </p:txBody>
      </p:sp>
    </p:spTree>
    <p:extLst>
      <p:ext uri="{BB962C8B-B14F-4D97-AF65-F5344CB8AC3E}">
        <p14:creationId xmlns:p14="http://schemas.microsoft.com/office/powerpoint/2010/main" val="3797354352"/>
      </p:ext>
    </p:extLst>
  </p:cSld>
  <p:clrMapOvr>
    <a:masterClrMapping/>
  </p:clrMapOvr>
  <p:transition/>
</p:sld>
</file>

<file path=ppt/slides/slide9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289" name="Text Box 3"/>
          <p:cNvSpPr txBox="1">
            <a:spLocks noChangeArrowheads="1"/>
          </p:cNvSpPr>
          <p:nvPr/>
        </p:nvSpPr>
        <p:spPr bwMode="auto">
          <a:xfrm>
            <a:off x="899592" y="981075"/>
            <a:ext cx="80772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81000" indent="-381000" eaLnBrk="0" hangingPunct="0">
              <a:defRPr sz="2400">
                <a:solidFill>
                  <a:schemeClr val="tx1"/>
                </a:solidFill>
                <a:latin typeface="Arial" panose="020B0604020202020204" pitchFamily="34" charset="0"/>
                <a:ea typeface="MS PGothic" panose="020B0600070205080204" pitchFamily="34" charset="-128"/>
              </a:defRPr>
            </a:lvl1pPr>
            <a:lvl2pPr marL="742950" indent="-285750" eaLnBrk="0" hangingPunct="0">
              <a:defRPr sz="2400">
                <a:solidFill>
                  <a:schemeClr val="tx1"/>
                </a:solidFill>
                <a:latin typeface="Arial" panose="020B0604020202020204" pitchFamily="34" charset="0"/>
                <a:ea typeface="MS PGothic" panose="020B0600070205080204" pitchFamily="34" charset="-128"/>
              </a:defRPr>
            </a:lvl2pPr>
            <a:lvl3pPr marL="1143000" indent="-228600" eaLnBrk="0" hangingPunct="0">
              <a:defRPr sz="2400">
                <a:solidFill>
                  <a:schemeClr val="tx1"/>
                </a:solidFill>
                <a:latin typeface="Arial" panose="020B0604020202020204" pitchFamily="34" charset="0"/>
                <a:ea typeface="MS PGothic" panose="020B0600070205080204" pitchFamily="34" charset="-128"/>
              </a:defRPr>
            </a:lvl3pPr>
            <a:lvl4pPr marL="1600200" indent="-228600" eaLnBrk="0" hangingPunct="0">
              <a:defRPr sz="2400">
                <a:solidFill>
                  <a:schemeClr val="tx1"/>
                </a:solidFill>
                <a:latin typeface="Arial" panose="020B0604020202020204" pitchFamily="34" charset="0"/>
                <a:ea typeface="MS PGothic" panose="020B0600070205080204" pitchFamily="34" charset="-128"/>
              </a:defRPr>
            </a:lvl4pPr>
            <a:lvl5pPr marL="2057400" indent="-228600" eaLnBrk="0" hangingPunct="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marL="0" indent="0" algn="just" eaLnBrk="1" hangingPunct="1">
              <a:spcBef>
                <a:spcPct val="50000"/>
              </a:spcBef>
            </a:pPr>
            <a:r>
              <a:rPr lang="en-GB" altLang="en-US" b="1" dirty="0">
                <a:solidFill>
                  <a:srgbClr val="FFFF00"/>
                </a:solidFill>
                <a:latin typeface="Calibri" panose="020F0502020204030204" pitchFamily="34" charset="0"/>
                <a:cs typeface="Calibri" panose="020F0502020204030204" pitchFamily="34" charset="0"/>
              </a:rPr>
              <a:t>Semantic Differential</a:t>
            </a:r>
          </a:p>
        </p:txBody>
      </p:sp>
      <p:sp>
        <p:nvSpPr>
          <p:cNvPr id="12290" name="Text Box 4"/>
          <p:cNvSpPr txBox="1">
            <a:spLocks noChangeArrowheads="1"/>
          </p:cNvSpPr>
          <p:nvPr/>
        </p:nvSpPr>
        <p:spPr bwMode="auto">
          <a:xfrm>
            <a:off x="539750" y="1700213"/>
            <a:ext cx="1841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panose="020B0604020202020204" pitchFamily="34" charset="0"/>
                <a:ea typeface="MS PGothic" panose="020B0600070205080204" pitchFamily="34" charset="-128"/>
              </a:defRPr>
            </a:lvl1pPr>
            <a:lvl2pPr marL="742950" indent="-285750" eaLnBrk="0" hangingPunct="0">
              <a:defRPr sz="2400">
                <a:solidFill>
                  <a:schemeClr val="tx1"/>
                </a:solidFill>
                <a:latin typeface="Arial" panose="020B0604020202020204" pitchFamily="34" charset="0"/>
                <a:ea typeface="MS PGothic" panose="020B0600070205080204" pitchFamily="34" charset="-128"/>
              </a:defRPr>
            </a:lvl2pPr>
            <a:lvl3pPr marL="1143000" indent="-228600" eaLnBrk="0" hangingPunct="0">
              <a:defRPr sz="2400">
                <a:solidFill>
                  <a:schemeClr val="tx1"/>
                </a:solidFill>
                <a:latin typeface="Arial" panose="020B0604020202020204" pitchFamily="34" charset="0"/>
                <a:ea typeface="MS PGothic" panose="020B0600070205080204" pitchFamily="34" charset="-128"/>
              </a:defRPr>
            </a:lvl3pPr>
            <a:lvl4pPr marL="1600200" indent="-228600" eaLnBrk="0" hangingPunct="0">
              <a:defRPr sz="2400">
                <a:solidFill>
                  <a:schemeClr val="tx1"/>
                </a:solidFill>
                <a:latin typeface="Arial" panose="020B0604020202020204" pitchFamily="34" charset="0"/>
                <a:ea typeface="MS PGothic" panose="020B0600070205080204" pitchFamily="34" charset="-128"/>
              </a:defRPr>
            </a:lvl4pPr>
            <a:lvl5pPr marL="2057400" indent="-228600" eaLnBrk="0" hangingPunct="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eaLnBrk="1" hangingPunct="1"/>
            <a:endParaRPr lang="en-US" altLang="en-US" sz="1800"/>
          </a:p>
        </p:txBody>
      </p:sp>
      <p:sp>
        <p:nvSpPr>
          <p:cNvPr id="12291" name="Text Box 5"/>
          <p:cNvSpPr txBox="1">
            <a:spLocks noChangeArrowheads="1"/>
          </p:cNvSpPr>
          <p:nvPr/>
        </p:nvSpPr>
        <p:spPr bwMode="auto">
          <a:xfrm>
            <a:off x="1157561" y="1774763"/>
            <a:ext cx="7561262"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81000" indent="-381000" eaLnBrk="0" hangingPunct="0">
              <a:defRPr sz="2400">
                <a:solidFill>
                  <a:schemeClr val="tx1"/>
                </a:solidFill>
                <a:latin typeface="Arial" panose="020B0604020202020204" pitchFamily="34" charset="0"/>
                <a:ea typeface="MS PGothic" panose="020B0600070205080204" pitchFamily="34" charset="-128"/>
              </a:defRPr>
            </a:lvl1pPr>
            <a:lvl2pPr marL="742950" indent="-285750" eaLnBrk="0" hangingPunct="0">
              <a:defRPr sz="2400">
                <a:solidFill>
                  <a:schemeClr val="tx1"/>
                </a:solidFill>
                <a:latin typeface="Arial" panose="020B0604020202020204" pitchFamily="34" charset="0"/>
                <a:ea typeface="MS PGothic" panose="020B0600070205080204" pitchFamily="34" charset="-128"/>
              </a:defRPr>
            </a:lvl2pPr>
            <a:lvl3pPr marL="1143000" indent="-228600" eaLnBrk="0" hangingPunct="0">
              <a:defRPr sz="2400">
                <a:solidFill>
                  <a:schemeClr val="tx1"/>
                </a:solidFill>
                <a:latin typeface="Arial" panose="020B0604020202020204" pitchFamily="34" charset="0"/>
                <a:ea typeface="MS PGothic" panose="020B0600070205080204" pitchFamily="34" charset="-128"/>
              </a:defRPr>
            </a:lvl3pPr>
            <a:lvl4pPr marL="1600200" indent="-228600" eaLnBrk="0" hangingPunct="0">
              <a:defRPr sz="2400">
                <a:solidFill>
                  <a:schemeClr val="tx1"/>
                </a:solidFill>
                <a:latin typeface="Arial" panose="020B0604020202020204" pitchFamily="34" charset="0"/>
                <a:ea typeface="MS PGothic" panose="020B0600070205080204" pitchFamily="34" charset="-128"/>
              </a:defRPr>
            </a:lvl4pPr>
            <a:lvl5pPr marL="2057400" indent="-228600" eaLnBrk="0" hangingPunct="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algn="just" eaLnBrk="1" hangingPunct="1">
              <a:spcBef>
                <a:spcPct val="50000"/>
              </a:spcBef>
            </a:pPr>
            <a:r>
              <a:rPr lang="en-GB" altLang="en-US" sz="2000" b="1" i="1" dirty="0">
                <a:latin typeface="Times New Roman" panose="02020603050405020304" pitchFamily="18" charset="0"/>
                <a:cs typeface="Times New Roman" panose="02020603050405020304" pitchFamily="18" charset="0"/>
              </a:rPr>
              <a:t>Please indicate your answer to each item in the table by placing a cross in one of the boxes:</a:t>
            </a:r>
          </a:p>
        </p:txBody>
      </p:sp>
      <p:graphicFrame>
        <p:nvGraphicFramePr>
          <p:cNvPr id="46144" name="Group 64"/>
          <p:cNvGraphicFramePr>
            <a:graphicFrameLocks noGrp="1"/>
          </p:cNvGraphicFramePr>
          <p:nvPr>
            <p:ph type="tbl" idx="1"/>
            <p:extLst>
              <p:ext uri="{D42A27DB-BD31-4B8C-83A1-F6EECF244321}">
                <p14:modId xmlns:p14="http://schemas.microsoft.com/office/powerpoint/2010/main" val="1957111627"/>
              </p:ext>
            </p:extLst>
          </p:nvPr>
        </p:nvGraphicFramePr>
        <p:xfrm>
          <a:off x="468313" y="2708275"/>
          <a:ext cx="7848600" cy="3596510"/>
        </p:xfrm>
        <a:graphic>
          <a:graphicData uri="http://schemas.openxmlformats.org/drawingml/2006/table">
            <a:tbl>
              <a:tblPr/>
              <a:tblGrid>
                <a:gridCol w="1798637">
                  <a:extLst>
                    <a:ext uri="{9D8B030D-6E8A-4147-A177-3AD203B41FA5}">
                      <a16:colId xmlns:a16="http://schemas.microsoft.com/office/drawing/2014/main" val="20000"/>
                    </a:ext>
                  </a:extLst>
                </a:gridCol>
                <a:gridCol w="615950">
                  <a:extLst>
                    <a:ext uri="{9D8B030D-6E8A-4147-A177-3AD203B41FA5}">
                      <a16:colId xmlns:a16="http://schemas.microsoft.com/office/drawing/2014/main" val="20001"/>
                    </a:ext>
                  </a:extLst>
                </a:gridCol>
                <a:gridCol w="611188">
                  <a:extLst>
                    <a:ext uri="{9D8B030D-6E8A-4147-A177-3AD203B41FA5}">
                      <a16:colId xmlns:a16="http://schemas.microsoft.com/office/drawing/2014/main" val="20002"/>
                    </a:ext>
                  </a:extLst>
                </a:gridCol>
                <a:gridCol w="611187">
                  <a:extLst>
                    <a:ext uri="{9D8B030D-6E8A-4147-A177-3AD203B41FA5}">
                      <a16:colId xmlns:a16="http://schemas.microsoft.com/office/drawing/2014/main" val="20003"/>
                    </a:ext>
                  </a:extLst>
                </a:gridCol>
                <a:gridCol w="612775">
                  <a:extLst>
                    <a:ext uri="{9D8B030D-6E8A-4147-A177-3AD203B41FA5}">
                      <a16:colId xmlns:a16="http://schemas.microsoft.com/office/drawing/2014/main" val="20004"/>
                    </a:ext>
                  </a:extLst>
                </a:gridCol>
                <a:gridCol w="611188">
                  <a:extLst>
                    <a:ext uri="{9D8B030D-6E8A-4147-A177-3AD203B41FA5}">
                      <a16:colId xmlns:a16="http://schemas.microsoft.com/office/drawing/2014/main" val="20005"/>
                    </a:ext>
                  </a:extLst>
                </a:gridCol>
                <a:gridCol w="677862">
                  <a:extLst>
                    <a:ext uri="{9D8B030D-6E8A-4147-A177-3AD203B41FA5}">
                      <a16:colId xmlns:a16="http://schemas.microsoft.com/office/drawing/2014/main" val="20006"/>
                    </a:ext>
                  </a:extLst>
                </a:gridCol>
                <a:gridCol w="566738">
                  <a:extLst>
                    <a:ext uri="{9D8B030D-6E8A-4147-A177-3AD203B41FA5}">
                      <a16:colId xmlns:a16="http://schemas.microsoft.com/office/drawing/2014/main" val="20007"/>
                    </a:ext>
                  </a:extLst>
                </a:gridCol>
                <a:gridCol w="1743075">
                  <a:extLst>
                    <a:ext uri="{9D8B030D-6E8A-4147-A177-3AD203B41FA5}">
                      <a16:colId xmlns:a16="http://schemas.microsoft.com/office/drawing/2014/main" val="20008"/>
                    </a:ext>
                  </a:extLst>
                </a:gridCol>
              </a:tblGrid>
              <a:tr h="487628">
                <a:tc gridSpan="9">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600" b="1" i="0" u="none" strike="noStrike" cap="none" normalizeH="0" baseline="0" dirty="0">
                          <a:ln>
                            <a:noFill/>
                          </a:ln>
                          <a:solidFill>
                            <a:srgbClr val="FFFF00"/>
                          </a:solidFill>
                          <a:effectLst/>
                          <a:latin typeface="Calibri" panose="020F0502020204030204" pitchFamily="34" charset="0"/>
                          <a:cs typeface="Calibri" panose="020F0502020204030204" pitchFamily="34" charset="0"/>
                        </a:rPr>
                        <a:t>Climate change</a:t>
                      </a:r>
                      <a:endParaRPr kumimoji="0" lang="en-GB" sz="2600" b="0" i="0" u="none" strike="noStrike" cap="none" normalizeH="0" baseline="0" dirty="0">
                        <a:ln>
                          <a:noFill/>
                        </a:ln>
                        <a:solidFill>
                          <a:srgbClr val="FFFF00"/>
                        </a:solidFill>
                        <a:effectLst/>
                        <a:latin typeface="Calibri" panose="020F0502020204030204" pitchFamily="34" charset="0"/>
                        <a:cs typeface="Calibri" panose="020F0502020204030204" pitchFamily="34" charset="0"/>
                      </a:endParaRPr>
                    </a:p>
                  </a:txBody>
                  <a:tcPr marT="45707" marB="45707" anchor="ctr" horzOverflow="overflow">
                    <a:lnL w="12700" cap="flat" cmpd="sng" algn="ctr">
                      <a:solidFill>
                        <a:srgbClr val="000000"/>
                      </a:solidFill>
                      <a:prstDash val="solid"/>
                      <a:miter lim="800000"/>
                      <a:headEnd type="none" w="med" len="med"/>
                      <a:tailEnd type="none" w="med" len="med"/>
                    </a:lnL>
                    <a:lnR w="12700" cap="flat" cmpd="sng" algn="ctr">
                      <a:solidFill>
                        <a:srgbClr val="000000"/>
                      </a:solidFill>
                      <a:prstDash val="solid"/>
                      <a:miter lim="800000"/>
                      <a:headEnd type="none" w="med" len="med"/>
                      <a:tailEnd type="none" w="med" len="med"/>
                    </a:lnR>
                    <a:lnT w="12700" cap="flat" cmpd="sng" algn="ctr">
                      <a:solidFill>
                        <a:srgbClr val="000000"/>
                      </a:solidFill>
                      <a:prstDash val="solid"/>
                      <a:miter lim="800000"/>
                      <a:headEnd type="none" w="med" len="med"/>
                      <a:tailEnd type="none" w="med" len="med"/>
                    </a:lnT>
                    <a:lnB w="12700" cap="flat" cmpd="sng" algn="ctr">
                      <a:solidFill>
                        <a:srgbClr val="000000"/>
                      </a:solidFill>
                      <a:prstDash val="solid"/>
                      <a:miter lim="800000"/>
                      <a:headEnd type="none" w="med" len="med"/>
                      <a:tailEnd type="none" w="med" len="med"/>
                    </a:lnB>
                    <a:lnTlToBr>
                      <a:noFill/>
                    </a:lnTlToBr>
                    <a:lnBlToTr>
                      <a:noFill/>
                    </a:lnBlToTr>
                    <a:no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0"/>
                  </a:ext>
                </a:extLst>
              </a:tr>
              <a:tr h="626889">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dirty="0">
                          <a:ln>
                            <a:noFill/>
                          </a:ln>
                          <a:solidFill>
                            <a:srgbClr val="FFFF00"/>
                          </a:solidFill>
                          <a:effectLst/>
                          <a:latin typeface="Calibri" panose="020F0502020204030204" pitchFamily="34" charset="0"/>
                          <a:cs typeface="Calibri" panose="020F0502020204030204" pitchFamily="34" charset="0"/>
                        </a:rPr>
                        <a:t>Human extinction</a:t>
                      </a:r>
                    </a:p>
                  </a:txBody>
                  <a:tcPr marT="45707" marB="45707" anchor="ctr" horzOverflow="overflow">
                    <a:lnL w="12700" cap="flat" cmpd="sng" algn="ctr">
                      <a:solidFill>
                        <a:srgbClr val="000000"/>
                      </a:solidFill>
                      <a:prstDash val="solid"/>
                      <a:miter lim="800000"/>
                      <a:headEnd type="none" w="med" len="med"/>
                      <a:tailEnd type="none" w="med" len="med"/>
                    </a:lnL>
                    <a:lnR w="12700" cap="flat" cmpd="sng" algn="ctr">
                      <a:solidFill>
                        <a:srgbClr val="000000"/>
                      </a:solidFill>
                      <a:prstDash val="solid"/>
                      <a:miter lim="800000"/>
                      <a:headEnd type="none" w="med" len="med"/>
                      <a:tailEnd type="none" w="med" len="med"/>
                    </a:lnR>
                    <a:lnT w="12700" cap="flat" cmpd="sng" algn="ctr">
                      <a:solidFill>
                        <a:srgbClr val="000000"/>
                      </a:solidFill>
                      <a:prstDash val="solid"/>
                      <a:miter lim="800000"/>
                      <a:headEnd type="none" w="med" len="med"/>
                      <a:tailEnd type="none" w="med" len="med"/>
                    </a:lnT>
                    <a:lnB w="12700" cap="flat" cmpd="sng" algn="ctr">
                      <a:solidFill>
                        <a:srgbClr val="000000"/>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1800" b="0" i="0" u="none" strike="noStrike" cap="none" normalizeH="0" baseline="0" dirty="0">
                        <a:ln>
                          <a:noFill/>
                        </a:ln>
                        <a:solidFill>
                          <a:srgbClr val="FFFF00"/>
                        </a:solidFill>
                        <a:effectLst/>
                        <a:latin typeface="Calibri" panose="020F0502020204030204" pitchFamily="34" charset="0"/>
                        <a:cs typeface="Calibri" panose="020F0502020204030204" pitchFamily="34" charset="0"/>
                      </a:endParaRPr>
                    </a:p>
                  </a:txBody>
                  <a:tcPr marT="45707" marB="45707" anchor="ctr" horzOverflow="overflow">
                    <a:lnL w="12700" cap="flat" cmpd="sng" algn="ctr">
                      <a:solidFill>
                        <a:srgbClr val="000000"/>
                      </a:solidFill>
                      <a:prstDash val="solid"/>
                      <a:miter lim="800000"/>
                      <a:headEnd type="none" w="med" len="med"/>
                      <a:tailEnd type="none" w="med" len="med"/>
                    </a:lnL>
                    <a:lnR w="12700" cap="flat" cmpd="sng" algn="ctr">
                      <a:solidFill>
                        <a:srgbClr val="000000"/>
                      </a:solidFill>
                      <a:prstDash val="solid"/>
                      <a:miter lim="800000"/>
                      <a:headEnd type="none" w="med" len="med"/>
                      <a:tailEnd type="none" w="med" len="med"/>
                    </a:lnR>
                    <a:lnT w="12700" cap="flat" cmpd="sng" algn="ctr">
                      <a:solidFill>
                        <a:srgbClr val="000000"/>
                      </a:solidFill>
                      <a:prstDash val="solid"/>
                      <a:miter lim="800000"/>
                      <a:headEnd type="none" w="med" len="med"/>
                      <a:tailEnd type="none" w="med" len="med"/>
                    </a:lnT>
                    <a:lnB w="12700" cap="flat" cmpd="sng" algn="ctr">
                      <a:solidFill>
                        <a:srgbClr val="000000"/>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1800" b="0" i="0" u="none" strike="noStrike" cap="none" normalizeH="0" baseline="0">
                        <a:ln>
                          <a:noFill/>
                        </a:ln>
                        <a:solidFill>
                          <a:srgbClr val="FFFF00"/>
                        </a:solidFill>
                        <a:effectLst/>
                        <a:latin typeface="Calibri" panose="020F0502020204030204" pitchFamily="34" charset="0"/>
                        <a:cs typeface="Calibri" panose="020F0502020204030204" pitchFamily="34" charset="0"/>
                      </a:endParaRPr>
                    </a:p>
                  </a:txBody>
                  <a:tcPr marT="45707" marB="45707" anchor="ctr" horzOverflow="overflow">
                    <a:lnL w="12700" cap="flat" cmpd="sng" algn="ctr">
                      <a:solidFill>
                        <a:srgbClr val="000000"/>
                      </a:solidFill>
                      <a:prstDash val="solid"/>
                      <a:miter lim="800000"/>
                      <a:headEnd type="none" w="med" len="med"/>
                      <a:tailEnd type="none" w="med" len="med"/>
                    </a:lnL>
                    <a:lnR w="12700" cap="flat" cmpd="sng" algn="ctr">
                      <a:solidFill>
                        <a:srgbClr val="000000"/>
                      </a:solidFill>
                      <a:prstDash val="solid"/>
                      <a:miter lim="800000"/>
                      <a:headEnd type="none" w="med" len="med"/>
                      <a:tailEnd type="none" w="med" len="med"/>
                    </a:lnR>
                    <a:lnT w="12700" cap="flat" cmpd="sng" algn="ctr">
                      <a:solidFill>
                        <a:srgbClr val="000000"/>
                      </a:solidFill>
                      <a:prstDash val="solid"/>
                      <a:miter lim="800000"/>
                      <a:headEnd type="none" w="med" len="med"/>
                      <a:tailEnd type="none" w="med" len="med"/>
                    </a:lnT>
                    <a:lnB w="12700" cap="flat" cmpd="sng" algn="ctr">
                      <a:solidFill>
                        <a:srgbClr val="000000"/>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1800" b="0" i="0" u="none" strike="noStrike" cap="none" normalizeH="0" baseline="0" dirty="0">
                        <a:ln>
                          <a:noFill/>
                        </a:ln>
                        <a:solidFill>
                          <a:srgbClr val="FFFF00"/>
                        </a:solidFill>
                        <a:effectLst/>
                        <a:latin typeface="Calibri" panose="020F0502020204030204" pitchFamily="34" charset="0"/>
                        <a:cs typeface="Calibri" panose="020F0502020204030204" pitchFamily="34" charset="0"/>
                      </a:endParaRPr>
                    </a:p>
                  </a:txBody>
                  <a:tcPr marT="45707" marB="45707" anchor="ctr" horzOverflow="overflow">
                    <a:lnL w="12700" cap="flat" cmpd="sng" algn="ctr">
                      <a:solidFill>
                        <a:srgbClr val="000000"/>
                      </a:solidFill>
                      <a:prstDash val="solid"/>
                      <a:miter lim="800000"/>
                      <a:headEnd type="none" w="med" len="med"/>
                      <a:tailEnd type="none" w="med" len="med"/>
                    </a:lnL>
                    <a:lnR w="12700" cap="flat" cmpd="sng" algn="ctr">
                      <a:solidFill>
                        <a:srgbClr val="000000"/>
                      </a:solidFill>
                      <a:prstDash val="solid"/>
                      <a:miter lim="800000"/>
                      <a:headEnd type="none" w="med" len="med"/>
                      <a:tailEnd type="none" w="med" len="med"/>
                    </a:lnR>
                    <a:lnT w="12700" cap="flat" cmpd="sng" algn="ctr">
                      <a:solidFill>
                        <a:srgbClr val="000000"/>
                      </a:solidFill>
                      <a:prstDash val="solid"/>
                      <a:miter lim="800000"/>
                      <a:headEnd type="none" w="med" len="med"/>
                      <a:tailEnd type="none" w="med" len="med"/>
                    </a:lnT>
                    <a:lnB w="12700" cap="flat" cmpd="sng" algn="ctr">
                      <a:solidFill>
                        <a:srgbClr val="000000"/>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1800" b="0" i="0" u="none" strike="noStrike" cap="none" normalizeH="0" baseline="0" dirty="0">
                        <a:ln>
                          <a:noFill/>
                        </a:ln>
                        <a:solidFill>
                          <a:srgbClr val="FFFF00"/>
                        </a:solidFill>
                        <a:effectLst/>
                        <a:latin typeface="Calibri" panose="020F0502020204030204" pitchFamily="34" charset="0"/>
                        <a:cs typeface="Calibri" panose="020F0502020204030204" pitchFamily="34" charset="0"/>
                      </a:endParaRPr>
                    </a:p>
                  </a:txBody>
                  <a:tcPr marT="45707" marB="45707" anchor="ctr" horzOverflow="overflow">
                    <a:lnL w="12700" cap="flat" cmpd="sng" algn="ctr">
                      <a:solidFill>
                        <a:srgbClr val="000000"/>
                      </a:solidFill>
                      <a:prstDash val="solid"/>
                      <a:miter lim="800000"/>
                      <a:headEnd type="none" w="med" len="med"/>
                      <a:tailEnd type="none" w="med" len="med"/>
                    </a:lnL>
                    <a:lnR w="12700" cap="flat" cmpd="sng" algn="ctr">
                      <a:solidFill>
                        <a:srgbClr val="000000"/>
                      </a:solidFill>
                      <a:prstDash val="solid"/>
                      <a:miter lim="800000"/>
                      <a:headEnd type="none" w="med" len="med"/>
                      <a:tailEnd type="none" w="med" len="med"/>
                    </a:lnR>
                    <a:lnT w="12700" cap="flat" cmpd="sng" algn="ctr">
                      <a:solidFill>
                        <a:srgbClr val="000000"/>
                      </a:solidFill>
                      <a:prstDash val="solid"/>
                      <a:miter lim="800000"/>
                      <a:headEnd type="none" w="med" len="med"/>
                      <a:tailEnd type="none" w="med" len="med"/>
                    </a:lnT>
                    <a:lnB w="12700" cap="flat" cmpd="sng" algn="ctr">
                      <a:solidFill>
                        <a:srgbClr val="000000"/>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1800" b="0" i="0" u="none" strike="noStrike" cap="none" normalizeH="0" baseline="0" dirty="0">
                        <a:ln>
                          <a:noFill/>
                        </a:ln>
                        <a:solidFill>
                          <a:srgbClr val="FFFF00"/>
                        </a:solidFill>
                        <a:effectLst/>
                        <a:latin typeface="Calibri" panose="020F0502020204030204" pitchFamily="34" charset="0"/>
                        <a:cs typeface="Calibri" panose="020F0502020204030204" pitchFamily="34" charset="0"/>
                      </a:endParaRPr>
                    </a:p>
                  </a:txBody>
                  <a:tcPr marT="45707" marB="45707" anchor="ctr" horzOverflow="overflow">
                    <a:lnL w="12700" cap="flat" cmpd="sng" algn="ctr">
                      <a:solidFill>
                        <a:srgbClr val="000000"/>
                      </a:solidFill>
                      <a:prstDash val="solid"/>
                      <a:miter lim="800000"/>
                      <a:headEnd type="none" w="med" len="med"/>
                      <a:tailEnd type="none" w="med" len="med"/>
                    </a:lnL>
                    <a:lnR w="12700" cap="flat" cmpd="sng" algn="ctr">
                      <a:solidFill>
                        <a:srgbClr val="000000"/>
                      </a:solidFill>
                      <a:prstDash val="solid"/>
                      <a:miter lim="800000"/>
                      <a:headEnd type="none" w="med" len="med"/>
                      <a:tailEnd type="none" w="med" len="med"/>
                    </a:lnR>
                    <a:lnT w="12700" cap="flat" cmpd="sng" algn="ctr">
                      <a:solidFill>
                        <a:srgbClr val="000000"/>
                      </a:solidFill>
                      <a:prstDash val="solid"/>
                      <a:miter lim="800000"/>
                      <a:headEnd type="none" w="med" len="med"/>
                      <a:tailEnd type="none" w="med" len="med"/>
                    </a:lnT>
                    <a:lnB w="12700" cap="flat" cmpd="sng" algn="ctr">
                      <a:solidFill>
                        <a:srgbClr val="000000"/>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1800" b="0" i="0" u="none" strike="noStrike" cap="none" normalizeH="0" baseline="0" dirty="0">
                        <a:ln>
                          <a:noFill/>
                        </a:ln>
                        <a:solidFill>
                          <a:srgbClr val="FFFF00"/>
                        </a:solidFill>
                        <a:effectLst/>
                        <a:latin typeface="Calibri" panose="020F0502020204030204" pitchFamily="34" charset="0"/>
                        <a:cs typeface="Calibri" panose="020F0502020204030204" pitchFamily="34" charset="0"/>
                      </a:endParaRPr>
                    </a:p>
                  </a:txBody>
                  <a:tcPr marT="45707" marB="45707" anchor="ctr" horzOverflow="overflow">
                    <a:lnL w="12700" cap="flat" cmpd="sng" algn="ctr">
                      <a:solidFill>
                        <a:srgbClr val="000000"/>
                      </a:solidFill>
                      <a:prstDash val="solid"/>
                      <a:miter lim="800000"/>
                      <a:headEnd type="none" w="med" len="med"/>
                      <a:tailEnd type="none" w="med" len="med"/>
                    </a:lnL>
                    <a:lnR w="12700" cap="flat" cmpd="sng" algn="ctr">
                      <a:solidFill>
                        <a:srgbClr val="000000"/>
                      </a:solidFill>
                      <a:prstDash val="solid"/>
                      <a:miter lim="800000"/>
                      <a:headEnd type="none" w="med" len="med"/>
                      <a:tailEnd type="none" w="med" len="med"/>
                    </a:lnR>
                    <a:lnT w="12700" cap="flat" cmpd="sng" algn="ctr">
                      <a:solidFill>
                        <a:srgbClr val="000000"/>
                      </a:solidFill>
                      <a:prstDash val="solid"/>
                      <a:miter lim="800000"/>
                      <a:headEnd type="none" w="med" len="med"/>
                      <a:tailEnd type="none" w="med" len="med"/>
                    </a:lnT>
                    <a:lnB w="12700" cap="flat" cmpd="sng" algn="ctr">
                      <a:solidFill>
                        <a:srgbClr val="000000"/>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1800" b="0" i="0" u="none" strike="noStrike" cap="none" normalizeH="0" baseline="0">
                        <a:ln>
                          <a:noFill/>
                        </a:ln>
                        <a:solidFill>
                          <a:srgbClr val="FFFF00"/>
                        </a:solidFill>
                        <a:effectLst/>
                        <a:latin typeface="Calibri" panose="020F0502020204030204" pitchFamily="34" charset="0"/>
                        <a:cs typeface="Calibri" panose="020F0502020204030204" pitchFamily="34" charset="0"/>
                      </a:endParaRPr>
                    </a:p>
                  </a:txBody>
                  <a:tcPr marT="45707" marB="45707" anchor="ctr" horzOverflow="overflow">
                    <a:lnL w="12700" cap="flat" cmpd="sng" algn="ctr">
                      <a:solidFill>
                        <a:srgbClr val="000000"/>
                      </a:solidFill>
                      <a:prstDash val="solid"/>
                      <a:miter lim="800000"/>
                      <a:headEnd type="none" w="med" len="med"/>
                      <a:tailEnd type="none" w="med" len="med"/>
                    </a:lnL>
                    <a:lnR w="12700" cap="flat" cmpd="sng" algn="ctr">
                      <a:solidFill>
                        <a:srgbClr val="000000"/>
                      </a:solidFill>
                      <a:prstDash val="solid"/>
                      <a:miter lim="800000"/>
                      <a:headEnd type="none" w="med" len="med"/>
                      <a:tailEnd type="none" w="med" len="med"/>
                    </a:lnR>
                    <a:lnT w="12700" cap="flat" cmpd="sng" algn="ctr">
                      <a:solidFill>
                        <a:srgbClr val="000000"/>
                      </a:solidFill>
                      <a:prstDash val="solid"/>
                      <a:miter lim="800000"/>
                      <a:headEnd type="none" w="med" len="med"/>
                      <a:tailEnd type="none" w="med" len="med"/>
                    </a:lnT>
                    <a:lnB w="12700" cap="flat" cmpd="sng" algn="ctr">
                      <a:solidFill>
                        <a:srgbClr val="000000"/>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dirty="0">
                          <a:ln>
                            <a:noFill/>
                          </a:ln>
                          <a:solidFill>
                            <a:srgbClr val="FFFF00"/>
                          </a:solidFill>
                          <a:effectLst/>
                          <a:latin typeface="Calibri" panose="020F0502020204030204" pitchFamily="34" charset="0"/>
                          <a:cs typeface="Calibri" panose="020F0502020204030204" pitchFamily="34" charset="0"/>
                        </a:rPr>
                        <a:t>No impact</a:t>
                      </a:r>
                    </a:p>
                  </a:txBody>
                  <a:tcPr marT="45707" marB="45707" anchor="ctr" horzOverflow="overflow">
                    <a:lnL w="12700" cap="flat" cmpd="sng" algn="ctr">
                      <a:solidFill>
                        <a:srgbClr val="000000"/>
                      </a:solidFill>
                      <a:prstDash val="solid"/>
                      <a:miter lim="800000"/>
                      <a:headEnd type="none" w="med" len="med"/>
                      <a:tailEnd type="none" w="med" len="med"/>
                    </a:lnL>
                    <a:lnR w="12700" cap="flat" cmpd="sng" algn="ctr">
                      <a:solidFill>
                        <a:srgbClr val="000000"/>
                      </a:solidFill>
                      <a:prstDash val="solid"/>
                      <a:miter lim="800000"/>
                      <a:headEnd type="none" w="med" len="med"/>
                      <a:tailEnd type="none" w="med" len="med"/>
                    </a:lnR>
                    <a:lnT w="12700" cap="flat" cmpd="sng" algn="ctr">
                      <a:solidFill>
                        <a:srgbClr val="000000"/>
                      </a:solidFill>
                      <a:prstDash val="solid"/>
                      <a:miter lim="800000"/>
                      <a:headEnd type="none" w="med" len="med"/>
                      <a:tailEnd type="none" w="med" len="med"/>
                    </a:lnT>
                    <a:lnB w="12700" cap="flat" cmpd="sng" algn="ctr">
                      <a:solidFill>
                        <a:srgbClr val="000000"/>
                      </a:solidFill>
                      <a:prstDash val="solid"/>
                      <a:miter lim="800000"/>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640018">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dirty="0">
                          <a:ln>
                            <a:noFill/>
                          </a:ln>
                          <a:solidFill>
                            <a:srgbClr val="FFFF00"/>
                          </a:solidFill>
                          <a:effectLst/>
                          <a:latin typeface="Calibri" panose="020F0502020204030204" pitchFamily="34" charset="0"/>
                          <a:cs typeface="Calibri" panose="020F0502020204030204" pitchFamily="34" charset="0"/>
                        </a:rPr>
                        <a:t>No public awareness</a:t>
                      </a:r>
                    </a:p>
                  </a:txBody>
                  <a:tcPr marT="45707" marB="45707" anchor="ctr" horzOverflow="overflow">
                    <a:lnL w="12700" cap="flat" cmpd="sng" algn="ctr">
                      <a:solidFill>
                        <a:srgbClr val="000000"/>
                      </a:solidFill>
                      <a:prstDash val="solid"/>
                      <a:miter lim="800000"/>
                      <a:headEnd type="none" w="med" len="med"/>
                      <a:tailEnd type="none" w="med" len="med"/>
                    </a:lnL>
                    <a:lnR w="12700" cap="flat" cmpd="sng" algn="ctr">
                      <a:solidFill>
                        <a:srgbClr val="000000"/>
                      </a:solidFill>
                      <a:prstDash val="solid"/>
                      <a:miter lim="800000"/>
                      <a:headEnd type="none" w="med" len="med"/>
                      <a:tailEnd type="none" w="med" len="med"/>
                    </a:lnR>
                    <a:lnT w="12700" cap="flat" cmpd="sng" algn="ctr">
                      <a:solidFill>
                        <a:srgbClr val="000000"/>
                      </a:solidFill>
                      <a:prstDash val="solid"/>
                      <a:miter lim="800000"/>
                      <a:headEnd type="none" w="med" len="med"/>
                      <a:tailEnd type="none" w="med" len="med"/>
                    </a:lnT>
                    <a:lnB w="12700" cap="flat" cmpd="sng" algn="ctr">
                      <a:solidFill>
                        <a:srgbClr val="000000"/>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1800" b="0" i="0" u="none" strike="noStrike" cap="none" normalizeH="0" baseline="0">
                        <a:ln>
                          <a:noFill/>
                        </a:ln>
                        <a:solidFill>
                          <a:srgbClr val="FFFF00"/>
                        </a:solidFill>
                        <a:effectLst/>
                        <a:latin typeface="Calibri" panose="020F0502020204030204" pitchFamily="34" charset="0"/>
                        <a:cs typeface="Calibri" panose="020F0502020204030204" pitchFamily="34" charset="0"/>
                      </a:endParaRPr>
                    </a:p>
                  </a:txBody>
                  <a:tcPr marT="45707" marB="45707" anchor="ctr" horzOverflow="overflow">
                    <a:lnL w="12700" cap="flat" cmpd="sng" algn="ctr">
                      <a:solidFill>
                        <a:srgbClr val="000000"/>
                      </a:solidFill>
                      <a:prstDash val="solid"/>
                      <a:miter lim="800000"/>
                      <a:headEnd type="none" w="med" len="med"/>
                      <a:tailEnd type="none" w="med" len="med"/>
                    </a:lnL>
                    <a:lnR w="12700" cap="flat" cmpd="sng" algn="ctr">
                      <a:solidFill>
                        <a:srgbClr val="000000"/>
                      </a:solidFill>
                      <a:prstDash val="solid"/>
                      <a:miter lim="800000"/>
                      <a:headEnd type="none" w="med" len="med"/>
                      <a:tailEnd type="none" w="med" len="med"/>
                    </a:lnR>
                    <a:lnT w="12700" cap="flat" cmpd="sng" algn="ctr">
                      <a:solidFill>
                        <a:srgbClr val="000000"/>
                      </a:solidFill>
                      <a:prstDash val="solid"/>
                      <a:miter lim="800000"/>
                      <a:headEnd type="none" w="med" len="med"/>
                      <a:tailEnd type="none" w="med" len="med"/>
                    </a:lnT>
                    <a:lnB w="12700" cap="flat" cmpd="sng" algn="ctr">
                      <a:solidFill>
                        <a:srgbClr val="000000"/>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1800" b="0" i="0" u="none" strike="noStrike" cap="none" normalizeH="0" baseline="0" dirty="0">
                        <a:ln>
                          <a:noFill/>
                        </a:ln>
                        <a:solidFill>
                          <a:srgbClr val="FFFF00"/>
                        </a:solidFill>
                        <a:effectLst/>
                        <a:latin typeface="Calibri" panose="020F0502020204030204" pitchFamily="34" charset="0"/>
                        <a:cs typeface="Calibri" panose="020F0502020204030204" pitchFamily="34" charset="0"/>
                      </a:endParaRPr>
                    </a:p>
                  </a:txBody>
                  <a:tcPr marT="45707" marB="45707" anchor="ctr" horzOverflow="overflow">
                    <a:lnL w="12700" cap="flat" cmpd="sng" algn="ctr">
                      <a:solidFill>
                        <a:srgbClr val="000000"/>
                      </a:solidFill>
                      <a:prstDash val="solid"/>
                      <a:miter lim="800000"/>
                      <a:headEnd type="none" w="med" len="med"/>
                      <a:tailEnd type="none" w="med" len="med"/>
                    </a:lnL>
                    <a:lnR w="12700" cap="flat" cmpd="sng" algn="ctr">
                      <a:solidFill>
                        <a:srgbClr val="000000"/>
                      </a:solidFill>
                      <a:prstDash val="solid"/>
                      <a:miter lim="800000"/>
                      <a:headEnd type="none" w="med" len="med"/>
                      <a:tailEnd type="none" w="med" len="med"/>
                    </a:lnR>
                    <a:lnT w="12700" cap="flat" cmpd="sng" algn="ctr">
                      <a:solidFill>
                        <a:srgbClr val="000000"/>
                      </a:solidFill>
                      <a:prstDash val="solid"/>
                      <a:miter lim="800000"/>
                      <a:headEnd type="none" w="med" len="med"/>
                      <a:tailEnd type="none" w="med" len="med"/>
                    </a:lnT>
                    <a:lnB w="12700" cap="flat" cmpd="sng" algn="ctr">
                      <a:solidFill>
                        <a:srgbClr val="000000"/>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1800" b="0" i="0" u="none" strike="noStrike" cap="none" normalizeH="0" baseline="0" dirty="0">
                        <a:ln>
                          <a:noFill/>
                        </a:ln>
                        <a:solidFill>
                          <a:srgbClr val="FFFF00"/>
                        </a:solidFill>
                        <a:effectLst/>
                        <a:latin typeface="Calibri" panose="020F0502020204030204" pitchFamily="34" charset="0"/>
                        <a:cs typeface="Calibri" panose="020F0502020204030204" pitchFamily="34" charset="0"/>
                      </a:endParaRPr>
                    </a:p>
                  </a:txBody>
                  <a:tcPr marT="45707" marB="45707" anchor="ctr" horzOverflow="overflow">
                    <a:lnL w="12700" cap="flat" cmpd="sng" algn="ctr">
                      <a:solidFill>
                        <a:srgbClr val="000000"/>
                      </a:solidFill>
                      <a:prstDash val="solid"/>
                      <a:miter lim="800000"/>
                      <a:headEnd type="none" w="med" len="med"/>
                      <a:tailEnd type="none" w="med" len="med"/>
                    </a:lnL>
                    <a:lnR w="12700" cap="flat" cmpd="sng" algn="ctr">
                      <a:solidFill>
                        <a:srgbClr val="000000"/>
                      </a:solidFill>
                      <a:prstDash val="solid"/>
                      <a:miter lim="800000"/>
                      <a:headEnd type="none" w="med" len="med"/>
                      <a:tailEnd type="none" w="med" len="med"/>
                    </a:lnR>
                    <a:lnT w="12700" cap="flat" cmpd="sng" algn="ctr">
                      <a:solidFill>
                        <a:srgbClr val="000000"/>
                      </a:solidFill>
                      <a:prstDash val="solid"/>
                      <a:miter lim="800000"/>
                      <a:headEnd type="none" w="med" len="med"/>
                      <a:tailEnd type="none" w="med" len="med"/>
                    </a:lnT>
                    <a:lnB w="12700" cap="flat" cmpd="sng" algn="ctr">
                      <a:solidFill>
                        <a:srgbClr val="000000"/>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1800" b="0" i="0" u="none" strike="noStrike" cap="none" normalizeH="0" baseline="0" dirty="0">
                        <a:ln>
                          <a:noFill/>
                        </a:ln>
                        <a:solidFill>
                          <a:srgbClr val="FFFF00"/>
                        </a:solidFill>
                        <a:effectLst/>
                        <a:latin typeface="Calibri" panose="020F0502020204030204" pitchFamily="34" charset="0"/>
                        <a:cs typeface="Calibri" panose="020F0502020204030204" pitchFamily="34" charset="0"/>
                      </a:endParaRPr>
                    </a:p>
                  </a:txBody>
                  <a:tcPr marT="45707" marB="45707" anchor="ctr" horzOverflow="overflow">
                    <a:lnL w="12700" cap="flat" cmpd="sng" algn="ctr">
                      <a:solidFill>
                        <a:srgbClr val="000000"/>
                      </a:solidFill>
                      <a:prstDash val="solid"/>
                      <a:miter lim="800000"/>
                      <a:headEnd type="none" w="med" len="med"/>
                      <a:tailEnd type="none" w="med" len="med"/>
                    </a:lnL>
                    <a:lnR w="12700" cap="flat" cmpd="sng" algn="ctr">
                      <a:solidFill>
                        <a:srgbClr val="000000"/>
                      </a:solidFill>
                      <a:prstDash val="solid"/>
                      <a:miter lim="800000"/>
                      <a:headEnd type="none" w="med" len="med"/>
                      <a:tailEnd type="none" w="med" len="med"/>
                    </a:lnR>
                    <a:lnT w="12700" cap="flat" cmpd="sng" algn="ctr">
                      <a:solidFill>
                        <a:srgbClr val="000000"/>
                      </a:solidFill>
                      <a:prstDash val="solid"/>
                      <a:miter lim="800000"/>
                      <a:headEnd type="none" w="med" len="med"/>
                      <a:tailEnd type="none" w="med" len="med"/>
                    </a:lnT>
                    <a:lnB w="12700" cap="flat" cmpd="sng" algn="ctr">
                      <a:solidFill>
                        <a:srgbClr val="000000"/>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1800" b="0" i="0" u="none" strike="noStrike" cap="none" normalizeH="0" baseline="0">
                        <a:ln>
                          <a:noFill/>
                        </a:ln>
                        <a:solidFill>
                          <a:srgbClr val="FFFF00"/>
                        </a:solidFill>
                        <a:effectLst/>
                        <a:latin typeface="Calibri" panose="020F0502020204030204" pitchFamily="34" charset="0"/>
                        <a:cs typeface="Calibri" panose="020F0502020204030204" pitchFamily="34" charset="0"/>
                      </a:endParaRPr>
                    </a:p>
                  </a:txBody>
                  <a:tcPr marT="45707" marB="45707" anchor="ctr" horzOverflow="overflow">
                    <a:lnL w="12700" cap="flat" cmpd="sng" algn="ctr">
                      <a:solidFill>
                        <a:srgbClr val="000000"/>
                      </a:solidFill>
                      <a:prstDash val="solid"/>
                      <a:miter lim="800000"/>
                      <a:headEnd type="none" w="med" len="med"/>
                      <a:tailEnd type="none" w="med" len="med"/>
                    </a:lnL>
                    <a:lnR w="12700" cap="flat" cmpd="sng" algn="ctr">
                      <a:solidFill>
                        <a:srgbClr val="000000"/>
                      </a:solidFill>
                      <a:prstDash val="solid"/>
                      <a:miter lim="800000"/>
                      <a:headEnd type="none" w="med" len="med"/>
                      <a:tailEnd type="none" w="med" len="med"/>
                    </a:lnR>
                    <a:lnT w="12700" cap="flat" cmpd="sng" algn="ctr">
                      <a:solidFill>
                        <a:srgbClr val="000000"/>
                      </a:solidFill>
                      <a:prstDash val="solid"/>
                      <a:miter lim="800000"/>
                      <a:headEnd type="none" w="med" len="med"/>
                      <a:tailEnd type="none" w="med" len="med"/>
                    </a:lnT>
                    <a:lnB w="12700" cap="flat" cmpd="sng" algn="ctr">
                      <a:solidFill>
                        <a:srgbClr val="000000"/>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1800" b="0" i="0" u="none" strike="noStrike" cap="none" normalizeH="0" baseline="0">
                        <a:ln>
                          <a:noFill/>
                        </a:ln>
                        <a:solidFill>
                          <a:srgbClr val="FFFF00"/>
                        </a:solidFill>
                        <a:effectLst/>
                        <a:latin typeface="Calibri" panose="020F0502020204030204" pitchFamily="34" charset="0"/>
                        <a:cs typeface="Calibri" panose="020F0502020204030204" pitchFamily="34" charset="0"/>
                      </a:endParaRPr>
                    </a:p>
                  </a:txBody>
                  <a:tcPr marT="45707" marB="45707" anchor="ctr" horzOverflow="overflow">
                    <a:lnL w="12700" cap="flat" cmpd="sng" algn="ctr">
                      <a:solidFill>
                        <a:srgbClr val="000000"/>
                      </a:solidFill>
                      <a:prstDash val="solid"/>
                      <a:miter lim="800000"/>
                      <a:headEnd type="none" w="med" len="med"/>
                      <a:tailEnd type="none" w="med" len="med"/>
                    </a:lnL>
                    <a:lnR w="12700" cap="flat" cmpd="sng" algn="ctr">
                      <a:solidFill>
                        <a:srgbClr val="000000"/>
                      </a:solidFill>
                      <a:prstDash val="solid"/>
                      <a:miter lim="800000"/>
                      <a:headEnd type="none" w="med" len="med"/>
                      <a:tailEnd type="none" w="med" len="med"/>
                    </a:lnR>
                    <a:lnT w="12700" cap="flat" cmpd="sng" algn="ctr">
                      <a:solidFill>
                        <a:srgbClr val="000000"/>
                      </a:solidFill>
                      <a:prstDash val="solid"/>
                      <a:miter lim="800000"/>
                      <a:headEnd type="none" w="med" len="med"/>
                      <a:tailEnd type="none" w="med" len="med"/>
                    </a:lnT>
                    <a:lnB w="12700" cap="flat" cmpd="sng" algn="ctr">
                      <a:solidFill>
                        <a:srgbClr val="000000"/>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1800" b="0" i="0" u="none" strike="noStrike" cap="none" normalizeH="0" baseline="0" dirty="0">
                        <a:ln>
                          <a:noFill/>
                        </a:ln>
                        <a:solidFill>
                          <a:srgbClr val="FFFF00"/>
                        </a:solidFill>
                        <a:effectLst/>
                        <a:latin typeface="Calibri" panose="020F0502020204030204" pitchFamily="34" charset="0"/>
                        <a:cs typeface="Calibri" panose="020F0502020204030204" pitchFamily="34" charset="0"/>
                      </a:endParaRPr>
                    </a:p>
                  </a:txBody>
                  <a:tcPr marT="45707" marB="45707" anchor="ctr" horzOverflow="overflow">
                    <a:lnL w="12700" cap="flat" cmpd="sng" algn="ctr">
                      <a:solidFill>
                        <a:srgbClr val="000000"/>
                      </a:solidFill>
                      <a:prstDash val="solid"/>
                      <a:miter lim="800000"/>
                      <a:headEnd type="none" w="med" len="med"/>
                      <a:tailEnd type="none" w="med" len="med"/>
                    </a:lnL>
                    <a:lnR w="12700" cap="flat" cmpd="sng" algn="ctr">
                      <a:solidFill>
                        <a:srgbClr val="000000"/>
                      </a:solidFill>
                      <a:prstDash val="solid"/>
                      <a:miter lim="800000"/>
                      <a:headEnd type="none" w="med" len="med"/>
                      <a:tailEnd type="none" w="med" len="med"/>
                    </a:lnR>
                    <a:lnT w="12700" cap="flat" cmpd="sng" algn="ctr">
                      <a:solidFill>
                        <a:srgbClr val="000000"/>
                      </a:solidFill>
                      <a:prstDash val="solid"/>
                      <a:miter lim="800000"/>
                      <a:headEnd type="none" w="med" len="med"/>
                      <a:tailEnd type="none" w="med" len="med"/>
                    </a:lnT>
                    <a:lnB w="12700" cap="flat" cmpd="sng" algn="ctr">
                      <a:solidFill>
                        <a:srgbClr val="000000"/>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dirty="0">
                          <a:ln>
                            <a:noFill/>
                          </a:ln>
                          <a:solidFill>
                            <a:srgbClr val="FFFF00"/>
                          </a:solidFill>
                          <a:effectLst/>
                          <a:latin typeface="Calibri" panose="020F0502020204030204" pitchFamily="34" charset="0"/>
                          <a:cs typeface="Calibri" panose="020F0502020204030204" pitchFamily="34" charset="0"/>
                        </a:rPr>
                        <a:t>Public are exceptionally aware</a:t>
                      </a:r>
                    </a:p>
                  </a:txBody>
                  <a:tcPr marT="45707" marB="45707" anchor="ctr" horzOverflow="overflow">
                    <a:lnL w="12700" cap="flat" cmpd="sng" algn="ctr">
                      <a:solidFill>
                        <a:srgbClr val="000000"/>
                      </a:solidFill>
                      <a:prstDash val="solid"/>
                      <a:miter lim="800000"/>
                      <a:headEnd type="none" w="med" len="med"/>
                      <a:tailEnd type="none" w="med" len="med"/>
                    </a:lnL>
                    <a:lnR w="12700" cap="flat" cmpd="sng" algn="ctr">
                      <a:solidFill>
                        <a:srgbClr val="000000"/>
                      </a:solidFill>
                      <a:prstDash val="solid"/>
                      <a:miter lim="800000"/>
                      <a:headEnd type="none" w="med" len="med"/>
                      <a:tailEnd type="none" w="med" len="med"/>
                    </a:lnR>
                    <a:lnT w="12700" cap="flat" cmpd="sng" algn="ctr">
                      <a:solidFill>
                        <a:srgbClr val="000000"/>
                      </a:solidFill>
                      <a:prstDash val="solid"/>
                      <a:miter lim="800000"/>
                      <a:headEnd type="none" w="med" len="med"/>
                      <a:tailEnd type="none" w="med" len="med"/>
                    </a:lnT>
                    <a:lnB w="12700" cap="flat" cmpd="sng" algn="ctr">
                      <a:solidFill>
                        <a:srgbClr val="000000"/>
                      </a:solidFill>
                      <a:prstDash val="solid"/>
                      <a:miter lim="800000"/>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626889">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dirty="0">
                          <a:ln>
                            <a:noFill/>
                          </a:ln>
                          <a:solidFill>
                            <a:srgbClr val="FFFF00"/>
                          </a:solidFill>
                          <a:effectLst/>
                          <a:latin typeface="Calibri" panose="020F0502020204030204" pitchFamily="34" charset="0"/>
                          <a:cs typeface="Calibri" panose="020F0502020204030204" pitchFamily="34" charset="0"/>
                        </a:rPr>
                        <a:t>Not an issue</a:t>
                      </a:r>
                    </a:p>
                  </a:txBody>
                  <a:tcPr marT="45707" marB="45707" anchor="ctr" horzOverflow="overflow">
                    <a:lnL w="12700" cap="flat" cmpd="sng" algn="ctr">
                      <a:solidFill>
                        <a:srgbClr val="000000"/>
                      </a:solidFill>
                      <a:prstDash val="solid"/>
                      <a:miter lim="800000"/>
                      <a:headEnd type="none" w="med" len="med"/>
                      <a:tailEnd type="none" w="med" len="med"/>
                    </a:lnL>
                    <a:lnR w="12700" cap="flat" cmpd="sng" algn="ctr">
                      <a:solidFill>
                        <a:srgbClr val="000000"/>
                      </a:solidFill>
                      <a:prstDash val="solid"/>
                      <a:miter lim="800000"/>
                      <a:headEnd type="none" w="med" len="med"/>
                      <a:tailEnd type="none" w="med" len="med"/>
                    </a:lnR>
                    <a:lnT w="12700" cap="flat" cmpd="sng" algn="ctr">
                      <a:solidFill>
                        <a:srgbClr val="000000"/>
                      </a:solidFill>
                      <a:prstDash val="solid"/>
                      <a:miter lim="800000"/>
                      <a:headEnd type="none" w="med" len="med"/>
                      <a:tailEnd type="none" w="med" len="med"/>
                    </a:lnT>
                    <a:lnB w="12700" cap="flat" cmpd="sng" algn="ctr">
                      <a:solidFill>
                        <a:srgbClr val="000000"/>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1800" b="0" i="0" u="none" strike="noStrike" cap="none" normalizeH="0" baseline="0">
                        <a:ln>
                          <a:noFill/>
                        </a:ln>
                        <a:solidFill>
                          <a:srgbClr val="FFFF00"/>
                        </a:solidFill>
                        <a:effectLst/>
                        <a:latin typeface="Calibri" panose="020F0502020204030204" pitchFamily="34" charset="0"/>
                        <a:cs typeface="Calibri" panose="020F0502020204030204" pitchFamily="34" charset="0"/>
                      </a:endParaRPr>
                    </a:p>
                  </a:txBody>
                  <a:tcPr marT="45707" marB="45707" anchor="ctr" horzOverflow="overflow">
                    <a:lnL w="12700" cap="flat" cmpd="sng" algn="ctr">
                      <a:solidFill>
                        <a:srgbClr val="000000"/>
                      </a:solidFill>
                      <a:prstDash val="solid"/>
                      <a:miter lim="800000"/>
                      <a:headEnd type="none" w="med" len="med"/>
                      <a:tailEnd type="none" w="med" len="med"/>
                    </a:lnL>
                    <a:lnR w="12700" cap="flat" cmpd="sng" algn="ctr">
                      <a:solidFill>
                        <a:srgbClr val="000000"/>
                      </a:solidFill>
                      <a:prstDash val="solid"/>
                      <a:miter lim="800000"/>
                      <a:headEnd type="none" w="med" len="med"/>
                      <a:tailEnd type="none" w="med" len="med"/>
                    </a:lnR>
                    <a:lnT w="12700" cap="flat" cmpd="sng" algn="ctr">
                      <a:solidFill>
                        <a:srgbClr val="000000"/>
                      </a:solidFill>
                      <a:prstDash val="solid"/>
                      <a:miter lim="800000"/>
                      <a:headEnd type="none" w="med" len="med"/>
                      <a:tailEnd type="none" w="med" len="med"/>
                    </a:lnT>
                    <a:lnB w="12700" cap="flat" cmpd="sng" algn="ctr">
                      <a:solidFill>
                        <a:srgbClr val="000000"/>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1800" b="0" i="0" u="none" strike="noStrike" cap="none" normalizeH="0" baseline="0">
                        <a:ln>
                          <a:noFill/>
                        </a:ln>
                        <a:solidFill>
                          <a:srgbClr val="FFFF00"/>
                        </a:solidFill>
                        <a:effectLst/>
                        <a:latin typeface="Calibri" panose="020F0502020204030204" pitchFamily="34" charset="0"/>
                        <a:cs typeface="Calibri" panose="020F0502020204030204" pitchFamily="34" charset="0"/>
                      </a:endParaRPr>
                    </a:p>
                  </a:txBody>
                  <a:tcPr marT="45707" marB="45707" anchor="ctr" horzOverflow="overflow">
                    <a:lnL w="12700" cap="flat" cmpd="sng" algn="ctr">
                      <a:solidFill>
                        <a:srgbClr val="000000"/>
                      </a:solidFill>
                      <a:prstDash val="solid"/>
                      <a:miter lim="800000"/>
                      <a:headEnd type="none" w="med" len="med"/>
                      <a:tailEnd type="none" w="med" len="med"/>
                    </a:lnL>
                    <a:lnR w="12700" cap="flat" cmpd="sng" algn="ctr">
                      <a:solidFill>
                        <a:srgbClr val="000000"/>
                      </a:solidFill>
                      <a:prstDash val="solid"/>
                      <a:miter lim="800000"/>
                      <a:headEnd type="none" w="med" len="med"/>
                      <a:tailEnd type="none" w="med" len="med"/>
                    </a:lnR>
                    <a:lnT w="12700" cap="flat" cmpd="sng" algn="ctr">
                      <a:solidFill>
                        <a:srgbClr val="000000"/>
                      </a:solidFill>
                      <a:prstDash val="solid"/>
                      <a:miter lim="800000"/>
                      <a:headEnd type="none" w="med" len="med"/>
                      <a:tailEnd type="none" w="med" len="med"/>
                    </a:lnT>
                    <a:lnB w="12700" cap="flat" cmpd="sng" algn="ctr">
                      <a:solidFill>
                        <a:srgbClr val="000000"/>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1800" b="0" i="0" u="none" strike="noStrike" cap="none" normalizeH="0" baseline="0">
                        <a:ln>
                          <a:noFill/>
                        </a:ln>
                        <a:solidFill>
                          <a:srgbClr val="FFFF00"/>
                        </a:solidFill>
                        <a:effectLst/>
                        <a:latin typeface="Calibri" panose="020F0502020204030204" pitchFamily="34" charset="0"/>
                        <a:cs typeface="Calibri" panose="020F0502020204030204" pitchFamily="34" charset="0"/>
                      </a:endParaRPr>
                    </a:p>
                  </a:txBody>
                  <a:tcPr marT="45707" marB="45707" anchor="ctr" horzOverflow="overflow">
                    <a:lnL w="12700" cap="flat" cmpd="sng" algn="ctr">
                      <a:solidFill>
                        <a:srgbClr val="000000"/>
                      </a:solidFill>
                      <a:prstDash val="solid"/>
                      <a:miter lim="800000"/>
                      <a:headEnd type="none" w="med" len="med"/>
                      <a:tailEnd type="none" w="med" len="med"/>
                    </a:lnL>
                    <a:lnR w="12700" cap="flat" cmpd="sng" algn="ctr">
                      <a:solidFill>
                        <a:srgbClr val="000000"/>
                      </a:solidFill>
                      <a:prstDash val="solid"/>
                      <a:miter lim="800000"/>
                      <a:headEnd type="none" w="med" len="med"/>
                      <a:tailEnd type="none" w="med" len="med"/>
                    </a:lnR>
                    <a:lnT w="12700" cap="flat" cmpd="sng" algn="ctr">
                      <a:solidFill>
                        <a:srgbClr val="000000"/>
                      </a:solidFill>
                      <a:prstDash val="solid"/>
                      <a:miter lim="800000"/>
                      <a:headEnd type="none" w="med" len="med"/>
                      <a:tailEnd type="none" w="med" len="med"/>
                    </a:lnT>
                    <a:lnB w="12700" cap="flat" cmpd="sng" algn="ctr">
                      <a:solidFill>
                        <a:srgbClr val="000000"/>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1800" b="0" i="0" u="none" strike="noStrike" cap="none" normalizeH="0" baseline="0">
                        <a:ln>
                          <a:noFill/>
                        </a:ln>
                        <a:solidFill>
                          <a:srgbClr val="FFFF00"/>
                        </a:solidFill>
                        <a:effectLst/>
                        <a:latin typeface="Calibri" panose="020F0502020204030204" pitchFamily="34" charset="0"/>
                        <a:cs typeface="Calibri" panose="020F0502020204030204" pitchFamily="34" charset="0"/>
                      </a:endParaRPr>
                    </a:p>
                  </a:txBody>
                  <a:tcPr marT="45707" marB="45707" anchor="ctr" horzOverflow="overflow">
                    <a:lnL w="12700" cap="flat" cmpd="sng" algn="ctr">
                      <a:solidFill>
                        <a:srgbClr val="000000"/>
                      </a:solidFill>
                      <a:prstDash val="solid"/>
                      <a:miter lim="800000"/>
                      <a:headEnd type="none" w="med" len="med"/>
                      <a:tailEnd type="none" w="med" len="med"/>
                    </a:lnL>
                    <a:lnR w="12700" cap="flat" cmpd="sng" algn="ctr">
                      <a:solidFill>
                        <a:srgbClr val="000000"/>
                      </a:solidFill>
                      <a:prstDash val="solid"/>
                      <a:miter lim="800000"/>
                      <a:headEnd type="none" w="med" len="med"/>
                      <a:tailEnd type="none" w="med" len="med"/>
                    </a:lnR>
                    <a:lnT w="12700" cap="flat" cmpd="sng" algn="ctr">
                      <a:solidFill>
                        <a:srgbClr val="000000"/>
                      </a:solidFill>
                      <a:prstDash val="solid"/>
                      <a:miter lim="800000"/>
                      <a:headEnd type="none" w="med" len="med"/>
                      <a:tailEnd type="none" w="med" len="med"/>
                    </a:lnT>
                    <a:lnB w="12700" cap="flat" cmpd="sng" algn="ctr">
                      <a:solidFill>
                        <a:srgbClr val="000000"/>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1800" b="0" i="0" u="none" strike="noStrike" cap="none" normalizeH="0" baseline="0" dirty="0">
                        <a:ln>
                          <a:noFill/>
                        </a:ln>
                        <a:solidFill>
                          <a:srgbClr val="FFFF00"/>
                        </a:solidFill>
                        <a:effectLst/>
                        <a:latin typeface="Calibri" panose="020F0502020204030204" pitchFamily="34" charset="0"/>
                        <a:cs typeface="Calibri" panose="020F0502020204030204" pitchFamily="34" charset="0"/>
                      </a:endParaRPr>
                    </a:p>
                  </a:txBody>
                  <a:tcPr marT="45707" marB="45707" anchor="ctr" horzOverflow="overflow">
                    <a:lnL w="12700" cap="flat" cmpd="sng" algn="ctr">
                      <a:solidFill>
                        <a:srgbClr val="000000"/>
                      </a:solidFill>
                      <a:prstDash val="solid"/>
                      <a:miter lim="800000"/>
                      <a:headEnd type="none" w="med" len="med"/>
                      <a:tailEnd type="none" w="med" len="med"/>
                    </a:lnL>
                    <a:lnR w="12700" cap="flat" cmpd="sng" algn="ctr">
                      <a:solidFill>
                        <a:srgbClr val="000000"/>
                      </a:solidFill>
                      <a:prstDash val="solid"/>
                      <a:miter lim="800000"/>
                      <a:headEnd type="none" w="med" len="med"/>
                      <a:tailEnd type="none" w="med" len="med"/>
                    </a:lnR>
                    <a:lnT w="12700" cap="flat" cmpd="sng" algn="ctr">
                      <a:solidFill>
                        <a:srgbClr val="000000"/>
                      </a:solidFill>
                      <a:prstDash val="solid"/>
                      <a:miter lim="800000"/>
                      <a:headEnd type="none" w="med" len="med"/>
                      <a:tailEnd type="none" w="med" len="med"/>
                    </a:lnT>
                    <a:lnB w="12700" cap="flat" cmpd="sng" algn="ctr">
                      <a:solidFill>
                        <a:srgbClr val="000000"/>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1800" b="0" i="0" u="none" strike="noStrike" cap="none" normalizeH="0" baseline="0" dirty="0">
                        <a:ln>
                          <a:noFill/>
                        </a:ln>
                        <a:solidFill>
                          <a:srgbClr val="FFFF00"/>
                        </a:solidFill>
                        <a:effectLst/>
                        <a:latin typeface="Calibri" panose="020F0502020204030204" pitchFamily="34" charset="0"/>
                        <a:cs typeface="Calibri" panose="020F0502020204030204" pitchFamily="34" charset="0"/>
                      </a:endParaRPr>
                    </a:p>
                  </a:txBody>
                  <a:tcPr marT="45707" marB="45707" anchor="ctr" horzOverflow="overflow">
                    <a:lnL w="12700" cap="flat" cmpd="sng" algn="ctr">
                      <a:solidFill>
                        <a:srgbClr val="000000"/>
                      </a:solidFill>
                      <a:prstDash val="solid"/>
                      <a:miter lim="800000"/>
                      <a:headEnd type="none" w="med" len="med"/>
                      <a:tailEnd type="none" w="med" len="med"/>
                    </a:lnL>
                    <a:lnR w="12700" cap="flat" cmpd="sng" algn="ctr">
                      <a:solidFill>
                        <a:srgbClr val="000000"/>
                      </a:solidFill>
                      <a:prstDash val="solid"/>
                      <a:miter lim="800000"/>
                      <a:headEnd type="none" w="med" len="med"/>
                      <a:tailEnd type="none" w="med" len="med"/>
                    </a:lnR>
                    <a:lnT w="12700" cap="flat" cmpd="sng" algn="ctr">
                      <a:solidFill>
                        <a:srgbClr val="000000"/>
                      </a:solidFill>
                      <a:prstDash val="solid"/>
                      <a:miter lim="800000"/>
                      <a:headEnd type="none" w="med" len="med"/>
                      <a:tailEnd type="none" w="med" len="med"/>
                    </a:lnT>
                    <a:lnB w="12700" cap="flat" cmpd="sng" algn="ctr">
                      <a:solidFill>
                        <a:srgbClr val="000000"/>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1800" b="0" i="0" u="none" strike="noStrike" cap="none" normalizeH="0" baseline="0">
                        <a:ln>
                          <a:noFill/>
                        </a:ln>
                        <a:solidFill>
                          <a:srgbClr val="FFFF00"/>
                        </a:solidFill>
                        <a:effectLst/>
                        <a:latin typeface="Calibri" panose="020F0502020204030204" pitchFamily="34" charset="0"/>
                        <a:cs typeface="Calibri" panose="020F0502020204030204" pitchFamily="34" charset="0"/>
                      </a:endParaRPr>
                    </a:p>
                  </a:txBody>
                  <a:tcPr marT="45707" marB="45707" anchor="ctr" horzOverflow="overflow">
                    <a:lnL w="12700" cap="flat" cmpd="sng" algn="ctr">
                      <a:solidFill>
                        <a:srgbClr val="000000"/>
                      </a:solidFill>
                      <a:prstDash val="solid"/>
                      <a:miter lim="800000"/>
                      <a:headEnd type="none" w="med" len="med"/>
                      <a:tailEnd type="none" w="med" len="med"/>
                    </a:lnL>
                    <a:lnR w="12700" cap="flat" cmpd="sng" algn="ctr">
                      <a:solidFill>
                        <a:srgbClr val="000000"/>
                      </a:solidFill>
                      <a:prstDash val="solid"/>
                      <a:miter lim="800000"/>
                      <a:headEnd type="none" w="med" len="med"/>
                      <a:tailEnd type="none" w="med" len="med"/>
                    </a:lnR>
                    <a:lnT w="12700" cap="flat" cmpd="sng" algn="ctr">
                      <a:solidFill>
                        <a:srgbClr val="000000"/>
                      </a:solidFill>
                      <a:prstDash val="solid"/>
                      <a:miter lim="800000"/>
                      <a:headEnd type="none" w="med" len="med"/>
                      <a:tailEnd type="none" w="med" len="med"/>
                    </a:lnT>
                    <a:lnB w="12700" cap="flat" cmpd="sng" algn="ctr">
                      <a:solidFill>
                        <a:srgbClr val="000000"/>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dirty="0">
                          <a:ln>
                            <a:noFill/>
                          </a:ln>
                          <a:solidFill>
                            <a:srgbClr val="FFFF00"/>
                          </a:solidFill>
                          <a:effectLst/>
                          <a:latin typeface="Calibri" panose="020F0502020204030204" pitchFamily="34" charset="0"/>
                          <a:cs typeface="Calibri" panose="020F0502020204030204" pitchFamily="34" charset="0"/>
                        </a:rPr>
                        <a:t>Most important global issue</a:t>
                      </a:r>
                    </a:p>
                  </a:txBody>
                  <a:tcPr marT="45707" marB="45707" anchor="ctr" horzOverflow="overflow">
                    <a:lnL w="12700" cap="flat" cmpd="sng" algn="ctr">
                      <a:solidFill>
                        <a:srgbClr val="000000"/>
                      </a:solidFill>
                      <a:prstDash val="solid"/>
                      <a:miter lim="800000"/>
                      <a:headEnd type="none" w="med" len="med"/>
                      <a:tailEnd type="none" w="med" len="med"/>
                    </a:lnL>
                    <a:lnR w="12700" cap="flat" cmpd="sng" algn="ctr">
                      <a:solidFill>
                        <a:srgbClr val="000000"/>
                      </a:solidFill>
                      <a:prstDash val="solid"/>
                      <a:miter lim="800000"/>
                      <a:headEnd type="none" w="med" len="med"/>
                      <a:tailEnd type="none" w="med" len="med"/>
                    </a:lnR>
                    <a:lnT w="12700" cap="flat" cmpd="sng" algn="ctr">
                      <a:solidFill>
                        <a:srgbClr val="000000"/>
                      </a:solidFill>
                      <a:prstDash val="solid"/>
                      <a:miter lim="800000"/>
                      <a:headEnd type="none" w="med" len="med"/>
                      <a:tailEnd type="none" w="med" len="med"/>
                    </a:lnT>
                    <a:lnB w="12700" cap="flat" cmpd="sng" algn="ctr">
                      <a:solidFill>
                        <a:srgbClr val="000000"/>
                      </a:solidFill>
                      <a:prstDash val="solid"/>
                      <a:miter lim="800000"/>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626889">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dirty="0">
                          <a:ln>
                            <a:noFill/>
                          </a:ln>
                          <a:solidFill>
                            <a:srgbClr val="FFFF00"/>
                          </a:solidFill>
                          <a:effectLst/>
                          <a:latin typeface="Calibri" panose="020F0502020204030204" pitchFamily="34" charset="0"/>
                          <a:cs typeface="Calibri" panose="020F0502020204030204" pitchFamily="34" charset="0"/>
                        </a:rPr>
                        <a:t>Science fully understands</a:t>
                      </a:r>
                    </a:p>
                  </a:txBody>
                  <a:tcPr marT="45707" marB="45707" anchor="ctr" horzOverflow="overflow">
                    <a:lnL w="12700" cap="flat" cmpd="sng" algn="ctr">
                      <a:solidFill>
                        <a:srgbClr val="000000"/>
                      </a:solidFill>
                      <a:prstDash val="solid"/>
                      <a:miter lim="800000"/>
                      <a:headEnd type="none" w="med" len="med"/>
                      <a:tailEnd type="none" w="med" len="med"/>
                    </a:lnL>
                    <a:lnR w="12700" cap="flat" cmpd="sng" algn="ctr">
                      <a:solidFill>
                        <a:srgbClr val="000000"/>
                      </a:solidFill>
                      <a:prstDash val="solid"/>
                      <a:miter lim="800000"/>
                      <a:headEnd type="none" w="med" len="med"/>
                      <a:tailEnd type="none" w="med" len="med"/>
                    </a:lnR>
                    <a:lnT w="12700" cap="flat" cmpd="sng" algn="ctr">
                      <a:solidFill>
                        <a:srgbClr val="000000"/>
                      </a:solidFill>
                      <a:prstDash val="solid"/>
                      <a:miter lim="800000"/>
                      <a:headEnd type="none" w="med" len="med"/>
                      <a:tailEnd type="none" w="med" len="med"/>
                    </a:lnT>
                    <a:lnB w="12700" cap="flat" cmpd="sng" algn="ctr">
                      <a:solidFill>
                        <a:srgbClr val="000000"/>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1800" b="0" i="0" u="none" strike="noStrike" cap="none" normalizeH="0" baseline="0">
                        <a:ln>
                          <a:noFill/>
                        </a:ln>
                        <a:solidFill>
                          <a:srgbClr val="FFFF00"/>
                        </a:solidFill>
                        <a:effectLst/>
                        <a:latin typeface="Calibri" panose="020F0502020204030204" pitchFamily="34" charset="0"/>
                        <a:cs typeface="Calibri" panose="020F0502020204030204" pitchFamily="34" charset="0"/>
                      </a:endParaRPr>
                    </a:p>
                  </a:txBody>
                  <a:tcPr marT="45707" marB="45707" anchor="ctr" horzOverflow="overflow">
                    <a:lnL w="12700" cap="flat" cmpd="sng" algn="ctr">
                      <a:solidFill>
                        <a:srgbClr val="000000"/>
                      </a:solidFill>
                      <a:prstDash val="solid"/>
                      <a:miter lim="800000"/>
                      <a:headEnd type="none" w="med" len="med"/>
                      <a:tailEnd type="none" w="med" len="med"/>
                    </a:lnL>
                    <a:lnR w="12700" cap="flat" cmpd="sng" algn="ctr">
                      <a:solidFill>
                        <a:srgbClr val="000000"/>
                      </a:solidFill>
                      <a:prstDash val="solid"/>
                      <a:miter lim="800000"/>
                      <a:headEnd type="none" w="med" len="med"/>
                      <a:tailEnd type="none" w="med" len="med"/>
                    </a:lnR>
                    <a:lnT w="12700" cap="flat" cmpd="sng" algn="ctr">
                      <a:solidFill>
                        <a:srgbClr val="000000"/>
                      </a:solidFill>
                      <a:prstDash val="solid"/>
                      <a:miter lim="800000"/>
                      <a:headEnd type="none" w="med" len="med"/>
                      <a:tailEnd type="none" w="med" len="med"/>
                    </a:lnT>
                    <a:lnB w="12700" cap="flat" cmpd="sng" algn="ctr">
                      <a:solidFill>
                        <a:srgbClr val="000000"/>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1800" b="0" i="0" u="none" strike="noStrike" cap="none" normalizeH="0" baseline="0">
                        <a:ln>
                          <a:noFill/>
                        </a:ln>
                        <a:solidFill>
                          <a:srgbClr val="FFFF00"/>
                        </a:solidFill>
                        <a:effectLst/>
                        <a:latin typeface="Calibri" panose="020F0502020204030204" pitchFamily="34" charset="0"/>
                        <a:cs typeface="Calibri" panose="020F0502020204030204" pitchFamily="34" charset="0"/>
                      </a:endParaRPr>
                    </a:p>
                  </a:txBody>
                  <a:tcPr marT="45707" marB="45707" anchor="ctr" horzOverflow="overflow">
                    <a:lnL w="12700" cap="flat" cmpd="sng" algn="ctr">
                      <a:solidFill>
                        <a:srgbClr val="000000"/>
                      </a:solidFill>
                      <a:prstDash val="solid"/>
                      <a:miter lim="800000"/>
                      <a:headEnd type="none" w="med" len="med"/>
                      <a:tailEnd type="none" w="med" len="med"/>
                    </a:lnL>
                    <a:lnR w="12700" cap="flat" cmpd="sng" algn="ctr">
                      <a:solidFill>
                        <a:srgbClr val="000000"/>
                      </a:solidFill>
                      <a:prstDash val="solid"/>
                      <a:miter lim="800000"/>
                      <a:headEnd type="none" w="med" len="med"/>
                      <a:tailEnd type="none" w="med" len="med"/>
                    </a:lnR>
                    <a:lnT w="12700" cap="flat" cmpd="sng" algn="ctr">
                      <a:solidFill>
                        <a:srgbClr val="000000"/>
                      </a:solidFill>
                      <a:prstDash val="solid"/>
                      <a:miter lim="800000"/>
                      <a:headEnd type="none" w="med" len="med"/>
                      <a:tailEnd type="none" w="med" len="med"/>
                    </a:lnT>
                    <a:lnB w="12700" cap="flat" cmpd="sng" algn="ctr">
                      <a:solidFill>
                        <a:srgbClr val="000000"/>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1800" b="0" i="0" u="none" strike="noStrike" cap="none" normalizeH="0" baseline="0">
                        <a:ln>
                          <a:noFill/>
                        </a:ln>
                        <a:solidFill>
                          <a:srgbClr val="FFFF00"/>
                        </a:solidFill>
                        <a:effectLst/>
                        <a:latin typeface="Calibri" panose="020F0502020204030204" pitchFamily="34" charset="0"/>
                        <a:cs typeface="Calibri" panose="020F0502020204030204" pitchFamily="34" charset="0"/>
                      </a:endParaRPr>
                    </a:p>
                  </a:txBody>
                  <a:tcPr marT="45707" marB="45707" anchor="ctr" horzOverflow="overflow">
                    <a:lnL w="12700" cap="flat" cmpd="sng" algn="ctr">
                      <a:solidFill>
                        <a:srgbClr val="000000"/>
                      </a:solidFill>
                      <a:prstDash val="solid"/>
                      <a:miter lim="800000"/>
                      <a:headEnd type="none" w="med" len="med"/>
                      <a:tailEnd type="none" w="med" len="med"/>
                    </a:lnL>
                    <a:lnR w="12700" cap="flat" cmpd="sng" algn="ctr">
                      <a:solidFill>
                        <a:srgbClr val="000000"/>
                      </a:solidFill>
                      <a:prstDash val="solid"/>
                      <a:miter lim="800000"/>
                      <a:headEnd type="none" w="med" len="med"/>
                      <a:tailEnd type="none" w="med" len="med"/>
                    </a:lnR>
                    <a:lnT w="12700" cap="flat" cmpd="sng" algn="ctr">
                      <a:solidFill>
                        <a:srgbClr val="000000"/>
                      </a:solidFill>
                      <a:prstDash val="solid"/>
                      <a:miter lim="800000"/>
                      <a:headEnd type="none" w="med" len="med"/>
                      <a:tailEnd type="none" w="med" len="med"/>
                    </a:lnT>
                    <a:lnB w="12700" cap="flat" cmpd="sng" algn="ctr">
                      <a:solidFill>
                        <a:srgbClr val="000000"/>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1800" b="0" i="0" u="none" strike="noStrike" cap="none" normalizeH="0" baseline="0">
                        <a:ln>
                          <a:noFill/>
                        </a:ln>
                        <a:solidFill>
                          <a:srgbClr val="FFFF00"/>
                        </a:solidFill>
                        <a:effectLst/>
                        <a:latin typeface="Calibri" panose="020F0502020204030204" pitchFamily="34" charset="0"/>
                        <a:cs typeface="Calibri" panose="020F0502020204030204" pitchFamily="34" charset="0"/>
                      </a:endParaRPr>
                    </a:p>
                  </a:txBody>
                  <a:tcPr marT="45707" marB="45707" anchor="ctr" horzOverflow="overflow">
                    <a:lnL w="12700" cap="flat" cmpd="sng" algn="ctr">
                      <a:solidFill>
                        <a:srgbClr val="000000"/>
                      </a:solidFill>
                      <a:prstDash val="solid"/>
                      <a:miter lim="800000"/>
                      <a:headEnd type="none" w="med" len="med"/>
                      <a:tailEnd type="none" w="med" len="med"/>
                    </a:lnL>
                    <a:lnR w="12700" cap="flat" cmpd="sng" algn="ctr">
                      <a:solidFill>
                        <a:srgbClr val="000000"/>
                      </a:solidFill>
                      <a:prstDash val="solid"/>
                      <a:miter lim="800000"/>
                      <a:headEnd type="none" w="med" len="med"/>
                      <a:tailEnd type="none" w="med" len="med"/>
                    </a:lnR>
                    <a:lnT w="12700" cap="flat" cmpd="sng" algn="ctr">
                      <a:solidFill>
                        <a:srgbClr val="000000"/>
                      </a:solidFill>
                      <a:prstDash val="solid"/>
                      <a:miter lim="800000"/>
                      <a:headEnd type="none" w="med" len="med"/>
                      <a:tailEnd type="none" w="med" len="med"/>
                    </a:lnT>
                    <a:lnB w="12700" cap="flat" cmpd="sng" algn="ctr">
                      <a:solidFill>
                        <a:srgbClr val="000000"/>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1800" b="0" i="0" u="none" strike="noStrike" cap="none" normalizeH="0" baseline="0">
                        <a:ln>
                          <a:noFill/>
                        </a:ln>
                        <a:solidFill>
                          <a:srgbClr val="FFFF00"/>
                        </a:solidFill>
                        <a:effectLst/>
                        <a:latin typeface="Calibri" panose="020F0502020204030204" pitchFamily="34" charset="0"/>
                        <a:cs typeface="Calibri" panose="020F0502020204030204" pitchFamily="34" charset="0"/>
                      </a:endParaRPr>
                    </a:p>
                  </a:txBody>
                  <a:tcPr marT="45707" marB="45707" anchor="ctr" horzOverflow="overflow">
                    <a:lnL w="12700" cap="flat" cmpd="sng" algn="ctr">
                      <a:solidFill>
                        <a:srgbClr val="000000"/>
                      </a:solidFill>
                      <a:prstDash val="solid"/>
                      <a:miter lim="800000"/>
                      <a:headEnd type="none" w="med" len="med"/>
                      <a:tailEnd type="none" w="med" len="med"/>
                    </a:lnL>
                    <a:lnR w="12700" cap="flat" cmpd="sng" algn="ctr">
                      <a:solidFill>
                        <a:srgbClr val="000000"/>
                      </a:solidFill>
                      <a:prstDash val="solid"/>
                      <a:miter lim="800000"/>
                      <a:headEnd type="none" w="med" len="med"/>
                      <a:tailEnd type="none" w="med" len="med"/>
                    </a:lnR>
                    <a:lnT w="12700" cap="flat" cmpd="sng" algn="ctr">
                      <a:solidFill>
                        <a:srgbClr val="000000"/>
                      </a:solidFill>
                      <a:prstDash val="solid"/>
                      <a:miter lim="800000"/>
                      <a:headEnd type="none" w="med" len="med"/>
                      <a:tailEnd type="none" w="med" len="med"/>
                    </a:lnT>
                    <a:lnB w="12700" cap="flat" cmpd="sng" algn="ctr">
                      <a:solidFill>
                        <a:srgbClr val="000000"/>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1800" b="0" i="0" u="none" strike="noStrike" cap="none" normalizeH="0" baseline="0" dirty="0">
                        <a:ln>
                          <a:noFill/>
                        </a:ln>
                        <a:solidFill>
                          <a:srgbClr val="FFFF00"/>
                        </a:solidFill>
                        <a:effectLst/>
                        <a:latin typeface="Calibri" panose="020F0502020204030204" pitchFamily="34" charset="0"/>
                        <a:cs typeface="Calibri" panose="020F0502020204030204" pitchFamily="34" charset="0"/>
                      </a:endParaRPr>
                    </a:p>
                  </a:txBody>
                  <a:tcPr marT="45707" marB="45707" anchor="ctr" horzOverflow="overflow">
                    <a:lnL w="12700" cap="flat" cmpd="sng" algn="ctr">
                      <a:solidFill>
                        <a:srgbClr val="000000"/>
                      </a:solidFill>
                      <a:prstDash val="solid"/>
                      <a:miter lim="800000"/>
                      <a:headEnd type="none" w="med" len="med"/>
                      <a:tailEnd type="none" w="med" len="med"/>
                    </a:lnL>
                    <a:lnR w="12700" cap="flat" cmpd="sng" algn="ctr">
                      <a:solidFill>
                        <a:srgbClr val="000000"/>
                      </a:solidFill>
                      <a:prstDash val="solid"/>
                      <a:miter lim="800000"/>
                      <a:headEnd type="none" w="med" len="med"/>
                      <a:tailEnd type="none" w="med" len="med"/>
                    </a:lnR>
                    <a:lnT w="12700" cap="flat" cmpd="sng" algn="ctr">
                      <a:solidFill>
                        <a:srgbClr val="000000"/>
                      </a:solidFill>
                      <a:prstDash val="solid"/>
                      <a:miter lim="800000"/>
                      <a:headEnd type="none" w="med" len="med"/>
                      <a:tailEnd type="none" w="med" len="med"/>
                    </a:lnT>
                    <a:lnB w="12700" cap="flat" cmpd="sng" algn="ctr">
                      <a:solidFill>
                        <a:srgbClr val="000000"/>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1800" b="0" i="0" u="none" strike="noStrike" cap="none" normalizeH="0" baseline="0" dirty="0">
                        <a:ln>
                          <a:noFill/>
                        </a:ln>
                        <a:solidFill>
                          <a:srgbClr val="FFFF00"/>
                        </a:solidFill>
                        <a:effectLst/>
                        <a:latin typeface="Calibri" panose="020F0502020204030204" pitchFamily="34" charset="0"/>
                        <a:cs typeface="Calibri" panose="020F0502020204030204" pitchFamily="34" charset="0"/>
                      </a:endParaRPr>
                    </a:p>
                  </a:txBody>
                  <a:tcPr marT="45707" marB="45707" anchor="ctr" horzOverflow="overflow">
                    <a:lnL w="12700" cap="flat" cmpd="sng" algn="ctr">
                      <a:solidFill>
                        <a:srgbClr val="000000"/>
                      </a:solidFill>
                      <a:prstDash val="solid"/>
                      <a:miter lim="800000"/>
                      <a:headEnd type="none" w="med" len="med"/>
                      <a:tailEnd type="none" w="med" len="med"/>
                    </a:lnL>
                    <a:lnR w="12700" cap="flat" cmpd="sng" algn="ctr">
                      <a:solidFill>
                        <a:srgbClr val="000000"/>
                      </a:solidFill>
                      <a:prstDash val="solid"/>
                      <a:miter lim="800000"/>
                      <a:headEnd type="none" w="med" len="med"/>
                      <a:tailEnd type="none" w="med" len="med"/>
                    </a:lnR>
                    <a:lnT w="12700" cap="flat" cmpd="sng" algn="ctr">
                      <a:solidFill>
                        <a:srgbClr val="000000"/>
                      </a:solidFill>
                      <a:prstDash val="solid"/>
                      <a:miter lim="800000"/>
                      <a:headEnd type="none" w="med" len="med"/>
                      <a:tailEnd type="none" w="med" len="med"/>
                    </a:lnT>
                    <a:lnB w="12700" cap="flat" cmpd="sng" algn="ctr">
                      <a:solidFill>
                        <a:srgbClr val="000000"/>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0" i="0" u="none" strike="noStrike" cap="none" normalizeH="0" baseline="0" dirty="0">
                          <a:ln>
                            <a:noFill/>
                          </a:ln>
                          <a:solidFill>
                            <a:srgbClr val="FFFF00"/>
                          </a:solidFill>
                          <a:effectLst/>
                          <a:latin typeface="Calibri" panose="020F0502020204030204" pitchFamily="34" charset="0"/>
                          <a:cs typeface="Calibri" panose="020F0502020204030204" pitchFamily="34" charset="0"/>
                        </a:rPr>
                        <a:t>Science does not understand at all</a:t>
                      </a:r>
                    </a:p>
                  </a:txBody>
                  <a:tcPr marT="45707" marB="45707" anchor="ctr" horzOverflow="overflow">
                    <a:lnL w="12700" cap="flat" cmpd="sng" algn="ctr">
                      <a:solidFill>
                        <a:srgbClr val="000000"/>
                      </a:solidFill>
                      <a:prstDash val="solid"/>
                      <a:miter lim="800000"/>
                      <a:headEnd type="none" w="med" len="med"/>
                      <a:tailEnd type="none" w="med" len="med"/>
                    </a:lnL>
                    <a:lnR w="12700" cap="flat" cmpd="sng" algn="ctr">
                      <a:solidFill>
                        <a:srgbClr val="000000"/>
                      </a:solidFill>
                      <a:prstDash val="solid"/>
                      <a:miter lim="800000"/>
                      <a:headEnd type="none" w="med" len="med"/>
                      <a:tailEnd type="none" w="med" len="med"/>
                    </a:lnR>
                    <a:lnT w="12700" cap="flat" cmpd="sng" algn="ctr">
                      <a:solidFill>
                        <a:srgbClr val="000000"/>
                      </a:solidFill>
                      <a:prstDash val="solid"/>
                      <a:miter lim="800000"/>
                      <a:headEnd type="none" w="med" len="med"/>
                      <a:tailEnd type="none" w="med" len="med"/>
                    </a:lnT>
                    <a:lnB w="12700" cap="flat" cmpd="sng" algn="ctr">
                      <a:solidFill>
                        <a:srgbClr val="000000"/>
                      </a:solidFill>
                      <a:prstDash val="solid"/>
                      <a:miter lim="800000"/>
                      <a:headEnd type="none" w="med" len="med"/>
                      <a:tailEnd type="none" w="med" len="med"/>
                    </a:lnB>
                    <a:lnTlToBr>
                      <a:noFill/>
                    </a:lnTlToBr>
                    <a:lnBlToTr>
                      <a:noFill/>
                    </a:lnBlToTr>
                    <a:noFill/>
                  </a:tcPr>
                </a:tc>
                <a:extLst>
                  <a:ext uri="{0D108BD9-81ED-4DB2-BD59-A6C34878D82A}">
                    <a16:rowId xmlns:a16="http://schemas.microsoft.com/office/drawing/2014/main" val="10004"/>
                  </a:ext>
                </a:extLst>
              </a:tr>
            </a:tbl>
          </a:graphicData>
        </a:graphic>
      </p:graphicFrame>
      <p:sp>
        <p:nvSpPr>
          <p:cNvPr id="12346" name="Text Box 60"/>
          <p:cNvSpPr txBox="1">
            <a:spLocks noChangeArrowheads="1"/>
          </p:cNvSpPr>
          <p:nvPr/>
        </p:nvSpPr>
        <p:spPr bwMode="auto">
          <a:xfrm>
            <a:off x="4716463" y="3259138"/>
            <a:ext cx="649287"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ea typeface="MS PGothic" panose="020B0600070205080204" pitchFamily="34" charset="-128"/>
              </a:defRPr>
            </a:lvl1pPr>
            <a:lvl2pPr marL="742950" indent="-285750" eaLnBrk="0" hangingPunct="0">
              <a:defRPr sz="2400">
                <a:solidFill>
                  <a:schemeClr val="tx1"/>
                </a:solidFill>
                <a:latin typeface="Arial" panose="020B0604020202020204" pitchFamily="34" charset="0"/>
                <a:ea typeface="MS PGothic" panose="020B0600070205080204" pitchFamily="34" charset="-128"/>
              </a:defRPr>
            </a:lvl2pPr>
            <a:lvl3pPr marL="1143000" indent="-228600" eaLnBrk="0" hangingPunct="0">
              <a:defRPr sz="2400">
                <a:solidFill>
                  <a:schemeClr val="tx1"/>
                </a:solidFill>
                <a:latin typeface="Arial" panose="020B0604020202020204" pitchFamily="34" charset="0"/>
                <a:ea typeface="MS PGothic" panose="020B0600070205080204" pitchFamily="34" charset="-128"/>
              </a:defRPr>
            </a:lvl3pPr>
            <a:lvl4pPr marL="1600200" indent="-228600" eaLnBrk="0" hangingPunct="0">
              <a:defRPr sz="2400">
                <a:solidFill>
                  <a:schemeClr val="tx1"/>
                </a:solidFill>
                <a:latin typeface="Arial" panose="020B0604020202020204" pitchFamily="34" charset="0"/>
                <a:ea typeface="MS PGothic" panose="020B0600070205080204" pitchFamily="34" charset="-128"/>
              </a:defRPr>
            </a:lvl4pPr>
            <a:lvl5pPr marL="2057400" indent="-228600" eaLnBrk="0" hangingPunct="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algn="ctr" eaLnBrk="1" hangingPunct="1">
              <a:spcBef>
                <a:spcPct val="50000"/>
              </a:spcBef>
            </a:pPr>
            <a:r>
              <a:rPr lang="en-GB" altLang="en-US">
                <a:latin typeface="Times New Roman" panose="02020603050405020304" pitchFamily="18" charset="0"/>
              </a:rPr>
              <a:t>X</a:t>
            </a:r>
          </a:p>
        </p:txBody>
      </p:sp>
      <p:sp>
        <p:nvSpPr>
          <p:cNvPr id="12347" name="Text Box 61"/>
          <p:cNvSpPr txBox="1">
            <a:spLocks noChangeArrowheads="1"/>
          </p:cNvSpPr>
          <p:nvPr/>
        </p:nvSpPr>
        <p:spPr bwMode="auto">
          <a:xfrm>
            <a:off x="3995738" y="3860800"/>
            <a:ext cx="7921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ea typeface="MS PGothic" panose="020B0600070205080204" pitchFamily="34" charset="-128"/>
              </a:defRPr>
            </a:lvl1pPr>
            <a:lvl2pPr marL="742950" indent="-285750" eaLnBrk="0" hangingPunct="0">
              <a:defRPr sz="2400">
                <a:solidFill>
                  <a:schemeClr val="tx1"/>
                </a:solidFill>
                <a:latin typeface="Arial" panose="020B0604020202020204" pitchFamily="34" charset="0"/>
                <a:ea typeface="MS PGothic" panose="020B0600070205080204" pitchFamily="34" charset="-128"/>
              </a:defRPr>
            </a:lvl2pPr>
            <a:lvl3pPr marL="1143000" indent="-228600" eaLnBrk="0" hangingPunct="0">
              <a:defRPr sz="2400">
                <a:solidFill>
                  <a:schemeClr val="tx1"/>
                </a:solidFill>
                <a:latin typeface="Arial" panose="020B0604020202020204" pitchFamily="34" charset="0"/>
                <a:ea typeface="MS PGothic" panose="020B0600070205080204" pitchFamily="34" charset="-128"/>
              </a:defRPr>
            </a:lvl3pPr>
            <a:lvl4pPr marL="1600200" indent="-228600" eaLnBrk="0" hangingPunct="0">
              <a:defRPr sz="2400">
                <a:solidFill>
                  <a:schemeClr val="tx1"/>
                </a:solidFill>
                <a:latin typeface="Arial" panose="020B0604020202020204" pitchFamily="34" charset="0"/>
                <a:ea typeface="MS PGothic" panose="020B0600070205080204" pitchFamily="34" charset="-128"/>
              </a:defRPr>
            </a:lvl4pPr>
            <a:lvl5pPr marL="2057400" indent="-228600" eaLnBrk="0" hangingPunct="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algn="ctr" eaLnBrk="1" hangingPunct="1">
              <a:spcBef>
                <a:spcPct val="50000"/>
              </a:spcBef>
            </a:pPr>
            <a:r>
              <a:rPr lang="en-GB" altLang="en-US">
                <a:latin typeface="Times New Roman" panose="02020603050405020304" pitchFamily="18" charset="0"/>
              </a:rPr>
              <a:t>X</a:t>
            </a:r>
          </a:p>
        </p:txBody>
      </p:sp>
      <p:sp>
        <p:nvSpPr>
          <p:cNvPr id="12348" name="Text Box 62"/>
          <p:cNvSpPr txBox="1">
            <a:spLocks noChangeArrowheads="1"/>
          </p:cNvSpPr>
          <p:nvPr/>
        </p:nvSpPr>
        <p:spPr bwMode="auto">
          <a:xfrm>
            <a:off x="2771800" y="4725144"/>
            <a:ext cx="792163"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ea typeface="MS PGothic" panose="020B0600070205080204" pitchFamily="34" charset="-128"/>
              </a:defRPr>
            </a:lvl1pPr>
            <a:lvl2pPr marL="742950" indent="-285750" eaLnBrk="0" hangingPunct="0">
              <a:defRPr sz="2400">
                <a:solidFill>
                  <a:schemeClr val="tx1"/>
                </a:solidFill>
                <a:latin typeface="Arial" panose="020B0604020202020204" pitchFamily="34" charset="0"/>
                <a:ea typeface="MS PGothic" panose="020B0600070205080204" pitchFamily="34" charset="-128"/>
              </a:defRPr>
            </a:lvl2pPr>
            <a:lvl3pPr marL="1143000" indent="-228600" eaLnBrk="0" hangingPunct="0">
              <a:defRPr sz="2400">
                <a:solidFill>
                  <a:schemeClr val="tx1"/>
                </a:solidFill>
                <a:latin typeface="Arial" panose="020B0604020202020204" pitchFamily="34" charset="0"/>
                <a:ea typeface="MS PGothic" panose="020B0600070205080204" pitchFamily="34" charset="-128"/>
              </a:defRPr>
            </a:lvl3pPr>
            <a:lvl4pPr marL="1600200" indent="-228600" eaLnBrk="0" hangingPunct="0">
              <a:defRPr sz="2400">
                <a:solidFill>
                  <a:schemeClr val="tx1"/>
                </a:solidFill>
                <a:latin typeface="Arial" panose="020B0604020202020204" pitchFamily="34" charset="0"/>
                <a:ea typeface="MS PGothic" panose="020B0600070205080204" pitchFamily="34" charset="-128"/>
              </a:defRPr>
            </a:lvl4pPr>
            <a:lvl5pPr marL="2057400" indent="-228600" eaLnBrk="0" hangingPunct="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algn="ctr" eaLnBrk="1" hangingPunct="1">
              <a:spcBef>
                <a:spcPct val="50000"/>
              </a:spcBef>
            </a:pPr>
            <a:r>
              <a:rPr lang="en-GB" altLang="en-US" dirty="0">
                <a:latin typeface="Times New Roman" panose="02020603050405020304" pitchFamily="18" charset="0"/>
              </a:rPr>
              <a:t>X</a:t>
            </a:r>
          </a:p>
        </p:txBody>
      </p:sp>
      <p:sp>
        <p:nvSpPr>
          <p:cNvPr id="12349" name="Text Box 63"/>
          <p:cNvSpPr txBox="1">
            <a:spLocks noChangeArrowheads="1"/>
          </p:cNvSpPr>
          <p:nvPr/>
        </p:nvSpPr>
        <p:spPr bwMode="auto">
          <a:xfrm>
            <a:off x="5868144" y="5517232"/>
            <a:ext cx="792163"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ea typeface="MS PGothic" panose="020B0600070205080204" pitchFamily="34" charset="-128"/>
              </a:defRPr>
            </a:lvl1pPr>
            <a:lvl2pPr marL="742950" indent="-285750" eaLnBrk="0" hangingPunct="0">
              <a:defRPr sz="2400">
                <a:solidFill>
                  <a:schemeClr val="tx1"/>
                </a:solidFill>
                <a:latin typeface="Arial" panose="020B0604020202020204" pitchFamily="34" charset="0"/>
                <a:ea typeface="MS PGothic" panose="020B0600070205080204" pitchFamily="34" charset="-128"/>
              </a:defRPr>
            </a:lvl2pPr>
            <a:lvl3pPr marL="1143000" indent="-228600" eaLnBrk="0" hangingPunct="0">
              <a:defRPr sz="2400">
                <a:solidFill>
                  <a:schemeClr val="tx1"/>
                </a:solidFill>
                <a:latin typeface="Arial" panose="020B0604020202020204" pitchFamily="34" charset="0"/>
                <a:ea typeface="MS PGothic" panose="020B0600070205080204" pitchFamily="34" charset="-128"/>
              </a:defRPr>
            </a:lvl3pPr>
            <a:lvl4pPr marL="1600200" indent="-228600" eaLnBrk="0" hangingPunct="0">
              <a:defRPr sz="2400">
                <a:solidFill>
                  <a:schemeClr val="tx1"/>
                </a:solidFill>
                <a:latin typeface="Arial" panose="020B0604020202020204" pitchFamily="34" charset="0"/>
                <a:ea typeface="MS PGothic" panose="020B0600070205080204" pitchFamily="34" charset="-128"/>
              </a:defRPr>
            </a:lvl4pPr>
            <a:lvl5pPr marL="2057400" indent="-228600" eaLnBrk="0" hangingPunct="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algn="ctr" eaLnBrk="1" hangingPunct="1">
              <a:spcBef>
                <a:spcPct val="50000"/>
              </a:spcBef>
            </a:pPr>
            <a:r>
              <a:rPr lang="en-GB" altLang="en-US" dirty="0">
                <a:latin typeface="Times New Roman" panose="02020603050405020304" pitchFamily="18" charset="0"/>
              </a:rPr>
              <a:t>X</a:t>
            </a:r>
          </a:p>
        </p:txBody>
      </p:sp>
      <p:sp>
        <p:nvSpPr>
          <p:cNvPr id="2" name="Footer Placeholder 1"/>
          <p:cNvSpPr>
            <a:spLocks noGrp="1"/>
          </p:cNvSpPr>
          <p:nvPr>
            <p:ph type="ftr" sz="quarter" idx="11"/>
          </p:nvPr>
        </p:nvSpPr>
        <p:spPr/>
        <p:txBody>
          <a:bodyPr/>
          <a:lstStyle/>
          <a:p>
            <a:r>
              <a:rPr lang="en-GB"/>
              <a:t>CH2022</a:t>
            </a:r>
          </a:p>
        </p:txBody>
      </p:sp>
      <p:sp>
        <p:nvSpPr>
          <p:cNvPr id="3" name="Slide Number Placeholder 2"/>
          <p:cNvSpPr>
            <a:spLocks noGrp="1"/>
          </p:cNvSpPr>
          <p:nvPr>
            <p:ph type="sldNum" sz="quarter" idx="12"/>
          </p:nvPr>
        </p:nvSpPr>
        <p:spPr/>
        <p:txBody>
          <a:bodyPr/>
          <a:lstStyle/>
          <a:p>
            <a:fld id="{9F26ECE6-121B-4544-A002-1797BE1A289B}" type="slidenum">
              <a:rPr lang="en-GB" smtClean="0"/>
              <a:pPr/>
              <a:t>93</a:t>
            </a:fld>
            <a:endParaRPr lang="en-GB"/>
          </a:p>
        </p:txBody>
      </p:sp>
    </p:spTree>
    <p:extLst>
      <p:ext uri="{BB962C8B-B14F-4D97-AF65-F5344CB8AC3E}">
        <p14:creationId xmlns:p14="http://schemas.microsoft.com/office/powerpoint/2010/main" val="2892354641"/>
      </p:ext>
    </p:extLst>
  </p:cSld>
  <p:clrMapOvr>
    <a:masterClrMapping/>
  </p:clrMapOvr>
  <p:transition/>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3" name="Text Box 3"/>
          <p:cNvSpPr txBox="1">
            <a:spLocks noChangeArrowheads="1"/>
          </p:cNvSpPr>
          <p:nvPr/>
        </p:nvSpPr>
        <p:spPr bwMode="auto">
          <a:xfrm>
            <a:off x="1259632" y="827306"/>
            <a:ext cx="8077200"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81000" indent="-381000" eaLnBrk="0" hangingPunct="0">
              <a:defRPr sz="2400">
                <a:solidFill>
                  <a:schemeClr val="tx1"/>
                </a:solidFill>
                <a:latin typeface="Arial" panose="020B0604020202020204" pitchFamily="34" charset="0"/>
                <a:ea typeface="MS PGothic" panose="020B0600070205080204" pitchFamily="34" charset="-128"/>
              </a:defRPr>
            </a:lvl1pPr>
            <a:lvl2pPr marL="742950" indent="-285750" eaLnBrk="0" hangingPunct="0">
              <a:defRPr sz="2400">
                <a:solidFill>
                  <a:schemeClr val="tx1"/>
                </a:solidFill>
                <a:latin typeface="Arial" panose="020B0604020202020204" pitchFamily="34" charset="0"/>
                <a:ea typeface="MS PGothic" panose="020B0600070205080204" pitchFamily="34" charset="-128"/>
              </a:defRPr>
            </a:lvl2pPr>
            <a:lvl3pPr marL="1143000" indent="-228600" eaLnBrk="0" hangingPunct="0">
              <a:defRPr sz="2400">
                <a:solidFill>
                  <a:schemeClr val="tx1"/>
                </a:solidFill>
                <a:latin typeface="Arial" panose="020B0604020202020204" pitchFamily="34" charset="0"/>
                <a:ea typeface="MS PGothic" panose="020B0600070205080204" pitchFamily="34" charset="-128"/>
              </a:defRPr>
            </a:lvl3pPr>
            <a:lvl4pPr marL="1600200" indent="-228600" eaLnBrk="0" hangingPunct="0">
              <a:defRPr sz="2400">
                <a:solidFill>
                  <a:schemeClr val="tx1"/>
                </a:solidFill>
                <a:latin typeface="Arial" panose="020B0604020202020204" pitchFamily="34" charset="0"/>
                <a:ea typeface="MS PGothic" panose="020B0600070205080204" pitchFamily="34" charset="-128"/>
              </a:defRPr>
            </a:lvl4pPr>
            <a:lvl5pPr marL="2057400" indent="-228600" eaLnBrk="0" hangingPunct="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marL="0" indent="0" algn="just" eaLnBrk="1" hangingPunct="1">
              <a:spcBef>
                <a:spcPct val="50000"/>
              </a:spcBef>
            </a:pPr>
            <a:r>
              <a:rPr lang="en-GB" altLang="en-US" sz="3200" b="1" dirty="0">
                <a:solidFill>
                  <a:srgbClr val="FFFF00"/>
                </a:solidFill>
                <a:latin typeface="Calibri" panose="020F0502020204030204" pitchFamily="34" charset="0"/>
                <a:cs typeface="Calibri" panose="020F0502020204030204" pitchFamily="34" charset="0"/>
              </a:rPr>
              <a:t>Grids</a:t>
            </a:r>
          </a:p>
        </p:txBody>
      </p:sp>
      <p:sp>
        <p:nvSpPr>
          <p:cNvPr id="13314" name="Text Box 4"/>
          <p:cNvSpPr txBox="1">
            <a:spLocks noChangeArrowheads="1"/>
          </p:cNvSpPr>
          <p:nvPr/>
        </p:nvSpPr>
        <p:spPr bwMode="auto">
          <a:xfrm>
            <a:off x="539750" y="1700213"/>
            <a:ext cx="1841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panose="020B0604020202020204" pitchFamily="34" charset="0"/>
                <a:ea typeface="MS PGothic" panose="020B0600070205080204" pitchFamily="34" charset="-128"/>
              </a:defRPr>
            </a:lvl1pPr>
            <a:lvl2pPr marL="742950" indent="-285750" eaLnBrk="0" hangingPunct="0">
              <a:defRPr sz="2400">
                <a:solidFill>
                  <a:schemeClr val="tx1"/>
                </a:solidFill>
                <a:latin typeface="Arial" panose="020B0604020202020204" pitchFamily="34" charset="0"/>
                <a:ea typeface="MS PGothic" panose="020B0600070205080204" pitchFamily="34" charset="-128"/>
              </a:defRPr>
            </a:lvl2pPr>
            <a:lvl3pPr marL="1143000" indent="-228600" eaLnBrk="0" hangingPunct="0">
              <a:defRPr sz="2400">
                <a:solidFill>
                  <a:schemeClr val="tx1"/>
                </a:solidFill>
                <a:latin typeface="Arial" panose="020B0604020202020204" pitchFamily="34" charset="0"/>
                <a:ea typeface="MS PGothic" panose="020B0600070205080204" pitchFamily="34" charset="-128"/>
              </a:defRPr>
            </a:lvl3pPr>
            <a:lvl4pPr marL="1600200" indent="-228600" eaLnBrk="0" hangingPunct="0">
              <a:defRPr sz="2400">
                <a:solidFill>
                  <a:schemeClr val="tx1"/>
                </a:solidFill>
                <a:latin typeface="Arial" panose="020B0604020202020204" pitchFamily="34" charset="0"/>
                <a:ea typeface="MS PGothic" panose="020B0600070205080204" pitchFamily="34" charset="-128"/>
              </a:defRPr>
            </a:lvl4pPr>
            <a:lvl5pPr marL="2057400" indent="-228600" eaLnBrk="0" hangingPunct="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eaLnBrk="1" hangingPunct="1"/>
            <a:endParaRPr lang="en-US" altLang="en-US" sz="1800"/>
          </a:p>
        </p:txBody>
      </p:sp>
      <p:sp>
        <p:nvSpPr>
          <p:cNvPr id="13315" name="Text Box 5"/>
          <p:cNvSpPr txBox="1">
            <a:spLocks noChangeArrowheads="1"/>
          </p:cNvSpPr>
          <p:nvPr/>
        </p:nvSpPr>
        <p:spPr bwMode="auto">
          <a:xfrm>
            <a:off x="1007269" y="1699419"/>
            <a:ext cx="828040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ea typeface="MS PGothic" panose="020B0600070205080204" pitchFamily="34" charset="-128"/>
              </a:defRPr>
            </a:lvl1pPr>
            <a:lvl2pPr marL="742950" indent="-285750" eaLnBrk="0" hangingPunct="0">
              <a:defRPr sz="2400">
                <a:solidFill>
                  <a:schemeClr val="tx1"/>
                </a:solidFill>
                <a:latin typeface="Arial" panose="020B0604020202020204" pitchFamily="34" charset="0"/>
                <a:ea typeface="MS PGothic" panose="020B0600070205080204" pitchFamily="34" charset="-128"/>
              </a:defRPr>
            </a:lvl2pPr>
            <a:lvl3pPr marL="1143000" indent="-228600" eaLnBrk="0" hangingPunct="0">
              <a:defRPr sz="2400">
                <a:solidFill>
                  <a:schemeClr val="tx1"/>
                </a:solidFill>
                <a:latin typeface="Arial" panose="020B0604020202020204" pitchFamily="34" charset="0"/>
                <a:ea typeface="MS PGothic" panose="020B0600070205080204" pitchFamily="34" charset="-128"/>
              </a:defRPr>
            </a:lvl3pPr>
            <a:lvl4pPr marL="1600200" indent="-228600" eaLnBrk="0" hangingPunct="0">
              <a:defRPr sz="2400">
                <a:solidFill>
                  <a:schemeClr val="tx1"/>
                </a:solidFill>
                <a:latin typeface="Arial" panose="020B0604020202020204" pitchFamily="34" charset="0"/>
                <a:ea typeface="MS PGothic" panose="020B0600070205080204" pitchFamily="34" charset="-128"/>
              </a:defRPr>
            </a:lvl4pPr>
            <a:lvl5pPr marL="2057400" indent="-228600" eaLnBrk="0" hangingPunct="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eaLnBrk="1" hangingPunct="1">
              <a:spcBef>
                <a:spcPct val="50000"/>
              </a:spcBef>
            </a:pPr>
            <a:r>
              <a:rPr lang="en-GB" altLang="en-US" sz="1800" dirty="0">
                <a:latin typeface="Times New Roman" panose="02020603050405020304" pitchFamily="18" charset="0"/>
              </a:rPr>
              <a:t>Please fill in the box below by ticking which you think is the correct cause for each of the specified issues:</a:t>
            </a:r>
          </a:p>
        </p:txBody>
      </p:sp>
      <p:graphicFrame>
        <p:nvGraphicFramePr>
          <p:cNvPr id="47110" name="Group 6"/>
          <p:cNvGraphicFramePr>
            <a:graphicFrameLocks noGrp="1"/>
          </p:cNvGraphicFramePr>
          <p:nvPr>
            <p:ph type="tbl" idx="1"/>
            <p:extLst>
              <p:ext uri="{D42A27DB-BD31-4B8C-83A1-F6EECF244321}">
                <p14:modId xmlns:p14="http://schemas.microsoft.com/office/powerpoint/2010/main" val="2339944120"/>
              </p:ext>
            </p:extLst>
          </p:nvPr>
        </p:nvGraphicFramePr>
        <p:xfrm>
          <a:off x="1042988" y="2781300"/>
          <a:ext cx="7069137" cy="3403601"/>
        </p:xfrm>
        <a:graphic>
          <a:graphicData uri="http://schemas.openxmlformats.org/drawingml/2006/table">
            <a:tbl>
              <a:tblPr/>
              <a:tblGrid>
                <a:gridCol w="3492500">
                  <a:extLst>
                    <a:ext uri="{9D8B030D-6E8A-4147-A177-3AD203B41FA5}">
                      <a16:colId xmlns:a16="http://schemas.microsoft.com/office/drawing/2014/main" val="20000"/>
                    </a:ext>
                  </a:extLst>
                </a:gridCol>
                <a:gridCol w="1187450">
                  <a:extLst>
                    <a:ext uri="{9D8B030D-6E8A-4147-A177-3AD203B41FA5}">
                      <a16:colId xmlns:a16="http://schemas.microsoft.com/office/drawing/2014/main" val="20001"/>
                    </a:ext>
                  </a:extLst>
                </a:gridCol>
                <a:gridCol w="1030287">
                  <a:extLst>
                    <a:ext uri="{9D8B030D-6E8A-4147-A177-3AD203B41FA5}">
                      <a16:colId xmlns:a16="http://schemas.microsoft.com/office/drawing/2014/main" val="20002"/>
                    </a:ext>
                  </a:extLst>
                </a:gridCol>
                <a:gridCol w="1358900">
                  <a:extLst>
                    <a:ext uri="{9D8B030D-6E8A-4147-A177-3AD203B41FA5}">
                      <a16:colId xmlns:a16="http://schemas.microsoft.com/office/drawing/2014/main" val="20003"/>
                    </a:ext>
                  </a:extLst>
                </a:gridCol>
              </a:tblGrid>
              <a:tr h="871538">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1" i="0" u="none" strike="noStrike" cap="none" normalizeH="0" baseline="0" dirty="0">
                          <a:ln>
                            <a:noFill/>
                          </a:ln>
                          <a:solidFill>
                            <a:srgbClr val="FFFF00"/>
                          </a:solidFill>
                          <a:effectLst/>
                          <a:latin typeface="Calibri" panose="020F0502020204030204" pitchFamily="34" charset="0"/>
                          <a:cs typeface="Calibri" panose="020F0502020204030204" pitchFamily="34" charset="0"/>
                        </a:rPr>
                        <a:t>Environmental issue</a:t>
                      </a:r>
                      <a:endParaRPr kumimoji="0" lang="en-GB" sz="1800" b="0" i="0" u="none" strike="noStrike" cap="none" normalizeH="0" baseline="0" dirty="0">
                        <a:ln>
                          <a:noFill/>
                        </a:ln>
                        <a:solidFill>
                          <a:srgbClr val="FFFF00"/>
                        </a:solidFill>
                        <a:effectLst/>
                        <a:latin typeface="Calibri" panose="020F0502020204030204" pitchFamily="34" charset="0"/>
                        <a:cs typeface="Calibri" panose="020F0502020204030204" pitchFamily="34" charset="0"/>
                      </a:endParaRPr>
                    </a:p>
                  </a:txBody>
                  <a:tcPr anchor="ctr" horzOverflow="overflow">
                    <a:lnL w="12700" cap="flat" cmpd="sng" algn="ctr">
                      <a:solidFill>
                        <a:srgbClr val="000000"/>
                      </a:solidFill>
                      <a:prstDash val="solid"/>
                      <a:miter lim="800000"/>
                      <a:headEnd type="none" w="med" len="med"/>
                      <a:tailEnd type="none" w="med" len="med"/>
                    </a:lnL>
                    <a:lnR w="12700" cap="flat" cmpd="sng" algn="ctr">
                      <a:solidFill>
                        <a:srgbClr val="000000"/>
                      </a:solidFill>
                      <a:prstDash val="solid"/>
                      <a:miter lim="800000"/>
                      <a:headEnd type="none" w="med" len="med"/>
                      <a:tailEnd type="none" w="med" len="med"/>
                    </a:lnR>
                    <a:lnT w="12700" cap="flat" cmpd="sng" algn="ctr">
                      <a:solidFill>
                        <a:srgbClr val="000000"/>
                      </a:solidFill>
                      <a:prstDash val="solid"/>
                      <a:miter lim="800000"/>
                      <a:headEnd type="none" w="med" len="med"/>
                      <a:tailEnd type="none" w="med" len="med"/>
                    </a:lnT>
                    <a:lnB w="12700" cap="flat" cmpd="sng" algn="ctr">
                      <a:solidFill>
                        <a:srgbClr val="000000"/>
                      </a:solidFill>
                      <a:prstDash val="solid"/>
                      <a:miter lim="800000"/>
                      <a:headEnd type="none" w="med" len="med"/>
                      <a:tailEnd type="none" w="med" len="med"/>
                    </a:lnB>
                    <a:lnTlToBr>
                      <a:noFill/>
                    </a:lnTlToBr>
                    <a:lnBlToTr>
                      <a:noFill/>
                    </a:lnBlToTr>
                    <a:noFill/>
                  </a:tcPr>
                </a:tc>
                <a:tc>
                  <a:txBody>
                    <a:bodyPr/>
                    <a:lstStyle/>
                    <a:p>
                      <a:r>
                        <a:rPr lang="en-GB" dirty="0">
                          <a:solidFill>
                            <a:srgbClr val="FFFF00"/>
                          </a:solidFill>
                          <a:latin typeface="Calibri" panose="020F0502020204030204" pitchFamily="34" charset="0"/>
                          <a:cs typeface="Calibri" panose="020F0502020204030204" pitchFamily="34" charset="0"/>
                        </a:rPr>
                        <a:t>Human</a:t>
                      </a:r>
                    </a:p>
                  </a:txBody>
                  <a:tcPr anchor="ctr" horzOverflow="overflow">
                    <a:lnL w="12700" cap="flat" cmpd="sng" algn="ctr">
                      <a:solidFill>
                        <a:srgbClr val="000000"/>
                      </a:solidFill>
                      <a:prstDash val="solid"/>
                      <a:miter lim="800000"/>
                      <a:headEnd type="none" w="med" len="med"/>
                      <a:tailEnd type="none" w="med" len="med"/>
                    </a:lnL>
                    <a:lnR w="12700" cap="flat" cmpd="sng" algn="ctr">
                      <a:solidFill>
                        <a:srgbClr val="000000"/>
                      </a:solidFill>
                      <a:prstDash val="solid"/>
                      <a:miter lim="800000"/>
                      <a:headEnd type="none" w="med" len="med"/>
                      <a:tailEnd type="none" w="med" len="med"/>
                    </a:lnR>
                    <a:lnT w="12700" cap="flat" cmpd="sng" algn="ctr">
                      <a:solidFill>
                        <a:srgbClr val="000000"/>
                      </a:solidFill>
                      <a:prstDash val="solid"/>
                      <a:miter lim="800000"/>
                      <a:headEnd type="none" w="med" len="med"/>
                      <a:tailEnd type="none" w="med" len="med"/>
                    </a:lnT>
                    <a:lnB w="12700" cap="flat" cmpd="sng" algn="ctr">
                      <a:solidFill>
                        <a:srgbClr val="000000"/>
                      </a:solidFill>
                      <a:prstDash val="solid"/>
                      <a:miter lim="800000"/>
                      <a:headEnd type="none" w="med" len="med"/>
                      <a:tailEnd type="none" w="med" len="med"/>
                    </a:lnB>
                    <a:lnTlToBr>
                      <a:noFill/>
                    </a:lnTlToBr>
                    <a:lnBlToTr>
                      <a:noFill/>
                    </a:lnBlToTr>
                    <a:noFill/>
                  </a:tcPr>
                </a:tc>
                <a:tc>
                  <a:txBody>
                    <a:bodyPr/>
                    <a:lstStyle/>
                    <a:p>
                      <a:r>
                        <a:rPr lang="en-GB" dirty="0">
                          <a:solidFill>
                            <a:srgbClr val="FFFF00"/>
                          </a:solidFill>
                          <a:latin typeface="Calibri" panose="020F0502020204030204" pitchFamily="34" charset="0"/>
                          <a:cs typeface="Calibri" panose="020F0502020204030204" pitchFamily="34" charset="0"/>
                        </a:rPr>
                        <a:t>Natural</a:t>
                      </a:r>
                    </a:p>
                  </a:txBody>
                  <a:tcPr anchor="ctr" horzOverflow="overflow">
                    <a:lnL w="12700" cap="flat" cmpd="sng" algn="ctr">
                      <a:solidFill>
                        <a:srgbClr val="000000"/>
                      </a:solidFill>
                      <a:prstDash val="solid"/>
                      <a:miter lim="800000"/>
                      <a:headEnd type="none" w="med" len="med"/>
                      <a:tailEnd type="none" w="med" len="med"/>
                    </a:lnL>
                    <a:lnR w="12700" cap="flat" cmpd="sng" algn="ctr">
                      <a:solidFill>
                        <a:srgbClr val="000000"/>
                      </a:solidFill>
                      <a:prstDash val="solid"/>
                      <a:miter lim="800000"/>
                      <a:headEnd type="none" w="med" len="med"/>
                      <a:tailEnd type="none" w="med" len="med"/>
                    </a:lnR>
                    <a:lnT w="12700" cap="flat" cmpd="sng" algn="ctr">
                      <a:solidFill>
                        <a:srgbClr val="000000"/>
                      </a:solidFill>
                      <a:prstDash val="solid"/>
                      <a:miter lim="800000"/>
                      <a:headEnd type="none" w="med" len="med"/>
                      <a:tailEnd type="none" w="med" len="med"/>
                    </a:lnT>
                    <a:lnB w="12700" cap="flat" cmpd="sng" algn="ctr">
                      <a:solidFill>
                        <a:srgbClr val="000000"/>
                      </a:solidFill>
                      <a:prstDash val="solid"/>
                      <a:miter lim="800000"/>
                      <a:headEnd type="none" w="med" len="med"/>
                      <a:tailEnd type="none" w="med" len="med"/>
                    </a:lnB>
                    <a:lnTlToBr>
                      <a:noFill/>
                    </a:lnTlToBr>
                    <a:lnBlToTr>
                      <a:noFill/>
                    </a:lnBlToTr>
                    <a:noFill/>
                  </a:tcPr>
                </a:tc>
                <a:tc>
                  <a:txBody>
                    <a:bodyPr/>
                    <a:lstStyle/>
                    <a:p>
                      <a:r>
                        <a:rPr lang="en-GB" dirty="0">
                          <a:solidFill>
                            <a:srgbClr val="FFFF00"/>
                          </a:solidFill>
                          <a:latin typeface="Calibri" panose="020F0502020204030204" pitchFamily="34" charset="0"/>
                          <a:cs typeface="Calibri" panose="020F0502020204030204" pitchFamily="34" charset="0"/>
                        </a:rPr>
                        <a:t>Both</a:t>
                      </a:r>
                    </a:p>
                  </a:txBody>
                  <a:tcPr anchor="ctr" horzOverflow="overflow">
                    <a:lnL w="12700" cap="flat" cmpd="sng" algn="ctr">
                      <a:solidFill>
                        <a:srgbClr val="000000"/>
                      </a:solidFill>
                      <a:prstDash val="solid"/>
                      <a:miter lim="800000"/>
                      <a:headEnd type="none" w="med" len="med"/>
                      <a:tailEnd type="none" w="med" len="med"/>
                    </a:lnL>
                    <a:lnR w="12700" cap="flat" cmpd="sng" algn="ctr">
                      <a:solidFill>
                        <a:srgbClr val="000000"/>
                      </a:solidFill>
                      <a:prstDash val="solid"/>
                      <a:miter lim="800000"/>
                      <a:headEnd type="none" w="med" len="med"/>
                      <a:tailEnd type="none" w="med" len="med"/>
                    </a:lnR>
                    <a:lnT w="12700" cap="flat" cmpd="sng" algn="ctr">
                      <a:solidFill>
                        <a:srgbClr val="000000"/>
                      </a:solidFill>
                      <a:prstDash val="solid"/>
                      <a:miter lim="800000"/>
                      <a:headEnd type="none" w="med" len="med"/>
                      <a:tailEnd type="none" w="med" len="med"/>
                    </a:lnT>
                    <a:lnB w="12700" cap="flat" cmpd="sng" algn="ctr">
                      <a:solidFill>
                        <a:srgbClr val="000000"/>
                      </a:solidFill>
                      <a:prstDash val="solid"/>
                      <a:miter lim="800000"/>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890588">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1" i="0" u="none" strike="noStrike" cap="none" normalizeH="0" baseline="0" dirty="0">
                          <a:ln>
                            <a:noFill/>
                          </a:ln>
                          <a:solidFill>
                            <a:srgbClr val="FFFF00"/>
                          </a:solidFill>
                          <a:effectLst/>
                          <a:latin typeface="Calibri" panose="020F0502020204030204" pitchFamily="34" charset="0"/>
                          <a:cs typeface="Calibri" panose="020F0502020204030204" pitchFamily="34" charset="0"/>
                        </a:rPr>
                        <a:t>Climate Change</a:t>
                      </a:r>
                      <a:endParaRPr kumimoji="0" lang="en-GB" sz="1800" b="0" i="0" u="none" strike="noStrike" cap="none" normalizeH="0" baseline="0" dirty="0">
                        <a:ln>
                          <a:noFill/>
                        </a:ln>
                        <a:solidFill>
                          <a:srgbClr val="FFFF00"/>
                        </a:solidFill>
                        <a:effectLst/>
                        <a:latin typeface="Calibri" panose="020F0502020204030204" pitchFamily="34" charset="0"/>
                        <a:cs typeface="Calibri" panose="020F0502020204030204" pitchFamily="34" charset="0"/>
                      </a:endParaRPr>
                    </a:p>
                  </a:txBody>
                  <a:tcPr anchor="ctr" horzOverflow="overflow">
                    <a:lnL w="12700" cap="flat" cmpd="sng" algn="ctr">
                      <a:solidFill>
                        <a:srgbClr val="000000"/>
                      </a:solidFill>
                      <a:prstDash val="solid"/>
                      <a:miter lim="800000"/>
                      <a:headEnd type="none" w="med" len="med"/>
                      <a:tailEnd type="none" w="med" len="med"/>
                    </a:lnL>
                    <a:lnR w="12700" cap="flat" cmpd="sng" algn="ctr">
                      <a:solidFill>
                        <a:srgbClr val="000000"/>
                      </a:solidFill>
                      <a:prstDash val="solid"/>
                      <a:miter lim="800000"/>
                      <a:headEnd type="none" w="med" len="med"/>
                      <a:tailEnd type="none" w="med" len="med"/>
                    </a:lnR>
                    <a:lnT w="12700" cap="flat" cmpd="sng" algn="ctr">
                      <a:solidFill>
                        <a:srgbClr val="000000"/>
                      </a:solidFill>
                      <a:prstDash val="solid"/>
                      <a:miter lim="800000"/>
                      <a:headEnd type="none" w="med" len="med"/>
                      <a:tailEnd type="none" w="med" len="med"/>
                    </a:lnT>
                    <a:lnB w="12700" cap="flat" cmpd="sng" algn="ctr">
                      <a:solidFill>
                        <a:srgbClr val="000000"/>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sz="3700" b="0" i="0" u="none" strike="noStrike" cap="none" normalizeH="0" baseline="0" dirty="0">
                        <a:ln>
                          <a:noFill/>
                        </a:ln>
                        <a:solidFill>
                          <a:srgbClr val="FFFF00"/>
                        </a:solidFill>
                        <a:effectLst/>
                        <a:latin typeface="Calibri" panose="020F0502020204030204" pitchFamily="34" charset="0"/>
                        <a:cs typeface="Calibri" panose="020F0502020204030204" pitchFamily="34" charset="0"/>
                      </a:endParaRPr>
                    </a:p>
                  </a:txBody>
                  <a:tcPr anchor="ctr" horzOverflow="overflow">
                    <a:lnL w="12700" cap="flat" cmpd="sng" algn="ctr">
                      <a:solidFill>
                        <a:srgbClr val="000000"/>
                      </a:solidFill>
                      <a:prstDash val="solid"/>
                      <a:miter lim="800000"/>
                      <a:headEnd type="none" w="med" len="med"/>
                      <a:tailEnd type="none" w="med" len="med"/>
                    </a:lnL>
                    <a:lnR w="12700" cap="flat" cmpd="sng" algn="ctr">
                      <a:solidFill>
                        <a:srgbClr val="000000"/>
                      </a:solidFill>
                      <a:prstDash val="solid"/>
                      <a:miter lim="800000"/>
                      <a:headEnd type="none" w="med" len="med"/>
                      <a:tailEnd type="none" w="med" len="med"/>
                    </a:lnR>
                    <a:lnT w="12700" cap="flat" cmpd="sng" algn="ctr">
                      <a:solidFill>
                        <a:srgbClr val="000000"/>
                      </a:solidFill>
                      <a:prstDash val="solid"/>
                      <a:miter lim="800000"/>
                      <a:headEnd type="none" w="med" len="med"/>
                      <a:tailEnd type="none" w="med" len="med"/>
                    </a:lnT>
                    <a:lnB w="12700" cap="flat" cmpd="sng" algn="ctr">
                      <a:solidFill>
                        <a:srgbClr val="000000"/>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1800" b="0" i="0" u="none" strike="noStrike" cap="none" normalizeH="0" baseline="0">
                        <a:ln>
                          <a:noFill/>
                        </a:ln>
                        <a:solidFill>
                          <a:srgbClr val="FFFF00"/>
                        </a:solidFill>
                        <a:effectLst/>
                        <a:latin typeface="Calibri" panose="020F0502020204030204" pitchFamily="34" charset="0"/>
                        <a:cs typeface="Calibri" panose="020F0502020204030204" pitchFamily="34" charset="0"/>
                      </a:endParaRPr>
                    </a:p>
                  </a:txBody>
                  <a:tcPr anchor="ctr" horzOverflow="overflow">
                    <a:lnL w="12700" cap="flat" cmpd="sng" algn="ctr">
                      <a:solidFill>
                        <a:srgbClr val="000000"/>
                      </a:solidFill>
                      <a:prstDash val="solid"/>
                      <a:miter lim="800000"/>
                      <a:headEnd type="none" w="med" len="med"/>
                      <a:tailEnd type="none" w="med" len="med"/>
                    </a:lnL>
                    <a:lnR w="12700" cap="flat" cmpd="sng" algn="ctr">
                      <a:solidFill>
                        <a:srgbClr val="000000"/>
                      </a:solidFill>
                      <a:prstDash val="solid"/>
                      <a:miter lim="800000"/>
                      <a:headEnd type="none" w="med" len="med"/>
                      <a:tailEnd type="none" w="med" len="med"/>
                    </a:lnR>
                    <a:lnT w="12700" cap="flat" cmpd="sng" algn="ctr">
                      <a:solidFill>
                        <a:srgbClr val="000000"/>
                      </a:solidFill>
                      <a:prstDash val="solid"/>
                      <a:miter lim="800000"/>
                      <a:headEnd type="none" w="med" len="med"/>
                      <a:tailEnd type="none" w="med" len="med"/>
                    </a:lnT>
                    <a:lnB w="12700" cap="flat" cmpd="sng" algn="ctr">
                      <a:solidFill>
                        <a:srgbClr val="000000"/>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1800" b="0" i="0" u="none" strike="noStrike" cap="none" normalizeH="0" baseline="0">
                        <a:ln>
                          <a:noFill/>
                        </a:ln>
                        <a:solidFill>
                          <a:srgbClr val="FFFF00"/>
                        </a:solidFill>
                        <a:effectLst/>
                        <a:latin typeface="Calibri" panose="020F0502020204030204" pitchFamily="34" charset="0"/>
                        <a:cs typeface="Calibri" panose="020F0502020204030204" pitchFamily="34" charset="0"/>
                      </a:endParaRPr>
                    </a:p>
                  </a:txBody>
                  <a:tcPr anchor="ctr" horzOverflow="overflow">
                    <a:lnL w="12700" cap="flat" cmpd="sng" algn="ctr">
                      <a:solidFill>
                        <a:srgbClr val="000000"/>
                      </a:solidFill>
                      <a:prstDash val="solid"/>
                      <a:miter lim="800000"/>
                      <a:headEnd type="none" w="med" len="med"/>
                      <a:tailEnd type="none" w="med" len="med"/>
                    </a:lnL>
                    <a:lnR w="12700" cap="flat" cmpd="sng" algn="ctr">
                      <a:solidFill>
                        <a:srgbClr val="000000"/>
                      </a:solidFill>
                      <a:prstDash val="solid"/>
                      <a:miter lim="800000"/>
                      <a:headEnd type="none" w="med" len="med"/>
                      <a:tailEnd type="none" w="med" len="med"/>
                    </a:lnR>
                    <a:lnT w="12700" cap="flat" cmpd="sng" algn="ctr">
                      <a:solidFill>
                        <a:srgbClr val="000000"/>
                      </a:solidFill>
                      <a:prstDash val="solid"/>
                      <a:miter lim="800000"/>
                      <a:headEnd type="none" w="med" len="med"/>
                      <a:tailEnd type="none" w="med" len="med"/>
                    </a:lnT>
                    <a:lnB w="12700" cap="flat" cmpd="sng" algn="ctr">
                      <a:solidFill>
                        <a:srgbClr val="000000"/>
                      </a:solidFill>
                      <a:prstDash val="solid"/>
                      <a:miter lim="800000"/>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82232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1" i="0" u="none" strike="noStrike" cap="none" normalizeH="0" baseline="0" dirty="0">
                          <a:ln>
                            <a:noFill/>
                          </a:ln>
                          <a:solidFill>
                            <a:srgbClr val="FFFF00"/>
                          </a:solidFill>
                          <a:effectLst/>
                          <a:latin typeface="Calibri" panose="020F0502020204030204" pitchFamily="34" charset="0"/>
                          <a:cs typeface="Calibri" panose="020F0502020204030204" pitchFamily="34" charset="0"/>
                        </a:rPr>
                        <a:t>Acid rain</a:t>
                      </a:r>
                      <a:endParaRPr kumimoji="0" lang="en-GB" sz="1800" b="0" i="0" u="none" strike="noStrike" cap="none" normalizeH="0" baseline="0" dirty="0">
                        <a:ln>
                          <a:noFill/>
                        </a:ln>
                        <a:solidFill>
                          <a:srgbClr val="FFFF00"/>
                        </a:solidFill>
                        <a:effectLst/>
                        <a:latin typeface="Calibri" panose="020F0502020204030204" pitchFamily="34" charset="0"/>
                        <a:cs typeface="Calibri" panose="020F0502020204030204" pitchFamily="34" charset="0"/>
                      </a:endParaRPr>
                    </a:p>
                  </a:txBody>
                  <a:tcPr anchor="ctr" horzOverflow="overflow">
                    <a:lnL w="12700" cap="flat" cmpd="sng" algn="ctr">
                      <a:solidFill>
                        <a:srgbClr val="000000"/>
                      </a:solidFill>
                      <a:prstDash val="solid"/>
                      <a:miter lim="800000"/>
                      <a:headEnd type="none" w="med" len="med"/>
                      <a:tailEnd type="none" w="med" len="med"/>
                    </a:lnL>
                    <a:lnR w="12700" cap="flat" cmpd="sng" algn="ctr">
                      <a:solidFill>
                        <a:srgbClr val="000000"/>
                      </a:solidFill>
                      <a:prstDash val="solid"/>
                      <a:miter lim="800000"/>
                      <a:headEnd type="none" w="med" len="med"/>
                      <a:tailEnd type="none" w="med" len="med"/>
                    </a:lnR>
                    <a:lnT w="12700" cap="flat" cmpd="sng" algn="ctr">
                      <a:solidFill>
                        <a:srgbClr val="000000"/>
                      </a:solidFill>
                      <a:prstDash val="solid"/>
                      <a:miter lim="800000"/>
                      <a:headEnd type="none" w="med" len="med"/>
                      <a:tailEnd type="none" w="med" len="med"/>
                    </a:lnT>
                    <a:lnB w="12700" cap="flat" cmpd="sng" algn="ctr">
                      <a:solidFill>
                        <a:srgbClr val="000000"/>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1800" b="0" i="0" u="none" strike="noStrike" cap="none" normalizeH="0" baseline="0" dirty="0">
                        <a:ln>
                          <a:noFill/>
                        </a:ln>
                        <a:solidFill>
                          <a:srgbClr val="FFFF00"/>
                        </a:solidFill>
                        <a:effectLst/>
                        <a:latin typeface="Calibri" panose="020F0502020204030204" pitchFamily="34" charset="0"/>
                        <a:cs typeface="Calibri" panose="020F0502020204030204" pitchFamily="34" charset="0"/>
                      </a:endParaRPr>
                    </a:p>
                  </a:txBody>
                  <a:tcPr anchor="ctr" horzOverflow="overflow">
                    <a:lnL w="12700" cap="flat" cmpd="sng" algn="ctr">
                      <a:solidFill>
                        <a:srgbClr val="000000"/>
                      </a:solidFill>
                      <a:prstDash val="solid"/>
                      <a:miter lim="800000"/>
                      <a:headEnd type="none" w="med" len="med"/>
                      <a:tailEnd type="none" w="med" len="med"/>
                    </a:lnL>
                    <a:lnR w="12700" cap="flat" cmpd="sng" algn="ctr">
                      <a:solidFill>
                        <a:srgbClr val="000000"/>
                      </a:solidFill>
                      <a:prstDash val="solid"/>
                      <a:miter lim="800000"/>
                      <a:headEnd type="none" w="med" len="med"/>
                      <a:tailEnd type="none" w="med" len="med"/>
                    </a:lnR>
                    <a:lnT w="12700" cap="flat" cmpd="sng" algn="ctr">
                      <a:solidFill>
                        <a:srgbClr val="000000"/>
                      </a:solidFill>
                      <a:prstDash val="solid"/>
                      <a:miter lim="800000"/>
                      <a:headEnd type="none" w="med" len="med"/>
                      <a:tailEnd type="none" w="med" len="med"/>
                    </a:lnT>
                    <a:lnB w="12700" cap="flat" cmpd="sng" algn="ctr">
                      <a:solidFill>
                        <a:srgbClr val="000000"/>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sz="1800" b="0" i="0" u="none" strike="noStrike" cap="none" normalizeH="0" baseline="0" dirty="0">
                        <a:ln>
                          <a:noFill/>
                        </a:ln>
                        <a:solidFill>
                          <a:srgbClr val="FFFF00"/>
                        </a:solidFill>
                        <a:effectLst/>
                        <a:latin typeface="Calibri" panose="020F0502020204030204" pitchFamily="34" charset="0"/>
                        <a:cs typeface="Calibri" panose="020F0502020204030204" pitchFamily="34" charset="0"/>
                      </a:endParaRPr>
                    </a:p>
                  </a:txBody>
                  <a:tcPr anchor="ctr" horzOverflow="overflow">
                    <a:lnL w="12700" cap="flat" cmpd="sng" algn="ctr">
                      <a:solidFill>
                        <a:srgbClr val="000000"/>
                      </a:solidFill>
                      <a:prstDash val="solid"/>
                      <a:miter lim="800000"/>
                      <a:headEnd type="none" w="med" len="med"/>
                      <a:tailEnd type="none" w="med" len="med"/>
                    </a:lnL>
                    <a:lnR w="12700" cap="flat" cmpd="sng" algn="ctr">
                      <a:solidFill>
                        <a:srgbClr val="000000"/>
                      </a:solidFill>
                      <a:prstDash val="solid"/>
                      <a:miter lim="800000"/>
                      <a:headEnd type="none" w="med" len="med"/>
                      <a:tailEnd type="none" w="med" len="med"/>
                    </a:lnR>
                    <a:lnT w="12700" cap="flat" cmpd="sng" algn="ctr">
                      <a:solidFill>
                        <a:srgbClr val="000000"/>
                      </a:solidFill>
                      <a:prstDash val="solid"/>
                      <a:miter lim="800000"/>
                      <a:headEnd type="none" w="med" len="med"/>
                      <a:tailEnd type="none" w="med" len="med"/>
                    </a:lnT>
                    <a:lnB w="12700" cap="flat" cmpd="sng" algn="ctr">
                      <a:solidFill>
                        <a:srgbClr val="000000"/>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1800" b="0" i="0" u="none" strike="noStrike" cap="none" normalizeH="0" baseline="0" dirty="0">
                        <a:ln>
                          <a:noFill/>
                        </a:ln>
                        <a:solidFill>
                          <a:srgbClr val="FFFF00"/>
                        </a:solidFill>
                        <a:effectLst/>
                        <a:latin typeface="Calibri" panose="020F0502020204030204" pitchFamily="34" charset="0"/>
                        <a:cs typeface="Calibri" panose="020F0502020204030204" pitchFamily="34" charset="0"/>
                      </a:endParaRPr>
                    </a:p>
                  </a:txBody>
                  <a:tcPr anchor="ctr" horzOverflow="overflow">
                    <a:lnL w="12700" cap="flat" cmpd="sng" algn="ctr">
                      <a:solidFill>
                        <a:srgbClr val="000000"/>
                      </a:solidFill>
                      <a:prstDash val="solid"/>
                      <a:miter lim="800000"/>
                      <a:headEnd type="none" w="med" len="med"/>
                      <a:tailEnd type="none" w="med" len="med"/>
                    </a:lnL>
                    <a:lnR w="12700" cap="flat" cmpd="sng" algn="ctr">
                      <a:solidFill>
                        <a:srgbClr val="000000"/>
                      </a:solidFill>
                      <a:prstDash val="solid"/>
                      <a:miter lim="800000"/>
                      <a:headEnd type="none" w="med" len="med"/>
                      <a:tailEnd type="none" w="med" len="med"/>
                    </a:lnR>
                    <a:lnT w="12700" cap="flat" cmpd="sng" algn="ctr">
                      <a:solidFill>
                        <a:srgbClr val="000000"/>
                      </a:solidFill>
                      <a:prstDash val="solid"/>
                      <a:miter lim="800000"/>
                      <a:headEnd type="none" w="med" len="med"/>
                      <a:tailEnd type="none" w="med" len="med"/>
                    </a:lnT>
                    <a:lnB w="12700" cap="flat" cmpd="sng" algn="ctr">
                      <a:solidFill>
                        <a:srgbClr val="000000"/>
                      </a:solidFill>
                      <a:prstDash val="solid"/>
                      <a:miter lim="800000"/>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819150">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800" b="1" i="0" u="none" strike="noStrike" cap="none" normalizeH="0" baseline="0" dirty="0">
                          <a:ln>
                            <a:noFill/>
                          </a:ln>
                          <a:solidFill>
                            <a:srgbClr val="FFFF00"/>
                          </a:solidFill>
                          <a:effectLst/>
                          <a:latin typeface="Calibri" panose="020F0502020204030204" pitchFamily="34" charset="0"/>
                          <a:cs typeface="Calibri" panose="020F0502020204030204" pitchFamily="34" charset="0"/>
                        </a:rPr>
                        <a:t>Extinction</a:t>
                      </a:r>
                      <a:endParaRPr kumimoji="0" lang="en-GB" sz="1800" b="0" i="0" u="none" strike="noStrike" cap="none" normalizeH="0" baseline="0" dirty="0">
                        <a:ln>
                          <a:noFill/>
                        </a:ln>
                        <a:solidFill>
                          <a:srgbClr val="FFFF00"/>
                        </a:solidFill>
                        <a:effectLst/>
                        <a:latin typeface="Calibri" panose="020F0502020204030204" pitchFamily="34" charset="0"/>
                        <a:cs typeface="Calibri" panose="020F0502020204030204" pitchFamily="34" charset="0"/>
                      </a:endParaRPr>
                    </a:p>
                  </a:txBody>
                  <a:tcPr anchor="ctr" horzOverflow="overflow">
                    <a:lnL w="12700" cap="flat" cmpd="sng" algn="ctr">
                      <a:solidFill>
                        <a:srgbClr val="000000"/>
                      </a:solidFill>
                      <a:prstDash val="solid"/>
                      <a:miter lim="800000"/>
                      <a:headEnd type="none" w="med" len="med"/>
                      <a:tailEnd type="none" w="med" len="med"/>
                    </a:lnL>
                    <a:lnR w="12700" cap="flat" cmpd="sng" algn="ctr">
                      <a:solidFill>
                        <a:srgbClr val="000000"/>
                      </a:solidFill>
                      <a:prstDash val="solid"/>
                      <a:miter lim="800000"/>
                      <a:headEnd type="none" w="med" len="med"/>
                      <a:tailEnd type="none" w="med" len="med"/>
                    </a:lnR>
                    <a:lnT w="12700" cap="flat" cmpd="sng" algn="ctr">
                      <a:solidFill>
                        <a:srgbClr val="000000"/>
                      </a:solidFill>
                      <a:prstDash val="solid"/>
                      <a:miter lim="800000"/>
                      <a:headEnd type="none" w="med" len="med"/>
                      <a:tailEnd type="none" w="med" len="med"/>
                    </a:lnT>
                    <a:lnB w="12700" cap="flat" cmpd="sng" algn="ctr">
                      <a:solidFill>
                        <a:srgbClr val="000000"/>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1800" b="0" i="0" u="none" strike="noStrike" cap="none" normalizeH="0" baseline="0">
                        <a:ln>
                          <a:noFill/>
                        </a:ln>
                        <a:solidFill>
                          <a:srgbClr val="FFFF00"/>
                        </a:solidFill>
                        <a:effectLst/>
                        <a:latin typeface="Calibri" panose="020F0502020204030204" pitchFamily="34" charset="0"/>
                        <a:cs typeface="Calibri" panose="020F0502020204030204" pitchFamily="34" charset="0"/>
                      </a:endParaRPr>
                    </a:p>
                  </a:txBody>
                  <a:tcPr anchor="ctr" horzOverflow="overflow">
                    <a:lnL w="12700" cap="flat" cmpd="sng" algn="ctr">
                      <a:solidFill>
                        <a:srgbClr val="000000"/>
                      </a:solidFill>
                      <a:prstDash val="solid"/>
                      <a:miter lim="800000"/>
                      <a:headEnd type="none" w="med" len="med"/>
                      <a:tailEnd type="none" w="med" len="med"/>
                    </a:lnL>
                    <a:lnR w="12700" cap="flat" cmpd="sng" algn="ctr">
                      <a:solidFill>
                        <a:srgbClr val="000000"/>
                      </a:solidFill>
                      <a:prstDash val="solid"/>
                      <a:miter lim="800000"/>
                      <a:headEnd type="none" w="med" len="med"/>
                      <a:tailEnd type="none" w="med" len="med"/>
                    </a:lnR>
                    <a:lnT w="12700" cap="flat" cmpd="sng" algn="ctr">
                      <a:solidFill>
                        <a:srgbClr val="000000"/>
                      </a:solidFill>
                      <a:prstDash val="solid"/>
                      <a:miter lim="800000"/>
                      <a:headEnd type="none" w="med" len="med"/>
                      <a:tailEnd type="none" w="med" len="med"/>
                    </a:lnT>
                    <a:lnB w="12700" cap="flat" cmpd="sng" algn="ctr">
                      <a:solidFill>
                        <a:srgbClr val="000000"/>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1800" b="0" i="0" u="none" strike="noStrike" cap="none" normalizeH="0" baseline="0">
                        <a:ln>
                          <a:noFill/>
                        </a:ln>
                        <a:solidFill>
                          <a:srgbClr val="FFFF00"/>
                        </a:solidFill>
                        <a:effectLst/>
                        <a:latin typeface="Calibri" panose="020F0502020204030204" pitchFamily="34" charset="0"/>
                        <a:cs typeface="Calibri" panose="020F0502020204030204" pitchFamily="34" charset="0"/>
                      </a:endParaRPr>
                    </a:p>
                  </a:txBody>
                  <a:tcPr anchor="ctr" horzOverflow="overflow">
                    <a:lnL w="12700" cap="flat" cmpd="sng" algn="ctr">
                      <a:solidFill>
                        <a:srgbClr val="000000"/>
                      </a:solidFill>
                      <a:prstDash val="solid"/>
                      <a:miter lim="800000"/>
                      <a:headEnd type="none" w="med" len="med"/>
                      <a:tailEnd type="none" w="med" len="med"/>
                    </a:lnL>
                    <a:lnR w="12700" cap="flat" cmpd="sng" algn="ctr">
                      <a:solidFill>
                        <a:srgbClr val="000000"/>
                      </a:solidFill>
                      <a:prstDash val="solid"/>
                      <a:miter lim="800000"/>
                      <a:headEnd type="none" w="med" len="med"/>
                      <a:tailEnd type="none" w="med" len="med"/>
                    </a:lnR>
                    <a:lnT w="12700" cap="flat" cmpd="sng" algn="ctr">
                      <a:solidFill>
                        <a:srgbClr val="000000"/>
                      </a:solidFill>
                      <a:prstDash val="solid"/>
                      <a:miter lim="800000"/>
                      <a:headEnd type="none" w="med" len="med"/>
                      <a:tailEnd type="none" w="med" len="med"/>
                    </a:lnT>
                    <a:lnB w="12700" cap="flat" cmpd="sng" algn="ctr">
                      <a:solidFill>
                        <a:srgbClr val="000000"/>
                      </a:solidFill>
                      <a:prstDash val="solid"/>
                      <a:miter lim="800000"/>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1800" b="0" i="0" u="none" strike="noStrike" cap="none" normalizeH="0" baseline="0" dirty="0">
                        <a:ln>
                          <a:noFill/>
                        </a:ln>
                        <a:solidFill>
                          <a:srgbClr val="FFFF00"/>
                        </a:solidFill>
                        <a:effectLst/>
                        <a:latin typeface="Calibri" panose="020F0502020204030204" pitchFamily="34" charset="0"/>
                        <a:cs typeface="Calibri" panose="020F0502020204030204" pitchFamily="34" charset="0"/>
                      </a:endParaRPr>
                    </a:p>
                  </a:txBody>
                  <a:tcPr anchor="ctr" horzOverflow="overflow">
                    <a:lnL w="12700" cap="flat" cmpd="sng" algn="ctr">
                      <a:solidFill>
                        <a:srgbClr val="000000"/>
                      </a:solidFill>
                      <a:prstDash val="solid"/>
                      <a:miter lim="800000"/>
                      <a:headEnd type="none" w="med" len="med"/>
                      <a:tailEnd type="none" w="med" len="med"/>
                    </a:lnL>
                    <a:lnR w="12700" cap="flat" cmpd="sng" algn="ctr">
                      <a:solidFill>
                        <a:srgbClr val="000000"/>
                      </a:solidFill>
                      <a:prstDash val="solid"/>
                      <a:miter lim="800000"/>
                      <a:headEnd type="none" w="med" len="med"/>
                      <a:tailEnd type="none" w="med" len="med"/>
                    </a:lnR>
                    <a:lnT w="12700" cap="flat" cmpd="sng" algn="ctr">
                      <a:solidFill>
                        <a:srgbClr val="000000"/>
                      </a:solidFill>
                      <a:prstDash val="solid"/>
                      <a:miter lim="800000"/>
                      <a:headEnd type="none" w="med" len="med"/>
                      <a:tailEnd type="none" w="med" len="med"/>
                    </a:lnT>
                    <a:lnB w="12700" cap="flat" cmpd="sng" algn="ctr">
                      <a:solidFill>
                        <a:srgbClr val="000000"/>
                      </a:solidFill>
                      <a:prstDash val="solid"/>
                      <a:miter lim="800000"/>
                      <a:headEnd type="none" w="med" len="med"/>
                      <a:tailEnd type="none" w="med" len="med"/>
                    </a:lnB>
                    <a:lnTlToBr>
                      <a:noFill/>
                    </a:lnTlToBr>
                    <a:lnBlToTr>
                      <a:noFill/>
                    </a:lnBlToTr>
                    <a:noFill/>
                  </a:tcPr>
                </a:tc>
                <a:extLst>
                  <a:ext uri="{0D108BD9-81ED-4DB2-BD59-A6C34878D82A}">
                    <a16:rowId xmlns:a16="http://schemas.microsoft.com/office/drawing/2014/main" val="10003"/>
                  </a:ext>
                </a:extLst>
              </a:tr>
            </a:tbl>
          </a:graphicData>
        </a:graphic>
      </p:graphicFrame>
      <p:sp>
        <p:nvSpPr>
          <p:cNvPr id="13343" name="Text Box 33"/>
          <p:cNvSpPr txBox="1">
            <a:spLocks noChangeArrowheads="1"/>
          </p:cNvSpPr>
          <p:nvPr/>
        </p:nvSpPr>
        <p:spPr bwMode="auto">
          <a:xfrm>
            <a:off x="4427538" y="3357563"/>
            <a:ext cx="792162"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ea typeface="MS PGothic" panose="020B0600070205080204" pitchFamily="34" charset="-128"/>
              </a:defRPr>
            </a:lvl1pPr>
            <a:lvl2pPr marL="742950" indent="-285750" eaLnBrk="0" hangingPunct="0">
              <a:defRPr sz="2400">
                <a:solidFill>
                  <a:schemeClr val="tx1"/>
                </a:solidFill>
                <a:latin typeface="Arial" panose="020B0604020202020204" pitchFamily="34" charset="0"/>
                <a:ea typeface="MS PGothic" panose="020B0600070205080204" pitchFamily="34" charset="-128"/>
              </a:defRPr>
            </a:lvl2pPr>
            <a:lvl3pPr marL="1143000" indent="-228600" eaLnBrk="0" hangingPunct="0">
              <a:defRPr sz="2400">
                <a:solidFill>
                  <a:schemeClr val="tx1"/>
                </a:solidFill>
                <a:latin typeface="Arial" panose="020B0604020202020204" pitchFamily="34" charset="0"/>
                <a:ea typeface="MS PGothic" panose="020B0600070205080204" pitchFamily="34" charset="-128"/>
              </a:defRPr>
            </a:lvl3pPr>
            <a:lvl4pPr marL="1600200" indent="-228600" eaLnBrk="0" hangingPunct="0">
              <a:defRPr sz="2400">
                <a:solidFill>
                  <a:schemeClr val="tx1"/>
                </a:solidFill>
                <a:latin typeface="Arial" panose="020B0604020202020204" pitchFamily="34" charset="0"/>
                <a:ea typeface="MS PGothic" panose="020B0600070205080204" pitchFamily="34" charset="-128"/>
              </a:defRPr>
            </a:lvl4pPr>
            <a:lvl5pPr marL="2057400" indent="-228600" eaLnBrk="0" hangingPunct="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eaLnBrk="1" hangingPunct="1"/>
            <a:endParaRPr lang="en-US" altLang="en-US" sz="1800"/>
          </a:p>
        </p:txBody>
      </p:sp>
      <p:sp>
        <p:nvSpPr>
          <p:cNvPr id="13344" name="Text Box 34"/>
          <p:cNvSpPr txBox="1">
            <a:spLocks noChangeArrowheads="1"/>
          </p:cNvSpPr>
          <p:nvPr/>
        </p:nvSpPr>
        <p:spPr bwMode="auto">
          <a:xfrm>
            <a:off x="4932363" y="3789363"/>
            <a:ext cx="5762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ea typeface="MS PGothic" panose="020B0600070205080204" pitchFamily="34" charset="-128"/>
              </a:defRPr>
            </a:lvl1pPr>
            <a:lvl2pPr marL="742950" indent="-285750" eaLnBrk="0" hangingPunct="0">
              <a:defRPr sz="2400">
                <a:solidFill>
                  <a:schemeClr val="tx1"/>
                </a:solidFill>
                <a:latin typeface="Arial" panose="020B0604020202020204" pitchFamily="34" charset="0"/>
                <a:ea typeface="MS PGothic" panose="020B0600070205080204" pitchFamily="34" charset="-128"/>
              </a:defRPr>
            </a:lvl2pPr>
            <a:lvl3pPr marL="1143000" indent="-228600" eaLnBrk="0" hangingPunct="0">
              <a:defRPr sz="2400">
                <a:solidFill>
                  <a:schemeClr val="tx1"/>
                </a:solidFill>
                <a:latin typeface="Arial" panose="020B0604020202020204" pitchFamily="34" charset="0"/>
                <a:ea typeface="MS PGothic" panose="020B0600070205080204" pitchFamily="34" charset="-128"/>
              </a:defRPr>
            </a:lvl3pPr>
            <a:lvl4pPr marL="1600200" indent="-228600" eaLnBrk="0" hangingPunct="0">
              <a:defRPr sz="2400">
                <a:solidFill>
                  <a:schemeClr val="tx1"/>
                </a:solidFill>
                <a:latin typeface="Arial" panose="020B0604020202020204" pitchFamily="34" charset="0"/>
                <a:ea typeface="MS PGothic" panose="020B0600070205080204" pitchFamily="34" charset="-128"/>
              </a:defRPr>
            </a:lvl4pPr>
            <a:lvl5pPr marL="2057400" indent="-228600" eaLnBrk="0" hangingPunct="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algn="ctr" eaLnBrk="1" hangingPunct="1">
              <a:spcBef>
                <a:spcPct val="50000"/>
              </a:spcBef>
            </a:pPr>
            <a:r>
              <a:rPr lang="en-GB" altLang="en-US"/>
              <a:t>√</a:t>
            </a:r>
          </a:p>
        </p:txBody>
      </p:sp>
      <p:sp>
        <p:nvSpPr>
          <p:cNvPr id="13345" name="Text Box 35"/>
          <p:cNvSpPr txBox="1">
            <a:spLocks noChangeArrowheads="1"/>
          </p:cNvSpPr>
          <p:nvPr/>
        </p:nvSpPr>
        <p:spPr bwMode="auto">
          <a:xfrm>
            <a:off x="4859338" y="4652963"/>
            <a:ext cx="5762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ea typeface="MS PGothic" panose="020B0600070205080204" pitchFamily="34" charset="-128"/>
              </a:defRPr>
            </a:lvl1pPr>
            <a:lvl2pPr marL="742950" indent="-285750" eaLnBrk="0" hangingPunct="0">
              <a:defRPr sz="2400">
                <a:solidFill>
                  <a:schemeClr val="tx1"/>
                </a:solidFill>
                <a:latin typeface="Arial" panose="020B0604020202020204" pitchFamily="34" charset="0"/>
                <a:ea typeface="MS PGothic" panose="020B0600070205080204" pitchFamily="34" charset="-128"/>
              </a:defRPr>
            </a:lvl2pPr>
            <a:lvl3pPr marL="1143000" indent="-228600" eaLnBrk="0" hangingPunct="0">
              <a:defRPr sz="2400">
                <a:solidFill>
                  <a:schemeClr val="tx1"/>
                </a:solidFill>
                <a:latin typeface="Arial" panose="020B0604020202020204" pitchFamily="34" charset="0"/>
                <a:ea typeface="MS PGothic" panose="020B0600070205080204" pitchFamily="34" charset="-128"/>
              </a:defRPr>
            </a:lvl3pPr>
            <a:lvl4pPr marL="1600200" indent="-228600" eaLnBrk="0" hangingPunct="0">
              <a:defRPr sz="2400">
                <a:solidFill>
                  <a:schemeClr val="tx1"/>
                </a:solidFill>
                <a:latin typeface="Arial" panose="020B0604020202020204" pitchFamily="34" charset="0"/>
                <a:ea typeface="MS PGothic" panose="020B0600070205080204" pitchFamily="34" charset="-128"/>
              </a:defRPr>
            </a:lvl4pPr>
            <a:lvl5pPr marL="2057400" indent="-228600" eaLnBrk="0" hangingPunct="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algn="ctr" eaLnBrk="1" hangingPunct="1">
              <a:spcBef>
                <a:spcPct val="50000"/>
              </a:spcBef>
            </a:pPr>
            <a:r>
              <a:rPr lang="en-GB" altLang="en-US"/>
              <a:t>√</a:t>
            </a:r>
          </a:p>
        </p:txBody>
      </p:sp>
      <p:sp>
        <p:nvSpPr>
          <p:cNvPr id="13346" name="Text Box 36"/>
          <p:cNvSpPr txBox="1">
            <a:spLocks noChangeArrowheads="1"/>
          </p:cNvSpPr>
          <p:nvPr/>
        </p:nvSpPr>
        <p:spPr bwMode="auto">
          <a:xfrm>
            <a:off x="6011863" y="4652963"/>
            <a:ext cx="5762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ea typeface="MS PGothic" panose="020B0600070205080204" pitchFamily="34" charset="-128"/>
              </a:defRPr>
            </a:lvl1pPr>
            <a:lvl2pPr marL="742950" indent="-285750" eaLnBrk="0" hangingPunct="0">
              <a:defRPr sz="2400">
                <a:solidFill>
                  <a:schemeClr val="tx1"/>
                </a:solidFill>
                <a:latin typeface="Arial" panose="020B0604020202020204" pitchFamily="34" charset="0"/>
                <a:ea typeface="MS PGothic" panose="020B0600070205080204" pitchFamily="34" charset="-128"/>
              </a:defRPr>
            </a:lvl2pPr>
            <a:lvl3pPr marL="1143000" indent="-228600" eaLnBrk="0" hangingPunct="0">
              <a:defRPr sz="2400">
                <a:solidFill>
                  <a:schemeClr val="tx1"/>
                </a:solidFill>
                <a:latin typeface="Arial" panose="020B0604020202020204" pitchFamily="34" charset="0"/>
                <a:ea typeface="MS PGothic" panose="020B0600070205080204" pitchFamily="34" charset="-128"/>
              </a:defRPr>
            </a:lvl3pPr>
            <a:lvl4pPr marL="1600200" indent="-228600" eaLnBrk="0" hangingPunct="0">
              <a:defRPr sz="2400">
                <a:solidFill>
                  <a:schemeClr val="tx1"/>
                </a:solidFill>
                <a:latin typeface="Arial" panose="020B0604020202020204" pitchFamily="34" charset="0"/>
                <a:ea typeface="MS PGothic" panose="020B0600070205080204" pitchFamily="34" charset="-128"/>
              </a:defRPr>
            </a:lvl4pPr>
            <a:lvl5pPr marL="2057400" indent="-228600" eaLnBrk="0" hangingPunct="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algn="ctr" eaLnBrk="1" hangingPunct="1">
              <a:spcBef>
                <a:spcPct val="50000"/>
              </a:spcBef>
            </a:pPr>
            <a:r>
              <a:rPr lang="en-GB" altLang="en-US"/>
              <a:t>√</a:t>
            </a:r>
          </a:p>
        </p:txBody>
      </p:sp>
      <p:sp>
        <p:nvSpPr>
          <p:cNvPr id="13347" name="Text Box 37"/>
          <p:cNvSpPr txBox="1">
            <a:spLocks noChangeArrowheads="1"/>
          </p:cNvSpPr>
          <p:nvPr/>
        </p:nvSpPr>
        <p:spPr bwMode="auto">
          <a:xfrm>
            <a:off x="1007269" y="2340769"/>
            <a:ext cx="828040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ea typeface="MS PGothic" panose="020B0600070205080204" pitchFamily="34" charset="-128"/>
              </a:defRPr>
            </a:lvl1pPr>
            <a:lvl2pPr marL="742950" indent="-285750" eaLnBrk="0" hangingPunct="0">
              <a:defRPr sz="2400">
                <a:solidFill>
                  <a:schemeClr val="tx1"/>
                </a:solidFill>
                <a:latin typeface="Arial" panose="020B0604020202020204" pitchFamily="34" charset="0"/>
                <a:ea typeface="MS PGothic" panose="020B0600070205080204" pitchFamily="34" charset="-128"/>
              </a:defRPr>
            </a:lvl2pPr>
            <a:lvl3pPr marL="1143000" indent="-228600" eaLnBrk="0" hangingPunct="0">
              <a:defRPr sz="2400">
                <a:solidFill>
                  <a:schemeClr val="tx1"/>
                </a:solidFill>
                <a:latin typeface="Arial" panose="020B0604020202020204" pitchFamily="34" charset="0"/>
                <a:ea typeface="MS PGothic" panose="020B0600070205080204" pitchFamily="34" charset="-128"/>
              </a:defRPr>
            </a:lvl3pPr>
            <a:lvl4pPr marL="1600200" indent="-228600" eaLnBrk="0" hangingPunct="0">
              <a:defRPr sz="2400">
                <a:solidFill>
                  <a:schemeClr val="tx1"/>
                </a:solidFill>
                <a:latin typeface="Arial" panose="020B0604020202020204" pitchFamily="34" charset="0"/>
                <a:ea typeface="MS PGothic" panose="020B0600070205080204" pitchFamily="34" charset="-128"/>
              </a:defRPr>
            </a:lvl4pPr>
            <a:lvl5pPr marL="2057400" indent="-228600" eaLnBrk="0" hangingPunct="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eaLnBrk="1" hangingPunct="1">
              <a:spcBef>
                <a:spcPct val="50000"/>
              </a:spcBef>
            </a:pPr>
            <a:r>
              <a:rPr lang="en-GB" altLang="en-US" sz="1800" dirty="0">
                <a:latin typeface="Times New Roman" panose="02020603050405020304" pitchFamily="18" charset="0"/>
              </a:rPr>
              <a:t>(You may tick one or more boxes)</a:t>
            </a:r>
          </a:p>
        </p:txBody>
      </p:sp>
      <p:sp>
        <p:nvSpPr>
          <p:cNvPr id="13348" name="Text Box 38"/>
          <p:cNvSpPr txBox="1">
            <a:spLocks noChangeArrowheads="1"/>
          </p:cNvSpPr>
          <p:nvPr/>
        </p:nvSpPr>
        <p:spPr bwMode="auto">
          <a:xfrm>
            <a:off x="7092950" y="5516563"/>
            <a:ext cx="576263"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ea typeface="MS PGothic" panose="020B0600070205080204" pitchFamily="34" charset="-128"/>
              </a:defRPr>
            </a:lvl1pPr>
            <a:lvl2pPr marL="742950" indent="-285750" eaLnBrk="0" hangingPunct="0">
              <a:defRPr sz="2400">
                <a:solidFill>
                  <a:schemeClr val="tx1"/>
                </a:solidFill>
                <a:latin typeface="Arial" panose="020B0604020202020204" pitchFamily="34" charset="0"/>
                <a:ea typeface="MS PGothic" panose="020B0600070205080204" pitchFamily="34" charset="-128"/>
              </a:defRPr>
            </a:lvl2pPr>
            <a:lvl3pPr marL="1143000" indent="-228600" eaLnBrk="0" hangingPunct="0">
              <a:defRPr sz="2400">
                <a:solidFill>
                  <a:schemeClr val="tx1"/>
                </a:solidFill>
                <a:latin typeface="Arial" panose="020B0604020202020204" pitchFamily="34" charset="0"/>
                <a:ea typeface="MS PGothic" panose="020B0600070205080204" pitchFamily="34" charset="-128"/>
              </a:defRPr>
            </a:lvl3pPr>
            <a:lvl4pPr marL="1600200" indent="-228600" eaLnBrk="0" hangingPunct="0">
              <a:defRPr sz="2400">
                <a:solidFill>
                  <a:schemeClr val="tx1"/>
                </a:solidFill>
                <a:latin typeface="Arial" panose="020B0604020202020204" pitchFamily="34" charset="0"/>
                <a:ea typeface="MS PGothic" panose="020B0600070205080204" pitchFamily="34" charset="-128"/>
              </a:defRPr>
            </a:lvl4pPr>
            <a:lvl5pPr marL="2057400" indent="-228600" eaLnBrk="0" hangingPunct="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algn="ctr" eaLnBrk="1" hangingPunct="1">
              <a:spcBef>
                <a:spcPct val="50000"/>
              </a:spcBef>
            </a:pPr>
            <a:r>
              <a:rPr lang="en-GB" altLang="en-US"/>
              <a:t>√</a:t>
            </a:r>
          </a:p>
        </p:txBody>
      </p:sp>
      <p:sp>
        <p:nvSpPr>
          <p:cNvPr id="2" name="Footer Placeholder 1"/>
          <p:cNvSpPr>
            <a:spLocks noGrp="1"/>
          </p:cNvSpPr>
          <p:nvPr>
            <p:ph type="ftr" sz="quarter" idx="11"/>
          </p:nvPr>
        </p:nvSpPr>
        <p:spPr/>
        <p:txBody>
          <a:bodyPr/>
          <a:lstStyle/>
          <a:p>
            <a:r>
              <a:rPr lang="en-GB"/>
              <a:t>CH2022</a:t>
            </a:r>
          </a:p>
        </p:txBody>
      </p:sp>
      <p:sp>
        <p:nvSpPr>
          <p:cNvPr id="3" name="Slide Number Placeholder 2"/>
          <p:cNvSpPr>
            <a:spLocks noGrp="1"/>
          </p:cNvSpPr>
          <p:nvPr>
            <p:ph type="sldNum" sz="quarter" idx="12"/>
          </p:nvPr>
        </p:nvSpPr>
        <p:spPr/>
        <p:txBody>
          <a:bodyPr/>
          <a:lstStyle/>
          <a:p>
            <a:fld id="{9F26ECE6-121B-4544-A002-1797BE1A289B}" type="slidenum">
              <a:rPr lang="en-GB" smtClean="0"/>
              <a:pPr/>
              <a:t>94</a:t>
            </a:fld>
            <a:endParaRPr lang="en-GB"/>
          </a:p>
        </p:txBody>
      </p:sp>
    </p:spTree>
    <p:extLst>
      <p:ext uri="{BB962C8B-B14F-4D97-AF65-F5344CB8AC3E}">
        <p14:creationId xmlns:p14="http://schemas.microsoft.com/office/powerpoint/2010/main" val="4236370765"/>
      </p:ext>
    </p:extLst>
  </p:cSld>
  <p:clrMapOvr>
    <a:masterClrMapping/>
  </p:clrMapOvr>
  <p:transition/>
</p:sld>
</file>

<file path=ppt/slides/slide9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Footer Placeholder 5"/>
          <p:cNvSpPr>
            <a:spLocks noGrp="1"/>
          </p:cNvSpPr>
          <p:nvPr>
            <p:ph type="ftr" sz="quarter" idx="11"/>
          </p:nvPr>
        </p:nvSpPr>
        <p:spPr/>
        <p:txBody>
          <a:bodyPr/>
          <a:lstStyle/>
          <a:p>
            <a:r>
              <a:rPr lang="en-GB"/>
              <a:t>CH2022</a:t>
            </a:r>
          </a:p>
        </p:txBody>
      </p:sp>
      <p:sp>
        <p:nvSpPr>
          <p:cNvPr id="6" name="Slide Number Placeholder 6"/>
          <p:cNvSpPr>
            <a:spLocks noGrp="1"/>
          </p:cNvSpPr>
          <p:nvPr>
            <p:ph type="sldNum" sz="quarter" idx="12"/>
          </p:nvPr>
        </p:nvSpPr>
        <p:spPr/>
        <p:txBody>
          <a:bodyPr/>
          <a:lstStyle/>
          <a:p>
            <a:fld id="{99820FB8-9EB1-4891-A1B5-14715999CE3F}" type="slidenum">
              <a:rPr lang="en-GB"/>
              <a:pPr/>
              <a:t>95</a:t>
            </a:fld>
            <a:endParaRPr lang="en-GB"/>
          </a:p>
        </p:txBody>
      </p:sp>
      <p:sp>
        <p:nvSpPr>
          <p:cNvPr id="39938" name="Rectangle 2"/>
          <p:cNvSpPr>
            <a:spLocks noGrp="1" noChangeArrowheads="1"/>
          </p:cNvSpPr>
          <p:nvPr>
            <p:ph type="title"/>
          </p:nvPr>
        </p:nvSpPr>
        <p:spPr>
          <a:noFill/>
          <a:ln/>
        </p:spPr>
        <p:txBody>
          <a:bodyPr lIns="90488" tIns="44450" rIns="90488" bIns="44450" anchor="ctr"/>
          <a:lstStyle/>
          <a:p>
            <a:r>
              <a:rPr lang="en-GB" sz="2800" b="1"/>
              <a:t>Self Completed</a:t>
            </a:r>
          </a:p>
        </p:txBody>
      </p:sp>
      <p:sp>
        <p:nvSpPr>
          <p:cNvPr id="39939" name="Rectangle 3"/>
          <p:cNvSpPr>
            <a:spLocks noGrp="1" noChangeArrowheads="1"/>
          </p:cNvSpPr>
          <p:nvPr>
            <p:ph type="body" sz="half" idx="1"/>
          </p:nvPr>
        </p:nvSpPr>
        <p:spPr>
          <a:xfrm>
            <a:off x="1370013" y="1827213"/>
            <a:ext cx="3586162" cy="4114800"/>
          </a:xfrm>
          <a:noFill/>
          <a:ln/>
        </p:spPr>
        <p:txBody>
          <a:bodyPr lIns="90488" tIns="44450" rIns="90488" bIns="44450"/>
          <a:lstStyle/>
          <a:p>
            <a:r>
              <a:rPr lang="en-GB" sz="2500" b="1" dirty="0"/>
              <a:t>Why chosen</a:t>
            </a:r>
            <a:r>
              <a:rPr lang="en-GB" sz="2500" dirty="0"/>
              <a:t>?</a:t>
            </a:r>
          </a:p>
          <a:p>
            <a:pPr lvl="1"/>
            <a:r>
              <a:rPr lang="en-GB" sz="2100" dirty="0">
                <a:solidFill>
                  <a:srgbClr val="FFFF00"/>
                </a:solidFill>
              </a:rPr>
              <a:t>Interviews (Next week)</a:t>
            </a:r>
          </a:p>
          <a:p>
            <a:pPr lvl="1"/>
            <a:r>
              <a:rPr lang="en-GB" sz="2100" dirty="0">
                <a:solidFill>
                  <a:srgbClr val="FFFF00"/>
                </a:solidFill>
              </a:rPr>
              <a:t>Efficient</a:t>
            </a:r>
          </a:p>
          <a:p>
            <a:pPr lvl="1"/>
            <a:r>
              <a:rPr lang="en-GB" sz="2100" dirty="0">
                <a:solidFill>
                  <a:srgbClr val="FFFF00"/>
                </a:solidFill>
              </a:rPr>
              <a:t>Coding (Computer)</a:t>
            </a:r>
          </a:p>
          <a:p>
            <a:pPr lvl="1"/>
            <a:r>
              <a:rPr lang="en-GB" sz="2100" dirty="0">
                <a:solidFill>
                  <a:srgbClr val="FFFF00"/>
                </a:solidFill>
              </a:rPr>
              <a:t>Widely used (Govt.)</a:t>
            </a:r>
          </a:p>
        </p:txBody>
      </p:sp>
      <p:sp>
        <p:nvSpPr>
          <p:cNvPr id="39940" name="Rectangle 4"/>
          <p:cNvSpPr>
            <a:spLocks noGrp="1" noChangeArrowheads="1"/>
          </p:cNvSpPr>
          <p:nvPr>
            <p:ph type="body" sz="half" idx="2"/>
          </p:nvPr>
        </p:nvSpPr>
        <p:spPr>
          <a:xfrm>
            <a:off x="5097463" y="1827213"/>
            <a:ext cx="3586162" cy="4114800"/>
          </a:xfrm>
          <a:noFill/>
          <a:ln/>
        </p:spPr>
        <p:txBody>
          <a:bodyPr lIns="90488" tIns="44450" rIns="90488" bIns="44450"/>
          <a:lstStyle/>
          <a:p>
            <a:r>
              <a:rPr lang="en-GB" sz="2500" b="1" dirty="0"/>
              <a:t>Problems</a:t>
            </a:r>
          </a:p>
          <a:p>
            <a:pPr lvl="1"/>
            <a:r>
              <a:rPr lang="en-GB" sz="2100" dirty="0">
                <a:solidFill>
                  <a:srgbClr val="FFFF00"/>
                </a:solidFill>
              </a:rPr>
              <a:t>Superficial</a:t>
            </a:r>
          </a:p>
          <a:p>
            <a:pPr lvl="1"/>
            <a:r>
              <a:rPr lang="en-GB" sz="2100" dirty="0">
                <a:solidFill>
                  <a:srgbClr val="FFFF00"/>
                </a:solidFill>
              </a:rPr>
              <a:t>Honesty / checks</a:t>
            </a:r>
          </a:p>
          <a:p>
            <a:pPr lvl="1"/>
            <a:r>
              <a:rPr lang="en-GB" sz="2100" dirty="0">
                <a:solidFill>
                  <a:srgbClr val="FFFF00"/>
                </a:solidFill>
              </a:rPr>
              <a:t>Predetermined definitions</a:t>
            </a:r>
          </a:p>
          <a:p>
            <a:pPr lvl="1"/>
            <a:r>
              <a:rPr lang="en-GB" sz="2100" dirty="0">
                <a:solidFill>
                  <a:srgbClr val="FFFF00"/>
                </a:solidFill>
              </a:rPr>
              <a:t>Cost</a:t>
            </a:r>
          </a:p>
          <a:p>
            <a:pPr lvl="1"/>
            <a:r>
              <a:rPr lang="en-GB" sz="2100" dirty="0">
                <a:solidFill>
                  <a:srgbClr val="FFFF00"/>
                </a:solidFill>
              </a:rPr>
              <a:t>Wording</a:t>
            </a:r>
          </a:p>
          <a:p>
            <a:pPr lvl="1"/>
            <a:r>
              <a:rPr lang="en-GB" sz="2100" dirty="0">
                <a:solidFill>
                  <a:srgbClr val="FFFF00"/>
                </a:solidFill>
              </a:rPr>
              <a:t>Interpretation</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9938"/>
                                        </p:tgtEl>
                                        <p:attrNameLst>
                                          <p:attrName>style.visibility</p:attrName>
                                        </p:attrNameLst>
                                      </p:cBhvr>
                                      <p:to>
                                        <p:strVal val="visible"/>
                                      </p:to>
                                    </p:set>
                                    <p:animEffect transition="in" filter="fade">
                                      <p:cBhvr>
                                        <p:cTn id="7" dur="2000"/>
                                        <p:tgtEl>
                                          <p:spTgt spid="39938"/>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39939">
                                            <p:txEl>
                                              <p:pRg st="0" end="0"/>
                                            </p:txEl>
                                          </p:spTgt>
                                        </p:tgtEl>
                                        <p:attrNameLst>
                                          <p:attrName>style.visibility</p:attrName>
                                        </p:attrNameLst>
                                      </p:cBhvr>
                                      <p:to>
                                        <p:strVal val="visible"/>
                                      </p:to>
                                    </p:set>
                                    <p:animEffect transition="in" filter="randombar(horizontal)">
                                      <p:cBhvr>
                                        <p:cTn id="12" dur="500"/>
                                        <p:tgtEl>
                                          <p:spTgt spid="39939">
                                            <p:txEl>
                                              <p:pRg st="0" end="0"/>
                                            </p:txEl>
                                          </p:spTgt>
                                        </p:tgtEl>
                                      </p:cBhvr>
                                    </p:animEffect>
                                  </p:childTnLst>
                                </p:cTn>
                              </p:par>
                              <p:par>
                                <p:cTn id="13" presetID="14" presetClass="entr" presetSubtype="10" fill="hold" grpId="0" nodeType="withEffect">
                                  <p:stCondLst>
                                    <p:cond delay="0"/>
                                  </p:stCondLst>
                                  <p:childTnLst>
                                    <p:set>
                                      <p:cBhvr>
                                        <p:cTn id="14" dur="1" fill="hold">
                                          <p:stCondLst>
                                            <p:cond delay="0"/>
                                          </p:stCondLst>
                                        </p:cTn>
                                        <p:tgtEl>
                                          <p:spTgt spid="39939">
                                            <p:txEl>
                                              <p:pRg st="1" end="1"/>
                                            </p:txEl>
                                          </p:spTgt>
                                        </p:tgtEl>
                                        <p:attrNameLst>
                                          <p:attrName>style.visibility</p:attrName>
                                        </p:attrNameLst>
                                      </p:cBhvr>
                                      <p:to>
                                        <p:strVal val="visible"/>
                                      </p:to>
                                    </p:set>
                                    <p:animEffect transition="in" filter="randombar(horizontal)">
                                      <p:cBhvr>
                                        <p:cTn id="15" dur="500"/>
                                        <p:tgtEl>
                                          <p:spTgt spid="39939">
                                            <p:txEl>
                                              <p:pRg st="1" end="1"/>
                                            </p:txEl>
                                          </p:spTgt>
                                        </p:tgtEl>
                                      </p:cBhvr>
                                    </p:animEffect>
                                  </p:childTnLst>
                                </p:cTn>
                              </p:par>
                              <p:par>
                                <p:cTn id="16" presetID="14" presetClass="entr" presetSubtype="10" fill="hold" grpId="0" nodeType="withEffect">
                                  <p:stCondLst>
                                    <p:cond delay="0"/>
                                  </p:stCondLst>
                                  <p:childTnLst>
                                    <p:set>
                                      <p:cBhvr>
                                        <p:cTn id="17" dur="1" fill="hold">
                                          <p:stCondLst>
                                            <p:cond delay="0"/>
                                          </p:stCondLst>
                                        </p:cTn>
                                        <p:tgtEl>
                                          <p:spTgt spid="39939">
                                            <p:txEl>
                                              <p:pRg st="2" end="2"/>
                                            </p:txEl>
                                          </p:spTgt>
                                        </p:tgtEl>
                                        <p:attrNameLst>
                                          <p:attrName>style.visibility</p:attrName>
                                        </p:attrNameLst>
                                      </p:cBhvr>
                                      <p:to>
                                        <p:strVal val="visible"/>
                                      </p:to>
                                    </p:set>
                                    <p:animEffect transition="in" filter="randombar(horizontal)">
                                      <p:cBhvr>
                                        <p:cTn id="18" dur="500"/>
                                        <p:tgtEl>
                                          <p:spTgt spid="39939">
                                            <p:txEl>
                                              <p:pRg st="2" end="2"/>
                                            </p:txEl>
                                          </p:spTgt>
                                        </p:tgtEl>
                                      </p:cBhvr>
                                    </p:animEffect>
                                  </p:childTnLst>
                                </p:cTn>
                              </p:par>
                              <p:par>
                                <p:cTn id="19" presetID="14" presetClass="entr" presetSubtype="10" fill="hold" grpId="0" nodeType="withEffect">
                                  <p:stCondLst>
                                    <p:cond delay="0"/>
                                  </p:stCondLst>
                                  <p:childTnLst>
                                    <p:set>
                                      <p:cBhvr>
                                        <p:cTn id="20" dur="1" fill="hold">
                                          <p:stCondLst>
                                            <p:cond delay="0"/>
                                          </p:stCondLst>
                                        </p:cTn>
                                        <p:tgtEl>
                                          <p:spTgt spid="39939">
                                            <p:txEl>
                                              <p:pRg st="3" end="3"/>
                                            </p:txEl>
                                          </p:spTgt>
                                        </p:tgtEl>
                                        <p:attrNameLst>
                                          <p:attrName>style.visibility</p:attrName>
                                        </p:attrNameLst>
                                      </p:cBhvr>
                                      <p:to>
                                        <p:strVal val="visible"/>
                                      </p:to>
                                    </p:set>
                                    <p:animEffect transition="in" filter="randombar(horizontal)">
                                      <p:cBhvr>
                                        <p:cTn id="21" dur="500"/>
                                        <p:tgtEl>
                                          <p:spTgt spid="39939">
                                            <p:txEl>
                                              <p:pRg st="3" end="3"/>
                                            </p:txEl>
                                          </p:spTgt>
                                        </p:tgtEl>
                                      </p:cBhvr>
                                    </p:animEffect>
                                  </p:childTnLst>
                                </p:cTn>
                              </p:par>
                              <p:par>
                                <p:cTn id="22" presetID="14" presetClass="entr" presetSubtype="10" fill="hold" grpId="0" nodeType="withEffect">
                                  <p:stCondLst>
                                    <p:cond delay="0"/>
                                  </p:stCondLst>
                                  <p:childTnLst>
                                    <p:set>
                                      <p:cBhvr>
                                        <p:cTn id="23" dur="1" fill="hold">
                                          <p:stCondLst>
                                            <p:cond delay="0"/>
                                          </p:stCondLst>
                                        </p:cTn>
                                        <p:tgtEl>
                                          <p:spTgt spid="39939">
                                            <p:txEl>
                                              <p:pRg st="4" end="4"/>
                                            </p:txEl>
                                          </p:spTgt>
                                        </p:tgtEl>
                                        <p:attrNameLst>
                                          <p:attrName>style.visibility</p:attrName>
                                        </p:attrNameLst>
                                      </p:cBhvr>
                                      <p:to>
                                        <p:strVal val="visible"/>
                                      </p:to>
                                    </p:set>
                                    <p:animEffect transition="in" filter="randombar(horizontal)">
                                      <p:cBhvr>
                                        <p:cTn id="24" dur="500"/>
                                        <p:tgtEl>
                                          <p:spTgt spid="39939">
                                            <p:txEl>
                                              <p:pRg st="4" end="4"/>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31" presetClass="entr" presetSubtype="0" fill="hold" grpId="0" nodeType="clickEffect">
                                  <p:stCondLst>
                                    <p:cond delay="0"/>
                                  </p:stCondLst>
                                  <p:childTnLst>
                                    <p:set>
                                      <p:cBhvr>
                                        <p:cTn id="28" dur="1" fill="hold">
                                          <p:stCondLst>
                                            <p:cond delay="0"/>
                                          </p:stCondLst>
                                        </p:cTn>
                                        <p:tgtEl>
                                          <p:spTgt spid="39940">
                                            <p:txEl>
                                              <p:pRg st="0" end="0"/>
                                            </p:txEl>
                                          </p:spTgt>
                                        </p:tgtEl>
                                        <p:attrNameLst>
                                          <p:attrName>style.visibility</p:attrName>
                                        </p:attrNameLst>
                                      </p:cBhvr>
                                      <p:to>
                                        <p:strVal val="visible"/>
                                      </p:to>
                                    </p:set>
                                    <p:anim calcmode="lin" valueType="num">
                                      <p:cBhvr>
                                        <p:cTn id="29" dur="1000" fill="hold"/>
                                        <p:tgtEl>
                                          <p:spTgt spid="39940">
                                            <p:txEl>
                                              <p:pRg st="0" end="0"/>
                                            </p:txEl>
                                          </p:spTgt>
                                        </p:tgtEl>
                                        <p:attrNameLst>
                                          <p:attrName>ppt_w</p:attrName>
                                        </p:attrNameLst>
                                      </p:cBhvr>
                                      <p:tavLst>
                                        <p:tav tm="0">
                                          <p:val>
                                            <p:fltVal val="0"/>
                                          </p:val>
                                        </p:tav>
                                        <p:tav tm="100000">
                                          <p:val>
                                            <p:strVal val="#ppt_w"/>
                                          </p:val>
                                        </p:tav>
                                      </p:tavLst>
                                    </p:anim>
                                    <p:anim calcmode="lin" valueType="num">
                                      <p:cBhvr>
                                        <p:cTn id="30" dur="1000" fill="hold"/>
                                        <p:tgtEl>
                                          <p:spTgt spid="39940">
                                            <p:txEl>
                                              <p:pRg st="0" end="0"/>
                                            </p:txEl>
                                          </p:spTgt>
                                        </p:tgtEl>
                                        <p:attrNameLst>
                                          <p:attrName>ppt_h</p:attrName>
                                        </p:attrNameLst>
                                      </p:cBhvr>
                                      <p:tavLst>
                                        <p:tav tm="0">
                                          <p:val>
                                            <p:fltVal val="0"/>
                                          </p:val>
                                        </p:tav>
                                        <p:tav tm="100000">
                                          <p:val>
                                            <p:strVal val="#ppt_h"/>
                                          </p:val>
                                        </p:tav>
                                      </p:tavLst>
                                    </p:anim>
                                    <p:anim calcmode="lin" valueType="num">
                                      <p:cBhvr>
                                        <p:cTn id="31" dur="1000" fill="hold"/>
                                        <p:tgtEl>
                                          <p:spTgt spid="39940">
                                            <p:txEl>
                                              <p:pRg st="0" end="0"/>
                                            </p:txEl>
                                          </p:spTgt>
                                        </p:tgtEl>
                                        <p:attrNameLst>
                                          <p:attrName>style.rotation</p:attrName>
                                        </p:attrNameLst>
                                      </p:cBhvr>
                                      <p:tavLst>
                                        <p:tav tm="0">
                                          <p:val>
                                            <p:fltVal val="90"/>
                                          </p:val>
                                        </p:tav>
                                        <p:tav tm="100000">
                                          <p:val>
                                            <p:fltVal val="0"/>
                                          </p:val>
                                        </p:tav>
                                      </p:tavLst>
                                    </p:anim>
                                    <p:animEffect transition="in" filter="fade">
                                      <p:cBhvr>
                                        <p:cTn id="32" dur="1000"/>
                                        <p:tgtEl>
                                          <p:spTgt spid="39940">
                                            <p:txEl>
                                              <p:pRg st="0" end="0"/>
                                            </p:txEl>
                                          </p:spTgt>
                                        </p:tgtEl>
                                      </p:cBhvr>
                                    </p:animEffect>
                                  </p:childTnLst>
                                </p:cTn>
                              </p:par>
                              <p:par>
                                <p:cTn id="33" presetID="31" presetClass="entr" presetSubtype="0" fill="hold" grpId="0" nodeType="withEffect">
                                  <p:stCondLst>
                                    <p:cond delay="0"/>
                                  </p:stCondLst>
                                  <p:childTnLst>
                                    <p:set>
                                      <p:cBhvr>
                                        <p:cTn id="34" dur="1" fill="hold">
                                          <p:stCondLst>
                                            <p:cond delay="0"/>
                                          </p:stCondLst>
                                        </p:cTn>
                                        <p:tgtEl>
                                          <p:spTgt spid="39940">
                                            <p:txEl>
                                              <p:pRg st="1" end="1"/>
                                            </p:txEl>
                                          </p:spTgt>
                                        </p:tgtEl>
                                        <p:attrNameLst>
                                          <p:attrName>style.visibility</p:attrName>
                                        </p:attrNameLst>
                                      </p:cBhvr>
                                      <p:to>
                                        <p:strVal val="visible"/>
                                      </p:to>
                                    </p:set>
                                    <p:anim calcmode="lin" valueType="num">
                                      <p:cBhvr>
                                        <p:cTn id="35" dur="1000" fill="hold"/>
                                        <p:tgtEl>
                                          <p:spTgt spid="39940">
                                            <p:txEl>
                                              <p:pRg st="1" end="1"/>
                                            </p:txEl>
                                          </p:spTgt>
                                        </p:tgtEl>
                                        <p:attrNameLst>
                                          <p:attrName>ppt_w</p:attrName>
                                        </p:attrNameLst>
                                      </p:cBhvr>
                                      <p:tavLst>
                                        <p:tav tm="0">
                                          <p:val>
                                            <p:fltVal val="0"/>
                                          </p:val>
                                        </p:tav>
                                        <p:tav tm="100000">
                                          <p:val>
                                            <p:strVal val="#ppt_w"/>
                                          </p:val>
                                        </p:tav>
                                      </p:tavLst>
                                    </p:anim>
                                    <p:anim calcmode="lin" valueType="num">
                                      <p:cBhvr>
                                        <p:cTn id="36" dur="1000" fill="hold"/>
                                        <p:tgtEl>
                                          <p:spTgt spid="39940">
                                            <p:txEl>
                                              <p:pRg st="1" end="1"/>
                                            </p:txEl>
                                          </p:spTgt>
                                        </p:tgtEl>
                                        <p:attrNameLst>
                                          <p:attrName>ppt_h</p:attrName>
                                        </p:attrNameLst>
                                      </p:cBhvr>
                                      <p:tavLst>
                                        <p:tav tm="0">
                                          <p:val>
                                            <p:fltVal val="0"/>
                                          </p:val>
                                        </p:tav>
                                        <p:tav tm="100000">
                                          <p:val>
                                            <p:strVal val="#ppt_h"/>
                                          </p:val>
                                        </p:tav>
                                      </p:tavLst>
                                    </p:anim>
                                    <p:anim calcmode="lin" valueType="num">
                                      <p:cBhvr>
                                        <p:cTn id="37" dur="1000" fill="hold"/>
                                        <p:tgtEl>
                                          <p:spTgt spid="39940">
                                            <p:txEl>
                                              <p:pRg st="1" end="1"/>
                                            </p:txEl>
                                          </p:spTgt>
                                        </p:tgtEl>
                                        <p:attrNameLst>
                                          <p:attrName>style.rotation</p:attrName>
                                        </p:attrNameLst>
                                      </p:cBhvr>
                                      <p:tavLst>
                                        <p:tav tm="0">
                                          <p:val>
                                            <p:fltVal val="90"/>
                                          </p:val>
                                        </p:tav>
                                        <p:tav tm="100000">
                                          <p:val>
                                            <p:fltVal val="0"/>
                                          </p:val>
                                        </p:tav>
                                      </p:tavLst>
                                    </p:anim>
                                    <p:animEffect transition="in" filter="fade">
                                      <p:cBhvr>
                                        <p:cTn id="38" dur="1000"/>
                                        <p:tgtEl>
                                          <p:spTgt spid="39940">
                                            <p:txEl>
                                              <p:pRg st="1" end="1"/>
                                            </p:txEl>
                                          </p:spTgt>
                                        </p:tgtEl>
                                      </p:cBhvr>
                                    </p:animEffect>
                                  </p:childTnLst>
                                </p:cTn>
                              </p:par>
                              <p:par>
                                <p:cTn id="39" presetID="31" presetClass="entr" presetSubtype="0" fill="hold" grpId="0" nodeType="withEffect">
                                  <p:stCondLst>
                                    <p:cond delay="0"/>
                                  </p:stCondLst>
                                  <p:childTnLst>
                                    <p:set>
                                      <p:cBhvr>
                                        <p:cTn id="40" dur="1" fill="hold">
                                          <p:stCondLst>
                                            <p:cond delay="0"/>
                                          </p:stCondLst>
                                        </p:cTn>
                                        <p:tgtEl>
                                          <p:spTgt spid="39940">
                                            <p:txEl>
                                              <p:pRg st="2" end="2"/>
                                            </p:txEl>
                                          </p:spTgt>
                                        </p:tgtEl>
                                        <p:attrNameLst>
                                          <p:attrName>style.visibility</p:attrName>
                                        </p:attrNameLst>
                                      </p:cBhvr>
                                      <p:to>
                                        <p:strVal val="visible"/>
                                      </p:to>
                                    </p:set>
                                    <p:anim calcmode="lin" valueType="num">
                                      <p:cBhvr>
                                        <p:cTn id="41" dur="1000" fill="hold"/>
                                        <p:tgtEl>
                                          <p:spTgt spid="39940">
                                            <p:txEl>
                                              <p:pRg st="2" end="2"/>
                                            </p:txEl>
                                          </p:spTgt>
                                        </p:tgtEl>
                                        <p:attrNameLst>
                                          <p:attrName>ppt_w</p:attrName>
                                        </p:attrNameLst>
                                      </p:cBhvr>
                                      <p:tavLst>
                                        <p:tav tm="0">
                                          <p:val>
                                            <p:fltVal val="0"/>
                                          </p:val>
                                        </p:tav>
                                        <p:tav tm="100000">
                                          <p:val>
                                            <p:strVal val="#ppt_w"/>
                                          </p:val>
                                        </p:tav>
                                      </p:tavLst>
                                    </p:anim>
                                    <p:anim calcmode="lin" valueType="num">
                                      <p:cBhvr>
                                        <p:cTn id="42" dur="1000" fill="hold"/>
                                        <p:tgtEl>
                                          <p:spTgt spid="39940">
                                            <p:txEl>
                                              <p:pRg st="2" end="2"/>
                                            </p:txEl>
                                          </p:spTgt>
                                        </p:tgtEl>
                                        <p:attrNameLst>
                                          <p:attrName>ppt_h</p:attrName>
                                        </p:attrNameLst>
                                      </p:cBhvr>
                                      <p:tavLst>
                                        <p:tav tm="0">
                                          <p:val>
                                            <p:fltVal val="0"/>
                                          </p:val>
                                        </p:tav>
                                        <p:tav tm="100000">
                                          <p:val>
                                            <p:strVal val="#ppt_h"/>
                                          </p:val>
                                        </p:tav>
                                      </p:tavLst>
                                    </p:anim>
                                    <p:anim calcmode="lin" valueType="num">
                                      <p:cBhvr>
                                        <p:cTn id="43" dur="1000" fill="hold"/>
                                        <p:tgtEl>
                                          <p:spTgt spid="39940">
                                            <p:txEl>
                                              <p:pRg st="2" end="2"/>
                                            </p:txEl>
                                          </p:spTgt>
                                        </p:tgtEl>
                                        <p:attrNameLst>
                                          <p:attrName>style.rotation</p:attrName>
                                        </p:attrNameLst>
                                      </p:cBhvr>
                                      <p:tavLst>
                                        <p:tav tm="0">
                                          <p:val>
                                            <p:fltVal val="90"/>
                                          </p:val>
                                        </p:tav>
                                        <p:tav tm="100000">
                                          <p:val>
                                            <p:fltVal val="0"/>
                                          </p:val>
                                        </p:tav>
                                      </p:tavLst>
                                    </p:anim>
                                    <p:animEffect transition="in" filter="fade">
                                      <p:cBhvr>
                                        <p:cTn id="44" dur="1000"/>
                                        <p:tgtEl>
                                          <p:spTgt spid="39940">
                                            <p:txEl>
                                              <p:pRg st="2" end="2"/>
                                            </p:txEl>
                                          </p:spTgt>
                                        </p:tgtEl>
                                      </p:cBhvr>
                                    </p:animEffect>
                                  </p:childTnLst>
                                </p:cTn>
                              </p:par>
                              <p:par>
                                <p:cTn id="45" presetID="31" presetClass="entr" presetSubtype="0" fill="hold" grpId="0" nodeType="withEffect">
                                  <p:stCondLst>
                                    <p:cond delay="0"/>
                                  </p:stCondLst>
                                  <p:childTnLst>
                                    <p:set>
                                      <p:cBhvr>
                                        <p:cTn id="46" dur="1" fill="hold">
                                          <p:stCondLst>
                                            <p:cond delay="0"/>
                                          </p:stCondLst>
                                        </p:cTn>
                                        <p:tgtEl>
                                          <p:spTgt spid="39940">
                                            <p:txEl>
                                              <p:pRg st="3" end="3"/>
                                            </p:txEl>
                                          </p:spTgt>
                                        </p:tgtEl>
                                        <p:attrNameLst>
                                          <p:attrName>style.visibility</p:attrName>
                                        </p:attrNameLst>
                                      </p:cBhvr>
                                      <p:to>
                                        <p:strVal val="visible"/>
                                      </p:to>
                                    </p:set>
                                    <p:anim calcmode="lin" valueType="num">
                                      <p:cBhvr>
                                        <p:cTn id="47" dur="1000" fill="hold"/>
                                        <p:tgtEl>
                                          <p:spTgt spid="39940">
                                            <p:txEl>
                                              <p:pRg st="3" end="3"/>
                                            </p:txEl>
                                          </p:spTgt>
                                        </p:tgtEl>
                                        <p:attrNameLst>
                                          <p:attrName>ppt_w</p:attrName>
                                        </p:attrNameLst>
                                      </p:cBhvr>
                                      <p:tavLst>
                                        <p:tav tm="0">
                                          <p:val>
                                            <p:fltVal val="0"/>
                                          </p:val>
                                        </p:tav>
                                        <p:tav tm="100000">
                                          <p:val>
                                            <p:strVal val="#ppt_w"/>
                                          </p:val>
                                        </p:tav>
                                      </p:tavLst>
                                    </p:anim>
                                    <p:anim calcmode="lin" valueType="num">
                                      <p:cBhvr>
                                        <p:cTn id="48" dur="1000" fill="hold"/>
                                        <p:tgtEl>
                                          <p:spTgt spid="39940">
                                            <p:txEl>
                                              <p:pRg st="3" end="3"/>
                                            </p:txEl>
                                          </p:spTgt>
                                        </p:tgtEl>
                                        <p:attrNameLst>
                                          <p:attrName>ppt_h</p:attrName>
                                        </p:attrNameLst>
                                      </p:cBhvr>
                                      <p:tavLst>
                                        <p:tav tm="0">
                                          <p:val>
                                            <p:fltVal val="0"/>
                                          </p:val>
                                        </p:tav>
                                        <p:tav tm="100000">
                                          <p:val>
                                            <p:strVal val="#ppt_h"/>
                                          </p:val>
                                        </p:tav>
                                      </p:tavLst>
                                    </p:anim>
                                    <p:anim calcmode="lin" valueType="num">
                                      <p:cBhvr>
                                        <p:cTn id="49" dur="1000" fill="hold"/>
                                        <p:tgtEl>
                                          <p:spTgt spid="39940">
                                            <p:txEl>
                                              <p:pRg st="3" end="3"/>
                                            </p:txEl>
                                          </p:spTgt>
                                        </p:tgtEl>
                                        <p:attrNameLst>
                                          <p:attrName>style.rotation</p:attrName>
                                        </p:attrNameLst>
                                      </p:cBhvr>
                                      <p:tavLst>
                                        <p:tav tm="0">
                                          <p:val>
                                            <p:fltVal val="90"/>
                                          </p:val>
                                        </p:tav>
                                        <p:tav tm="100000">
                                          <p:val>
                                            <p:fltVal val="0"/>
                                          </p:val>
                                        </p:tav>
                                      </p:tavLst>
                                    </p:anim>
                                    <p:animEffect transition="in" filter="fade">
                                      <p:cBhvr>
                                        <p:cTn id="50" dur="1000"/>
                                        <p:tgtEl>
                                          <p:spTgt spid="39940">
                                            <p:txEl>
                                              <p:pRg st="3" end="3"/>
                                            </p:txEl>
                                          </p:spTgt>
                                        </p:tgtEl>
                                      </p:cBhvr>
                                    </p:animEffect>
                                  </p:childTnLst>
                                </p:cTn>
                              </p:par>
                              <p:par>
                                <p:cTn id="51" presetID="31" presetClass="entr" presetSubtype="0" fill="hold" grpId="0" nodeType="withEffect">
                                  <p:stCondLst>
                                    <p:cond delay="0"/>
                                  </p:stCondLst>
                                  <p:childTnLst>
                                    <p:set>
                                      <p:cBhvr>
                                        <p:cTn id="52" dur="1" fill="hold">
                                          <p:stCondLst>
                                            <p:cond delay="0"/>
                                          </p:stCondLst>
                                        </p:cTn>
                                        <p:tgtEl>
                                          <p:spTgt spid="39940">
                                            <p:txEl>
                                              <p:pRg st="4" end="4"/>
                                            </p:txEl>
                                          </p:spTgt>
                                        </p:tgtEl>
                                        <p:attrNameLst>
                                          <p:attrName>style.visibility</p:attrName>
                                        </p:attrNameLst>
                                      </p:cBhvr>
                                      <p:to>
                                        <p:strVal val="visible"/>
                                      </p:to>
                                    </p:set>
                                    <p:anim calcmode="lin" valueType="num">
                                      <p:cBhvr>
                                        <p:cTn id="53" dur="1000" fill="hold"/>
                                        <p:tgtEl>
                                          <p:spTgt spid="39940">
                                            <p:txEl>
                                              <p:pRg st="4" end="4"/>
                                            </p:txEl>
                                          </p:spTgt>
                                        </p:tgtEl>
                                        <p:attrNameLst>
                                          <p:attrName>ppt_w</p:attrName>
                                        </p:attrNameLst>
                                      </p:cBhvr>
                                      <p:tavLst>
                                        <p:tav tm="0">
                                          <p:val>
                                            <p:fltVal val="0"/>
                                          </p:val>
                                        </p:tav>
                                        <p:tav tm="100000">
                                          <p:val>
                                            <p:strVal val="#ppt_w"/>
                                          </p:val>
                                        </p:tav>
                                      </p:tavLst>
                                    </p:anim>
                                    <p:anim calcmode="lin" valueType="num">
                                      <p:cBhvr>
                                        <p:cTn id="54" dur="1000" fill="hold"/>
                                        <p:tgtEl>
                                          <p:spTgt spid="39940">
                                            <p:txEl>
                                              <p:pRg st="4" end="4"/>
                                            </p:txEl>
                                          </p:spTgt>
                                        </p:tgtEl>
                                        <p:attrNameLst>
                                          <p:attrName>ppt_h</p:attrName>
                                        </p:attrNameLst>
                                      </p:cBhvr>
                                      <p:tavLst>
                                        <p:tav tm="0">
                                          <p:val>
                                            <p:fltVal val="0"/>
                                          </p:val>
                                        </p:tav>
                                        <p:tav tm="100000">
                                          <p:val>
                                            <p:strVal val="#ppt_h"/>
                                          </p:val>
                                        </p:tav>
                                      </p:tavLst>
                                    </p:anim>
                                    <p:anim calcmode="lin" valueType="num">
                                      <p:cBhvr>
                                        <p:cTn id="55" dur="1000" fill="hold"/>
                                        <p:tgtEl>
                                          <p:spTgt spid="39940">
                                            <p:txEl>
                                              <p:pRg st="4" end="4"/>
                                            </p:txEl>
                                          </p:spTgt>
                                        </p:tgtEl>
                                        <p:attrNameLst>
                                          <p:attrName>style.rotation</p:attrName>
                                        </p:attrNameLst>
                                      </p:cBhvr>
                                      <p:tavLst>
                                        <p:tav tm="0">
                                          <p:val>
                                            <p:fltVal val="90"/>
                                          </p:val>
                                        </p:tav>
                                        <p:tav tm="100000">
                                          <p:val>
                                            <p:fltVal val="0"/>
                                          </p:val>
                                        </p:tav>
                                      </p:tavLst>
                                    </p:anim>
                                    <p:animEffect transition="in" filter="fade">
                                      <p:cBhvr>
                                        <p:cTn id="56" dur="1000"/>
                                        <p:tgtEl>
                                          <p:spTgt spid="39940">
                                            <p:txEl>
                                              <p:pRg st="4" end="4"/>
                                            </p:txEl>
                                          </p:spTgt>
                                        </p:tgtEl>
                                      </p:cBhvr>
                                    </p:animEffect>
                                  </p:childTnLst>
                                </p:cTn>
                              </p:par>
                              <p:par>
                                <p:cTn id="57" presetID="31" presetClass="entr" presetSubtype="0" fill="hold" grpId="0" nodeType="withEffect">
                                  <p:stCondLst>
                                    <p:cond delay="0"/>
                                  </p:stCondLst>
                                  <p:childTnLst>
                                    <p:set>
                                      <p:cBhvr>
                                        <p:cTn id="58" dur="1" fill="hold">
                                          <p:stCondLst>
                                            <p:cond delay="0"/>
                                          </p:stCondLst>
                                        </p:cTn>
                                        <p:tgtEl>
                                          <p:spTgt spid="39940">
                                            <p:txEl>
                                              <p:pRg st="5" end="5"/>
                                            </p:txEl>
                                          </p:spTgt>
                                        </p:tgtEl>
                                        <p:attrNameLst>
                                          <p:attrName>style.visibility</p:attrName>
                                        </p:attrNameLst>
                                      </p:cBhvr>
                                      <p:to>
                                        <p:strVal val="visible"/>
                                      </p:to>
                                    </p:set>
                                    <p:anim calcmode="lin" valueType="num">
                                      <p:cBhvr>
                                        <p:cTn id="59" dur="1000" fill="hold"/>
                                        <p:tgtEl>
                                          <p:spTgt spid="39940">
                                            <p:txEl>
                                              <p:pRg st="5" end="5"/>
                                            </p:txEl>
                                          </p:spTgt>
                                        </p:tgtEl>
                                        <p:attrNameLst>
                                          <p:attrName>ppt_w</p:attrName>
                                        </p:attrNameLst>
                                      </p:cBhvr>
                                      <p:tavLst>
                                        <p:tav tm="0">
                                          <p:val>
                                            <p:fltVal val="0"/>
                                          </p:val>
                                        </p:tav>
                                        <p:tav tm="100000">
                                          <p:val>
                                            <p:strVal val="#ppt_w"/>
                                          </p:val>
                                        </p:tav>
                                      </p:tavLst>
                                    </p:anim>
                                    <p:anim calcmode="lin" valueType="num">
                                      <p:cBhvr>
                                        <p:cTn id="60" dur="1000" fill="hold"/>
                                        <p:tgtEl>
                                          <p:spTgt spid="39940">
                                            <p:txEl>
                                              <p:pRg st="5" end="5"/>
                                            </p:txEl>
                                          </p:spTgt>
                                        </p:tgtEl>
                                        <p:attrNameLst>
                                          <p:attrName>ppt_h</p:attrName>
                                        </p:attrNameLst>
                                      </p:cBhvr>
                                      <p:tavLst>
                                        <p:tav tm="0">
                                          <p:val>
                                            <p:fltVal val="0"/>
                                          </p:val>
                                        </p:tav>
                                        <p:tav tm="100000">
                                          <p:val>
                                            <p:strVal val="#ppt_h"/>
                                          </p:val>
                                        </p:tav>
                                      </p:tavLst>
                                    </p:anim>
                                    <p:anim calcmode="lin" valueType="num">
                                      <p:cBhvr>
                                        <p:cTn id="61" dur="1000" fill="hold"/>
                                        <p:tgtEl>
                                          <p:spTgt spid="39940">
                                            <p:txEl>
                                              <p:pRg st="5" end="5"/>
                                            </p:txEl>
                                          </p:spTgt>
                                        </p:tgtEl>
                                        <p:attrNameLst>
                                          <p:attrName>style.rotation</p:attrName>
                                        </p:attrNameLst>
                                      </p:cBhvr>
                                      <p:tavLst>
                                        <p:tav tm="0">
                                          <p:val>
                                            <p:fltVal val="90"/>
                                          </p:val>
                                        </p:tav>
                                        <p:tav tm="100000">
                                          <p:val>
                                            <p:fltVal val="0"/>
                                          </p:val>
                                        </p:tav>
                                      </p:tavLst>
                                    </p:anim>
                                    <p:animEffect transition="in" filter="fade">
                                      <p:cBhvr>
                                        <p:cTn id="62" dur="1000"/>
                                        <p:tgtEl>
                                          <p:spTgt spid="39940">
                                            <p:txEl>
                                              <p:pRg st="5" end="5"/>
                                            </p:txEl>
                                          </p:spTgt>
                                        </p:tgtEl>
                                      </p:cBhvr>
                                    </p:animEffect>
                                  </p:childTnLst>
                                </p:cTn>
                              </p:par>
                              <p:par>
                                <p:cTn id="63" presetID="31" presetClass="entr" presetSubtype="0" fill="hold" grpId="0" nodeType="withEffect">
                                  <p:stCondLst>
                                    <p:cond delay="0"/>
                                  </p:stCondLst>
                                  <p:childTnLst>
                                    <p:set>
                                      <p:cBhvr>
                                        <p:cTn id="64" dur="1" fill="hold">
                                          <p:stCondLst>
                                            <p:cond delay="0"/>
                                          </p:stCondLst>
                                        </p:cTn>
                                        <p:tgtEl>
                                          <p:spTgt spid="39940">
                                            <p:txEl>
                                              <p:pRg st="6" end="6"/>
                                            </p:txEl>
                                          </p:spTgt>
                                        </p:tgtEl>
                                        <p:attrNameLst>
                                          <p:attrName>style.visibility</p:attrName>
                                        </p:attrNameLst>
                                      </p:cBhvr>
                                      <p:to>
                                        <p:strVal val="visible"/>
                                      </p:to>
                                    </p:set>
                                    <p:anim calcmode="lin" valueType="num">
                                      <p:cBhvr>
                                        <p:cTn id="65" dur="1000" fill="hold"/>
                                        <p:tgtEl>
                                          <p:spTgt spid="39940">
                                            <p:txEl>
                                              <p:pRg st="6" end="6"/>
                                            </p:txEl>
                                          </p:spTgt>
                                        </p:tgtEl>
                                        <p:attrNameLst>
                                          <p:attrName>ppt_w</p:attrName>
                                        </p:attrNameLst>
                                      </p:cBhvr>
                                      <p:tavLst>
                                        <p:tav tm="0">
                                          <p:val>
                                            <p:fltVal val="0"/>
                                          </p:val>
                                        </p:tav>
                                        <p:tav tm="100000">
                                          <p:val>
                                            <p:strVal val="#ppt_w"/>
                                          </p:val>
                                        </p:tav>
                                      </p:tavLst>
                                    </p:anim>
                                    <p:anim calcmode="lin" valueType="num">
                                      <p:cBhvr>
                                        <p:cTn id="66" dur="1000" fill="hold"/>
                                        <p:tgtEl>
                                          <p:spTgt spid="39940">
                                            <p:txEl>
                                              <p:pRg st="6" end="6"/>
                                            </p:txEl>
                                          </p:spTgt>
                                        </p:tgtEl>
                                        <p:attrNameLst>
                                          <p:attrName>ppt_h</p:attrName>
                                        </p:attrNameLst>
                                      </p:cBhvr>
                                      <p:tavLst>
                                        <p:tav tm="0">
                                          <p:val>
                                            <p:fltVal val="0"/>
                                          </p:val>
                                        </p:tav>
                                        <p:tav tm="100000">
                                          <p:val>
                                            <p:strVal val="#ppt_h"/>
                                          </p:val>
                                        </p:tav>
                                      </p:tavLst>
                                    </p:anim>
                                    <p:anim calcmode="lin" valueType="num">
                                      <p:cBhvr>
                                        <p:cTn id="67" dur="1000" fill="hold"/>
                                        <p:tgtEl>
                                          <p:spTgt spid="39940">
                                            <p:txEl>
                                              <p:pRg st="6" end="6"/>
                                            </p:txEl>
                                          </p:spTgt>
                                        </p:tgtEl>
                                        <p:attrNameLst>
                                          <p:attrName>style.rotation</p:attrName>
                                        </p:attrNameLst>
                                      </p:cBhvr>
                                      <p:tavLst>
                                        <p:tav tm="0">
                                          <p:val>
                                            <p:fltVal val="90"/>
                                          </p:val>
                                        </p:tav>
                                        <p:tav tm="100000">
                                          <p:val>
                                            <p:fltVal val="0"/>
                                          </p:val>
                                        </p:tav>
                                      </p:tavLst>
                                    </p:anim>
                                    <p:animEffect transition="in" filter="fade">
                                      <p:cBhvr>
                                        <p:cTn id="68" dur="1000"/>
                                        <p:tgtEl>
                                          <p:spTgt spid="39940">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938" grpId="0"/>
      <p:bldP spid="39939" grpId="0" build="p"/>
      <p:bldP spid="39940" grpId="0" build="p"/>
    </p:bldLst>
  </p:timing>
</p:sld>
</file>

<file path=ppt/slides/slide9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Footer Placeholder 4"/>
          <p:cNvSpPr>
            <a:spLocks noGrp="1"/>
          </p:cNvSpPr>
          <p:nvPr>
            <p:ph type="ftr" sz="quarter" idx="11"/>
          </p:nvPr>
        </p:nvSpPr>
        <p:spPr/>
        <p:txBody>
          <a:bodyPr/>
          <a:lstStyle/>
          <a:p>
            <a:r>
              <a:rPr lang="en-GB"/>
              <a:t>CH2022</a:t>
            </a:r>
          </a:p>
        </p:txBody>
      </p:sp>
      <p:sp>
        <p:nvSpPr>
          <p:cNvPr id="5" name="Slide Number Placeholder 5"/>
          <p:cNvSpPr>
            <a:spLocks noGrp="1"/>
          </p:cNvSpPr>
          <p:nvPr>
            <p:ph type="sldNum" sz="quarter" idx="12"/>
          </p:nvPr>
        </p:nvSpPr>
        <p:spPr/>
        <p:txBody>
          <a:bodyPr/>
          <a:lstStyle/>
          <a:p>
            <a:fld id="{3C5B3FD2-001F-4B3B-88AF-21DFF93E240C}" type="slidenum">
              <a:rPr lang="en-GB"/>
              <a:pPr/>
              <a:t>96</a:t>
            </a:fld>
            <a:endParaRPr lang="en-GB"/>
          </a:p>
        </p:txBody>
      </p:sp>
      <p:sp>
        <p:nvSpPr>
          <p:cNvPr id="40962" name="Rectangle 2"/>
          <p:cNvSpPr>
            <a:spLocks noGrp="1" noChangeArrowheads="1"/>
          </p:cNvSpPr>
          <p:nvPr>
            <p:ph type="title"/>
          </p:nvPr>
        </p:nvSpPr>
        <p:spPr>
          <a:noFill/>
          <a:ln/>
        </p:spPr>
        <p:txBody>
          <a:bodyPr lIns="90488" tIns="44450" rIns="90488" bIns="44450" anchor="ctr"/>
          <a:lstStyle/>
          <a:p>
            <a:r>
              <a:rPr lang="en-GB" sz="2800" b="1"/>
              <a:t>Designing Self-completed</a:t>
            </a:r>
          </a:p>
        </p:txBody>
      </p:sp>
      <p:sp>
        <p:nvSpPr>
          <p:cNvPr id="40963" name="Rectangle 3"/>
          <p:cNvSpPr>
            <a:spLocks noGrp="1" noChangeArrowheads="1"/>
          </p:cNvSpPr>
          <p:nvPr>
            <p:ph type="body" idx="1"/>
          </p:nvPr>
        </p:nvSpPr>
        <p:spPr>
          <a:noFill/>
          <a:ln/>
        </p:spPr>
        <p:txBody>
          <a:bodyPr lIns="90488" tIns="44450" rIns="90488" bIns="44450"/>
          <a:lstStyle/>
          <a:p>
            <a:r>
              <a:rPr lang="en-GB" sz="2500" b="1" dirty="0"/>
              <a:t>Specific Q’s are more useful than general:</a:t>
            </a:r>
          </a:p>
          <a:p>
            <a:pPr lvl="1"/>
            <a:r>
              <a:rPr lang="en-GB" dirty="0">
                <a:solidFill>
                  <a:srgbClr val="FFFF00"/>
                </a:solidFill>
              </a:rPr>
              <a:t>List the TV programmes you watched yesterday? </a:t>
            </a:r>
            <a:r>
              <a:rPr lang="en-GB" i="1" dirty="0">
                <a:solidFill>
                  <a:srgbClr val="FFFF00"/>
                </a:solidFill>
              </a:rPr>
              <a:t>(General)</a:t>
            </a:r>
            <a:endParaRPr lang="en-GB" dirty="0">
              <a:solidFill>
                <a:srgbClr val="FFFF00"/>
              </a:solidFill>
            </a:endParaRPr>
          </a:p>
          <a:p>
            <a:pPr lvl="1"/>
            <a:r>
              <a:rPr lang="en-GB" dirty="0">
                <a:solidFill>
                  <a:srgbClr val="FFFF00"/>
                </a:solidFill>
              </a:rPr>
              <a:t>Which of these programmes did you watch (list) </a:t>
            </a:r>
            <a:r>
              <a:rPr lang="en-GB" i="1" dirty="0">
                <a:solidFill>
                  <a:srgbClr val="FFFF00"/>
                </a:solidFill>
              </a:rPr>
              <a:t>(Specific)</a:t>
            </a:r>
          </a:p>
          <a:p>
            <a:r>
              <a:rPr lang="en-GB" b="1" dirty="0"/>
              <a:t>Closed Q’s should dominate</a:t>
            </a:r>
          </a:p>
          <a:p>
            <a:pPr lvl="1"/>
            <a:r>
              <a:rPr lang="en-GB" dirty="0">
                <a:solidFill>
                  <a:srgbClr val="FFFF00"/>
                </a:solidFill>
              </a:rPr>
              <a:t>Coding</a:t>
            </a:r>
          </a:p>
          <a:p>
            <a:pPr lvl="1"/>
            <a:r>
              <a:rPr lang="en-GB" dirty="0">
                <a:solidFill>
                  <a:srgbClr val="FFFF00"/>
                </a:solidFill>
              </a:rPr>
              <a:t>But not sensitive</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0962"/>
                                        </p:tgtEl>
                                        <p:attrNameLst>
                                          <p:attrName>style.visibility</p:attrName>
                                        </p:attrNameLst>
                                      </p:cBhvr>
                                      <p:to>
                                        <p:strVal val="visible"/>
                                      </p:to>
                                    </p:set>
                                    <p:animEffect transition="in" filter="fade">
                                      <p:cBhvr>
                                        <p:cTn id="7" dur="2000"/>
                                        <p:tgtEl>
                                          <p:spTgt spid="4096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0963">
                                            <p:txEl>
                                              <p:pRg st="0" end="0"/>
                                            </p:txEl>
                                          </p:spTgt>
                                        </p:tgtEl>
                                        <p:attrNameLst>
                                          <p:attrName>style.visibility</p:attrName>
                                        </p:attrNameLst>
                                      </p:cBhvr>
                                      <p:to>
                                        <p:strVal val="visible"/>
                                      </p:to>
                                    </p:set>
                                    <p:animEffect transition="in" filter="fade">
                                      <p:cBhvr>
                                        <p:cTn id="10" dur="2000"/>
                                        <p:tgtEl>
                                          <p:spTgt spid="40963">
                                            <p:txEl>
                                              <p:pRg st="0" end="0"/>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40963">
                                            <p:txEl>
                                              <p:pRg st="1" end="1"/>
                                            </p:txEl>
                                          </p:spTgt>
                                        </p:tgtEl>
                                        <p:attrNameLst>
                                          <p:attrName>style.visibility</p:attrName>
                                        </p:attrNameLst>
                                      </p:cBhvr>
                                      <p:to>
                                        <p:strVal val="visible"/>
                                      </p:to>
                                    </p:set>
                                    <p:animEffect transition="in" filter="fade">
                                      <p:cBhvr>
                                        <p:cTn id="13" dur="2000"/>
                                        <p:tgtEl>
                                          <p:spTgt spid="40963">
                                            <p:txEl>
                                              <p:pRg st="1" end="1"/>
                                            </p:txEl>
                                          </p:spTgt>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40963">
                                            <p:txEl>
                                              <p:pRg st="2" end="2"/>
                                            </p:txEl>
                                          </p:spTgt>
                                        </p:tgtEl>
                                        <p:attrNameLst>
                                          <p:attrName>style.visibility</p:attrName>
                                        </p:attrNameLst>
                                      </p:cBhvr>
                                      <p:to>
                                        <p:strVal val="visible"/>
                                      </p:to>
                                    </p:set>
                                    <p:animEffect transition="in" filter="fade">
                                      <p:cBhvr>
                                        <p:cTn id="16" dur="2000"/>
                                        <p:tgtEl>
                                          <p:spTgt spid="40963">
                                            <p:txEl>
                                              <p:pRg st="2" end="2"/>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40963">
                                            <p:txEl>
                                              <p:pRg st="3" end="3"/>
                                            </p:txEl>
                                          </p:spTgt>
                                        </p:tgtEl>
                                        <p:attrNameLst>
                                          <p:attrName>style.visibility</p:attrName>
                                        </p:attrNameLst>
                                      </p:cBhvr>
                                      <p:to>
                                        <p:strVal val="visible"/>
                                      </p:to>
                                    </p:set>
                                    <p:animEffect transition="in" filter="fade">
                                      <p:cBhvr>
                                        <p:cTn id="21" dur="2000"/>
                                        <p:tgtEl>
                                          <p:spTgt spid="40963">
                                            <p:txEl>
                                              <p:pRg st="3" end="3"/>
                                            </p:txEl>
                                          </p:spTgt>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40963">
                                            <p:txEl>
                                              <p:pRg st="4" end="4"/>
                                            </p:txEl>
                                          </p:spTgt>
                                        </p:tgtEl>
                                        <p:attrNameLst>
                                          <p:attrName>style.visibility</p:attrName>
                                        </p:attrNameLst>
                                      </p:cBhvr>
                                      <p:to>
                                        <p:strVal val="visible"/>
                                      </p:to>
                                    </p:set>
                                    <p:animEffect transition="in" filter="fade">
                                      <p:cBhvr>
                                        <p:cTn id="24" dur="2000"/>
                                        <p:tgtEl>
                                          <p:spTgt spid="40963">
                                            <p:txEl>
                                              <p:pRg st="4" end="4"/>
                                            </p:txEl>
                                          </p:spTgt>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40963">
                                            <p:txEl>
                                              <p:pRg st="5" end="5"/>
                                            </p:txEl>
                                          </p:spTgt>
                                        </p:tgtEl>
                                        <p:attrNameLst>
                                          <p:attrName>style.visibility</p:attrName>
                                        </p:attrNameLst>
                                      </p:cBhvr>
                                      <p:to>
                                        <p:strVal val="visible"/>
                                      </p:to>
                                    </p:set>
                                    <p:animEffect transition="in" filter="fade">
                                      <p:cBhvr>
                                        <p:cTn id="27" dur="2000"/>
                                        <p:tgtEl>
                                          <p:spTgt spid="4096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6" presetClass="entr" presetSubtype="16" fill="hold" grpId="1" nodeType="clickEffect">
                                  <p:stCondLst>
                                    <p:cond delay="0"/>
                                  </p:stCondLst>
                                  <p:childTnLst>
                                    <p:set>
                                      <p:cBhvr>
                                        <p:cTn id="31" dur="1" fill="hold">
                                          <p:stCondLst>
                                            <p:cond delay="0"/>
                                          </p:stCondLst>
                                        </p:cTn>
                                        <p:tgtEl>
                                          <p:spTgt spid="40963">
                                            <p:txEl>
                                              <p:pRg st="0" end="0"/>
                                            </p:txEl>
                                          </p:spTgt>
                                        </p:tgtEl>
                                        <p:attrNameLst>
                                          <p:attrName>style.visibility</p:attrName>
                                        </p:attrNameLst>
                                      </p:cBhvr>
                                      <p:to>
                                        <p:strVal val="visible"/>
                                      </p:to>
                                    </p:set>
                                    <p:animEffect transition="in" filter="circle(in)">
                                      <p:cBhvr>
                                        <p:cTn id="32" dur="2000"/>
                                        <p:tgtEl>
                                          <p:spTgt spid="40963">
                                            <p:txEl>
                                              <p:pRg st="0" end="0"/>
                                            </p:txEl>
                                          </p:spTgt>
                                        </p:tgtEl>
                                      </p:cBhvr>
                                    </p:animEffect>
                                  </p:childTnLst>
                                </p:cTn>
                              </p:par>
                              <p:par>
                                <p:cTn id="33" presetID="6" presetClass="entr" presetSubtype="16" fill="hold" grpId="1" nodeType="withEffect">
                                  <p:stCondLst>
                                    <p:cond delay="0"/>
                                  </p:stCondLst>
                                  <p:childTnLst>
                                    <p:set>
                                      <p:cBhvr>
                                        <p:cTn id="34" dur="1" fill="hold">
                                          <p:stCondLst>
                                            <p:cond delay="0"/>
                                          </p:stCondLst>
                                        </p:cTn>
                                        <p:tgtEl>
                                          <p:spTgt spid="40963">
                                            <p:txEl>
                                              <p:pRg st="1" end="1"/>
                                            </p:txEl>
                                          </p:spTgt>
                                        </p:tgtEl>
                                        <p:attrNameLst>
                                          <p:attrName>style.visibility</p:attrName>
                                        </p:attrNameLst>
                                      </p:cBhvr>
                                      <p:to>
                                        <p:strVal val="visible"/>
                                      </p:to>
                                    </p:set>
                                    <p:animEffect transition="in" filter="circle(in)">
                                      <p:cBhvr>
                                        <p:cTn id="35" dur="2000"/>
                                        <p:tgtEl>
                                          <p:spTgt spid="40963">
                                            <p:txEl>
                                              <p:pRg st="1" end="1"/>
                                            </p:txEl>
                                          </p:spTgt>
                                        </p:tgtEl>
                                      </p:cBhvr>
                                    </p:animEffect>
                                  </p:childTnLst>
                                </p:cTn>
                              </p:par>
                              <p:par>
                                <p:cTn id="36" presetID="6" presetClass="entr" presetSubtype="16" fill="hold" grpId="1" nodeType="withEffect">
                                  <p:stCondLst>
                                    <p:cond delay="0"/>
                                  </p:stCondLst>
                                  <p:childTnLst>
                                    <p:set>
                                      <p:cBhvr>
                                        <p:cTn id="37" dur="1" fill="hold">
                                          <p:stCondLst>
                                            <p:cond delay="0"/>
                                          </p:stCondLst>
                                        </p:cTn>
                                        <p:tgtEl>
                                          <p:spTgt spid="40963">
                                            <p:txEl>
                                              <p:pRg st="2" end="2"/>
                                            </p:txEl>
                                          </p:spTgt>
                                        </p:tgtEl>
                                        <p:attrNameLst>
                                          <p:attrName>style.visibility</p:attrName>
                                        </p:attrNameLst>
                                      </p:cBhvr>
                                      <p:to>
                                        <p:strVal val="visible"/>
                                      </p:to>
                                    </p:set>
                                    <p:animEffect transition="in" filter="circle(in)">
                                      <p:cBhvr>
                                        <p:cTn id="38" dur="2000"/>
                                        <p:tgtEl>
                                          <p:spTgt spid="40963">
                                            <p:txEl>
                                              <p:pRg st="2" end="2"/>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6" presetClass="entr" presetSubtype="16" fill="hold" grpId="1" nodeType="clickEffect">
                                  <p:stCondLst>
                                    <p:cond delay="0"/>
                                  </p:stCondLst>
                                  <p:childTnLst>
                                    <p:set>
                                      <p:cBhvr>
                                        <p:cTn id="42" dur="1" fill="hold">
                                          <p:stCondLst>
                                            <p:cond delay="0"/>
                                          </p:stCondLst>
                                        </p:cTn>
                                        <p:tgtEl>
                                          <p:spTgt spid="40963">
                                            <p:txEl>
                                              <p:pRg st="3" end="3"/>
                                            </p:txEl>
                                          </p:spTgt>
                                        </p:tgtEl>
                                        <p:attrNameLst>
                                          <p:attrName>style.visibility</p:attrName>
                                        </p:attrNameLst>
                                      </p:cBhvr>
                                      <p:to>
                                        <p:strVal val="visible"/>
                                      </p:to>
                                    </p:set>
                                    <p:animEffect transition="in" filter="circle(in)">
                                      <p:cBhvr>
                                        <p:cTn id="43" dur="2000"/>
                                        <p:tgtEl>
                                          <p:spTgt spid="40963">
                                            <p:txEl>
                                              <p:pRg st="3" end="3"/>
                                            </p:txEl>
                                          </p:spTgt>
                                        </p:tgtEl>
                                      </p:cBhvr>
                                    </p:animEffect>
                                  </p:childTnLst>
                                </p:cTn>
                              </p:par>
                              <p:par>
                                <p:cTn id="44" presetID="6" presetClass="entr" presetSubtype="16" fill="hold" grpId="1" nodeType="withEffect">
                                  <p:stCondLst>
                                    <p:cond delay="0"/>
                                  </p:stCondLst>
                                  <p:childTnLst>
                                    <p:set>
                                      <p:cBhvr>
                                        <p:cTn id="45" dur="1" fill="hold">
                                          <p:stCondLst>
                                            <p:cond delay="0"/>
                                          </p:stCondLst>
                                        </p:cTn>
                                        <p:tgtEl>
                                          <p:spTgt spid="40963">
                                            <p:txEl>
                                              <p:pRg st="4" end="4"/>
                                            </p:txEl>
                                          </p:spTgt>
                                        </p:tgtEl>
                                        <p:attrNameLst>
                                          <p:attrName>style.visibility</p:attrName>
                                        </p:attrNameLst>
                                      </p:cBhvr>
                                      <p:to>
                                        <p:strVal val="visible"/>
                                      </p:to>
                                    </p:set>
                                    <p:animEffect transition="in" filter="circle(in)">
                                      <p:cBhvr>
                                        <p:cTn id="46" dur="2000"/>
                                        <p:tgtEl>
                                          <p:spTgt spid="40963">
                                            <p:txEl>
                                              <p:pRg st="4" end="4"/>
                                            </p:txEl>
                                          </p:spTgt>
                                        </p:tgtEl>
                                      </p:cBhvr>
                                    </p:animEffect>
                                  </p:childTnLst>
                                </p:cTn>
                              </p:par>
                              <p:par>
                                <p:cTn id="47" presetID="6" presetClass="entr" presetSubtype="16" fill="hold" grpId="1" nodeType="withEffect">
                                  <p:stCondLst>
                                    <p:cond delay="0"/>
                                  </p:stCondLst>
                                  <p:childTnLst>
                                    <p:set>
                                      <p:cBhvr>
                                        <p:cTn id="48" dur="1" fill="hold">
                                          <p:stCondLst>
                                            <p:cond delay="0"/>
                                          </p:stCondLst>
                                        </p:cTn>
                                        <p:tgtEl>
                                          <p:spTgt spid="40963">
                                            <p:txEl>
                                              <p:pRg st="5" end="5"/>
                                            </p:txEl>
                                          </p:spTgt>
                                        </p:tgtEl>
                                        <p:attrNameLst>
                                          <p:attrName>style.visibility</p:attrName>
                                        </p:attrNameLst>
                                      </p:cBhvr>
                                      <p:to>
                                        <p:strVal val="visible"/>
                                      </p:to>
                                    </p:set>
                                    <p:animEffect transition="in" filter="circle(in)">
                                      <p:cBhvr>
                                        <p:cTn id="49" dur="2000"/>
                                        <p:tgtEl>
                                          <p:spTgt spid="4096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62" grpId="0"/>
      <p:bldP spid="40963" grpId="0" build="p"/>
      <p:bldP spid="40963" grpId="1" build="p"/>
    </p:bldLst>
  </p:timing>
</p:sld>
</file>

<file path=ppt/slides/slide9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Footer Placeholder 4"/>
          <p:cNvSpPr>
            <a:spLocks noGrp="1"/>
          </p:cNvSpPr>
          <p:nvPr>
            <p:ph type="ftr" sz="quarter" idx="11"/>
          </p:nvPr>
        </p:nvSpPr>
        <p:spPr/>
        <p:txBody>
          <a:bodyPr/>
          <a:lstStyle/>
          <a:p>
            <a:r>
              <a:rPr lang="en-GB"/>
              <a:t>CH2022</a:t>
            </a:r>
          </a:p>
        </p:txBody>
      </p:sp>
      <p:sp>
        <p:nvSpPr>
          <p:cNvPr id="5" name="Slide Number Placeholder 5"/>
          <p:cNvSpPr>
            <a:spLocks noGrp="1"/>
          </p:cNvSpPr>
          <p:nvPr>
            <p:ph type="sldNum" sz="quarter" idx="12"/>
          </p:nvPr>
        </p:nvSpPr>
        <p:spPr/>
        <p:txBody>
          <a:bodyPr/>
          <a:lstStyle/>
          <a:p>
            <a:fld id="{8C5188F6-AE27-4A8D-814D-F44838D0CE0A}" type="slidenum">
              <a:rPr lang="en-GB"/>
              <a:pPr/>
              <a:t>97</a:t>
            </a:fld>
            <a:endParaRPr lang="en-GB"/>
          </a:p>
        </p:txBody>
      </p:sp>
      <p:sp>
        <p:nvSpPr>
          <p:cNvPr id="41986" name="Rectangle 2"/>
          <p:cNvSpPr>
            <a:spLocks noGrp="1" noChangeArrowheads="1"/>
          </p:cNvSpPr>
          <p:nvPr>
            <p:ph type="title"/>
          </p:nvPr>
        </p:nvSpPr>
        <p:spPr>
          <a:xfrm>
            <a:off x="1370013" y="301625"/>
            <a:ext cx="7313612" cy="838200"/>
          </a:xfrm>
          <a:noFill/>
          <a:ln/>
        </p:spPr>
        <p:txBody>
          <a:bodyPr lIns="90488" tIns="44450" rIns="90488" bIns="44450" anchor="ctr"/>
          <a:lstStyle/>
          <a:p>
            <a:r>
              <a:rPr lang="en-GB" sz="2800" b="1"/>
              <a:t>Designing Self-completed Cont’d</a:t>
            </a:r>
          </a:p>
        </p:txBody>
      </p:sp>
      <p:sp>
        <p:nvSpPr>
          <p:cNvPr id="41987" name="Rectangle 3"/>
          <p:cNvSpPr>
            <a:spLocks noGrp="1" noChangeArrowheads="1"/>
          </p:cNvSpPr>
          <p:nvPr>
            <p:ph type="body" idx="1"/>
          </p:nvPr>
        </p:nvSpPr>
        <p:spPr>
          <a:xfrm>
            <a:off x="1187624" y="1676400"/>
            <a:ext cx="7772400" cy="4572000"/>
          </a:xfrm>
          <a:noFill/>
          <a:ln/>
        </p:spPr>
        <p:txBody>
          <a:bodyPr lIns="90488" tIns="44450" rIns="90488" bIns="44450"/>
          <a:lstStyle/>
          <a:p>
            <a:r>
              <a:rPr lang="en-GB" dirty="0"/>
              <a:t>Offer a no opinion option</a:t>
            </a:r>
          </a:p>
          <a:p>
            <a:r>
              <a:rPr lang="en-GB" dirty="0"/>
              <a:t>Measurement of intensity</a:t>
            </a:r>
          </a:p>
          <a:p>
            <a:pPr lvl="1"/>
            <a:r>
              <a:rPr lang="en-GB" dirty="0">
                <a:solidFill>
                  <a:srgbClr val="FFFF00"/>
                </a:solidFill>
              </a:rPr>
              <a:t>Strongly etc..</a:t>
            </a:r>
          </a:p>
          <a:p>
            <a:pPr lvl="1"/>
            <a:r>
              <a:rPr lang="en-GB" dirty="0">
                <a:solidFill>
                  <a:srgbClr val="FFFF00"/>
                </a:solidFill>
              </a:rPr>
              <a:t>OR  Extremely Strongly 12. . . 567 Not at all</a:t>
            </a:r>
          </a:p>
          <a:p>
            <a:r>
              <a:rPr lang="en-GB" dirty="0"/>
              <a:t>Use forced choice rather than agree/disagree</a:t>
            </a:r>
          </a:p>
          <a:p>
            <a:r>
              <a:rPr lang="en-GB" dirty="0"/>
              <a:t>Question choice</a:t>
            </a:r>
          </a:p>
          <a:p>
            <a:r>
              <a:rPr lang="en-GB" dirty="0"/>
              <a:t>Wording</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1986"/>
                                        </p:tgtEl>
                                        <p:attrNameLst>
                                          <p:attrName>style.visibility</p:attrName>
                                        </p:attrNameLst>
                                      </p:cBhvr>
                                      <p:to>
                                        <p:strVal val="visible"/>
                                      </p:to>
                                    </p:set>
                                    <p:animEffect transition="in" filter="fade">
                                      <p:cBhvr>
                                        <p:cTn id="7" dur="2000"/>
                                        <p:tgtEl>
                                          <p:spTgt spid="4198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1987">
                                            <p:txEl>
                                              <p:pRg st="0" end="0"/>
                                            </p:txEl>
                                          </p:spTgt>
                                        </p:tgtEl>
                                        <p:attrNameLst>
                                          <p:attrName>style.visibility</p:attrName>
                                        </p:attrNameLst>
                                      </p:cBhvr>
                                      <p:to>
                                        <p:strVal val="visible"/>
                                      </p:to>
                                    </p:set>
                                    <p:animEffect transition="in" filter="fade">
                                      <p:cBhvr>
                                        <p:cTn id="10" dur="2000"/>
                                        <p:tgtEl>
                                          <p:spTgt spid="41987">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41987">
                                            <p:txEl>
                                              <p:pRg st="1" end="1"/>
                                            </p:txEl>
                                          </p:spTgt>
                                        </p:tgtEl>
                                        <p:attrNameLst>
                                          <p:attrName>style.visibility</p:attrName>
                                        </p:attrNameLst>
                                      </p:cBhvr>
                                      <p:to>
                                        <p:strVal val="visible"/>
                                      </p:to>
                                    </p:set>
                                    <p:animEffect transition="in" filter="fade">
                                      <p:cBhvr>
                                        <p:cTn id="15" dur="2000"/>
                                        <p:tgtEl>
                                          <p:spTgt spid="41987">
                                            <p:txEl>
                                              <p:pRg st="1" end="1"/>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41987">
                                            <p:txEl>
                                              <p:pRg st="2" end="2"/>
                                            </p:txEl>
                                          </p:spTgt>
                                        </p:tgtEl>
                                        <p:attrNameLst>
                                          <p:attrName>style.visibility</p:attrName>
                                        </p:attrNameLst>
                                      </p:cBhvr>
                                      <p:to>
                                        <p:strVal val="visible"/>
                                      </p:to>
                                    </p:set>
                                    <p:animEffect transition="in" filter="fade">
                                      <p:cBhvr>
                                        <p:cTn id="18" dur="2000"/>
                                        <p:tgtEl>
                                          <p:spTgt spid="41987">
                                            <p:txEl>
                                              <p:pRg st="2" end="2"/>
                                            </p:txEl>
                                          </p:spTgt>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41987">
                                            <p:txEl>
                                              <p:pRg st="3" end="3"/>
                                            </p:txEl>
                                          </p:spTgt>
                                        </p:tgtEl>
                                        <p:attrNameLst>
                                          <p:attrName>style.visibility</p:attrName>
                                        </p:attrNameLst>
                                      </p:cBhvr>
                                      <p:to>
                                        <p:strVal val="visible"/>
                                      </p:to>
                                    </p:set>
                                    <p:animEffect transition="in" filter="fade">
                                      <p:cBhvr>
                                        <p:cTn id="21" dur="2000"/>
                                        <p:tgtEl>
                                          <p:spTgt spid="41987">
                                            <p:txEl>
                                              <p:pRg st="3" end="3"/>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41987">
                                            <p:txEl>
                                              <p:pRg st="4" end="4"/>
                                            </p:txEl>
                                          </p:spTgt>
                                        </p:tgtEl>
                                        <p:attrNameLst>
                                          <p:attrName>style.visibility</p:attrName>
                                        </p:attrNameLst>
                                      </p:cBhvr>
                                      <p:to>
                                        <p:strVal val="visible"/>
                                      </p:to>
                                    </p:set>
                                    <p:animEffect transition="in" filter="fade">
                                      <p:cBhvr>
                                        <p:cTn id="26" dur="2000"/>
                                        <p:tgtEl>
                                          <p:spTgt spid="41987">
                                            <p:txEl>
                                              <p:pRg st="4" end="4"/>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41987">
                                            <p:txEl>
                                              <p:pRg st="5" end="5"/>
                                            </p:txEl>
                                          </p:spTgt>
                                        </p:tgtEl>
                                        <p:attrNameLst>
                                          <p:attrName>style.visibility</p:attrName>
                                        </p:attrNameLst>
                                      </p:cBhvr>
                                      <p:to>
                                        <p:strVal val="visible"/>
                                      </p:to>
                                    </p:set>
                                    <p:animEffect transition="in" filter="fade">
                                      <p:cBhvr>
                                        <p:cTn id="31" dur="2000"/>
                                        <p:tgtEl>
                                          <p:spTgt spid="41987">
                                            <p:txEl>
                                              <p:pRg st="5" end="5"/>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41987">
                                            <p:txEl>
                                              <p:pRg st="6" end="6"/>
                                            </p:txEl>
                                          </p:spTgt>
                                        </p:tgtEl>
                                        <p:attrNameLst>
                                          <p:attrName>style.visibility</p:attrName>
                                        </p:attrNameLst>
                                      </p:cBhvr>
                                      <p:to>
                                        <p:strVal val="visible"/>
                                      </p:to>
                                    </p:set>
                                    <p:animEffect transition="in" filter="fade">
                                      <p:cBhvr>
                                        <p:cTn id="36" dur="2000"/>
                                        <p:tgtEl>
                                          <p:spTgt spid="41987">
                                            <p:txEl>
                                              <p:pRg st="6" end="6"/>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6" presetClass="entr" presetSubtype="16" fill="hold" nodeType="clickEffect">
                                  <p:stCondLst>
                                    <p:cond delay="0"/>
                                  </p:stCondLst>
                                  <p:childTnLst>
                                    <p:set>
                                      <p:cBhvr>
                                        <p:cTn id="40" dur="1" fill="hold">
                                          <p:stCondLst>
                                            <p:cond delay="0"/>
                                          </p:stCondLst>
                                        </p:cTn>
                                        <p:tgtEl>
                                          <p:spTgt spid="41987">
                                            <p:txEl>
                                              <p:pRg st="0" end="0"/>
                                            </p:txEl>
                                          </p:spTgt>
                                        </p:tgtEl>
                                        <p:attrNameLst>
                                          <p:attrName>style.visibility</p:attrName>
                                        </p:attrNameLst>
                                      </p:cBhvr>
                                      <p:to>
                                        <p:strVal val="visible"/>
                                      </p:to>
                                    </p:set>
                                    <p:animEffect transition="in" filter="circle(in)">
                                      <p:cBhvr>
                                        <p:cTn id="41" dur="2000"/>
                                        <p:tgtEl>
                                          <p:spTgt spid="41987">
                                            <p:txEl>
                                              <p:pRg st="0" end="0"/>
                                            </p:txEl>
                                          </p:spTgt>
                                        </p:tgtEl>
                                      </p:cBhvr>
                                    </p:animEffect>
                                  </p:childTnLst>
                                </p:cTn>
                              </p:par>
                              <p:par>
                                <p:cTn id="42" presetID="6" presetClass="entr" presetSubtype="16" fill="hold" nodeType="withEffect">
                                  <p:stCondLst>
                                    <p:cond delay="0"/>
                                  </p:stCondLst>
                                  <p:childTnLst>
                                    <p:set>
                                      <p:cBhvr>
                                        <p:cTn id="43" dur="1" fill="hold">
                                          <p:stCondLst>
                                            <p:cond delay="0"/>
                                          </p:stCondLst>
                                        </p:cTn>
                                        <p:tgtEl>
                                          <p:spTgt spid="41987">
                                            <p:txEl>
                                              <p:pRg st="1" end="1"/>
                                            </p:txEl>
                                          </p:spTgt>
                                        </p:tgtEl>
                                        <p:attrNameLst>
                                          <p:attrName>style.visibility</p:attrName>
                                        </p:attrNameLst>
                                      </p:cBhvr>
                                      <p:to>
                                        <p:strVal val="visible"/>
                                      </p:to>
                                    </p:set>
                                    <p:animEffect transition="in" filter="circle(in)">
                                      <p:cBhvr>
                                        <p:cTn id="44" dur="2000"/>
                                        <p:tgtEl>
                                          <p:spTgt spid="41987">
                                            <p:txEl>
                                              <p:pRg st="1" end="1"/>
                                            </p:txEl>
                                          </p:spTgt>
                                        </p:tgtEl>
                                      </p:cBhvr>
                                    </p:animEffect>
                                  </p:childTnLst>
                                </p:cTn>
                              </p:par>
                              <p:par>
                                <p:cTn id="45" presetID="6" presetClass="entr" presetSubtype="16" fill="hold" nodeType="withEffect">
                                  <p:stCondLst>
                                    <p:cond delay="0"/>
                                  </p:stCondLst>
                                  <p:childTnLst>
                                    <p:set>
                                      <p:cBhvr>
                                        <p:cTn id="46" dur="1" fill="hold">
                                          <p:stCondLst>
                                            <p:cond delay="0"/>
                                          </p:stCondLst>
                                        </p:cTn>
                                        <p:tgtEl>
                                          <p:spTgt spid="41987">
                                            <p:txEl>
                                              <p:pRg st="2" end="2"/>
                                            </p:txEl>
                                          </p:spTgt>
                                        </p:tgtEl>
                                        <p:attrNameLst>
                                          <p:attrName>style.visibility</p:attrName>
                                        </p:attrNameLst>
                                      </p:cBhvr>
                                      <p:to>
                                        <p:strVal val="visible"/>
                                      </p:to>
                                    </p:set>
                                    <p:animEffect transition="in" filter="circle(in)">
                                      <p:cBhvr>
                                        <p:cTn id="47" dur="2000"/>
                                        <p:tgtEl>
                                          <p:spTgt spid="41987">
                                            <p:txEl>
                                              <p:pRg st="2" end="2"/>
                                            </p:txEl>
                                          </p:spTgt>
                                        </p:tgtEl>
                                      </p:cBhvr>
                                    </p:animEffect>
                                  </p:childTnLst>
                                </p:cTn>
                              </p:par>
                              <p:par>
                                <p:cTn id="48" presetID="6" presetClass="entr" presetSubtype="16" fill="hold" nodeType="withEffect">
                                  <p:stCondLst>
                                    <p:cond delay="0"/>
                                  </p:stCondLst>
                                  <p:childTnLst>
                                    <p:set>
                                      <p:cBhvr>
                                        <p:cTn id="49" dur="1" fill="hold">
                                          <p:stCondLst>
                                            <p:cond delay="0"/>
                                          </p:stCondLst>
                                        </p:cTn>
                                        <p:tgtEl>
                                          <p:spTgt spid="41987">
                                            <p:txEl>
                                              <p:pRg st="3" end="3"/>
                                            </p:txEl>
                                          </p:spTgt>
                                        </p:tgtEl>
                                        <p:attrNameLst>
                                          <p:attrName>style.visibility</p:attrName>
                                        </p:attrNameLst>
                                      </p:cBhvr>
                                      <p:to>
                                        <p:strVal val="visible"/>
                                      </p:to>
                                    </p:set>
                                    <p:animEffect transition="in" filter="circle(in)">
                                      <p:cBhvr>
                                        <p:cTn id="50" dur="2000"/>
                                        <p:tgtEl>
                                          <p:spTgt spid="41987">
                                            <p:txEl>
                                              <p:pRg st="3" end="3"/>
                                            </p:txEl>
                                          </p:spTgt>
                                        </p:tgtEl>
                                      </p:cBhvr>
                                    </p:animEffect>
                                  </p:childTnLst>
                                </p:cTn>
                              </p:par>
                              <p:par>
                                <p:cTn id="51" presetID="6" presetClass="entr" presetSubtype="16" fill="hold" nodeType="withEffect">
                                  <p:stCondLst>
                                    <p:cond delay="0"/>
                                  </p:stCondLst>
                                  <p:childTnLst>
                                    <p:set>
                                      <p:cBhvr>
                                        <p:cTn id="52" dur="1" fill="hold">
                                          <p:stCondLst>
                                            <p:cond delay="0"/>
                                          </p:stCondLst>
                                        </p:cTn>
                                        <p:tgtEl>
                                          <p:spTgt spid="41987">
                                            <p:txEl>
                                              <p:pRg st="4" end="4"/>
                                            </p:txEl>
                                          </p:spTgt>
                                        </p:tgtEl>
                                        <p:attrNameLst>
                                          <p:attrName>style.visibility</p:attrName>
                                        </p:attrNameLst>
                                      </p:cBhvr>
                                      <p:to>
                                        <p:strVal val="visible"/>
                                      </p:to>
                                    </p:set>
                                    <p:animEffect transition="in" filter="circle(in)">
                                      <p:cBhvr>
                                        <p:cTn id="53" dur="2000"/>
                                        <p:tgtEl>
                                          <p:spTgt spid="41987">
                                            <p:txEl>
                                              <p:pRg st="4" end="4"/>
                                            </p:txEl>
                                          </p:spTgt>
                                        </p:tgtEl>
                                      </p:cBhvr>
                                    </p:animEffect>
                                  </p:childTnLst>
                                </p:cTn>
                              </p:par>
                              <p:par>
                                <p:cTn id="54" presetID="6" presetClass="entr" presetSubtype="16" fill="hold" nodeType="withEffect">
                                  <p:stCondLst>
                                    <p:cond delay="0"/>
                                  </p:stCondLst>
                                  <p:childTnLst>
                                    <p:set>
                                      <p:cBhvr>
                                        <p:cTn id="55" dur="1" fill="hold">
                                          <p:stCondLst>
                                            <p:cond delay="0"/>
                                          </p:stCondLst>
                                        </p:cTn>
                                        <p:tgtEl>
                                          <p:spTgt spid="41987">
                                            <p:txEl>
                                              <p:pRg st="5" end="5"/>
                                            </p:txEl>
                                          </p:spTgt>
                                        </p:tgtEl>
                                        <p:attrNameLst>
                                          <p:attrName>style.visibility</p:attrName>
                                        </p:attrNameLst>
                                      </p:cBhvr>
                                      <p:to>
                                        <p:strVal val="visible"/>
                                      </p:to>
                                    </p:set>
                                    <p:animEffect transition="in" filter="circle(in)">
                                      <p:cBhvr>
                                        <p:cTn id="56" dur="2000"/>
                                        <p:tgtEl>
                                          <p:spTgt spid="41987">
                                            <p:txEl>
                                              <p:pRg st="5" end="5"/>
                                            </p:txEl>
                                          </p:spTgt>
                                        </p:tgtEl>
                                      </p:cBhvr>
                                    </p:animEffect>
                                  </p:childTnLst>
                                </p:cTn>
                              </p:par>
                              <p:par>
                                <p:cTn id="57" presetID="6" presetClass="entr" presetSubtype="16" fill="hold" nodeType="withEffect">
                                  <p:stCondLst>
                                    <p:cond delay="0"/>
                                  </p:stCondLst>
                                  <p:childTnLst>
                                    <p:set>
                                      <p:cBhvr>
                                        <p:cTn id="58" dur="1" fill="hold">
                                          <p:stCondLst>
                                            <p:cond delay="0"/>
                                          </p:stCondLst>
                                        </p:cTn>
                                        <p:tgtEl>
                                          <p:spTgt spid="41987">
                                            <p:txEl>
                                              <p:pRg st="6" end="6"/>
                                            </p:txEl>
                                          </p:spTgt>
                                        </p:tgtEl>
                                        <p:attrNameLst>
                                          <p:attrName>style.visibility</p:attrName>
                                        </p:attrNameLst>
                                      </p:cBhvr>
                                      <p:to>
                                        <p:strVal val="visible"/>
                                      </p:to>
                                    </p:set>
                                    <p:animEffect transition="in" filter="circle(in)">
                                      <p:cBhvr>
                                        <p:cTn id="59" dur="2000"/>
                                        <p:tgtEl>
                                          <p:spTgt spid="41987">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986" grpId="0"/>
      <p:bldP spid="41987" grpId="0" build="p"/>
    </p:bldLst>
  </p:timing>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a:xfrm>
            <a:off x="1116806" y="527050"/>
            <a:ext cx="8280400" cy="458788"/>
          </a:xfrm>
        </p:spPr>
        <p:txBody>
          <a:bodyPr>
            <a:normAutofit fontScale="90000"/>
          </a:bodyPr>
          <a:lstStyle/>
          <a:p>
            <a:r>
              <a:rPr lang="en-GB" altLang="en-US" sz="4000" b="1" i="1" dirty="0">
                <a:latin typeface="Calibri" panose="020F0502020204030204" pitchFamily="34" charset="0"/>
                <a:cs typeface="Calibri" panose="020F0502020204030204" pitchFamily="34" charset="0"/>
              </a:rPr>
              <a:t>Setting out the Questionnaire</a:t>
            </a:r>
          </a:p>
        </p:txBody>
      </p:sp>
      <p:sp>
        <p:nvSpPr>
          <p:cNvPr id="14338" name="Text Box 3"/>
          <p:cNvSpPr txBox="1">
            <a:spLocks noChangeArrowheads="1"/>
          </p:cNvSpPr>
          <p:nvPr/>
        </p:nvSpPr>
        <p:spPr bwMode="auto">
          <a:xfrm>
            <a:off x="1476375" y="1588356"/>
            <a:ext cx="7489825"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81000" indent="-381000" eaLnBrk="0" hangingPunct="0">
              <a:defRPr sz="2400">
                <a:solidFill>
                  <a:schemeClr val="tx1"/>
                </a:solidFill>
                <a:latin typeface="Arial" panose="020B0604020202020204" pitchFamily="34" charset="0"/>
                <a:ea typeface="MS PGothic" panose="020B0600070205080204" pitchFamily="34" charset="-128"/>
              </a:defRPr>
            </a:lvl1pPr>
            <a:lvl2pPr marL="742950" indent="-285750" eaLnBrk="0" hangingPunct="0">
              <a:defRPr sz="2400">
                <a:solidFill>
                  <a:schemeClr val="tx1"/>
                </a:solidFill>
                <a:latin typeface="Arial" panose="020B0604020202020204" pitchFamily="34" charset="0"/>
                <a:ea typeface="MS PGothic" panose="020B0600070205080204" pitchFamily="34" charset="-128"/>
              </a:defRPr>
            </a:lvl2pPr>
            <a:lvl3pPr marL="1143000" indent="-228600" eaLnBrk="0" hangingPunct="0">
              <a:defRPr sz="2400">
                <a:solidFill>
                  <a:schemeClr val="tx1"/>
                </a:solidFill>
                <a:latin typeface="Arial" panose="020B0604020202020204" pitchFamily="34" charset="0"/>
                <a:ea typeface="MS PGothic" panose="020B0600070205080204" pitchFamily="34" charset="-128"/>
              </a:defRPr>
            </a:lvl3pPr>
            <a:lvl4pPr marL="1600200" indent="-228600" eaLnBrk="0" hangingPunct="0">
              <a:defRPr sz="2400">
                <a:solidFill>
                  <a:schemeClr val="tx1"/>
                </a:solidFill>
                <a:latin typeface="Arial" panose="020B0604020202020204" pitchFamily="34" charset="0"/>
                <a:ea typeface="MS PGothic" panose="020B0600070205080204" pitchFamily="34" charset="-128"/>
              </a:defRPr>
            </a:lvl4pPr>
            <a:lvl5pPr marL="2057400" indent="-228600" eaLnBrk="0" hangingPunct="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algn="just" eaLnBrk="1" hangingPunct="1">
              <a:spcBef>
                <a:spcPct val="50000"/>
              </a:spcBef>
            </a:pPr>
            <a:r>
              <a:rPr lang="en-GB" altLang="en-US" sz="2000" b="1" i="1" dirty="0">
                <a:latin typeface="Times New Roman" panose="02020603050405020304" pitchFamily="18" charset="0"/>
                <a:cs typeface="Times New Roman" panose="02020603050405020304" pitchFamily="18" charset="0"/>
              </a:rPr>
              <a:t>FIRST IMPRESSIONS</a:t>
            </a:r>
          </a:p>
        </p:txBody>
      </p:sp>
      <p:sp>
        <p:nvSpPr>
          <p:cNvPr id="14339" name="Text Box 4"/>
          <p:cNvSpPr txBox="1">
            <a:spLocks noChangeArrowheads="1"/>
          </p:cNvSpPr>
          <p:nvPr/>
        </p:nvSpPr>
        <p:spPr bwMode="auto">
          <a:xfrm>
            <a:off x="4932040" y="2147064"/>
            <a:ext cx="655320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81000" indent="-381000" eaLnBrk="0" hangingPunct="0">
              <a:defRPr sz="2400">
                <a:solidFill>
                  <a:schemeClr val="tx1"/>
                </a:solidFill>
                <a:latin typeface="Arial" panose="020B0604020202020204" pitchFamily="34" charset="0"/>
                <a:ea typeface="MS PGothic" panose="020B0600070205080204" pitchFamily="34" charset="-128"/>
              </a:defRPr>
            </a:lvl1pPr>
            <a:lvl2pPr marL="742950" indent="-285750" eaLnBrk="0" hangingPunct="0">
              <a:defRPr sz="2400">
                <a:solidFill>
                  <a:schemeClr val="tx1"/>
                </a:solidFill>
                <a:latin typeface="Arial" panose="020B0604020202020204" pitchFamily="34" charset="0"/>
                <a:ea typeface="MS PGothic" panose="020B0600070205080204" pitchFamily="34" charset="-128"/>
              </a:defRPr>
            </a:lvl2pPr>
            <a:lvl3pPr marL="1143000" indent="-228600" eaLnBrk="0" hangingPunct="0">
              <a:defRPr sz="2400">
                <a:solidFill>
                  <a:schemeClr val="tx1"/>
                </a:solidFill>
                <a:latin typeface="Arial" panose="020B0604020202020204" pitchFamily="34" charset="0"/>
                <a:ea typeface="MS PGothic" panose="020B0600070205080204" pitchFamily="34" charset="-128"/>
              </a:defRPr>
            </a:lvl3pPr>
            <a:lvl4pPr marL="1600200" indent="-228600" eaLnBrk="0" hangingPunct="0">
              <a:defRPr sz="2400">
                <a:solidFill>
                  <a:schemeClr val="tx1"/>
                </a:solidFill>
                <a:latin typeface="Arial" panose="020B0604020202020204" pitchFamily="34" charset="0"/>
                <a:ea typeface="MS PGothic" panose="020B0600070205080204" pitchFamily="34" charset="-128"/>
              </a:defRPr>
            </a:lvl4pPr>
            <a:lvl5pPr marL="2057400" indent="-228600" eaLnBrk="0" hangingPunct="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algn="just" eaLnBrk="1" hangingPunct="1">
              <a:spcBef>
                <a:spcPct val="50000"/>
              </a:spcBef>
            </a:pPr>
            <a:r>
              <a:rPr lang="en-GB" altLang="en-US" sz="2000" b="1" i="1" dirty="0">
                <a:latin typeface="Times New Roman" panose="02020603050405020304" pitchFamily="18" charset="0"/>
                <a:cs typeface="Times New Roman" panose="02020603050405020304" pitchFamily="18" charset="0"/>
              </a:rPr>
              <a:t>Headings</a:t>
            </a:r>
          </a:p>
        </p:txBody>
      </p:sp>
      <p:sp>
        <p:nvSpPr>
          <p:cNvPr id="14340" name="Text Box 5"/>
          <p:cNvSpPr txBox="1">
            <a:spLocks noChangeArrowheads="1"/>
          </p:cNvSpPr>
          <p:nvPr/>
        </p:nvSpPr>
        <p:spPr bwMode="auto">
          <a:xfrm>
            <a:off x="1116806" y="2389311"/>
            <a:ext cx="7561263"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81000" indent="-381000" eaLnBrk="0" hangingPunct="0">
              <a:defRPr sz="2400">
                <a:solidFill>
                  <a:schemeClr val="tx1"/>
                </a:solidFill>
                <a:latin typeface="Arial" panose="020B0604020202020204" pitchFamily="34" charset="0"/>
                <a:ea typeface="MS PGothic" panose="020B0600070205080204" pitchFamily="34" charset="-128"/>
              </a:defRPr>
            </a:lvl1pPr>
            <a:lvl2pPr marL="742950" indent="-285750" eaLnBrk="0" hangingPunct="0">
              <a:defRPr sz="2400">
                <a:solidFill>
                  <a:schemeClr val="tx1"/>
                </a:solidFill>
                <a:latin typeface="Arial" panose="020B0604020202020204" pitchFamily="34" charset="0"/>
                <a:ea typeface="MS PGothic" panose="020B0600070205080204" pitchFamily="34" charset="-128"/>
              </a:defRPr>
            </a:lvl2pPr>
            <a:lvl3pPr marL="1143000" indent="-228600" eaLnBrk="0" hangingPunct="0">
              <a:defRPr sz="2400">
                <a:solidFill>
                  <a:schemeClr val="tx1"/>
                </a:solidFill>
                <a:latin typeface="Arial" panose="020B0604020202020204" pitchFamily="34" charset="0"/>
                <a:ea typeface="MS PGothic" panose="020B0600070205080204" pitchFamily="34" charset="-128"/>
              </a:defRPr>
            </a:lvl3pPr>
            <a:lvl4pPr marL="1600200" indent="-228600" eaLnBrk="0" hangingPunct="0">
              <a:defRPr sz="2400">
                <a:solidFill>
                  <a:schemeClr val="tx1"/>
                </a:solidFill>
                <a:latin typeface="Arial" panose="020B0604020202020204" pitchFamily="34" charset="0"/>
                <a:ea typeface="MS PGothic" panose="020B0600070205080204" pitchFamily="34" charset="-128"/>
              </a:defRPr>
            </a:lvl4pPr>
            <a:lvl5pPr marL="2057400" indent="-228600" eaLnBrk="0" hangingPunct="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algn="just" eaLnBrk="1" hangingPunct="1">
              <a:spcBef>
                <a:spcPct val="50000"/>
              </a:spcBef>
            </a:pPr>
            <a:r>
              <a:rPr lang="en-GB" altLang="en-US" sz="2000" b="1" i="1" dirty="0">
                <a:latin typeface="Times New Roman" panose="02020603050405020304" pitchFamily="18" charset="0"/>
                <a:cs typeface="Times New Roman" panose="02020603050405020304" pitchFamily="18" charset="0"/>
              </a:rPr>
              <a:t>Sequencing</a:t>
            </a:r>
          </a:p>
        </p:txBody>
      </p:sp>
      <p:sp>
        <p:nvSpPr>
          <p:cNvPr id="14341" name="Text Box 6"/>
          <p:cNvSpPr txBox="1">
            <a:spLocks noChangeArrowheads="1"/>
          </p:cNvSpPr>
          <p:nvPr/>
        </p:nvSpPr>
        <p:spPr bwMode="auto">
          <a:xfrm>
            <a:off x="7704609" y="3452974"/>
            <a:ext cx="1115864"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381000" indent="-381000" eaLnBrk="0" hangingPunct="0">
              <a:defRPr sz="2400">
                <a:solidFill>
                  <a:schemeClr val="tx1"/>
                </a:solidFill>
                <a:latin typeface="Arial" panose="020B0604020202020204" pitchFamily="34" charset="0"/>
                <a:ea typeface="MS PGothic" panose="020B0600070205080204" pitchFamily="34" charset="-128"/>
              </a:defRPr>
            </a:lvl1pPr>
            <a:lvl2pPr marL="742950" indent="-285750" eaLnBrk="0" hangingPunct="0">
              <a:defRPr sz="2400">
                <a:solidFill>
                  <a:schemeClr val="tx1"/>
                </a:solidFill>
                <a:latin typeface="Arial" panose="020B0604020202020204" pitchFamily="34" charset="0"/>
                <a:ea typeface="MS PGothic" panose="020B0600070205080204" pitchFamily="34" charset="-128"/>
              </a:defRPr>
            </a:lvl2pPr>
            <a:lvl3pPr marL="1143000" indent="-228600" eaLnBrk="0" hangingPunct="0">
              <a:defRPr sz="2400">
                <a:solidFill>
                  <a:schemeClr val="tx1"/>
                </a:solidFill>
                <a:latin typeface="Arial" panose="020B0604020202020204" pitchFamily="34" charset="0"/>
                <a:ea typeface="MS PGothic" panose="020B0600070205080204" pitchFamily="34" charset="-128"/>
              </a:defRPr>
            </a:lvl3pPr>
            <a:lvl4pPr marL="1600200" indent="-228600" eaLnBrk="0" hangingPunct="0">
              <a:defRPr sz="2400">
                <a:solidFill>
                  <a:schemeClr val="tx1"/>
                </a:solidFill>
                <a:latin typeface="Arial" panose="020B0604020202020204" pitchFamily="34" charset="0"/>
                <a:ea typeface="MS PGothic" panose="020B0600070205080204" pitchFamily="34" charset="-128"/>
              </a:defRPr>
            </a:lvl4pPr>
            <a:lvl5pPr marL="2057400" indent="-228600" eaLnBrk="0" hangingPunct="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algn="just" eaLnBrk="1" hangingPunct="1">
              <a:spcBef>
                <a:spcPct val="50000"/>
              </a:spcBef>
            </a:pPr>
            <a:r>
              <a:rPr lang="en-GB" altLang="en-US" sz="2000" b="1" i="1" dirty="0">
                <a:latin typeface="Times New Roman" panose="02020603050405020304" pitchFamily="18" charset="0"/>
                <a:cs typeface="Times New Roman" panose="02020603050405020304" pitchFamily="18" charset="0"/>
              </a:rPr>
              <a:t>Title</a:t>
            </a:r>
          </a:p>
        </p:txBody>
      </p:sp>
      <p:sp>
        <p:nvSpPr>
          <p:cNvPr id="14342" name="Text Box 7"/>
          <p:cNvSpPr txBox="1">
            <a:spLocks noChangeArrowheads="1"/>
          </p:cNvSpPr>
          <p:nvPr/>
        </p:nvSpPr>
        <p:spPr bwMode="auto">
          <a:xfrm>
            <a:off x="58191" y="3534376"/>
            <a:ext cx="1273449" cy="1015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381000" indent="-381000" eaLnBrk="0" hangingPunct="0">
              <a:defRPr sz="2400">
                <a:solidFill>
                  <a:schemeClr val="tx1"/>
                </a:solidFill>
                <a:latin typeface="Arial" panose="020B0604020202020204" pitchFamily="34" charset="0"/>
                <a:ea typeface="MS PGothic" panose="020B0600070205080204" pitchFamily="34" charset="-128"/>
              </a:defRPr>
            </a:lvl1pPr>
            <a:lvl2pPr marL="742950" indent="-285750" eaLnBrk="0" hangingPunct="0">
              <a:defRPr sz="2400">
                <a:solidFill>
                  <a:schemeClr val="tx1"/>
                </a:solidFill>
                <a:latin typeface="Arial" panose="020B0604020202020204" pitchFamily="34" charset="0"/>
                <a:ea typeface="MS PGothic" panose="020B0600070205080204" pitchFamily="34" charset="-128"/>
              </a:defRPr>
            </a:lvl2pPr>
            <a:lvl3pPr marL="1143000" indent="-228600" eaLnBrk="0" hangingPunct="0">
              <a:defRPr sz="2400">
                <a:solidFill>
                  <a:schemeClr val="tx1"/>
                </a:solidFill>
                <a:latin typeface="Arial" panose="020B0604020202020204" pitchFamily="34" charset="0"/>
                <a:ea typeface="MS PGothic" panose="020B0600070205080204" pitchFamily="34" charset="-128"/>
              </a:defRPr>
            </a:lvl3pPr>
            <a:lvl4pPr marL="1600200" indent="-228600" eaLnBrk="0" hangingPunct="0">
              <a:defRPr sz="2400">
                <a:solidFill>
                  <a:schemeClr val="tx1"/>
                </a:solidFill>
                <a:latin typeface="Arial" panose="020B0604020202020204" pitchFamily="34" charset="0"/>
                <a:ea typeface="MS PGothic" panose="020B0600070205080204" pitchFamily="34" charset="-128"/>
              </a:defRPr>
            </a:lvl4pPr>
            <a:lvl5pPr marL="2057400" indent="-228600" eaLnBrk="0" hangingPunct="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algn="just" eaLnBrk="1" hangingPunct="1">
              <a:spcBef>
                <a:spcPct val="50000"/>
              </a:spcBef>
            </a:pPr>
            <a:r>
              <a:rPr lang="en-GB" altLang="en-US" sz="2000" b="1" i="1" dirty="0">
                <a:latin typeface="Times New Roman" panose="02020603050405020304" pitchFamily="18" charset="0"/>
                <a:cs typeface="Times New Roman" panose="02020603050405020304" pitchFamily="18" charset="0"/>
              </a:rPr>
              <a:t>Indication of time?</a:t>
            </a:r>
          </a:p>
        </p:txBody>
      </p:sp>
      <p:sp>
        <p:nvSpPr>
          <p:cNvPr id="14343" name="Text Box 8"/>
          <p:cNvSpPr txBox="1">
            <a:spLocks noChangeArrowheads="1"/>
          </p:cNvSpPr>
          <p:nvPr/>
        </p:nvSpPr>
        <p:spPr bwMode="auto">
          <a:xfrm>
            <a:off x="172835" y="5856282"/>
            <a:ext cx="7561263"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81000" indent="-381000" eaLnBrk="0" hangingPunct="0">
              <a:defRPr sz="2400">
                <a:solidFill>
                  <a:schemeClr val="tx1"/>
                </a:solidFill>
                <a:latin typeface="Arial" panose="020B0604020202020204" pitchFamily="34" charset="0"/>
                <a:ea typeface="MS PGothic" panose="020B0600070205080204" pitchFamily="34" charset="-128"/>
              </a:defRPr>
            </a:lvl1pPr>
            <a:lvl2pPr marL="742950" indent="-285750" eaLnBrk="0" hangingPunct="0">
              <a:defRPr sz="2400">
                <a:solidFill>
                  <a:schemeClr val="tx1"/>
                </a:solidFill>
                <a:latin typeface="Arial" panose="020B0604020202020204" pitchFamily="34" charset="0"/>
                <a:ea typeface="MS PGothic" panose="020B0600070205080204" pitchFamily="34" charset="-128"/>
              </a:defRPr>
            </a:lvl2pPr>
            <a:lvl3pPr marL="1143000" indent="-228600" eaLnBrk="0" hangingPunct="0">
              <a:defRPr sz="2400">
                <a:solidFill>
                  <a:schemeClr val="tx1"/>
                </a:solidFill>
                <a:latin typeface="Arial" panose="020B0604020202020204" pitchFamily="34" charset="0"/>
                <a:ea typeface="MS PGothic" panose="020B0600070205080204" pitchFamily="34" charset="-128"/>
              </a:defRPr>
            </a:lvl3pPr>
            <a:lvl4pPr marL="1600200" indent="-228600" eaLnBrk="0" hangingPunct="0">
              <a:defRPr sz="2400">
                <a:solidFill>
                  <a:schemeClr val="tx1"/>
                </a:solidFill>
                <a:latin typeface="Arial" panose="020B0604020202020204" pitchFamily="34" charset="0"/>
                <a:ea typeface="MS PGothic" panose="020B0600070205080204" pitchFamily="34" charset="-128"/>
              </a:defRPr>
            </a:lvl4pPr>
            <a:lvl5pPr marL="2057400" indent="-228600" eaLnBrk="0" hangingPunct="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algn="just" eaLnBrk="1" hangingPunct="1">
              <a:spcBef>
                <a:spcPct val="50000"/>
              </a:spcBef>
            </a:pPr>
            <a:r>
              <a:rPr lang="en-GB" altLang="en-US" sz="2000" b="1" i="1" dirty="0">
                <a:latin typeface="Times New Roman" panose="02020603050405020304" pitchFamily="18" charset="0"/>
                <a:cs typeface="Times New Roman" panose="02020603050405020304" pitchFamily="18" charset="0"/>
              </a:rPr>
              <a:t>Background &amp; Instructions</a:t>
            </a:r>
          </a:p>
        </p:txBody>
      </p:sp>
      <p:sp>
        <p:nvSpPr>
          <p:cNvPr id="14344" name="Text Box 9"/>
          <p:cNvSpPr txBox="1">
            <a:spLocks noChangeArrowheads="1"/>
          </p:cNvSpPr>
          <p:nvPr/>
        </p:nvSpPr>
        <p:spPr bwMode="auto">
          <a:xfrm>
            <a:off x="6084168" y="6054720"/>
            <a:ext cx="1368152"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381000" indent="-381000" eaLnBrk="0" hangingPunct="0">
              <a:defRPr sz="2400">
                <a:solidFill>
                  <a:schemeClr val="tx1"/>
                </a:solidFill>
                <a:latin typeface="Arial" panose="020B0604020202020204" pitchFamily="34" charset="0"/>
                <a:ea typeface="MS PGothic" panose="020B0600070205080204" pitchFamily="34" charset="-128"/>
              </a:defRPr>
            </a:lvl1pPr>
            <a:lvl2pPr marL="742950" indent="-285750" eaLnBrk="0" hangingPunct="0">
              <a:defRPr sz="2400">
                <a:solidFill>
                  <a:schemeClr val="tx1"/>
                </a:solidFill>
                <a:latin typeface="Arial" panose="020B0604020202020204" pitchFamily="34" charset="0"/>
                <a:ea typeface="MS PGothic" panose="020B0600070205080204" pitchFamily="34" charset="-128"/>
              </a:defRPr>
            </a:lvl2pPr>
            <a:lvl3pPr marL="1143000" indent="-228600" eaLnBrk="0" hangingPunct="0">
              <a:defRPr sz="2400">
                <a:solidFill>
                  <a:schemeClr val="tx1"/>
                </a:solidFill>
                <a:latin typeface="Arial" panose="020B0604020202020204" pitchFamily="34" charset="0"/>
                <a:ea typeface="MS PGothic" panose="020B0600070205080204" pitchFamily="34" charset="-128"/>
              </a:defRPr>
            </a:lvl3pPr>
            <a:lvl4pPr marL="1600200" indent="-228600" eaLnBrk="0" hangingPunct="0">
              <a:defRPr sz="2400">
                <a:solidFill>
                  <a:schemeClr val="tx1"/>
                </a:solidFill>
                <a:latin typeface="Arial" panose="020B0604020202020204" pitchFamily="34" charset="0"/>
                <a:ea typeface="MS PGothic" panose="020B0600070205080204" pitchFamily="34" charset="-128"/>
              </a:defRPr>
            </a:lvl4pPr>
            <a:lvl5pPr marL="2057400" indent="-228600" eaLnBrk="0" hangingPunct="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algn="just" eaLnBrk="1" hangingPunct="1">
              <a:spcBef>
                <a:spcPct val="50000"/>
              </a:spcBef>
            </a:pPr>
            <a:r>
              <a:rPr lang="en-GB" altLang="en-US" sz="2000" b="1" i="1" dirty="0">
                <a:latin typeface="Times New Roman" panose="02020603050405020304" pitchFamily="18" charset="0"/>
                <a:cs typeface="Times New Roman" panose="02020603050405020304" pitchFamily="18" charset="0"/>
              </a:rPr>
              <a:t>Thanks</a:t>
            </a:r>
          </a:p>
        </p:txBody>
      </p:sp>
      <p:pic>
        <p:nvPicPr>
          <p:cNvPr id="2" name="Picture 1"/>
          <p:cNvPicPr>
            <a:picLocks noChangeAspect="1"/>
          </p:cNvPicPr>
          <p:nvPr/>
        </p:nvPicPr>
        <p:blipFill>
          <a:blip r:embed="rId2"/>
          <a:stretch>
            <a:fillRect/>
          </a:stretch>
        </p:blipFill>
        <p:spPr>
          <a:xfrm>
            <a:off x="2343661" y="2854707"/>
            <a:ext cx="4762500" cy="2828925"/>
          </a:xfrm>
          <a:prstGeom prst="rect">
            <a:avLst/>
          </a:prstGeom>
        </p:spPr>
      </p:pic>
      <p:sp>
        <p:nvSpPr>
          <p:cNvPr id="3" name="Footer Placeholder 2"/>
          <p:cNvSpPr>
            <a:spLocks noGrp="1"/>
          </p:cNvSpPr>
          <p:nvPr>
            <p:ph type="ftr" sz="quarter" idx="11"/>
          </p:nvPr>
        </p:nvSpPr>
        <p:spPr/>
        <p:txBody>
          <a:bodyPr/>
          <a:lstStyle/>
          <a:p>
            <a:r>
              <a:rPr lang="en-GB"/>
              <a:t>CH2022</a:t>
            </a:r>
          </a:p>
        </p:txBody>
      </p:sp>
      <p:sp>
        <p:nvSpPr>
          <p:cNvPr id="4" name="Slide Number Placeholder 3"/>
          <p:cNvSpPr>
            <a:spLocks noGrp="1"/>
          </p:cNvSpPr>
          <p:nvPr>
            <p:ph type="sldNum" sz="quarter" idx="12"/>
          </p:nvPr>
        </p:nvSpPr>
        <p:spPr/>
        <p:txBody>
          <a:bodyPr/>
          <a:lstStyle/>
          <a:p>
            <a:fld id="{ACE5A806-0176-4149-8220-74ECA437A4F5}" type="slidenum">
              <a:rPr lang="en-GB" smtClean="0"/>
              <a:pPr/>
              <a:t>98</a:t>
            </a:fld>
            <a:endParaRPr lang="en-GB"/>
          </a:p>
        </p:txBody>
      </p:sp>
    </p:spTree>
    <p:extLst>
      <p:ext uri="{BB962C8B-B14F-4D97-AF65-F5344CB8AC3E}">
        <p14:creationId xmlns:p14="http://schemas.microsoft.com/office/powerpoint/2010/main" val="888089532"/>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14338"/>
                                        </p:tgtEl>
                                        <p:attrNameLst>
                                          <p:attrName>style.visibility</p:attrName>
                                        </p:attrNameLst>
                                      </p:cBhvr>
                                      <p:to>
                                        <p:strVal val="visible"/>
                                      </p:to>
                                    </p:set>
                                    <p:animEffect transition="in" filter="circle(in)">
                                      <p:cBhvr>
                                        <p:cTn id="7" dur="2000"/>
                                        <p:tgtEl>
                                          <p:spTgt spid="14338"/>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grpId="0" nodeType="clickEffect">
                                  <p:stCondLst>
                                    <p:cond delay="0"/>
                                  </p:stCondLst>
                                  <p:childTnLst>
                                    <p:set>
                                      <p:cBhvr>
                                        <p:cTn id="11" dur="1" fill="hold">
                                          <p:stCondLst>
                                            <p:cond delay="0"/>
                                          </p:stCondLst>
                                        </p:cTn>
                                        <p:tgtEl>
                                          <p:spTgt spid="14340"/>
                                        </p:tgtEl>
                                        <p:attrNameLst>
                                          <p:attrName>style.visibility</p:attrName>
                                        </p:attrNameLst>
                                      </p:cBhvr>
                                      <p:to>
                                        <p:strVal val="visible"/>
                                      </p:to>
                                    </p:set>
                                    <p:animEffect transition="in" filter="wheel(1)">
                                      <p:cBhvr>
                                        <p:cTn id="12" dur="2000"/>
                                        <p:tgtEl>
                                          <p:spTgt spid="14340"/>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14339"/>
                                        </p:tgtEl>
                                        <p:attrNameLst>
                                          <p:attrName>style.visibility</p:attrName>
                                        </p:attrNameLst>
                                      </p:cBhvr>
                                      <p:to>
                                        <p:strVal val="visible"/>
                                      </p:to>
                                    </p:set>
                                    <p:animEffect transition="in" filter="randombar(horizontal)">
                                      <p:cBhvr>
                                        <p:cTn id="17" dur="500"/>
                                        <p:tgtEl>
                                          <p:spTgt spid="14339"/>
                                        </p:tgtEl>
                                      </p:cBhvr>
                                    </p:animEffect>
                                  </p:childTnLst>
                                </p:cTn>
                              </p:par>
                            </p:childTnLst>
                          </p:cTn>
                        </p:par>
                      </p:childTnLst>
                    </p:cTn>
                  </p:par>
                  <p:par>
                    <p:cTn id="18" fill="hold">
                      <p:stCondLst>
                        <p:cond delay="indefinite"/>
                      </p:stCondLst>
                      <p:childTnLst>
                        <p:par>
                          <p:cTn id="19" fill="hold">
                            <p:stCondLst>
                              <p:cond delay="0"/>
                            </p:stCondLst>
                            <p:childTnLst>
                              <p:par>
                                <p:cTn id="20" presetID="1" presetClass="entr" presetSubtype="0" fill="hold" grpId="0" nodeType="clickEffect">
                                  <p:stCondLst>
                                    <p:cond delay="0"/>
                                  </p:stCondLst>
                                  <p:childTnLst>
                                    <p:set>
                                      <p:cBhvr>
                                        <p:cTn id="21" dur="1" fill="hold">
                                          <p:stCondLst>
                                            <p:cond delay="0"/>
                                          </p:stCondLst>
                                        </p:cTn>
                                        <p:tgtEl>
                                          <p:spTgt spid="14342"/>
                                        </p:tgtEl>
                                        <p:attrNameLst>
                                          <p:attrName>style.visibility</p:attrName>
                                        </p:attrNameLst>
                                      </p:cBhvr>
                                      <p:to>
                                        <p:strVal val="visible"/>
                                      </p:to>
                                    </p:set>
                                  </p:childTnLst>
                                </p:cTn>
                              </p:par>
                            </p:childTnLst>
                          </p:cTn>
                        </p:par>
                      </p:childTnLst>
                    </p:cTn>
                  </p:par>
                  <p:par>
                    <p:cTn id="22" fill="hold">
                      <p:stCondLst>
                        <p:cond delay="indefinite"/>
                      </p:stCondLst>
                      <p:childTnLst>
                        <p:par>
                          <p:cTn id="23" fill="hold">
                            <p:stCondLst>
                              <p:cond delay="0"/>
                            </p:stCondLst>
                            <p:childTnLst>
                              <p:par>
                                <p:cTn id="24" presetID="26" presetClass="entr" presetSubtype="0" fill="hold" grpId="0" nodeType="clickEffect">
                                  <p:stCondLst>
                                    <p:cond delay="0"/>
                                  </p:stCondLst>
                                  <p:childTnLst>
                                    <p:set>
                                      <p:cBhvr>
                                        <p:cTn id="25" dur="1" fill="hold">
                                          <p:stCondLst>
                                            <p:cond delay="0"/>
                                          </p:stCondLst>
                                        </p:cTn>
                                        <p:tgtEl>
                                          <p:spTgt spid="14341"/>
                                        </p:tgtEl>
                                        <p:attrNameLst>
                                          <p:attrName>style.visibility</p:attrName>
                                        </p:attrNameLst>
                                      </p:cBhvr>
                                      <p:to>
                                        <p:strVal val="visible"/>
                                      </p:to>
                                    </p:set>
                                    <p:animEffect transition="in" filter="wipe(down)">
                                      <p:cBhvr>
                                        <p:cTn id="26" dur="580">
                                          <p:stCondLst>
                                            <p:cond delay="0"/>
                                          </p:stCondLst>
                                        </p:cTn>
                                        <p:tgtEl>
                                          <p:spTgt spid="14341"/>
                                        </p:tgtEl>
                                      </p:cBhvr>
                                    </p:animEffect>
                                    <p:anim calcmode="lin" valueType="num">
                                      <p:cBhvr>
                                        <p:cTn id="27" dur="1822" tmFilter="0,0; 0.14,0.36; 0.43,0.73; 0.71,0.91; 1.0,1.0">
                                          <p:stCondLst>
                                            <p:cond delay="0"/>
                                          </p:stCondLst>
                                        </p:cTn>
                                        <p:tgtEl>
                                          <p:spTgt spid="14341"/>
                                        </p:tgtEl>
                                        <p:attrNameLst>
                                          <p:attrName>ppt_x</p:attrName>
                                        </p:attrNameLst>
                                      </p:cBhvr>
                                      <p:tavLst>
                                        <p:tav tm="0">
                                          <p:val>
                                            <p:strVal val="#ppt_x-0.25"/>
                                          </p:val>
                                        </p:tav>
                                        <p:tav tm="100000">
                                          <p:val>
                                            <p:strVal val="#ppt_x"/>
                                          </p:val>
                                        </p:tav>
                                      </p:tavLst>
                                    </p:anim>
                                    <p:anim calcmode="lin" valueType="num">
                                      <p:cBhvr>
                                        <p:cTn id="28" dur="664" tmFilter="0.0,0.0; 0.25,0.07; 0.50,0.2; 0.75,0.467; 1.0,1.0">
                                          <p:stCondLst>
                                            <p:cond delay="0"/>
                                          </p:stCondLst>
                                        </p:cTn>
                                        <p:tgtEl>
                                          <p:spTgt spid="14341"/>
                                        </p:tgtEl>
                                        <p:attrNameLst>
                                          <p:attrName>ppt_y</p:attrName>
                                        </p:attrNameLst>
                                      </p:cBhvr>
                                      <p:tavLst>
                                        <p:tav tm="0" fmla="#ppt_y-sin(pi*$)/3">
                                          <p:val>
                                            <p:fltVal val="0.5"/>
                                          </p:val>
                                        </p:tav>
                                        <p:tav tm="100000">
                                          <p:val>
                                            <p:fltVal val="1"/>
                                          </p:val>
                                        </p:tav>
                                      </p:tavLst>
                                    </p:anim>
                                    <p:anim calcmode="lin" valueType="num">
                                      <p:cBhvr>
                                        <p:cTn id="29" dur="664" tmFilter="0, 0; 0.125,0.2665; 0.25,0.4; 0.375,0.465; 0.5,0.5;  0.625,0.535; 0.75,0.6; 0.875,0.7335; 1,1">
                                          <p:stCondLst>
                                            <p:cond delay="664"/>
                                          </p:stCondLst>
                                        </p:cTn>
                                        <p:tgtEl>
                                          <p:spTgt spid="14341"/>
                                        </p:tgtEl>
                                        <p:attrNameLst>
                                          <p:attrName>ppt_y</p:attrName>
                                        </p:attrNameLst>
                                      </p:cBhvr>
                                      <p:tavLst>
                                        <p:tav tm="0" fmla="#ppt_y-sin(pi*$)/9">
                                          <p:val>
                                            <p:fltVal val="0"/>
                                          </p:val>
                                        </p:tav>
                                        <p:tav tm="100000">
                                          <p:val>
                                            <p:fltVal val="1"/>
                                          </p:val>
                                        </p:tav>
                                      </p:tavLst>
                                    </p:anim>
                                    <p:anim calcmode="lin" valueType="num">
                                      <p:cBhvr>
                                        <p:cTn id="30" dur="332" tmFilter="0, 0; 0.125,0.2665; 0.25,0.4; 0.375,0.465; 0.5,0.5;  0.625,0.535; 0.75,0.6; 0.875,0.7335; 1,1">
                                          <p:stCondLst>
                                            <p:cond delay="1324"/>
                                          </p:stCondLst>
                                        </p:cTn>
                                        <p:tgtEl>
                                          <p:spTgt spid="14341"/>
                                        </p:tgtEl>
                                        <p:attrNameLst>
                                          <p:attrName>ppt_y</p:attrName>
                                        </p:attrNameLst>
                                      </p:cBhvr>
                                      <p:tavLst>
                                        <p:tav tm="0" fmla="#ppt_y-sin(pi*$)/27">
                                          <p:val>
                                            <p:fltVal val="0"/>
                                          </p:val>
                                        </p:tav>
                                        <p:tav tm="100000">
                                          <p:val>
                                            <p:fltVal val="1"/>
                                          </p:val>
                                        </p:tav>
                                      </p:tavLst>
                                    </p:anim>
                                    <p:anim calcmode="lin" valueType="num">
                                      <p:cBhvr>
                                        <p:cTn id="31" dur="164" tmFilter="0, 0; 0.125,0.2665; 0.25,0.4; 0.375,0.465; 0.5,0.5;  0.625,0.535; 0.75,0.6; 0.875,0.7335; 1,1">
                                          <p:stCondLst>
                                            <p:cond delay="1656"/>
                                          </p:stCondLst>
                                        </p:cTn>
                                        <p:tgtEl>
                                          <p:spTgt spid="14341"/>
                                        </p:tgtEl>
                                        <p:attrNameLst>
                                          <p:attrName>ppt_y</p:attrName>
                                        </p:attrNameLst>
                                      </p:cBhvr>
                                      <p:tavLst>
                                        <p:tav tm="0" fmla="#ppt_y-sin(pi*$)/81">
                                          <p:val>
                                            <p:fltVal val="0"/>
                                          </p:val>
                                        </p:tav>
                                        <p:tav tm="100000">
                                          <p:val>
                                            <p:fltVal val="1"/>
                                          </p:val>
                                        </p:tav>
                                      </p:tavLst>
                                    </p:anim>
                                    <p:animScale>
                                      <p:cBhvr>
                                        <p:cTn id="32" dur="26">
                                          <p:stCondLst>
                                            <p:cond delay="650"/>
                                          </p:stCondLst>
                                        </p:cTn>
                                        <p:tgtEl>
                                          <p:spTgt spid="14341"/>
                                        </p:tgtEl>
                                      </p:cBhvr>
                                      <p:to x="100000" y="60000"/>
                                    </p:animScale>
                                    <p:animScale>
                                      <p:cBhvr>
                                        <p:cTn id="33" dur="166" decel="50000">
                                          <p:stCondLst>
                                            <p:cond delay="676"/>
                                          </p:stCondLst>
                                        </p:cTn>
                                        <p:tgtEl>
                                          <p:spTgt spid="14341"/>
                                        </p:tgtEl>
                                      </p:cBhvr>
                                      <p:to x="100000" y="100000"/>
                                    </p:animScale>
                                    <p:animScale>
                                      <p:cBhvr>
                                        <p:cTn id="34" dur="26">
                                          <p:stCondLst>
                                            <p:cond delay="1312"/>
                                          </p:stCondLst>
                                        </p:cTn>
                                        <p:tgtEl>
                                          <p:spTgt spid="14341"/>
                                        </p:tgtEl>
                                      </p:cBhvr>
                                      <p:to x="100000" y="80000"/>
                                    </p:animScale>
                                    <p:animScale>
                                      <p:cBhvr>
                                        <p:cTn id="35" dur="166" decel="50000">
                                          <p:stCondLst>
                                            <p:cond delay="1338"/>
                                          </p:stCondLst>
                                        </p:cTn>
                                        <p:tgtEl>
                                          <p:spTgt spid="14341"/>
                                        </p:tgtEl>
                                      </p:cBhvr>
                                      <p:to x="100000" y="100000"/>
                                    </p:animScale>
                                    <p:animScale>
                                      <p:cBhvr>
                                        <p:cTn id="36" dur="26">
                                          <p:stCondLst>
                                            <p:cond delay="1642"/>
                                          </p:stCondLst>
                                        </p:cTn>
                                        <p:tgtEl>
                                          <p:spTgt spid="14341"/>
                                        </p:tgtEl>
                                      </p:cBhvr>
                                      <p:to x="100000" y="90000"/>
                                    </p:animScale>
                                    <p:animScale>
                                      <p:cBhvr>
                                        <p:cTn id="37" dur="166" decel="50000">
                                          <p:stCondLst>
                                            <p:cond delay="1668"/>
                                          </p:stCondLst>
                                        </p:cTn>
                                        <p:tgtEl>
                                          <p:spTgt spid="14341"/>
                                        </p:tgtEl>
                                      </p:cBhvr>
                                      <p:to x="100000" y="100000"/>
                                    </p:animScale>
                                    <p:animScale>
                                      <p:cBhvr>
                                        <p:cTn id="38" dur="26">
                                          <p:stCondLst>
                                            <p:cond delay="1808"/>
                                          </p:stCondLst>
                                        </p:cTn>
                                        <p:tgtEl>
                                          <p:spTgt spid="14341"/>
                                        </p:tgtEl>
                                      </p:cBhvr>
                                      <p:to x="100000" y="95000"/>
                                    </p:animScale>
                                    <p:animScale>
                                      <p:cBhvr>
                                        <p:cTn id="39" dur="166" decel="50000">
                                          <p:stCondLst>
                                            <p:cond delay="1834"/>
                                          </p:stCondLst>
                                        </p:cTn>
                                        <p:tgtEl>
                                          <p:spTgt spid="14341"/>
                                        </p:tgtEl>
                                      </p:cBhvr>
                                      <p:to x="100000" y="100000"/>
                                    </p:animScale>
                                  </p:childTnLst>
                                </p:cTn>
                              </p:par>
                            </p:childTnLst>
                          </p:cTn>
                        </p:par>
                      </p:childTnLst>
                    </p:cTn>
                  </p:par>
                  <p:par>
                    <p:cTn id="40" fill="hold">
                      <p:stCondLst>
                        <p:cond delay="indefinite"/>
                      </p:stCondLst>
                      <p:childTnLst>
                        <p:par>
                          <p:cTn id="41" fill="hold">
                            <p:stCondLst>
                              <p:cond delay="0"/>
                            </p:stCondLst>
                            <p:childTnLst>
                              <p:par>
                                <p:cTn id="42" presetID="2" presetClass="entr" presetSubtype="4" fill="hold" grpId="0" nodeType="clickEffect">
                                  <p:stCondLst>
                                    <p:cond delay="0"/>
                                  </p:stCondLst>
                                  <p:childTnLst>
                                    <p:set>
                                      <p:cBhvr>
                                        <p:cTn id="43" dur="1" fill="hold">
                                          <p:stCondLst>
                                            <p:cond delay="0"/>
                                          </p:stCondLst>
                                        </p:cTn>
                                        <p:tgtEl>
                                          <p:spTgt spid="14343"/>
                                        </p:tgtEl>
                                        <p:attrNameLst>
                                          <p:attrName>style.visibility</p:attrName>
                                        </p:attrNameLst>
                                      </p:cBhvr>
                                      <p:to>
                                        <p:strVal val="visible"/>
                                      </p:to>
                                    </p:set>
                                    <p:anim calcmode="lin" valueType="num">
                                      <p:cBhvr additive="base">
                                        <p:cTn id="44" dur="500" fill="hold"/>
                                        <p:tgtEl>
                                          <p:spTgt spid="14343"/>
                                        </p:tgtEl>
                                        <p:attrNameLst>
                                          <p:attrName>ppt_x</p:attrName>
                                        </p:attrNameLst>
                                      </p:cBhvr>
                                      <p:tavLst>
                                        <p:tav tm="0">
                                          <p:val>
                                            <p:strVal val="#ppt_x"/>
                                          </p:val>
                                        </p:tav>
                                        <p:tav tm="100000">
                                          <p:val>
                                            <p:strVal val="#ppt_x"/>
                                          </p:val>
                                        </p:tav>
                                      </p:tavLst>
                                    </p:anim>
                                    <p:anim calcmode="lin" valueType="num">
                                      <p:cBhvr additive="base">
                                        <p:cTn id="45" dur="500" fill="hold"/>
                                        <p:tgtEl>
                                          <p:spTgt spid="14343"/>
                                        </p:tgtEl>
                                        <p:attrNameLst>
                                          <p:attrName>ppt_y</p:attrName>
                                        </p:attrNameLst>
                                      </p:cBhvr>
                                      <p:tavLst>
                                        <p:tav tm="0">
                                          <p:val>
                                            <p:strVal val="1+#ppt_h/2"/>
                                          </p:val>
                                        </p:tav>
                                        <p:tav tm="100000">
                                          <p:val>
                                            <p:strVal val="#ppt_y"/>
                                          </p:val>
                                        </p:tav>
                                      </p:tavLst>
                                    </p:anim>
                                  </p:childTnLst>
                                </p:cTn>
                              </p:par>
                            </p:childTnLst>
                          </p:cTn>
                        </p:par>
                      </p:childTnLst>
                    </p:cTn>
                  </p:par>
                  <p:par>
                    <p:cTn id="46" fill="hold">
                      <p:stCondLst>
                        <p:cond delay="indefinite"/>
                      </p:stCondLst>
                      <p:childTnLst>
                        <p:par>
                          <p:cTn id="47" fill="hold">
                            <p:stCondLst>
                              <p:cond delay="0"/>
                            </p:stCondLst>
                            <p:childTnLst>
                              <p:par>
                                <p:cTn id="48" presetID="45" presetClass="entr" presetSubtype="0" fill="hold" grpId="0" nodeType="clickEffect">
                                  <p:stCondLst>
                                    <p:cond delay="0"/>
                                  </p:stCondLst>
                                  <p:childTnLst>
                                    <p:set>
                                      <p:cBhvr>
                                        <p:cTn id="49" dur="1" fill="hold">
                                          <p:stCondLst>
                                            <p:cond delay="0"/>
                                          </p:stCondLst>
                                        </p:cTn>
                                        <p:tgtEl>
                                          <p:spTgt spid="14344"/>
                                        </p:tgtEl>
                                        <p:attrNameLst>
                                          <p:attrName>style.visibility</p:attrName>
                                        </p:attrNameLst>
                                      </p:cBhvr>
                                      <p:to>
                                        <p:strVal val="visible"/>
                                      </p:to>
                                    </p:set>
                                    <p:animEffect transition="in" filter="fade">
                                      <p:cBhvr>
                                        <p:cTn id="50" dur="2000"/>
                                        <p:tgtEl>
                                          <p:spTgt spid="14344"/>
                                        </p:tgtEl>
                                      </p:cBhvr>
                                    </p:animEffect>
                                    <p:anim calcmode="lin" valueType="num">
                                      <p:cBhvr>
                                        <p:cTn id="51" dur="2000" fill="hold"/>
                                        <p:tgtEl>
                                          <p:spTgt spid="14344"/>
                                        </p:tgtEl>
                                        <p:attrNameLst>
                                          <p:attrName>ppt_w</p:attrName>
                                        </p:attrNameLst>
                                      </p:cBhvr>
                                      <p:tavLst>
                                        <p:tav tm="0" fmla="#ppt_w*sin(2.5*pi*$)">
                                          <p:val>
                                            <p:fltVal val="0"/>
                                          </p:val>
                                        </p:tav>
                                        <p:tav tm="100000">
                                          <p:val>
                                            <p:fltVal val="1"/>
                                          </p:val>
                                        </p:tav>
                                      </p:tavLst>
                                    </p:anim>
                                    <p:anim calcmode="lin" valueType="num">
                                      <p:cBhvr>
                                        <p:cTn id="52" dur="2000" fill="hold"/>
                                        <p:tgtEl>
                                          <p:spTgt spid="14344"/>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8" grpId="0"/>
      <p:bldP spid="14339" grpId="0"/>
      <p:bldP spid="14340" grpId="0"/>
      <p:bldP spid="14341" grpId="0"/>
      <p:bldP spid="14342" grpId="0"/>
      <p:bldP spid="14343" grpId="0"/>
      <p:bldP spid="14344" grpId="0"/>
    </p:bldLst>
  </p:timing>
</p:sld>
</file>

<file path=ppt/slides/slide9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Footer Placeholder 4"/>
          <p:cNvSpPr>
            <a:spLocks noGrp="1"/>
          </p:cNvSpPr>
          <p:nvPr>
            <p:ph type="ftr" sz="quarter" idx="11"/>
          </p:nvPr>
        </p:nvSpPr>
        <p:spPr/>
        <p:txBody>
          <a:bodyPr/>
          <a:lstStyle/>
          <a:p>
            <a:r>
              <a:rPr lang="en-GB"/>
              <a:t>CH2022</a:t>
            </a:r>
          </a:p>
        </p:txBody>
      </p:sp>
      <p:sp>
        <p:nvSpPr>
          <p:cNvPr id="5" name="Slide Number Placeholder 5"/>
          <p:cNvSpPr>
            <a:spLocks noGrp="1"/>
          </p:cNvSpPr>
          <p:nvPr>
            <p:ph type="sldNum" sz="quarter" idx="12"/>
          </p:nvPr>
        </p:nvSpPr>
        <p:spPr/>
        <p:txBody>
          <a:bodyPr/>
          <a:lstStyle/>
          <a:p>
            <a:fld id="{441AF74C-656B-4CDD-AE6A-9BC33F0C5EA4}" type="slidenum">
              <a:rPr lang="en-GB"/>
              <a:pPr/>
              <a:t>99</a:t>
            </a:fld>
            <a:endParaRPr lang="en-GB"/>
          </a:p>
        </p:txBody>
      </p:sp>
      <p:sp>
        <p:nvSpPr>
          <p:cNvPr id="43010" name="Rectangle 2"/>
          <p:cNvSpPr>
            <a:spLocks noGrp="1" noChangeArrowheads="1"/>
          </p:cNvSpPr>
          <p:nvPr>
            <p:ph type="title"/>
          </p:nvPr>
        </p:nvSpPr>
        <p:spPr>
          <a:noFill/>
          <a:ln/>
        </p:spPr>
        <p:txBody>
          <a:bodyPr lIns="90488" tIns="44450" rIns="90488" bIns="44450" anchor="ctr"/>
          <a:lstStyle/>
          <a:p>
            <a:r>
              <a:rPr lang="en-GB" sz="2800" b="1"/>
              <a:t>The Need for a Good Response</a:t>
            </a:r>
          </a:p>
        </p:txBody>
      </p:sp>
      <p:sp>
        <p:nvSpPr>
          <p:cNvPr id="43011" name="Rectangle 3"/>
          <p:cNvSpPr>
            <a:spLocks noGrp="1" noChangeArrowheads="1"/>
          </p:cNvSpPr>
          <p:nvPr>
            <p:ph type="body" idx="1"/>
          </p:nvPr>
        </p:nvSpPr>
        <p:spPr>
          <a:xfrm>
            <a:off x="1259632" y="2060848"/>
            <a:ext cx="8424936" cy="4313213"/>
          </a:xfrm>
          <a:noFill/>
          <a:ln/>
        </p:spPr>
        <p:txBody>
          <a:bodyPr lIns="90488" tIns="44450" rIns="90488" bIns="44450"/>
          <a:lstStyle/>
          <a:p>
            <a:pPr>
              <a:lnSpc>
                <a:spcPct val="90000"/>
              </a:lnSpc>
            </a:pPr>
            <a:r>
              <a:rPr lang="en-GB" b="1" dirty="0"/>
              <a:t>Appearance</a:t>
            </a:r>
          </a:p>
          <a:p>
            <a:pPr lvl="1">
              <a:lnSpc>
                <a:spcPct val="90000"/>
              </a:lnSpc>
            </a:pPr>
            <a:r>
              <a:rPr lang="en-GB" dirty="0"/>
              <a:t>Easy to complete</a:t>
            </a:r>
          </a:p>
          <a:p>
            <a:pPr lvl="1">
              <a:lnSpc>
                <a:spcPct val="90000"/>
              </a:lnSpc>
            </a:pPr>
            <a:r>
              <a:rPr lang="en-GB" dirty="0"/>
              <a:t>Space for Q’s &amp; Ans..</a:t>
            </a:r>
          </a:p>
          <a:p>
            <a:pPr>
              <a:lnSpc>
                <a:spcPct val="90000"/>
              </a:lnSpc>
            </a:pPr>
            <a:r>
              <a:rPr lang="en-GB" b="1" dirty="0"/>
              <a:t>Clarity</a:t>
            </a:r>
          </a:p>
          <a:p>
            <a:pPr lvl="1">
              <a:lnSpc>
                <a:spcPct val="90000"/>
              </a:lnSpc>
            </a:pPr>
            <a:r>
              <a:rPr lang="en-GB" dirty="0"/>
              <a:t>Wording / Simplicity</a:t>
            </a:r>
          </a:p>
          <a:p>
            <a:pPr lvl="1">
              <a:lnSpc>
                <a:spcPct val="90000"/>
              </a:lnSpc>
            </a:pPr>
            <a:r>
              <a:rPr lang="en-GB" dirty="0"/>
              <a:t>Instructions</a:t>
            </a:r>
          </a:p>
          <a:p>
            <a:pPr>
              <a:lnSpc>
                <a:spcPct val="90000"/>
              </a:lnSpc>
            </a:pPr>
            <a:r>
              <a:rPr lang="en-GB" b="1" dirty="0"/>
              <a:t>Co-operation</a:t>
            </a:r>
          </a:p>
          <a:p>
            <a:pPr lvl="1">
              <a:lnSpc>
                <a:spcPct val="90000"/>
              </a:lnSpc>
            </a:pPr>
            <a:r>
              <a:rPr lang="en-GB" dirty="0"/>
              <a:t>Interpose attitude Q’s / vary response</a:t>
            </a:r>
          </a:p>
        </p:txBody>
      </p:sp>
    </p:spTree>
    <p:extLst>
      <p:ext uri="{BB962C8B-B14F-4D97-AF65-F5344CB8AC3E}">
        <p14:creationId xmlns:p14="http://schemas.microsoft.com/office/powerpoint/2010/main" val="670398202"/>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3010"/>
                                        </p:tgtEl>
                                        <p:attrNameLst>
                                          <p:attrName>style.visibility</p:attrName>
                                        </p:attrNameLst>
                                      </p:cBhvr>
                                      <p:to>
                                        <p:strVal val="visible"/>
                                      </p:to>
                                    </p:set>
                                    <p:animEffect transition="in" filter="fade">
                                      <p:cBhvr>
                                        <p:cTn id="7" dur="2000"/>
                                        <p:tgtEl>
                                          <p:spTgt spid="4301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3011">
                                            <p:txEl>
                                              <p:pRg st="0" end="0"/>
                                            </p:txEl>
                                          </p:spTgt>
                                        </p:tgtEl>
                                        <p:attrNameLst>
                                          <p:attrName>style.visibility</p:attrName>
                                        </p:attrNameLst>
                                      </p:cBhvr>
                                      <p:to>
                                        <p:strVal val="visible"/>
                                      </p:to>
                                    </p:set>
                                    <p:animEffect transition="in" filter="fade">
                                      <p:cBhvr>
                                        <p:cTn id="10" dur="2000"/>
                                        <p:tgtEl>
                                          <p:spTgt spid="43011">
                                            <p:txEl>
                                              <p:pRg st="0" end="0"/>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43011">
                                            <p:txEl>
                                              <p:pRg st="1" end="1"/>
                                            </p:txEl>
                                          </p:spTgt>
                                        </p:tgtEl>
                                        <p:attrNameLst>
                                          <p:attrName>style.visibility</p:attrName>
                                        </p:attrNameLst>
                                      </p:cBhvr>
                                      <p:to>
                                        <p:strVal val="visible"/>
                                      </p:to>
                                    </p:set>
                                    <p:animEffect transition="in" filter="fade">
                                      <p:cBhvr>
                                        <p:cTn id="13" dur="2000"/>
                                        <p:tgtEl>
                                          <p:spTgt spid="43011">
                                            <p:txEl>
                                              <p:pRg st="1" end="1"/>
                                            </p:txEl>
                                          </p:spTgt>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43011">
                                            <p:txEl>
                                              <p:pRg st="2" end="2"/>
                                            </p:txEl>
                                          </p:spTgt>
                                        </p:tgtEl>
                                        <p:attrNameLst>
                                          <p:attrName>style.visibility</p:attrName>
                                        </p:attrNameLst>
                                      </p:cBhvr>
                                      <p:to>
                                        <p:strVal val="visible"/>
                                      </p:to>
                                    </p:set>
                                    <p:animEffect transition="in" filter="fade">
                                      <p:cBhvr>
                                        <p:cTn id="16" dur="2000"/>
                                        <p:tgtEl>
                                          <p:spTgt spid="43011">
                                            <p:txEl>
                                              <p:pRg st="2" end="2"/>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43011">
                                            <p:txEl>
                                              <p:pRg st="3" end="3"/>
                                            </p:txEl>
                                          </p:spTgt>
                                        </p:tgtEl>
                                        <p:attrNameLst>
                                          <p:attrName>style.visibility</p:attrName>
                                        </p:attrNameLst>
                                      </p:cBhvr>
                                      <p:to>
                                        <p:strVal val="visible"/>
                                      </p:to>
                                    </p:set>
                                    <p:animEffect transition="in" filter="fade">
                                      <p:cBhvr>
                                        <p:cTn id="21" dur="2000"/>
                                        <p:tgtEl>
                                          <p:spTgt spid="43011">
                                            <p:txEl>
                                              <p:pRg st="3" end="3"/>
                                            </p:txEl>
                                          </p:spTgt>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43011">
                                            <p:txEl>
                                              <p:pRg st="4" end="4"/>
                                            </p:txEl>
                                          </p:spTgt>
                                        </p:tgtEl>
                                        <p:attrNameLst>
                                          <p:attrName>style.visibility</p:attrName>
                                        </p:attrNameLst>
                                      </p:cBhvr>
                                      <p:to>
                                        <p:strVal val="visible"/>
                                      </p:to>
                                    </p:set>
                                    <p:animEffect transition="in" filter="fade">
                                      <p:cBhvr>
                                        <p:cTn id="24" dur="2000"/>
                                        <p:tgtEl>
                                          <p:spTgt spid="43011">
                                            <p:txEl>
                                              <p:pRg st="4" end="4"/>
                                            </p:txEl>
                                          </p:spTgt>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43011">
                                            <p:txEl>
                                              <p:pRg st="5" end="5"/>
                                            </p:txEl>
                                          </p:spTgt>
                                        </p:tgtEl>
                                        <p:attrNameLst>
                                          <p:attrName>style.visibility</p:attrName>
                                        </p:attrNameLst>
                                      </p:cBhvr>
                                      <p:to>
                                        <p:strVal val="visible"/>
                                      </p:to>
                                    </p:set>
                                    <p:animEffect transition="in" filter="fade">
                                      <p:cBhvr>
                                        <p:cTn id="27" dur="2000"/>
                                        <p:tgtEl>
                                          <p:spTgt spid="43011">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43011">
                                            <p:txEl>
                                              <p:pRg st="6" end="6"/>
                                            </p:txEl>
                                          </p:spTgt>
                                        </p:tgtEl>
                                        <p:attrNameLst>
                                          <p:attrName>style.visibility</p:attrName>
                                        </p:attrNameLst>
                                      </p:cBhvr>
                                      <p:to>
                                        <p:strVal val="visible"/>
                                      </p:to>
                                    </p:set>
                                    <p:animEffect transition="in" filter="fade">
                                      <p:cBhvr>
                                        <p:cTn id="32" dur="2000"/>
                                        <p:tgtEl>
                                          <p:spTgt spid="43011">
                                            <p:txEl>
                                              <p:pRg st="6" end="6"/>
                                            </p:txEl>
                                          </p:spTgt>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43011">
                                            <p:txEl>
                                              <p:pRg st="7" end="7"/>
                                            </p:txEl>
                                          </p:spTgt>
                                        </p:tgtEl>
                                        <p:attrNameLst>
                                          <p:attrName>style.visibility</p:attrName>
                                        </p:attrNameLst>
                                      </p:cBhvr>
                                      <p:to>
                                        <p:strVal val="visible"/>
                                      </p:to>
                                    </p:set>
                                    <p:animEffect transition="in" filter="fade">
                                      <p:cBhvr>
                                        <p:cTn id="35" dur="2000"/>
                                        <p:tgtEl>
                                          <p:spTgt spid="43011">
                                            <p:txEl>
                                              <p:pRg st="7" end="7"/>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6" presetClass="entr" presetSubtype="16" fill="hold" nodeType="clickEffect">
                                  <p:stCondLst>
                                    <p:cond delay="0"/>
                                  </p:stCondLst>
                                  <p:childTnLst>
                                    <p:set>
                                      <p:cBhvr>
                                        <p:cTn id="39" dur="1" fill="hold">
                                          <p:stCondLst>
                                            <p:cond delay="0"/>
                                          </p:stCondLst>
                                        </p:cTn>
                                        <p:tgtEl>
                                          <p:spTgt spid="43011">
                                            <p:txEl>
                                              <p:pRg st="0" end="0"/>
                                            </p:txEl>
                                          </p:spTgt>
                                        </p:tgtEl>
                                        <p:attrNameLst>
                                          <p:attrName>style.visibility</p:attrName>
                                        </p:attrNameLst>
                                      </p:cBhvr>
                                      <p:to>
                                        <p:strVal val="visible"/>
                                      </p:to>
                                    </p:set>
                                    <p:animEffect transition="in" filter="circle(in)">
                                      <p:cBhvr>
                                        <p:cTn id="40" dur="2000"/>
                                        <p:tgtEl>
                                          <p:spTgt spid="43011">
                                            <p:txEl>
                                              <p:pRg st="0" end="0"/>
                                            </p:txEl>
                                          </p:spTgt>
                                        </p:tgtEl>
                                      </p:cBhvr>
                                    </p:animEffect>
                                  </p:childTnLst>
                                </p:cTn>
                              </p:par>
                              <p:par>
                                <p:cTn id="41" presetID="6" presetClass="entr" presetSubtype="16" fill="hold" nodeType="withEffect">
                                  <p:stCondLst>
                                    <p:cond delay="0"/>
                                  </p:stCondLst>
                                  <p:childTnLst>
                                    <p:set>
                                      <p:cBhvr>
                                        <p:cTn id="42" dur="1" fill="hold">
                                          <p:stCondLst>
                                            <p:cond delay="0"/>
                                          </p:stCondLst>
                                        </p:cTn>
                                        <p:tgtEl>
                                          <p:spTgt spid="43011">
                                            <p:txEl>
                                              <p:pRg st="1" end="1"/>
                                            </p:txEl>
                                          </p:spTgt>
                                        </p:tgtEl>
                                        <p:attrNameLst>
                                          <p:attrName>style.visibility</p:attrName>
                                        </p:attrNameLst>
                                      </p:cBhvr>
                                      <p:to>
                                        <p:strVal val="visible"/>
                                      </p:to>
                                    </p:set>
                                    <p:animEffect transition="in" filter="circle(in)">
                                      <p:cBhvr>
                                        <p:cTn id="43" dur="2000"/>
                                        <p:tgtEl>
                                          <p:spTgt spid="43011">
                                            <p:txEl>
                                              <p:pRg st="1" end="1"/>
                                            </p:txEl>
                                          </p:spTgt>
                                        </p:tgtEl>
                                      </p:cBhvr>
                                    </p:animEffect>
                                  </p:childTnLst>
                                </p:cTn>
                              </p:par>
                              <p:par>
                                <p:cTn id="44" presetID="6" presetClass="entr" presetSubtype="16" fill="hold" nodeType="withEffect">
                                  <p:stCondLst>
                                    <p:cond delay="0"/>
                                  </p:stCondLst>
                                  <p:childTnLst>
                                    <p:set>
                                      <p:cBhvr>
                                        <p:cTn id="45" dur="1" fill="hold">
                                          <p:stCondLst>
                                            <p:cond delay="0"/>
                                          </p:stCondLst>
                                        </p:cTn>
                                        <p:tgtEl>
                                          <p:spTgt spid="43011">
                                            <p:txEl>
                                              <p:pRg st="2" end="2"/>
                                            </p:txEl>
                                          </p:spTgt>
                                        </p:tgtEl>
                                        <p:attrNameLst>
                                          <p:attrName>style.visibility</p:attrName>
                                        </p:attrNameLst>
                                      </p:cBhvr>
                                      <p:to>
                                        <p:strVal val="visible"/>
                                      </p:to>
                                    </p:set>
                                    <p:animEffect transition="in" filter="circle(in)">
                                      <p:cBhvr>
                                        <p:cTn id="46" dur="2000"/>
                                        <p:tgtEl>
                                          <p:spTgt spid="43011">
                                            <p:txEl>
                                              <p:pRg st="2" end="2"/>
                                            </p:txEl>
                                          </p:spTgt>
                                        </p:tgtEl>
                                      </p:cBhvr>
                                    </p:animEffect>
                                  </p:childTnLst>
                                </p:cTn>
                              </p:par>
                              <p:par>
                                <p:cTn id="47" presetID="6" presetClass="entr" presetSubtype="16" fill="hold" nodeType="withEffect">
                                  <p:stCondLst>
                                    <p:cond delay="0"/>
                                  </p:stCondLst>
                                  <p:childTnLst>
                                    <p:set>
                                      <p:cBhvr>
                                        <p:cTn id="48" dur="1" fill="hold">
                                          <p:stCondLst>
                                            <p:cond delay="0"/>
                                          </p:stCondLst>
                                        </p:cTn>
                                        <p:tgtEl>
                                          <p:spTgt spid="43011">
                                            <p:txEl>
                                              <p:pRg st="3" end="3"/>
                                            </p:txEl>
                                          </p:spTgt>
                                        </p:tgtEl>
                                        <p:attrNameLst>
                                          <p:attrName>style.visibility</p:attrName>
                                        </p:attrNameLst>
                                      </p:cBhvr>
                                      <p:to>
                                        <p:strVal val="visible"/>
                                      </p:to>
                                    </p:set>
                                    <p:animEffect transition="in" filter="circle(in)">
                                      <p:cBhvr>
                                        <p:cTn id="49" dur="2000"/>
                                        <p:tgtEl>
                                          <p:spTgt spid="43011">
                                            <p:txEl>
                                              <p:pRg st="3" end="3"/>
                                            </p:txEl>
                                          </p:spTgt>
                                        </p:tgtEl>
                                      </p:cBhvr>
                                    </p:animEffect>
                                  </p:childTnLst>
                                </p:cTn>
                              </p:par>
                              <p:par>
                                <p:cTn id="50" presetID="6" presetClass="entr" presetSubtype="16" fill="hold" nodeType="withEffect">
                                  <p:stCondLst>
                                    <p:cond delay="0"/>
                                  </p:stCondLst>
                                  <p:childTnLst>
                                    <p:set>
                                      <p:cBhvr>
                                        <p:cTn id="51" dur="1" fill="hold">
                                          <p:stCondLst>
                                            <p:cond delay="0"/>
                                          </p:stCondLst>
                                        </p:cTn>
                                        <p:tgtEl>
                                          <p:spTgt spid="43011">
                                            <p:txEl>
                                              <p:pRg st="4" end="4"/>
                                            </p:txEl>
                                          </p:spTgt>
                                        </p:tgtEl>
                                        <p:attrNameLst>
                                          <p:attrName>style.visibility</p:attrName>
                                        </p:attrNameLst>
                                      </p:cBhvr>
                                      <p:to>
                                        <p:strVal val="visible"/>
                                      </p:to>
                                    </p:set>
                                    <p:animEffect transition="in" filter="circle(in)">
                                      <p:cBhvr>
                                        <p:cTn id="52" dur="2000"/>
                                        <p:tgtEl>
                                          <p:spTgt spid="43011">
                                            <p:txEl>
                                              <p:pRg st="4" end="4"/>
                                            </p:txEl>
                                          </p:spTgt>
                                        </p:tgtEl>
                                      </p:cBhvr>
                                    </p:animEffect>
                                  </p:childTnLst>
                                </p:cTn>
                              </p:par>
                              <p:par>
                                <p:cTn id="53" presetID="6" presetClass="entr" presetSubtype="16" fill="hold" nodeType="withEffect">
                                  <p:stCondLst>
                                    <p:cond delay="0"/>
                                  </p:stCondLst>
                                  <p:childTnLst>
                                    <p:set>
                                      <p:cBhvr>
                                        <p:cTn id="54" dur="1" fill="hold">
                                          <p:stCondLst>
                                            <p:cond delay="0"/>
                                          </p:stCondLst>
                                        </p:cTn>
                                        <p:tgtEl>
                                          <p:spTgt spid="43011">
                                            <p:txEl>
                                              <p:pRg st="5" end="5"/>
                                            </p:txEl>
                                          </p:spTgt>
                                        </p:tgtEl>
                                        <p:attrNameLst>
                                          <p:attrName>style.visibility</p:attrName>
                                        </p:attrNameLst>
                                      </p:cBhvr>
                                      <p:to>
                                        <p:strVal val="visible"/>
                                      </p:to>
                                    </p:set>
                                    <p:animEffect transition="in" filter="circle(in)">
                                      <p:cBhvr>
                                        <p:cTn id="55" dur="2000"/>
                                        <p:tgtEl>
                                          <p:spTgt spid="43011">
                                            <p:txEl>
                                              <p:pRg st="5" end="5"/>
                                            </p:txEl>
                                          </p:spTgt>
                                        </p:tgtEl>
                                      </p:cBhvr>
                                    </p:animEffect>
                                  </p:childTnLst>
                                </p:cTn>
                              </p:par>
                              <p:par>
                                <p:cTn id="56" presetID="6" presetClass="entr" presetSubtype="16" fill="hold" nodeType="withEffect">
                                  <p:stCondLst>
                                    <p:cond delay="0"/>
                                  </p:stCondLst>
                                  <p:childTnLst>
                                    <p:set>
                                      <p:cBhvr>
                                        <p:cTn id="57" dur="1" fill="hold">
                                          <p:stCondLst>
                                            <p:cond delay="0"/>
                                          </p:stCondLst>
                                        </p:cTn>
                                        <p:tgtEl>
                                          <p:spTgt spid="43011">
                                            <p:txEl>
                                              <p:pRg st="6" end="6"/>
                                            </p:txEl>
                                          </p:spTgt>
                                        </p:tgtEl>
                                        <p:attrNameLst>
                                          <p:attrName>style.visibility</p:attrName>
                                        </p:attrNameLst>
                                      </p:cBhvr>
                                      <p:to>
                                        <p:strVal val="visible"/>
                                      </p:to>
                                    </p:set>
                                    <p:animEffect transition="in" filter="circle(in)">
                                      <p:cBhvr>
                                        <p:cTn id="58" dur="2000"/>
                                        <p:tgtEl>
                                          <p:spTgt spid="43011">
                                            <p:txEl>
                                              <p:pRg st="6" end="6"/>
                                            </p:txEl>
                                          </p:spTgt>
                                        </p:tgtEl>
                                      </p:cBhvr>
                                    </p:animEffect>
                                  </p:childTnLst>
                                </p:cTn>
                              </p:par>
                              <p:par>
                                <p:cTn id="59" presetID="6" presetClass="entr" presetSubtype="16" fill="hold" nodeType="withEffect">
                                  <p:stCondLst>
                                    <p:cond delay="0"/>
                                  </p:stCondLst>
                                  <p:childTnLst>
                                    <p:set>
                                      <p:cBhvr>
                                        <p:cTn id="60" dur="1" fill="hold">
                                          <p:stCondLst>
                                            <p:cond delay="0"/>
                                          </p:stCondLst>
                                        </p:cTn>
                                        <p:tgtEl>
                                          <p:spTgt spid="43011">
                                            <p:txEl>
                                              <p:pRg st="7" end="7"/>
                                            </p:txEl>
                                          </p:spTgt>
                                        </p:tgtEl>
                                        <p:attrNameLst>
                                          <p:attrName>style.visibility</p:attrName>
                                        </p:attrNameLst>
                                      </p:cBhvr>
                                      <p:to>
                                        <p:strVal val="visible"/>
                                      </p:to>
                                    </p:set>
                                    <p:animEffect transition="in" filter="circle(in)">
                                      <p:cBhvr>
                                        <p:cTn id="61" dur="2000"/>
                                        <p:tgtEl>
                                          <p:spTgt spid="43011">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3010" grpId="0"/>
      <p:bldP spid="43011" grpId="0" build="p"/>
    </p:bldLst>
  </p:timing>
</p:sld>
</file>

<file path=ppt/slides/slide10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Footer Placeholder 4"/>
          <p:cNvSpPr>
            <a:spLocks noGrp="1"/>
          </p:cNvSpPr>
          <p:nvPr>
            <p:ph type="ftr" sz="quarter" idx="11"/>
          </p:nvPr>
        </p:nvSpPr>
        <p:spPr/>
        <p:txBody>
          <a:bodyPr/>
          <a:lstStyle/>
          <a:p>
            <a:r>
              <a:rPr lang="en-GB"/>
              <a:t>CH2022</a:t>
            </a:r>
          </a:p>
        </p:txBody>
      </p:sp>
      <p:sp>
        <p:nvSpPr>
          <p:cNvPr id="5" name="Slide Number Placeholder 5"/>
          <p:cNvSpPr>
            <a:spLocks noGrp="1"/>
          </p:cNvSpPr>
          <p:nvPr>
            <p:ph type="sldNum" sz="quarter" idx="12"/>
          </p:nvPr>
        </p:nvSpPr>
        <p:spPr/>
        <p:txBody>
          <a:bodyPr/>
          <a:lstStyle/>
          <a:p>
            <a:fld id="{441AF74C-656B-4CDD-AE6A-9BC33F0C5EA4}" type="slidenum">
              <a:rPr lang="en-GB"/>
              <a:pPr/>
              <a:t>100</a:t>
            </a:fld>
            <a:endParaRPr lang="en-GB"/>
          </a:p>
        </p:txBody>
      </p:sp>
      <p:sp>
        <p:nvSpPr>
          <p:cNvPr id="43010" name="Rectangle 2"/>
          <p:cNvSpPr>
            <a:spLocks noGrp="1" noChangeArrowheads="1"/>
          </p:cNvSpPr>
          <p:nvPr>
            <p:ph type="title"/>
          </p:nvPr>
        </p:nvSpPr>
        <p:spPr>
          <a:noFill/>
          <a:ln/>
        </p:spPr>
        <p:txBody>
          <a:bodyPr lIns="90488" tIns="44450" rIns="90488" bIns="44450" anchor="ctr"/>
          <a:lstStyle/>
          <a:p>
            <a:r>
              <a:rPr lang="en-GB" sz="2800" b="1" dirty="0"/>
              <a:t>The Need for a Good Response </a:t>
            </a:r>
            <a:r>
              <a:rPr lang="en-GB" sz="2800" b="1" dirty="0" err="1"/>
              <a:t>contd</a:t>
            </a:r>
            <a:endParaRPr lang="en-GB" sz="2800" b="1" dirty="0"/>
          </a:p>
        </p:txBody>
      </p:sp>
      <p:sp>
        <p:nvSpPr>
          <p:cNvPr id="43011" name="Rectangle 3"/>
          <p:cNvSpPr>
            <a:spLocks noGrp="1" noChangeArrowheads="1"/>
          </p:cNvSpPr>
          <p:nvPr>
            <p:ph type="body" idx="1"/>
          </p:nvPr>
        </p:nvSpPr>
        <p:spPr>
          <a:xfrm>
            <a:off x="1419802" y="1935187"/>
            <a:ext cx="7214033" cy="4313213"/>
          </a:xfrm>
          <a:noFill/>
          <a:ln/>
        </p:spPr>
        <p:txBody>
          <a:bodyPr lIns="90488" tIns="44450" rIns="90488" bIns="44450"/>
          <a:lstStyle/>
          <a:p>
            <a:pPr marL="0" indent="0">
              <a:lnSpc>
                <a:spcPct val="90000"/>
              </a:lnSpc>
              <a:buNone/>
            </a:pPr>
            <a:r>
              <a:rPr lang="en-GB" dirty="0"/>
              <a:t>Respondents become less reliable and beneficial if they become tired/distracted from the Q. </a:t>
            </a:r>
            <a:r>
              <a:rPr lang="en-GB" dirty="0">
                <a:solidFill>
                  <a:srgbClr val="FFFF00"/>
                </a:solidFill>
              </a:rPr>
              <a:t>(Bachman, 1981; </a:t>
            </a:r>
            <a:r>
              <a:rPr lang="en-GB" dirty="0" err="1">
                <a:solidFill>
                  <a:srgbClr val="FFFF00"/>
                </a:solidFill>
              </a:rPr>
              <a:t>Galesic</a:t>
            </a:r>
            <a:r>
              <a:rPr lang="en-GB" dirty="0">
                <a:solidFill>
                  <a:srgbClr val="FFFF00"/>
                </a:solidFill>
              </a:rPr>
              <a:t> &amp; </a:t>
            </a:r>
            <a:r>
              <a:rPr lang="en-GB" dirty="0" err="1">
                <a:solidFill>
                  <a:srgbClr val="FFFF00"/>
                </a:solidFill>
              </a:rPr>
              <a:t>Bosnjak</a:t>
            </a:r>
            <a:r>
              <a:rPr lang="en-GB" dirty="0">
                <a:solidFill>
                  <a:srgbClr val="FFFF00"/>
                </a:solidFill>
              </a:rPr>
              <a:t>, 2019)</a:t>
            </a:r>
          </a:p>
        </p:txBody>
      </p:sp>
      <p:pic>
        <p:nvPicPr>
          <p:cNvPr id="2" name="Picture 1"/>
          <p:cNvPicPr>
            <a:picLocks noChangeAspect="1"/>
          </p:cNvPicPr>
          <p:nvPr/>
        </p:nvPicPr>
        <p:blipFill>
          <a:blip r:embed="rId3"/>
          <a:stretch>
            <a:fillRect/>
          </a:stretch>
        </p:blipFill>
        <p:spPr>
          <a:xfrm>
            <a:off x="1721067" y="4221088"/>
            <a:ext cx="5400600" cy="2160240"/>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3010"/>
                                        </p:tgtEl>
                                        <p:attrNameLst>
                                          <p:attrName>style.visibility</p:attrName>
                                        </p:attrNameLst>
                                      </p:cBhvr>
                                      <p:to>
                                        <p:strVal val="visible"/>
                                      </p:to>
                                    </p:set>
                                    <p:animEffect transition="in" filter="fade">
                                      <p:cBhvr>
                                        <p:cTn id="7" dur="2000"/>
                                        <p:tgtEl>
                                          <p:spTgt spid="4301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3011"/>
                                        </p:tgtEl>
                                        <p:attrNameLst>
                                          <p:attrName>style.visibility</p:attrName>
                                        </p:attrNameLst>
                                      </p:cBhvr>
                                      <p:to>
                                        <p:strVal val="visible"/>
                                      </p:to>
                                    </p:set>
                                    <p:animEffect transition="in" filter="fade">
                                      <p:cBhvr>
                                        <p:cTn id="10" dur="2000"/>
                                        <p:tgtEl>
                                          <p:spTgt spid="430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3010" grpId="0"/>
      <p:bldP spid="43011" grpId="0"/>
    </p:bldLst>
  </p:timing>
</p:sld>
</file>

<file path=ppt/slides/slide10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 name="Footer Placeholder 7"/>
          <p:cNvSpPr>
            <a:spLocks noGrp="1"/>
          </p:cNvSpPr>
          <p:nvPr>
            <p:ph type="ftr" sz="quarter" idx="11"/>
          </p:nvPr>
        </p:nvSpPr>
        <p:spPr/>
        <p:txBody>
          <a:bodyPr/>
          <a:lstStyle/>
          <a:p>
            <a:r>
              <a:rPr lang="en-GB"/>
              <a:t>CH2022</a:t>
            </a:r>
            <a:endParaRPr lang="en-GB" dirty="0"/>
          </a:p>
        </p:txBody>
      </p:sp>
      <p:sp>
        <p:nvSpPr>
          <p:cNvPr id="8" name="Slide Number Placeholder 8"/>
          <p:cNvSpPr>
            <a:spLocks noGrp="1"/>
          </p:cNvSpPr>
          <p:nvPr>
            <p:ph type="sldNum" sz="quarter" idx="12"/>
          </p:nvPr>
        </p:nvSpPr>
        <p:spPr/>
        <p:txBody>
          <a:bodyPr/>
          <a:lstStyle/>
          <a:p>
            <a:fld id="{4A39DA6D-267B-471E-B088-930740A7C74C}" type="slidenum">
              <a:rPr lang="en-GB"/>
              <a:pPr/>
              <a:t>101</a:t>
            </a:fld>
            <a:endParaRPr lang="en-GB"/>
          </a:p>
        </p:txBody>
      </p:sp>
      <p:sp>
        <p:nvSpPr>
          <p:cNvPr id="44034" name="Rectangle 2"/>
          <p:cNvSpPr>
            <a:spLocks noGrp="1" noChangeArrowheads="1"/>
          </p:cNvSpPr>
          <p:nvPr>
            <p:ph type="title" sz="quarter"/>
          </p:nvPr>
        </p:nvSpPr>
        <p:spPr>
          <a:noFill/>
          <a:ln/>
        </p:spPr>
        <p:txBody>
          <a:bodyPr lIns="90488" tIns="44450" rIns="90488" bIns="44450" anchor="ctr"/>
          <a:lstStyle/>
          <a:p>
            <a:r>
              <a:rPr lang="en-GB" sz="2400" b="1"/>
              <a:t>The Importance of Organisation</a:t>
            </a:r>
          </a:p>
        </p:txBody>
      </p:sp>
      <p:sp>
        <p:nvSpPr>
          <p:cNvPr id="44035" name="Rectangle 3"/>
          <p:cNvSpPr>
            <a:spLocks noGrp="1" noChangeArrowheads="1"/>
          </p:cNvSpPr>
          <p:nvPr>
            <p:ph sz="quarter" idx="1"/>
          </p:nvPr>
        </p:nvSpPr>
        <p:spPr>
          <a:xfrm>
            <a:off x="1153453" y="1661502"/>
            <a:ext cx="3586162" cy="1981200"/>
          </a:xfrm>
          <a:noFill/>
          <a:ln/>
        </p:spPr>
        <p:txBody>
          <a:bodyPr lIns="90488" tIns="44450" rIns="90488" bIns="44450"/>
          <a:lstStyle/>
          <a:p>
            <a:r>
              <a:rPr lang="en-GB" sz="2100" b="1" dirty="0"/>
              <a:t>Design</a:t>
            </a:r>
          </a:p>
          <a:p>
            <a:pPr lvl="1"/>
            <a:r>
              <a:rPr lang="en-GB" sz="1900" dirty="0">
                <a:solidFill>
                  <a:srgbClr val="FFFF00"/>
                </a:solidFill>
              </a:rPr>
              <a:t>Coloured pages</a:t>
            </a:r>
          </a:p>
          <a:p>
            <a:pPr lvl="1"/>
            <a:r>
              <a:rPr lang="en-GB" sz="1900" dirty="0">
                <a:solidFill>
                  <a:srgbClr val="FFFF00"/>
                </a:solidFill>
              </a:rPr>
              <a:t>Ticks</a:t>
            </a:r>
          </a:p>
          <a:p>
            <a:pPr lvl="1"/>
            <a:r>
              <a:rPr lang="en-GB" sz="1900" dirty="0">
                <a:solidFill>
                  <a:srgbClr val="FFFF00"/>
                </a:solidFill>
              </a:rPr>
              <a:t>Sub - lettering</a:t>
            </a:r>
          </a:p>
          <a:p>
            <a:pPr lvl="1"/>
            <a:r>
              <a:rPr lang="en-GB" sz="1900" dirty="0">
                <a:solidFill>
                  <a:srgbClr val="FFFF00"/>
                </a:solidFill>
              </a:rPr>
              <a:t>Start easy / End interesting</a:t>
            </a:r>
          </a:p>
          <a:p>
            <a:pPr lvl="1"/>
            <a:r>
              <a:rPr lang="en-GB" sz="1900" dirty="0">
                <a:solidFill>
                  <a:srgbClr val="FFFF00"/>
                </a:solidFill>
              </a:rPr>
              <a:t>Pilot / wording</a:t>
            </a:r>
          </a:p>
          <a:p>
            <a:pPr lvl="1"/>
            <a:r>
              <a:rPr lang="en-GB" sz="1900" dirty="0">
                <a:solidFill>
                  <a:srgbClr val="FFFF00"/>
                </a:solidFill>
              </a:rPr>
              <a:t>Final Thank you / return</a:t>
            </a:r>
          </a:p>
          <a:p>
            <a:pPr lvl="1"/>
            <a:endParaRPr lang="en-GB" sz="1900" dirty="0"/>
          </a:p>
          <a:p>
            <a:pPr lvl="1"/>
            <a:endParaRPr lang="en-GB" sz="1900" dirty="0"/>
          </a:p>
        </p:txBody>
      </p:sp>
      <p:sp>
        <p:nvSpPr>
          <p:cNvPr id="44036" name="Rectangle 4"/>
          <p:cNvSpPr>
            <a:spLocks noGrp="1" noChangeArrowheads="1"/>
          </p:cNvSpPr>
          <p:nvPr>
            <p:ph sz="quarter" idx="2"/>
          </p:nvPr>
        </p:nvSpPr>
        <p:spPr>
          <a:xfrm>
            <a:off x="1187624" y="5040923"/>
            <a:ext cx="3586162" cy="1219200"/>
          </a:xfrm>
          <a:noFill/>
          <a:ln/>
        </p:spPr>
        <p:txBody>
          <a:bodyPr lIns="90488" tIns="44450" rIns="90488" bIns="44450"/>
          <a:lstStyle/>
          <a:p>
            <a:r>
              <a:rPr lang="en-GB" sz="2100" b="1" dirty="0"/>
              <a:t>Cover letter</a:t>
            </a:r>
          </a:p>
          <a:p>
            <a:pPr lvl="1"/>
            <a:r>
              <a:rPr lang="en-GB" sz="1900" dirty="0">
                <a:solidFill>
                  <a:srgbClr val="FFFF00"/>
                </a:solidFill>
              </a:rPr>
              <a:t>Aim  / significance</a:t>
            </a:r>
          </a:p>
          <a:p>
            <a:pPr lvl="1"/>
            <a:r>
              <a:rPr lang="en-GB" sz="1900" dirty="0">
                <a:solidFill>
                  <a:srgbClr val="FFFF00"/>
                </a:solidFill>
              </a:rPr>
              <a:t>Confidential</a:t>
            </a:r>
          </a:p>
          <a:p>
            <a:pPr lvl="1"/>
            <a:r>
              <a:rPr lang="en-GB" sz="1900" dirty="0">
                <a:solidFill>
                  <a:srgbClr val="FFFF00"/>
                </a:solidFill>
              </a:rPr>
              <a:t>Reply / organisation</a:t>
            </a:r>
          </a:p>
        </p:txBody>
      </p:sp>
      <p:sp>
        <p:nvSpPr>
          <p:cNvPr id="44037" name="Rectangle 5"/>
          <p:cNvSpPr>
            <a:spLocks noGrp="1" noChangeArrowheads="1"/>
          </p:cNvSpPr>
          <p:nvPr>
            <p:ph sz="quarter" idx="3"/>
          </p:nvPr>
        </p:nvSpPr>
        <p:spPr>
          <a:xfrm>
            <a:off x="4674022" y="1769941"/>
            <a:ext cx="4074441" cy="1981200"/>
          </a:xfrm>
          <a:noFill/>
          <a:ln/>
        </p:spPr>
        <p:txBody>
          <a:bodyPr lIns="90488" tIns="44450" rIns="90488" bIns="44450"/>
          <a:lstStyle/>
          <a:p>
            <a:r>
              <a:rPr lang="en-GB" sz="2100" b="1" dirty="0"/>
              <a:t>Mailing</a:t>
            </a:r>
          </a:p>
          <a:p>
            <a:pPr lvl="1"/>
            <a:r>
              <a:rPr lang="en-GB" sz="1900" dirty="0">
                <a:solidFill>
                  <a:srgbClr val="FFFF00"/>
                </a:solidFill>
              </a:rPr>
              <a:t>Typed and addressed (Name)</a:t>
            </a:r>
          </a:p>
          <a:p>
            <a:pPr lvl="1"/>
            <a:r>
              <a:rPr lang="en-GB" sz="1900" dirty="0">
                <a:solidFill>
                  <a:srgbClr val="FFFF00"/>
                </a:solidFill>
              </a:rPr>
              <a:t>Stamped addressed </a:t>
            </a:r>
            <a:r>
              <a:rPr lang="en-GB" sz="1900" dirty="0" err="1">
                <a:solidFill>
                  <a:srgbClr val="FFFF00"/>
                </a:solidFill>
              </a:rPr>
              <a:t>env</a:t>
            </a:r>
            <a:r>
              <a:rPr lang="en-GB" sz="1900" dirty="0">
                <a:solidFill>
                  <a:srgbClr val="FFFF00"/>
                </a:solidFill>
              </a:rPr>
              <a:t>.</a:t>
            </a:r>
          </a:p>
          <a:p>
            <a:pPr lvl="1"/>
            <a:r>
              <a:rPr lang="en-GB" sz="1900" dirty="0">
                <a:solidFill>
                  <a:srgbClr val="FFFF00"/>
                </a:solidFill>
              </a:rPr>
              <a:t>Thurs: Home, Mon: Work</a:t>
            </a:r>
          </a:p>
          <a:p>
            <a:pPr lvl="1"/>
            <a:r>
              <a:rPr lang="en-GB" sz="1900" dirty="0">
                <a:solidFill>
                  <a:srgbClr val="FFFF00"/>
                </a:solidFill>
              </a:rPr>
              <a:t>Seasonality</a:t>
            </a:r>
          </a:p>
        </p:txBody>
      </p:sp>
      <p:sp>
        <p:nvSpPr>
          <p:cNvPr id="44038" name="Rectangle 6"/>
          <p:cNvSpPr>
            <a:spLocks noGrp="1" noChangeArrowheads="1"/>
          </p:cNvSpPr>
          <p:nvPr>
            <p:ph sz="quarter" idx="4"/>
          </p:nvPr>
        </p:nvSpPr>
        <p:spPr>
          <a:xfrm>
            <a:off x="4648200" y="4724400"/>
            <a:ext cx="3810000" cy="1752600"/>
          </a:xfrm>
          <a:noFill/>
          <a:ln/>
        </p:spPr>
        <p:txBody>
          <a:bodyPr lIns="90488" tIns="44450" rIns="90488" bIns="44450"/>
          <a:lstStyle/>
          <a:p>
            <a:r>
              <a:rPr lang="en-GB" sz="2100" b="1" dirty="0"/>
              <a:t>Follow-up / Incentive</a:t>
            </a:r>
          </a:p>
          <a:p>
            <a:pPr lvl="1"/>
            <a:r>
              <a:rPr lang="en-GB" sz="1900" dirty="0">
                <a:solidFill>
                  <a:srgbClr val="FFFF00"/>
                </a:solidFill>
              </a:rPr>
              <a:t>Reminders</a:t>
            </a:r>
          </a:p>
          <a:p>
            <a:pPr lvl="1"/>
            <a:r>
              <a:rPr lang="en-GB" sz="1900" dirty="0">
                <a:solidFill>
                  <a:srgbClr val="FFFF00"/>
                </a:solidFill>
              </a:rPr>
              <a:t>Prize draw </a:t>
            </a:r>
          </a:p>
        </p:txBody>
      </p:sp>
      <p:pic>
        <p:nvPicPr>
          <p:cNvPr id="2" name="Picture 1"/>
          <p:cNvPicPr>
            <a:picLocks noChangeAspect="1"/>
          </p:cNvPicPr>
          <p:nvPr/>
        </p:nvPicPr>
        <p:blipFill>
          <a:blip r:embed="rId3"/>
          <a:stretch>
            <a:fillRect/>
          </a:stretch>
        </p:blipFill>
        <p:spPr>
          <a:xfrm>
            <a:off x="7762630" y="5208825"/>
            <a:ext cx="943463" cy="943463"/>
          </a:xfrm>
          <a:prstGeom prst="rect">
            <a:avLst/>
          </a:prstGeom>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4034"/>
                                        </p:tgtEl>
                                        <p:attrNameLst>
                                          <p:attrName>style.visibility</p:attrName>
                                        </p:attrNameLst>
                                      </p:cBhvr>
                                      <p:to>
                                        <p:strVal val="visible"/>
                                      </p:to>
                                    </p:set>
                                    <p:animEffect transition="in" filter="fade">
                                      <p:cBhvr>
                                        <p:cTn id="7" dur="2000"/>
                                        <p:tgtEl>
                                          <p:spTgt spid="44034"/>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44035">
                                            <p:txEl>
                                              <p:pRg st="0" end="0"/>
                                            </p:txEl>
                                          </p:spTgt>
                                        </p:tgtEl>
                                        <p:attrNameLst>
                                          <p:attrName>style.visibility</p:attrName>
                                        </p:attrNameLst>
                                      </p:cBhvr>
                                      <p:to>
                                        <p:strVal val="visible"/>
                                      </p:to>
                                    </p:set>
                                    <p:animEffect transition="in" filter="barn(inVertical)">
                                      <p:cBhvr>
                                        <p:cTn id="12" dur="500"/>
                                        <p:tgtEl>
                                          <p:spTgt spid="44035">
                                            <p:txEl>
                                              <p:pRg st="0" end="0"/>
                                            </p:txEl>
                                          </p:spTgt>
                                        </p:tgtEl>
                                      </p:cBhvr>
                                    </p:animEffect>
                                  </p:childTnLst>
                                </p:cTn>
                              </p:par>
                              <p:par>
                                <p:cTn id="13" presetID="16" presetClass="entr" presetSubtype="21" fill="hold" grpId="0" nodeType="withEffect">
                                  <p:stCondLst>
                                    <p:cond delay="0"/>
                                  </p:stCondLst>
                                  <p:childTnLst>
                                    <p:set>
                                      <p:cBhvr>
                                        <p:cTn id="14" dur="1" fill="hold">
                                          <p:stCondLst>
                                            <p:cond delay="0"/>
                                          </p:stCondLst>
                                        </p:cTn>
                                        <p:tgtEl>
                                          <p:spTgt spid="44035">
                                            <p:txEl>
                                              <p:pRg st="1" end="1"/>
                                            </p:txEl>
                                          </p:spTgt>
                                        </p:tgtEl>
                                        <p:attrNameLst>
                                          <p:attrName>style.visibility</p:attrName>
                                        </p:attrNameLst>
                                      </p:cBhvr>
                                      <p:to>
                                        <p:strVal val="visible"/>
                                      </p:to>
                                    </p:set>
                                    <p:animEffect transition="in" filter="barn(inVertical)">
                                      <p:cBhvr>
                                        <p:cTn id="15" dur="500"/>
                                        <p:tgtEl>
                                          <p:spTgt spid="44035">
                                            <p:txEl>
                                              <p:pRg st="1" end="1"/>
                                            </p:txEl>
                                          </p:spTgt>
                                        </p:tgtEl>
                                      </p:cBhvr>
                                    </p:animEffect>
                                  </p:childTnLst>
                                </p:cTn>
                              </p:par>
                              <p:par>
                                <p:cTn id="16" presetID="16" presetClass="entr" presetSubtype="21" fill="hold" grpId="0" nodeType="withEffect">
                                  <p:stCondLst>
                                    <p:cond delay="0"/>
                                  </p:stCondLst>
                                  <p:childTnLst>
                                    <p:set>
                                      <p:cBhvr>
                                        <p:cTn id="17" dur="1" fill="hold">
                                          <p:stCondLst>
                                            <p:cond delay="0"/>
                                          </p:stCondLst>
                                        </p:cTn>
                                        <p:tgtEl>
                                          <p:spTgt spid="44035">
                                            <p:txEl>
                                              <p:pRg st="2" end="2"/>
                                            </p:txEl>
                                          </p:spTgt>
                                        </p:tgtEl>
                                        <p:attrNameLst>
                                          <p:attrName>style.visibility</p:attrName>
                                        </p:attrNameLst>
                                      </p:cBhvr>
                                      <p:to>
                                        <p:strVal val="visible"/>
                                      </p:to>
                                    </p:set>
                                    <p:animEffect transition="in" filter="barn(inVertical)">
                                      <p:cBhvr>
                                        <p:cTn id="18" dur="500"/>
                                        <p:tgtEl>
                                          <p:spTgt spid="44035">
                                            <p:txEl>
                                              <p:pRg st="2" end="2"/>
                                            </p:txEl>
                                          </p:spTgt>
                                        </p:tgtEl>
                                      </p:cBhvr>
                                    </p:animEffect>
                                  </p:childTnLst>
                                </p:cTn>
                              </p:par>
                              <p:par>
                                <p:cTn id="19" presetID="16" presetClass="entr" presetSubtype="21" fill="hold" grpId="0" nodeType="withEffect">
                                  <p:stCondLst>
                                    <p:cond delay="0"/>
                                  </p:stCondLst>
                                  <p:childTnLst>
                                    <p:set>
                                      <p:cBhvr>
                                        <p:cTn id="20" dur="1" fill="hold">
                                          <p:stCondLst>
                                            <p:cond delay="0"/>
                                          </p:stCondLst>
                                        </p:cTn>
                                        <p:tgtEl>
                                          <p:spTgt spid="44035">
                                            <p:txEl>
                                              <p:pRg st="3" end="3"/>
                                            </p:txEl>
                                          </p:spTgt>
                                        </p:tgtEl>
                                        <p:attrNameLst>
                                          <p:attrName>style.visibility</p:attrName>
                                        </p:attrNameLst>
                                      </p:cBhvr>
                                      <p:to>
                                        <p:strVal val="visible"/>
                                      </p:to>
                                    </p:set>
                                    <p:animEffect transition="in" filter="barn(inVertical)">
                                      <p:cBhvr>
                                        <p:cTn id="21" dur="500"/>
                                        <p:tgtEl>
                                          <p:spTgt spid="44035">
                                            <p:txEl>
                                              <p:pRg st="3" end="3"/>
                                            </p:txEl>
                                          </p:spTgt>
                                        </p:tgtEl>
                                      </p:cBhvr>
                                    </p:animEffect>
                                  </p:childTnLst>
                                </p:cTn>
                              </p:par>
                              <p:par>
                                <p:cTn id="22" presetID="16" presetClass="entr" presetSubtype="21" fill="hold" grpId="0" nodeType="withEffect">
                                  <p:stCondLst>
                                    <p:cond delay="0"/>
                                  </p:stCondLst>
                                  <p:childTnLst>
                                    <p:set>
                                      <p:cBhvr>
                                        <p:cTn id="23" dur="1" fill="hold">
                                          <p:stCondLst>
                                            <p:cond delay="0"/>
                                          </p:stCondLst>
                                        </p:cTn>
                                        <p:tgtEl>
                                          <p:spTgt spid="44035">
                                            <p:txEl>
                                              <p:pRg st="4" end="4"/>
                                            </p:txEl>
                                          </p:spTgt>
                                        </p:tgtEl>
                                        <p:attrNameLst>
                                          <p:attrName>style.visibility</p:attrName>
                                        </p:attrNameLst>
                                      </p:cBhvr>
                                      <p:to>
                                        <p:strVal val="visible"/>
                                      </p:to>
                                    </p:set>
                                    <p:animEffect transition="in" filter="barn(inVertical)">
                                      <p:cBhvr>
                                        <p:cTn id="24" dur="500"/>
                                        <p:tgtEl>
                                          <p:spTgt spid="44035">
                                            <p:txEl>
                                              <p:pRg st="4" end="4"/>
                                            </p:txEl>
                                          </p:spTgt>
                                        </p:tgtEl>
                                      </p:cBhvr>
                                    </p:animEffect>
                                  </p:childTnLst>
                                </p:cTn>
                              </p:par>
                              <p:par>
                                <p:cTn id="25" presetID="16" presetClass="entr" presetSubtype="21" fill="hold" grpId="0" nodeType="withEffect">
                                  <p:stCondLst>
                                    <p:cond delay="0"/>
                                  </p:stCondLst>
                                  <p:childTnLst>
                                    <p:set>
                                      <p:cBhvr>
                                        <p:cTn id="26" dur="1" fill="hold">
                                          <p:stCondLst>
                                            <p:cond delay="0"/>
                                          </p:stCondLst>
                                        </p:cTn>
                                        <p:tgtEl>
                                          <p:spTgt spid="44035">
                                            <p:txEl>
                                              <p:pRg st="5" end="5"/>
                                            </p:txEl>
                                          </p:spTgt>
                                        </p:tgtEl>
                                        <p:attrNameLst>
                                          <p:attrName>style.visibility</p:attrName>
                                        </p:attrNameLst>
                                      </p:cBhvr>
                                      <p:to>
                                        <p:strVal val="visible"/>
                                      </p:to>
                                    </p:set>
                                    <p:animEffect transition="in" filter="barn(inVertical)">
                                      <p:cBhvr>
                                        <p:cTn id="27" dur="500"/>
                                        <p:tgtEl>
                                          <p:spTgt spid="44035">
                                            <p:txEl>
                                              <p:pRg st="5" end="5"/>
                                            </p:txEl>
                                          </p:spTgt>
                                        </p:tgtEl>
                                      </p:cBhvr>
                                    </p:animEffect>
                                  </p:childTnLst>
                                </p:cTn>
                              </p:par>
                              <p:par>
                                <p:cTn id="28" presetID="16" presetClass="entr" presetSubtype="21" fill="hold" grpId="0" nodeType="withEffect">
                                  <p:stCondLst>
                                    <p:cond delay="0"/>
                                  </p:stCondLst>
                                  <p:childTnLst>
                                    <p:set>
                                      <p:cBhvr>
                                        <p:cTn id="29" dur="1" fill="hold">
                                          <p:stCondLst>
                                            <p:cond delay="0"/>
                                          </p:stCondLst>
                                        </p:cTn>
                                        <p:tgtEl>
                                          <p:spTgt spid="44035">
                                            <p:txEl>
                                              <p:pRg st="6" end="6"/>
                                            </p:txEl>
                                          </p:spTgt>
                                        </p:tgtEl>
                                        <p:attrNameLst>
                                          <p:attrName>style.visibility</p:attrName>
                                        </p:attrNameLst>
                                      </p:cBhvr>
                                      <p:to>
                                        <p:strVal val="visible"/>
                                      </p:to>
                                    </p:set>
                                    <p:animEffect transition="in" filter="barn(inVertical)">
                                      <p:cBhvr>
                                        <p:cTn id="30" dur="500"/>
                                        <p:tgtEl>
                                          <p:spTgt spid="44035">
                                            <p:txEl>
                                              <p:pRg st="6" end="6"/>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4" presetClass="entr" presetSubtype="10" fill="hold" grpId="0" nodeType="clickEffect">
                                  <p:stCondLst>
                                    <p:cond delay="0"/>
                                  </p:stCondLst>
                                  <p:childTnLst>
                                    <p:set>
                                      <p:cBhvr>
                                        <p:cTn id="34" dur="1" fill="hold">
                                          <p:stCondLst>
                                            <p:cond delay="0"/>
                                          </p:stCondLst>
                                        </p:cTn>
                                        <p:tgtEl>
                                          <p:spTgt spid="44036">
                                            <p:txEl>
                                              <p:pRg st="0" end="0"/>
                                            </p:txEl>
                                          </p:spTgt>
                                        </p:tgtEl>
                                        <p:attrNameLst>
                                          <p:attrName>style.visibility</p:attrName>
                                        </p:attrNameLst>
                                      </p:cBhvr>
                                      <p:to>
                                        <p:strVal val="visible"/>
                                      </p:to>
                                    </p:set>
                                    <p:animEffect transition="in" filter="randombar(horizontal)">
                                      <p:cBhvr>
                                        <p:cTn id="35" dur="500"/>
                                        <p:tgtEl>
                                          <p:spTgt spid="44036">
                                            <p:txEl>
                                              <p:pRg st="0" end="0"/>
                                            </p:txEl>
                                          </p:spTgt>
                                        </p:tgtEl>
                                      </p:cBhvr>
                                    </p:animEffect>
                                  </p:childTnLst>
                                </p:cTn>
                              </p:par>
                              <p:par>
                                <p:cTn id="36" presetID="14" presetClass="entr" presetSubtype="10" fill="hold" grpId="0" nodeType="withEffect">
                                  <p:stCondLst>
                                    <p:cond delay="0"/>
                                  </p:stCondLst>
                                  <p:childTnLst>
                                    <p:set>
                                      <p:cBhvr>
                                        <p:cTn id="37" dur="1" fill="hold">
                                          <p:stCondLst>
                                            <p:cond delay="0"/>
                                          </p:stCondLst>
                                        </p:cTn>
                                        <p:tgtEl>
                                          <p:spTgt spid="44036">
                                            <p:txEl>
                                              <p:pRg st="1" end="1"/>
                                            </p:txEl>
                                          </p:spTgt>
                                        </p:tgtEl>
                                        <p:attrNameLst>
                                          <p:attrName>style.visibility</p:attrName>
                                        </p:attrNameLst>
                                      </p:cBhvr>
                                      <p:to>
                                        <p:strVal val="visible"/>
                                      </p:to>
                                    </p:set>
                                    <p:animEffect transition="in" filter="randombar(horizontal)">
                                      <p:cBhvr>
                                        <p:cTn id="38" dur="500"/>
                                        <p:tgtEl>
                                          <p:spTgt spid="44036">
                                            <p:txEl>
                                              <p:pRg st="1" end="1"/>
                                            </p:txEl>
                                          </p:spTgt>
                                        </p:tgtEl>
                                      </p:cBhvr>
                                    </p:animEffect>
                                  </p:childTnLst>
                                </p:cTn>
                              </p:par>
                              <p:par>
                                <p:cTn id="39" presetID="14" presetClass="entr" presetSubtype="10" fill="hold" grpId="0" nodeType="withEffect">
                                  <p:stCondLst>
                                    <p:cond delay="0"/>
                                  </p:stCondLst>
                                  <p:childTnLst>
                                    <p:set>
                                      <p:cBhvr>
                                        <p:cTn id="40" dur="1" fill="hold">
                                          <p:stCondLst>
                                            <p:cond delay="0"/>
                                          </p:stCondLst>
                                        </p:cTn>
                                        <p:tgtEl>
                                          <p:spTgt spid="44036">
                                            <p:txEl>
                                              <p:pRg st="2" end="2"/>
                                            </p:txEl>
                                          </p:spTgt>
                                        </p:tgtEl>
                                        <p:attrNameLst>
                                          <p:attrName>style.visibility</p:attrName>
                                        </p:attrNameLst>
                                      </p:cBhvr>
                                      <p:to>
                                        <p:strVal val="visible"/>
                                      </p:to>
                                    </p:set>
                                    <p:animEffect transition="in" filter="randombar(horizontal)">
                                      <p:cBhvr>
                                        <p:cTn id="41" dur="500"/>
                                        <p:tgtEl>
                                          <p:spTgt spid="44036">
                                            <p:txEl>
                                              <p:pRg st="2" end="2"/>
                                            </p:txEl>
                                          </p:spTgt>
                                        </p:tgtEl>
                                      </p:cBhvr>
                                    </p:animEffect>
                                  </p:childTnLst>
                                </p:cTn>
                              </p:par>
                              <p:par>
                                <p:cTn id="42" presetID="14" presetClass="entr" presetSubtype="10" fill="hold" grpId="0" nodeType="withEffect">
                                  <p:stCondLst>
                                    <p:cond delay="0"/>
                                  </p:stCondLst>
                                  <p:childTnLst>
                                    <p:set>
                                      <p:cBhvr>
                                        <p:cTn id="43" dur="1" fill="hold">
                                          <p:stCondLst>
                                            <p:cond delay="0"/>
                                          </p:stCondLst>
                                        </p:cTn>
                                        <p:tgtEl>
                                          <p:spTgt spid="44036">
                                            <p:txEl>
                                              <p:pRg st="3" end="3"/>
                                            </p:txEl>
                                          </p:spTgt>
                                        </p:tgtEl>
                                        <p:attrNameLst>
                                          <p:attrName>style.visibility</p:attrName>
                                        </p:attrNameLst>
                                      </p:cBhvr>
                                      <p:to>
                                        <p:strVal val="visible"/>
                                      </p:to>
                                    </p:set>
                                    <p:animEffect transition="in" filter="randombar(horizontal)">
                                      <p:cBhvr>
                                        <p:cTn id="44" dur="500"/>
                                        <p:tgtEl>
                                          <p:spTgt spid="44036">
                                            <p:txEl>
                                              <p:pRg st="3" end="3"/>
                                            </p:txEl>
                                          </p:spTgt>
                                        </p:tgtEl>
                                      </p:cBhvr>
                                    </p:animEffect>
                                  </p:childTnLst>
                                </p:cTn>
                              </p:par>
                            </p:childTnLst>
                          </p:cTn>
                        </p:par>
                      </p:childTnLst>
                    </p:cTn>
                  </p:par>
                  <p:par>
                    <p:cTn id="45" fill="hold">
                      <p:stCondLst>
                        <p:cond delay="indefinite"/>
                      </p:stCondLst>
                      <p:childTnLst>
                        <p:par>
                          <p:cTn id="46" fill="hold">
                            <p:stCondLst>
                              <p:cond delay="0"/>
                            </p:stCondLst>
                            <p:childTnLst>
                              <p:par>
                                <p:cTn id="47" presetID="1" presetClass="entr" presetSubtype="0" fill="hold" grpId="0" nodeType="clickEffect">
                                  <p:stCondLst>
                                    <p:cond delay="0"/>
                                  </p:stCondLst>
                                  <p:childTnLst>
                                    <p:set>
                                      <p:cBhvr>
                                        <p:cTn id="48" dur="1" fill="hold">
                                          <p:stCondLst>
                                            <p:cond delay="0"/>
                                          </p:stCondLst>
                                        </p:cTn>
                                        <p:tgtEl>
                                          <p:spTgt spid="44037">
                                            <p:txEl>
                                              <p:pRg st="0" end="0"/>
                                            </p:txEl>
                                          </p:spTgt>
                                        </p:tgtEl>
                                        <p:attrNameLst>
                                          <p:attrName>style.visibility</p:attrName>
                                        </p:attrNameLst>
                                      </p:cBhvr>
                                      <p:to>
                                        <p:strVal val="visible"/>
                                      </p:to>
                                    </p:set>
                                  </p:childTnLst>
                                </p:cTn>
                              </p:par>
                              <p:par>
                                <p:cTn id="49" presetID="1" presetClass="entr" presetSubtype="0" fill="hold" grpId="0" nodeType="withEffect">
                                  <p:stCondLst>
                                    <p:cond delay="0"/>
                                  </p:stCondLst>
                                  <p:childTnLst>
                                    <p:set>
                                      <p:cBhvr>
                                        <p:cTn id="50" dur="1" fill="hold">
                                          <p:stCondLst>
                                            <p:cond delay="0"/>
                                          </p:stCondLst>
                                        </p:cTn>
                                        <p:tgtEl>
                                          <p:spTgt spid="44037">
                                            <p:txEl>
                                              <p:pRg st="1" end="1"/>
                                            </p:txEl>
                                          </p:spTgt>
                                        </p:tgtEl>
                                        <p:attrNameLst>
                                          <p:attrName>style.visibility</p:attrName>
                                        </p:attrNameLst>
                                      </p:cBhvr>
                                      <p:to>
                                        <p:strVal val="visible"/>
                                      </p:to>
                                    </p:set>
                                  </p:childTnLst>
                                </p:cTn>
                              </p:par>
                              <p:par>
                                <p:cTn id="51" presetID="1" presetClass="entr" presetSubtype="0" fill="hold" grpId="0" nodeType="withEffect">
                                  <p:stCondLst>
                                    <p:cond delay="0"/>
                                  </p:stCondLst>
                                  <p:childTnLst>
                                    <p:set>
                                      <p:cBhvr>
                                        <p:cTn id="52" dur="1" fill="hold">
                                          <p:stCondLst>
                                            <p:cond delay="0"/>
                                          </p:stCondLst>
                                        </p:cTn>
                                        <p:tgtEl>
                                          <p:spTgt spid="44037">
                                            <p:txEl>
                                              <p:pRg st="2" end="2"/>
                                            </p:txEl>
                                          </p:spTgt>
                                        </p:tgtEl>
                                        <p:attrNameLst>
                                          <p:attrName>style.visibility</p:attrName>
                                        </p:attrNameLst>
                                      </p:cBhvr>
                                      <p:to>
                                        <p:strVal val="visible"/>
                                      </p:to>
                                    </p:set>
                                  </p:childTnLst>
                                </p:cTn>
                              </p:par>
                              <p:par>
                                <p:cTn id="53" presetID="1" presetClass="entr" presetSubtype="0" fill="hold" grpId="0" nodeType="withEffect">
                                  <p:stCondLst>
                                    <p:cond delay="0"/>
                                  </p:stCondLst>
                                  <p:childTnLst>
                                    <p:set>
                                      <p:cBhvr>
                                        <p:cTn id="54" dur="1" fill="hold">
                                          <p:stCondLst>
                                            <p:cond delay="0"/>
                                          </p:stCondLst>
                                        </p:cTn>
                                        <p:tgtEl>
                                          <p:spTgt spid="44037">
                                            <p:txEl>
                                              <p:pRg st="3" end="3"/>
                                            </p:txEl>
                                          </p:spTgt>
                                        </p:tgtEl>
                                        <p:attrNameLst>
                                          <p:attrName>style.visibility</p:attrName>
                                        </p:attrNameLst>
                                      </p:cBhvr>
                                      <p:to>
                                        <p:strVal val="visible"/>
                                      </p:to>
                                    </p:set>
                                  </p:childTnLst>
                                </p:cTn>
                              </p:par>
                              <p:par>
                                <p:cTn id="55" presetID="1" presetClass="entr" presetSubtype="0" fill="hold" grpId="0" nodeType="withEffect">
                                  <p:stCondLst>
                                    <p:cond delay="0"/>
                                  </p:stCondLst>
                                  <p:childTnLst>
                                    <p:set>
                                      <p:cBhvr>
                                        <p:cTn id="56" dur="1" fill="hold">
                                          <p:stCondLst>
                                            <p:cond delay="0"/>
                                          </p:stCondLst>
                                        </p:cTn>
                                        <p:tgtEl>
                                          <p:spTgt spid="44037">
                                            <p:txEl>
                                              <p:pRg st="4" end="4"/>
                                            </p:txEl>
                                          </p:spTgt>
                                        </p:tgtEl>
                                        <p:attrNameLst>
                                          <p:attrName>style.visibility</p:attrName>
                                        </p:attrNameLst>
                                      </p:cBhvr>
                                      <p:to>
                                        <p:strVal val="visible"/>
                                      </p:to>
                                    </p:set>
                                  </p:childTnLst>
                                </p:cTn>
                              </p:par>
                            </p:childTnLst>
                          </p:cTn>
                        </p:par>
                      </p:childTnLst>
                    </p:cTn>
                  </p:par>
                  <p:par>
                    <p:cTn id="57" fill="hold">
                      <p:stCondLst>
                        <p:cond delay="indefinite"/>
                      </p:stCondLst>
                      <p:childTnLst>
                        <p:par>
                          <p:cTn id="58" fill="hold">
                            <p:stCondLst>
                              <p:cond delay="0"/>
                            </p:stCondLst>
                            <p:childTnLst>
                              <p:par>
                                <p:cTn id="59" presetID="26" presetClass="entr" presetSubtype="0" fill="hold" grpId="0" nodeType="clickEffect">
                                  <p:stCondLst>
                                    <p:cond delay="0"/>
                                  </p:stCondLst>
                                  <p:childTnLst>
                                    <p:set>
                                      <p:cBhvr>
                                        <p:cTn id="60" dur="1" fill="hold">
                                          <p:stCondLst>
                                            <p:cond delay="0"/>
                                          </p:stCondLst>
                                        </p:cTn>
                                        <p:tgtEl>
                                          <p:spTgt spid="44038">
                                            <p:txEl>
                                              <p:pRg st="0" end="0"/>
                                            </p:txEl>
                                          </p:spTgt>
                                        </p:tgtEl>
                                        <p:attrNameLst>
                                          <p:attrName>style.visibility</p:attrName>
                                        </p:attrNameLst>
                                      </p:cBhvr>
                                      <p:to>
                                        <p:strVal val="visible"/>
                                      </p:to>
                                    </p:set>
                                    <p:animEffect transition="in" filter="wipe(down)">
                                      <p:cBhvr>
                                        <p:cTn id="61" dur="580">
                                          <p:stCondLst>
                                            <p:cond delay="0"/>
                                          </p:stCondLst>
                                        </p:cTn>
                                        <p:tgtEl>
                                          <p:spTgt spid="44038">
                                            <p:txEl>
                                              <p:pRg st="0" end="0"/>
                                            </p:txEl>
                                          </p:spTgt>
                                        </p:tgtEl>
                                      </p:cBhvr>
                                    </p:animEffect>
                                    <p:anim calcmode="lin" valueType="num">
                                      <p:cBhvr>
                                        <p:cTn id="62" dur="1822" tmFilter="0,0; 0.14,0.36; 0.43,0.73; 0.71,0.91; 1.0,1.0">
                                          <p:stCondLst>
                                            <p:cond delay="0"/>
                                          </p:stCondLst>
                                        </p:cTn>
                                        <p:tgtEl>
                                          <p:spTgt spid="44038">
                                            <p:txEl>
                                              <p:pRg st="0" end="0"/>
                                            </p:txEl>
                                          </p:spTgt>
                                        </p:tgtEl>
                                        <p:attrNameLst>
                                          <p:attrName>ppt_x</p:attrName>
                                        </p:attrNameLst>
                                      </p:cBhvr>
                                      <p:tavLst>
                                        <p:tav tm="0">
                                          <p:val>
                                            <p:strVal val="#ppt_x-0.25"/>
                                          </p:val>
                                        </p:tav>
                                        <p:tav tm="100000">
                                          <p:val>
                                            <p:strVal val="#ppt_x"/>
                                          </p:val>
                                        </p:tav>
                                      </p:tavLst>
                                    </p:anim>
                                    <p:anim calcmode="lin" valueType="num">
                                      <p:cBhvr>
                                        <p:cTn id="63" dur="664" tmFilter="0.0,0.0; 0.25,0.07; 0.50,0.2; 0.75,0.467; 1.0,1.0">
                                          <p:stCondLst>
                                            <p:cond delay="0"/>
                                          </p:stCondLst>
                                        </p:cTn>
                                        <p:tgtEl>
                                          <p:spTgt spid="44038">
                                            <p:txEl>
                                              <p:pRg st="0" end="0"/>
                                            </p:txEl>
                                          </p:spTgt>
                                        </p:tgtEl>
                                        <p:attrNameLst>
                                          <p:attrName>ppt_y</p:attrName>
                                        </p:attrNameLst>
                                      </p:cBhvr>
                                      <p:tavLst>
                                        <p:tav tm="0" fmla="#ppt_y-sin(pi*$)/3">
                                          <p:val>
                                            <p:fltVal val="0.5"/>
                                          </p:val>
                                        </p:tav>
                                        <p:tav tm="100000">
                                          <p:val>
                                            <p:fltVal val="1"/>
                                          </p:val>
                                        </p:tav>
                                      </p:tavLst>
                                    </p:anim>
                                    <p:anim calcmode="lin" valueType="num">
                                      <p:cBhvr>
                                        <p:cTn id="64" dur="664" tmFilter="0, 0; 0.125,0.2665; 0.25,0.4; 0.375,0.465; 0.5,0.5;  0.625,0.535; 0.75,0.6; 0.875,0.7335; 1,1">
                                          <p:stCondLst>
                                            <p:cond delay="664"/>
                                          </p:stCondLst>
                                        </p:cTn>
                                        <p:tgtEl>
                                          <p:spTgt spid="44038">
                                            <p:txEl>
                                              <p:pRg st="0" end="0"/>
                                            </p:txEl>
                                          </p:spTgt>
                                        </p:tgtEl>
                                        <p:attrNameLst>
                                          <p:attrName>ppt_y</p:attrName>
                                        </p:attrNameLst>
                                      </p:cBhvr>
                                      <p:tavLst>
                                        <p:tav tm="0" fmla="#ppt_y-sin(pi*$)/9">
                                          <p:val>
                                            <p:fltVal val="0"/>
                                          </p:val>
                                        </p:tav>
                                        <p:tav tm="100000">
                                          <p:val>
                                            <p:fltVal val="1"/>
                                          </p:val>
                                        </p:tav>
                                      </p:tavLst>
                                    </p:anim>
                                    <p:anim calcmode="lin" valueType="num">
                                      <p:cBhvr>
                                        <p:cTn id="65" dur="332" tmFilter="0, 0; 0.125,0.2665; 0.25,0.4; 0.375,0.465; 0.5,0.5;  0.625,0.535; 0.75,0.6; 0.875,0.7335; 1,1">
                                          <p:stCondLst>
                                            <p:cond delay="1324"/>
                                          </p:stCondLst>
                                        </p:cTn>
                                        <p:tgtEl>
                                          <p:spTgt spid="44038">
                                            <p:txEl>
                                              <p:pRg st="0" end="0"/>
                                            </p:txEl>
                                          </p:spTgt>
                                        </p:tgtEl>
                                        <p:attrNameLst>
                                          <p:attrName>ppt_y</p:attrName>
                                        </p:attrNameLst>
                                      </p:cBhvr>
                                      <p:tavLst>
                                        <p:tav tm="0" fmla="#ppt_y-sin(pi*$)/27">
                                          <p:val>
                                            <p:fltVal val="0"/>
                                          </p:val>
                                        </p:tav>
                                        <p:tav tm="100000">
                                          <p:val>
                                            <p:fltVal val="1"/>
                                          </p:val>
                                        </p:tav>
                                      </p:tavLst>
                                    </p:anim>
                                    <p:anim calcmode="lin" valueType="num">
                                      <p:cBhvr>
                                        <p:cTn id="66" dur="164" tmFilter="0, 0; 0.125,0.2665; 0.25,0.4; 0.375,0.465; 0.5,0.5;  0.625,0.535; 0.75,0.6; 0.875,0.7335; 1,1">
                                          <p:stCondLst>
                                            <p:cond delay="1656"/>
                                          </p:stCondLst>
                                        </p:cTn>
                                        <p:tgtEl>
                                          <p:spTgt spid="44038">
                                            <p:txEl>
                                              <p:pRg st="0" end="0"/>
                                            </p:txEl>
                                          </p:spTgt>
                                        </p:tgtEl>
                                        <p:attrNameLst>
                                          <p:attrName>ppt_y</p:attrName>
                                        </p:attrNameLst>
                                      </p:cBhvr>
                                      <p:tavLst>
                                        <p:tav tm="0" fmla="#ppt_y-sin(pi*$)/81">
                                          <p:val>
                                            <p:fltVal val="0"/>
                                          </p:val>
                                        </p:tav>
                                        <p:tav tm="100000">
                                          <p:val>
                                            <p:fltVal val="1"/>
                                          </p:val>
                                        </p:tav>
                                      </p:tavLst>
                                    </p:anim>
                                    <p:animScale>
                                      <p:cBhvr>
                                        <p:cTn id="67" dur="26">
                                          <p:stCondLst>
                                            <p:cond delay="650"/>
                                          </p:stCondLst>
                                        </p:cTn>
                                        <p:tgtEl>
                                          <p:spTgt spid="44038">
                                            <p:txEl>
                                              <p:pRg st="0" end="0"/>
                                            </p:txEl>
                                          </p:spTgt>
                                        </p:tgtEl>
                                      </p:cBhvr>
                                      <p:to x="100000" y="60000"/>
                                    </p:animScale>
                                    <p:animScale>
                                      <p:cBhvr>
                                        <p:cTn id="68" dur="166" decel="50000">
                                          <p:stCondLst>
                                            <p:cond delay="676"/>
                                          </p:stCondLst>
                                        </p:cTn>
                                        <p:tgtEl>
                                          <p:spTgt spid="44038">
                                            <p:txEl>
                                              <p:pRg st="0" end="0"/>
                                            </p:txEl>
                                          </p:spTgt>
                                        </p:tgtEl>
                                      </p:cBhvr>
                                      <p:to x="100000" y="100000"/>
                                    </p:animScale>
                                    <p:animScale>
                                      <p:cBhvr>
                                        <p:cTn id="69" dur="26">
                                          <p:stCondLst>
                                            <p:cond delay="1312"/>
                                          </p:stCondLst>
                                        </p:cTn>
                                        <p:tgtEl>
                                          <p:spTgt spid="44038">
                                            <p:txEl>
                                              <p:pRg st="0" end="0"/>
                                            </p:txEl>
                                          </p:spTgt>
                                        </p:tgtEl>
                                      </p:cBhvr>
                                      <p:to x="100000" y="80000"/>
                                    </p:animScale>
                                    <p:animScale>
                                      <p:cBhvr>
                                        <p:cTn id="70" dur="166" decel="50000">
                                          <p:stCondLst>
                                            <p:cond delay="1338"/>
                                          </p:stCondLst>
                                        </p:cTn>
                                        <p:tgtEl>
                                          <p:spTgt spid="44038">
                                            <p:txEl>
                                              <p:pRg st="0" end="0"/>
                                            </p:txEl>
                                          </p:spTgt>
                                        </p:tgtEl>
                                      </p:cBhvr>
                                      <p:to x="100000" y="100000"/>
                                    </p:animScale>
                                    <p:animScale>
                                      <p:cBhvr>
                                        <p:cTn id="71" dur="26">
                                          <p:stCondLst>
                                            <p:cond delay="1642"/>
                                          </p:stCondLst>
                                        </p:cTn>
                                        <p:tgtEl>
                                          <p:spTgt spid="44038">
                                            <p:txEl>
                                              <p:pRg st="0" end="0"/>
                                            </p:txEl>
                                          </p:spTgt>
                                        </p:tgtEl>
                                      </p:cBhvr>
                                      <p:to x="100000" y="90000"/>
                                    </p:animScale>
                                    <p:animScale>
                                      <p:cBhvr>
                                        <p:cTn id="72" dur="166" decel="50000">
                                          <p:stCondLst>
                                            <p:cond delay="1668"/>
                                          </p:stCondLst>
                                        </p:cTn>
                                        <p:tgtEl>
                                          <p:spTgt spid="44038">
                                            <p:txEl>
                                              <p:pRg st="0" end="0"/>
                                            </p:txEl>
                                          </p:spTgt>
                                        </p:tgtEl>
                                      </p:cBhvr>
                                      <p:to x="100000" y="100000"/>
                                    </p:animScale>
                                    <p:animScale>
                                      <p:cBhvr>
                                        <p:cTn id="73" dur="26">
                                          <p:stCondLst>
                                            <p:cond delay="1808"/>
                                          </p:stCondLst>
                                        </p:cTn>
                                        <p:tgtEl>
                                          <p:spTgt spid="44038">
                                            <p:txEl>
                                              <p:pRg st="0" end="0"/>
                                            </p:txEl>
                                          </p:spTgt>
                                        </p:tgtEl>
                                      </p:cBhvr>
                                      <p:to x="100000" y="95000"/>
                                    </p:animScale>
                                    <p:animScale>
                                      <p:cBhvr>
                                        <p:cTn id="74" dur="166" decel="50000">
                                          <p:stCondLst>
                                            <p:cond delay="1834"/>
                                          </p:stCondLst>
                                        </p:cTn>
                                        <p:tgtEl>
                                          <p:spTgt spid="44038">
                                            <p:txEl>
                                              <p:pRg st="0" end="0"/>
                                            </p:txEl>
                                          </p:spTgt>
                                        </p:tgtEl>
                                      </p:cBhvr>
                                      <p:to x="100000" y="100000"/>
                                    </p:animScale>
                                  </p:childTnLst>
                                </p:cTn>
                              </p:par>
                              <p:par>
                                <p:cTn id="75" presetID="26" presetClass="entr" presetSubtype="0" fill="hold" grpId="0" nodeType="withEffect">
                                  <p:stCondLst>
                                    <p:cond delay="0"/>
                                  </p:stCondLst>
                                  <p:childTnLst>
                                    <p:set>
                                      <p:cBhvr>
                                        <p:cTn id="76" dur="1" fill="hold">
                                          <p:stCondLst>
                                            <p:cond delay="0"/>
                                          </p:stCondLst>
                                        </p:cTn>
                                        <p:tgtEl>
                                          <p:spTgt spid="44038">
                                            <p:txEl>
                                              <p:pRg st="1" end="1"/>
                                            </p:txEl>
                                          </p:spTgt>
                                        </p:tgtEl>
                                        <p:attrNameLst>
                                          <p:attrName>style.visibility</p:attrName>
                                        </p:attrNameLst>
                                      </p:cBhvr>
                                      <p:to>
                                        <p:strVal val="visible"/>
                                      </p:to>
                                    </p:set>
                                    <p:animEffect transition="in" filter="wipe(down)">
                                      <p:cBhvr>
                                        <p:cTn id="77" dur="580">
                                          <p:stCondLst>
                                            <p:cond delay="0"/>
                                          </p:stCondLst>
                                        </p:cTn>
                                        <p:tgtEl>
                                          <p:spTgt spid="44038">
                                            <p:txEl>
                                              <p:pRg st="1" end="1"/>
                                            </p:txEl>
                                          </p:spTgt>
                                        </p:tgtEl>
                                      </p:cBhvr>
                                    </p:animEffect>
                                    <p:anim calcmode="lin" valueType="num">
                                      <p:cBhvr>
                                        <p:cTn id="78" dur="1822" tmFilter="0,0; 0.14,0.36; 0.43,0.73; 0.71,0.91; 1.0,1.0">
                                          <p:stCondLst>
                                            <p:cond delay="0"/>
                                          </p:stCondLst>
                                        </p:cTn>
                                        <p:tgtEl>
                                          <p:spTgt spid="44038">
                                            <p:txEl>
                                              <p:pRg st="1" end="1"/>
                                            </p:txEl>
                                          </p:spTgt>
                                        </p:tgtEl>
                                        <p:attrNameLst>
                                          <p:attrName>ppt_x</p:attrName>
                                        </p:attrNameLst>
                                      </p:cBhvr>
                                      <p:tavLst>
                                        <p:tav tm="0">
                                          <p:val>
                                            <p:strVal val="#ppt_x-0.25"/>
                                          </p:val>
                                        </p:tav>
                                        <p:tav tm="100000">
                                          <p:val>
                                            <p:strVal val="#ppt_x"/>
                                          </p:val>
                                        </p:tav>
                                      </p:tavLst>
                                    </p:anim>
                                    <p:anim calcmode="lin" valueType="num">
                                      <p:cBhvr>
                                        <p:cTn id="79" dur="664" tmFilter="0.0,0.0; 0.25,0.07; 0.50,0.2; 0.75,0.467; 1.0,1.0">
                                          <p:stCondLst>
                                            <p:cond delay="0"/>
                                          </p:stCondLst>
                                        </p:cTn>
                                        <p:tgtEl>
                                          <p:spTgt spid="44038">
                                            <p:txEl>
                                              <p:pRg st="1" end="1"/>
                                            </p:txEl>
                                          </p:spTgt>
                                        </p:tgtEl>
                                        <p:attrNameLst>
                                          <p:attrName>ppt_y</p:attrName>
                                        </p:attrNameLst>
                                      </p:cBhvr>
                                      <p:tavLst>
                                        <p:tav tm="0" fmla="#ppt_y-sin(pi*$)/3">
                                          <p:val>
                                            <p:fltVal val="0.5"/>
                                          </p:val>
                                        </p:tav>
                                        <p:tav tm="100000">
                                          <p:val>
                                            <p:fltVal val="1"/>
                                          </p:val>
                                        </p:tav>
                                      </p:tavLst>
                                    </p:anim>
                                    <p:anim calcmode="lin" valueType="num">
                                      <p:cBhvr>
                                        <p:cTn id="80" dur="664" tmFilter="0, 0; 0.125,0.2665; 0.25,0.4; 0.375,0.465; 0.5,0.5;  0.625,0.535; 0.75,0.6; 0.875,0.7335; 1,1">
                                          <p:stCondLst>
                                            <p:cond delay="664"/>
                                          </p:stCondLst>
                                        </p:cTn>
                                        <p:tgtEl>
                                          <p:spTgt spid="44038">
                                            <p:txEl>
                                              <p:pRg st="1" end="1"/>
                                            </p:txEl>
                                          </p:spTgt>
                                        </p:tgtEl>
                                        <p:attrNameLst>
                                          <p:attrName>ppt_y</p:attrName>
                                        </p:attrNameLst>
                                      </p:cBhvr>
                                      <p:tavLst>
                                        <p:tav tm="0" fmla="#ppt_y-sin(pi*$)/9">
                                          <p:val>
                                            <p:fltVal val="0"/>
                                          </p:val>
                                        </p:tav>
                                        <p:tav tm="100000">
                                          <p:val>
                                            <p:fltVal val="1"/>
                                          </p:val>
                                        </p:tav>
                                      </p:tavLst>
                                    </p:anim>
                                    <p:anim calcmode="lin" valueType="num">
                                      <p:cBhvr>
                                        <p:cTn id="81" dur="332" tmFilter="0, 0; 0.125,0.2665; 0.25,0.4; 0.375,0.465; 0.5,0.5;  0.625,0.535; 0.75,0.6; 0.875,0.7335; 1,1">
                                          <p:stCondLst>
                                            <p:cond delay="1324"/>
                                          </p:stCondLst>
                                        </p:cTn>
                                        <p:tgtEl>
                                          <p:spTgt spid="44038">
                                            <p:txEl>
                                              <p:pRg st="1" end="1"/>
                                            </p:txEl>
                                          </p:spTgt>
                                        </p:tgtEl>
                                        <p:attrNameLst>
                                          <p:attrName>ppt_y</p:attrName>
                                        </p:attrNameLst>
                                      </p:cBhvr>
                                      <p:tavLst>
                                        <p:tav tm="0" fmla="#ppt_y-sin(pi*$)/27">
                                          <p:val>
                                            <p:fltVal val="0"/>
                                          </p:val>
                                        </p:tav>
                                        <p:tav tm="100000">
                                          <p:val>
                                            <p:fltVal val="1"/>
                                          </p:val>
                                        </p:tav>
                                      </p:tavLst>
                                    </p:anim>
                                    <p:anim calcmode="lin" valueType="num">
                                      <p:cBhvr>
                                        <p:cTn id="82" dur="164" tmFilter="0, 0; 0.125,0.2665; 0.25,0.4; 0.375,0.465; 0.5,0.5;  0.625,0.535; 0.75,0.6; 0.875,0.7335; 1,1">
                                          <p:stCondLst>
                                            <p:cond delay="1656"/>
                                          </p:stCondLst>
                                        </p:cTn>
                                        <p:tgtEl>
                                          <p:spTgt spid="44038">
                                            <p:txEl>
                                              <p:pRg st="1" end="1"/>
                                            </p:txEl>
                                          </p:spTgt>
                                        </p:tgtEl>
                                        <p:attrNameLst>
                                          <p:attrName>ppt_y</p:attrName>
                                        </p:attrNameLst>
                                      </p:cBhvr>
                                      <p:tavLst>
                                        <p:tav tm="0" fmla="#ppt_y-sin(pi*$)/81">
                                          <p:val>
                                            <p:fltVal val="0"/>
                                          </p:val>
                                        </p:tav>
                                        <p:tav tm="100000">
                                          <p:val>
                                            <p:fltVal val="1"/>
                                          </p:val>
                                        </p:tav>
                                      </p:tavLst>
                                    </p:anim>
                                    <p:animScale>
                                      <p:cBhvr>
                                        <p:cTn id="83" dur="26">
                                          <p:stCondLst>
                                            <p:cond delay="650"/>
                                          </p:stCondLst>
                                        </p:cTn>
                                        <p:tgtEl>
                                          <p:spTgt spid="44038">
                                            <p:txEl>
                                              <p:pRg st="1" end="1"/>
                                            </p:txEl>
                                          </p:spTgt>
                                        </p:tgtEl>
                                      </p:cBhvr>
                                      <p:to x="100000" y="60000"/>
                                    </p:animScale>
                                    <p:animScale>
                                      <p:cBhvr>
                                        <p:cTn id="84" dur="166" decel="50000">
                                          <p:stCondLst>
                                            <p:cond delay="676"/>
                                          </p:stCondLst>
                                        </p:cTn>
                                        <p:tgtEl>
                                          <p:spTgt spid="44038">
                                            <p:txEl>
                                              <p:pRg st="1" end="1"/>
                                            </p:txEl>
                                          </p:spTgt>
                                        </p:tgtEl>
                                      </p:cBhvr>
                                      <p:to x="100000" y="100000"/>
                                    </p:animScale>
                                    <p:animScale>
                                      <p:cBhvr>
                                        <p:cTn id="85" dur="26">
                                          <p:stCondLst>
                                            <p:cond delay="1312"/>
                                          </p:stCondLst>
                                        </p:cTn>
                                        <p:tgtEl>
                                          <p:spTgt spid="44038">
                                            <p:txEl>
                                              <p:pRg st="1" end="1"/>
                                            </p:txEl>
                                          </p:spTgt>
                                        </p:tgtEl>
                                      </p:cBhvr>
                                      <p:to x="100000" y="80000"/>
                                    </p:animScale>
                                    <p:animScale>
                                      <p:cBhvr>
                                        <p:cTn id="86" dur="166" decel="50000">
                                          <p:stCondLst>
                                            <p:cond delay="1338"/>
                                          </p:stCondLst>
                                        </p:cTn>
                                        <p:tgtEl>
                                          <p:spTgt spid="44038">
                                            <p:txEl>
                                              <p:pRg st="1" end="1"/>
                                            </p:txEl>
                                          </p:spTgt>
                                        </p:tgtEl>
                                      </p:cBhvr>
                                      <p:to x="100000" y="100000"/>
                                    </p:animScale>
                                    <p:animScale>
                                      <p:cBhvr>
                                        <p:cTn id="87" dur="26">
                                          <p:stCondLst>
                                            <p:cond delay="1642"/>
                                          </p:stCondLst>
                                        </p:cTn>
                                        <p:tgtEl>
                                          <p:spTgt spid="44038">
                                            <p:txEl>
                                              <p:pRg st="1" end="1"/>
                                            </p:txEl>
                                          </p:spTgt>
                                        </p:tgtEl>
                                      </p:cBhvr>
                                      <p:to x="100000" y="90000"/>
                                    </p:animScale>
                                    <p:animScale>
                                      <p:cBhvr>
                                        <p:cTn id="88" dur="166" decel="50000">
                                          <p:stCondLst>
                                            <p:cond delay="1668"/>
                                          </p:stCondLst>
                                        </p:cTn>
                                        <p:tgtEl>
                                          <p:spTgt spid="44038">
                                            <p:txEl>
                                              <p:pRg st="1" end="1"/>
                                            </p:txEl>
                                          </p:spTgt>
                                        </p:tgtEl>
                                      </p:cBhvr>
                                      <p:to x="100000" y="100000"/>
                                    </p:animScale>
                                    <p:animScale>
                                      <p:cBhvr>
                                        <p:cTn id="89" dur="26">
                                          <p:stCondLst>
                                            <p:cond delay="1808"/>
                                          </p:stCondLst>
                                        </p:cTn>
                                        <p:tgtEl>
                                          <p:spTgt spid="44038">
                                            <p:txEl>
                                              <p:pRg st="1" end="1"/>
                                            </p:txEl>
                                          </p:spTgt>
                                        </p:tgtEl>
                                      </p:cBhvr>
                                      <p:to x="100000" y="95000"/>
                                    </p:animScale>
                                    <p:animScale>
                                      <p:cBhvr>
                                        <p:cTn id="90" dur="166" decel="50000">
                                          <p:stCondLst>
                                            <p:cond delay="1834"/>
                                          </p:stCondLst>
                                        </p:cTn>
                                        <p:tgtEl>
                                          <p:spTgt spid="44038">
                                            <p:txEl>
                                              <p:pRg st="1" end="1"/>
                                            </p:txEl>
                                          </p:spTgt>
                                        </p:tgtEl>
                                      </p:cBhvr>
                                      <p:to x="100000" y="100000"/>
                                    </p:animScale>
                                  </p:childTnLst>
                                </p:cTn>
                              </p:par>
                              <p:par>
                                <p:cTn id="91" presetID="26" presetClass="entr" presetSubtype="0" fill="hold" grpId="0" nodeType="withEffect">
                                  <p:stCondLst>
                                    <p:cond delay="0"/>
                                  </p:stCondLst>
                                  <p:childTnLst>
                                    <p:set>
                                      <p:cBhvr>
                                        <p:cTn id="92" dur="1" fill="hold">
                                          <p:stCondLst>
                                            <p:cond delay="0"/>
                                          </p:stCondLst>
                                        </p:cTn>
                                        <p:tgtEl>
                                          <p:spTgt spid="44038">
                                            <p:txEl>
                                              <p:pRg st="2" end="2"/>
                                            </p:txEl>
                                          </p:spTgt>
                                        </p:tgtEl>
                                        <p:attrNameLst>
                                          <p:attrName>style.visibility</p:attrName>
                                        </p:attrNameLst>
                                      </p:cBhvr>
                                      <p:to>
                                        <p:strVal val="visible"/>
                                      </p:to>
                                    </p:set>
                                    <p:animEffect transition="in" filter="wipe(down)">
                                      <p:cBhvr>
                                        <p:cTn id="93" dur="580">
                                          <p:stCondLst>
                                            <p:cond delay="0"/>
                                          </p:stCondLst>
                                        </p:cTn>
                                        <p:tgtEl>
                                          <p:spTgt spid="44038">
                                            <p:txEl>
                                              <p:pRg st="2" end="2"/>
                                            </p:txEl>
                                          </p:spTgt>
                                        </p:tgtEl>
                                      </p:cBhvr>
                                    </p:animEffect>
                                    <p:anim calcmode="lin" valueType="num">
                                      <p:cBhvr>
                                        <p:cTn id="94" dur="1822" tmFilter="0,0; 0.14,0.36; 0.43,0.73; 0.71,0.91; 1.0,1.0">
                                          <p:stCondLst>
                                            <p:cond delay="0"/>
                                          </p:stCondLst>
                                        </p:cTn>
                                        <p:tgtEl>
                                          <p:spTgt spid="44038">
                                            <p:txEl>
                                              <p:pRg st="2" end="2"/>
                                            </p:txEl>
                                          </p:spTgt>
                                        </p:tgtEl>
                                        <p:attrNameLst>
                                          <p:attrName>ppt_x</p:attrName>
                                        </p:attrNameLst>
                                      </p:cBhvr>
                                      <p:tavLst>
                                        <p:tav tm="0">
                                          <p:val>
                                            <p:strVal val="#ppt_x-0.25"/>
                                          </p:val>
                                        </p:tav>
                                        <p:tav tm="100000">
                                          <p:val>
                                            <p:strVal val="#ppt_x"/>
                                          </p:val>
                                        </p:tav>
                                      </p:tavLst>
                                    </p:anim>
                                    <p:anim calcmode="lin" valueType="num">
                                      <p:cBhvr>
                                        <p:cTn id="95" dur="664" tmFilter="0.0,0.0; 0.25,0.07; 0.50,0.2; 0.75,0.467; 1.0,1.0">
                                          <p:stCondLst>
                                            <p:cond delay="0"/>
                                          </p:stCondLst>
                                        </p:cTn>
                                        <p:tgtEl>
                                          <p:spTgt spid="44038">
                                            <p:txEl>
                                              <p:pRg st="2" end="2"/>
                                            </p:txEl>
                                          </p:spTgt>
                                        </p:tgtEl>
                                        <p:attrNameLst>
                                          <p:attrName>ppt_y</p:attrName>
                                        </p:attrNameLst>
                                      </p:cBhvr>
                                      <p:tavLst>
                                        <p:tav tm="0" fmla="#ppt_y-sin(pi*$)/3">
                                          <p:val>
                                            <p:fltVal val="0.5"/>
                                          </p:val>
                                        </p:tav>
                                        <p:tav tm="100000">
                                          <p:val>
                                            <p:fltVal val="1"/>
                                          </p:val>
                                        </p:tav>
                                      </p:tavLst>
                                    </p:anim>
                                    <p:anim calcmode="lin" valueType="num">
                                      <p:cBhvr>
                                        <p:cTn id="96" dur="664" tmFilter="0, 0; 0.125,0.2665; 0.25,0.4; 0.375,0.465; 0.5,0.5;  0.625,0.535; 0.75,0.6; 0.875,0.7335; 1,1">
                                          <p:stCondLst>
                                            <p:cond delay="664"/>
                                          </p:stCondLst>
                                        </p:cTn>
                                        <p:tgtEl>
                                          <p:spTgt spid="44038">
                                            <p:txEl>
                                              <p:pRg st="2" end="2"/>
                                            </p:txEl>
                                          </p:spTgt>
                                        </p:tgtEl>
                                        <p:attrNameLst>
                                          <p:attrName>ppt_y</p:attrName>
                                        </p:attrNameLst>
                                      </p:cBhvr>
                                      <p:tavLst>
                                        <p:tav tm="0" fmla="#ppt_y-sin(pi*$)/9">
                                          <p:val>
                                            <p:fltVal val="0"/>
                                          </p:val>
                                        </p:tav>
                                        <p:tav tm="100000">
                                          <p:val>
                                            <p:fltVal val="1"/>
                                          </p:val>
                                        </p:tav>
                                      </p:tavLst>
                                    </p:anim>
                                    <p:anim calcmode="lin" valueType="num">
                                      <p:cBhvr>
                                        <p:cTn id="97" dur="332" tmFilter="0, 0; 0.125,0.2665; 0.25,0.4; 0.375,0.465; 0.5,0.5;  0.625,0.535; 0.75,0.6; 0.875,0.7335; 1,1">
                                          <p:stCondLst>
                                            <p:cond delay="1324"/>
                                          </p:stCondLst>
                                        </p:cTn>
                                        <p:tgtEl>
                                          <p:spTgt spid="44038">
                                            <p:txEl>
                                              <p:pRg st="2" end="2"/>
                                            </p:txEl>
                                          </p:spTgt>
                                        </p:tgtEl>
                                        <p:attrNameLst>
                                          <p:attrName>ppt_y</p:attrName>
                                        </p:attrNameLst>
                                      </p:cBhvr>
                                      <p:tavLst>
                                        <p:tav tm="0" fmla="#ppt_y-sin(pi*$)/27">
                                          <p:val>
                                            <p:fltVal val="0"/>
                                          </p:val>
                                        </p:tav>
                                        <p:tav tm="100000">
                                          <p:val>
                                            <p:fltVal val="1"/>
                                          </p:val>
                                        </p:tav>
                                      </p:tavLst>
                                    </p:anim>
                                    <p:anim calcmode="lin" valueType="num">
                                      <p:cBhvr>
                                        <p:cTn id="98" dur="164" tmFilter="0, 0; 0.125,0.2665; 0.25,0.4; 0.375,0.465; 0.5,0.5;  0.625,0.535; 0.75,0.6; 0.875,0.7335; 1,1">
                                          <p:stCondLst>
                                            <p:cond delay="1656"/>
                                          </p:stCondLst>
                                        </p:cTn>
                                        <p:tgtEl>
                                          <p:spTgt spid="44038">
                                            <p:txEl>
                                              <p:pRg st="2" end="2"/>
                                            </p:txEl>
                                          </p:spTgt>
                                        </p:tgtEl>
                                        <p:attrNameLst>
                                          <p:attrName>ppt_y</p:attrName>
                                        </p:attrNameLst>
                                      </p:cBhvr>
                                      <p:tavLst>
                                        <p:tav tm="0" fmla="#ppt_y-sin(pi*$)/81">
                                          <p:val>
                                            <p:fltVal val="0"/>
                                          </p:val>
                                        </p:tav>
                                        <p:tav tm="100000">
                                          <p:val>
                                            <p:fltVal val="1"/>
                                          </p:val>
                                        </p:tav>
                                      </p:tavLst>
                                    </p:anim>
                                    <p:animScale>
                                      <p:cBhvr>
                                        <p:cTn id="99" dur="26">
                                          <p:stCondLst>
                                            <p:cond delay="650"/>
                                          </p:stCondLst>
                                        </p:cTn>
                                        <p:tgtEl>
                                          <p:spTgt spid="44038">
                                            <p:txEl>
                                              <p:pRg st="2" end="2"/>
                                            </p:txEl>
                                          </p:spTgt>
                                        </p:tgtEl>
                                      </p:cBhvr>
                                      <p:to x="100000" y="60000"/>
                                    </p:animScale>
                                    <p:animScale>
                                      <p:cBhvr>
                                        <p:cTn id="100" dur="166" decel="50000">
                                          <p:stCondLst>
                                            <p:cond delay="676"/>
                                          </p:stCondLst>
                                        </p:cTn>
                                        <p:tgtEl>
                                          <p:spTgt spid="44038">
                                            <p:txEl>
                                              <p:pRg st="2" end="2"/>
                                            </p:txEl>
                                          </p:spTgt>
                                        </p:tgtEl>
                                      </p:cBhvr>
                                      <p:to x="100000" y="100000"/>
                                    </p:animScale>
                                    <p:animScale>
                                      <p:cBhvr>
                                        <p:cTn id="101" dur="26">
                                          <p:stCondLst>
                                            <p:cond delay="1312"/>
                                          </p:stCondLst>
                                        </p:cTn>
                                        <p:tgtEl>
                                          <p:spTgt spid="44038">
                                            <p:txEl>
                                              <p:pRg st="2" end="2"/>
                                            </p:txEl>
                                          </p:spTgt>
                                        </p:tgtEl>
                                      </p:cBhvr>
                                      <p:to x="100000" y="80000"/>
                                    </p:animScale>
                                    <p:animScale>
                                      <p:cBhvr>
                                        <p:cTn id="102" dur="166" decel="50000">
                                          <p:stCondLst>
                                            <p:cond delay="1338"/>
                                          </p:stCondLst>
                                        </p:cTn>
                                        <p:tgtEl>
                                          <p:spTgt spid="44038">
                                            <p:txEl>
                                              <p:pRg st="2" end="2"/>
                                            </p:txEl>
                                          </p:spTgt>
                                        </p:tgtEl>
                                      </p:cBhvr>
                                      <p:to x="100000" y="100000"/>
                                    </p:animScale>
                                    <p:animScale>
                                      <p:cBhvr>
                                        <p:cTn id="103" dur="26">
                                          <p:stCondLst>
                                            <p:cond delay="1642"/>
                                          </p:stCondLst>
                                        </p:cTn>
                                        <p:tgtEl>
                                          <p:spTgt spid="44038">
                                            <p:txEl>
                                              <p:pRg st="2" end="2"/>
                                            </p:txEl>
                                          </p:spTgt>
                                        </p:tgtEl>
                                      </p:cBhvr>
                                      <p:to x="100000" y="90000"/>
                                    </p:animScale>
                                    <p:animScale>
                                      <p:cBhvr>
                                        <p:cTn id="104" dur="166" decel="50000">
                                          <p:stCondLst>
                                            <p:cond delay="1668"/>
                                          </p:stCondLst>
                                        </p:cTn>
                                        <p:tgtEl>
                                          <p:spTgt spid="44038">
                                            <p:txEl>
                                              <p:pRg st="2" end="2"/>
                                            </p:txEl>
                                          </p:spTgt>
                                        </p:tgtEl>
                                      </p:cBhvr>
                                      <p:to x="100000" y="100000"/>
                                    </p:animScale>
                                    <p:animScale>
                                      <p:cBhvr>
                                        <p:cTn id="105" dur="26">
                                          <p:stCondLst>
                                            <p:cond delay="1808"/>
                                          </p:stCondLst>
                                        </p:cTn>
                                        <p:tgtEl>
                                          <p:spTgt spid="44038">
                                            <p:txEl>
                                              <p:pRg st="2" end="2"/>
                                            </p:txEl>
                                          </p:spTgt>
                                        </p:tgtEl>
                                      </p:cBhvr>
                                      <p:to x="100000" y="95000"/>
                                    </p:animScale>
                                    <p:animScale>
                                      <p:cBhvr>
                                        <p:cTn id="106" dur="166" decel="50000">
                                          <p:stCondLst>
                                            <p:cond delay="1834"/>
                                          </p:stCondLst>
                                        </p:cTn>
                                        <p:tgtEl>
                                          <p:spTgt spid="44038">
                                            <p:txEl>
                                              <p:pRg st="2" end="2"/>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4034" grpId="0"/>
      <p:bldP spid="44035" grpId="0" build="p"/>
      <p:bldP spid="44036" grpId="0" build="p"/>
      <p:bldP spid="44037" grpId="0" build="p"/>
      <p:bldP spid="44038" grpId="0" build="p"/>
    </p:bldLst>
  </p:timing>
</p:sld>
</file>

<file path=ppt/slides/slide10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Footer Placeholder 5"/>
          <p:cNvSpPr>
            <a:spLocks noGrp="1"/>
          </p:cNvSpPr>
          <p:nvPr>
            <p:ph type="ftr" sz="quarter" idx="11"/>
          </p:nvPr>
        </p:nvSpPr>
        <p:spPr/>
        <p:txBody>
          <a:bodyPr/>
          <a:lstStyle/>
          <a:p>
            <a:r>
              <a:rPr lang="en-GB"/>
              <a:t>CH2022</a:t>
            </a:r>
          </a:p>
        </p:txBody>
      </p:sp>
      <p:sp>
        <p:nvSpPr>
          <p:cNvPr id="6" name="Slide Number Placeholder 6"/>
          <p:cNvSpPr>
            <a:spLocks noGrp="1"/>
          </p:cNvSpPr>
          <p:nvPr>
            <p:ph type="sldNum" sz="quarter" idx="12"/>
          </p:nvPr>
        </p:nvSpPr>
        <p:spPr/>
        <p:txBody>
          <a:bodyPr/>
          <a:lstStyle/>
          <a:p>
            <a:fld id="{309470E8-B060-41CE-9DE8-9317B47085C0}" type="slidenum">
              <a:rPr lang="en-GB"/>
              <a:pPr/>
              <a:t>102</a:t>
            </a:fld>
            <a:endParaRPr lang="en-GB"/>
          </a:p>
        </p:txBody>
      </p:sp>
      <p:sp>
        <p:nvSpPr>
          <p:cNvPr id="45058" name="Rectangle 2"/>
          <p:cNvSpPr>
            <a:spLocks noGrp="1" noChangeArrowheads="1"/>
          </p:cNvSpPr>
          <p:nvPr>
            <p:ph type="title"/>
          </p:nvPr>
        </p:nvSpPr>
        <p:spPr>
          <a:noFill/>
          <a:ln/>
        </p:spPr>
        <p:txBody>
          <a:bodyPr lIns="90488" tIns="44450" rIns="90488" bIns="44450" anchor="ctr"/>
          <a:lstStyle/>
          <a:p>
            <a:r>
              <a:rPr lang="en-GB" sz="2800" b="1"/>
              <a:t>Coding and Analysis</a:t>
            </a:r>
          </a:p>
        </p:txBody>
      </p:sp>
      <p:sp>
        <p:nvSpPr>
          <p:cNvPr id="45059" name="Rectangle 3"/>
          <p:cNvSpPr>
            <a:spLocks noGrp="1" noChangeArrowheads="1"/>
          </p:cNvSpPr>
          <p:nvPr>
            <p:ph type="body" sz="half" idx="1"/>
          </p:nvPr>
        </p:nvSpPr>
        <p:spPr>
          <a:xfrm>
            <a:off x="1370013" y="1827213"/>
            <a:ext cx="3586162" cy="4114800"/>
          </a:xfrm>
          <a:noFill/>
          <a:ln/>
        </p:spPr>
        <p:txBody>
          <a:bodyPr lIns="90488" tIns="44450" rIns="90488" bIns="44450"/>
          <a:lstStyle/>
          <a:p>
            <a:r>
              <a:rPr lang="en-GB" sz="2500" b="1" dirty="0"/>
              <a:t>Coding</a:t>
            </a:r>
          </a:p>
          <a:p>
            <a:r>
              <a:rPr lang="en-GB" sz="2500" b="1" dirty="0"/>
              <a:t>Identify responses</a:t>
            </a:r>
          </a:p>
          <a:p>
            <a:pPr lvl="1"/>
            <a:r>
              <a:rPr lang="en-GB" sz="2100" dirty="0">
                <a:solidFill>
                  <a:srgbClr val="FFFF00"/>
                </a:solidFill>
              </a:rPr>
              <a:t>Closed</a:t>
            </a:r>
          </a:p>
          <a:p>
            <a:pPr lvl="1"/>
            <a:r>
              <a:rPr lang="en-GB" sz="2100" dirty="0">
                <a:solidFill>
                  <a:srgbClr val="FFFF00"/>
                </a:solidFill>
              </a:rPr>
              <a:t>Open</a:t>
            </a:r>
          </a:p>
          <a:p>
            <a:r>
              <a:rPr lang="en-GB" sz="2500" b="1" dirty="0"/>
              <a:t>Analysis</a:t>
            </a:r>
          </a:p>
          <a:p>
            <a:pPr>
              <a:buFont typeface="Wingdings" pitchFamily="2" charset="2"/>
              <a:buNone/>
            </a:pPr>
            <a:endParaRPr lang="en-GB" sz="2500" b="1" dirty="0"/>
          </a:p>
          <a:p>
            <a:r>
              <a:rPr lang="en-GB" sz="2500" b="1" dirty="0"/>
              <a:t>Conclusion</a:t>
            </a:r>
          </a:p>
        </p:txBody>
      </p:sp>
      <p:graphicFrame>
        <p:nvGraphicFramePr>
          <p:cNvPr id="45060" name="Object 4">
            <a:hlinkClick r:id="" action="ppaction://ole?verb=0"/>
          </p:cNvPr>
          <p:cNvGraphicFramePr>
            <a:graphicFrameLocks noGrp="1"/>
          </p:cNvGraphicFramePr>
          <p:nvPr>
            <p:ph type="clipArt" sz="half" idx="2"/>
          </p:nvPr>
        </p:nvGraphicFramePr>
        <p:xfrm>
          <a:off x="5100638" y="2459038"/>
          <a:ext cx="3578225" cy="2852737"/>
        </p:xfrm>
        <a:graphic>
          <a:graphicData uri="http://schemas.openxmlformats.org/presentationml/2006/ole">
            <mc:AlternateContent xmlns:mc="http://schemas.openxmlformats.org/markup-compatibility/2006">
              <mc:Choice xmlns:v="urn:schemas-microsoft-com:vml" Requires="v">
                <p:oleObj name="Microsoft ClipArt Gallery" r:id="rId3" imgW="4716463" imgH="3543300" progId="">
                  <p:embed/>
                </p:oleObj>
              </mc:Choice>
              <mc:Fallback>
                <p:oleObj name="Microsoft ClipArt Gallery" r:id="rId3" imgW="4716463" imgH="3543300" progId="">
                  <p:embed/>
                  <p:pic>
                    <p:nvPicPr>
                      <p:cNvPr id="45060" name="Object 4">
                        <a:hlinkClick r:id="" action="ppaction://ole?verb=0"/>
                      </p:cNvPr>
                      <p:cNvPicPr>
                        <a:picLocks noGrp="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100638" y="2459038"/>
                        <a:ext cx="3578225" cy="28527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oleObj>
              </mc:Fallback>
            </mc:AlternateContent>
          </a:graphicData>
        </a:graphic>
      </p:graphicFrame>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5058"/>
                                        </p:tgtEl>
                                        <p:attrNameLst>
                                          <p:attrName>style.visibility</p:attrName>
                                        </p:attrNameLst>
                                      </p:cBhvr>
                                      <p:to>
                                        <p:strVal val="visible"/>
                                      </p:to>
                                    </p:set>
                                    <p:animEffect transition="in" filter="fade">
                                      <p:cBhvr>
                                        <p:cTn id="7" dur="2000"/>
                                        <p:tgtEl>
                                          <p:spTgt spid="4505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5059"/>
                                        </p:tgtEl>
                                        <p:attrNameLst>
                                          <p:attrName>style.visibility</p:attrName>
                                        </p:attrNameLst>
                                      </p:cBhvr>
                                      <p:to>
                                        <p:strVal val="visible"/>
                                      </p:to>
                                    </p:set>
                                    <p:animEffect transition="in" filter="fade">
                                      <p:cBhvr>
                                        <p:cTn id="10" dur="2000"/>
                                        <p:tgtEl>
                                          <p:spTgt spid="4505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5058" grpId="0"/>
      <p:bldP spid="45059" grpId="0"/>
    </p:bldLst>
  </p:timing>
</p:sld>
</file>

<file path=ppt/slides/slide10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Rectangle 9"/>
          <p:cNvSpPr>
            <a:spLocks noGrp="1" noChangeArrowheads="1"/>
          </p:cNvSpPr>
          <p:nvPr>
            <p:ph type="ftr" sz="quarter" idx="3"/>
          </p:nvPr>
        </p:nvSpPr>
        <p:spPr/>
        <p:txBody>
          <a:bodyPr/>
          <a:lstStyle/>
          <a:p>
            <a:r>
              <a:rPr lang="en-GB"/>
              <a:t>CH2022</a:t>
            </a:r>
          </a:p>
        </p:txBody>
      </p:sp>
      <p:sp>
        <p:nvSpPr>
          <p:cNvPr id="6" name="Rectangle 10"/>
          <p:cNvSpPr>
            <a:spLocks noGrp="1" noChangeArrowheads="1"/>
          </p:cNvSpPr>
          <p:nvPr>
            <p:ph type="sldNum" sz="quarter" idx="4"/>
          </p:nvPr>
        </p:nvSpPr>
        <p:spPr/>
        <p:txBody>
          <a:bodyPr/>
          <a:lstStyle/>
          <a:p>
            <a:fld id="{3A1626A9-7609-427F-A79B-87561E291252}" type="slidenum">
              <a:rPr lang="en-GB"/>
              <a:pPr/>
              <a:t>103</a:t>
            </a:fld>
            <a:endParaRPr lang="en-GB"/>
          </a:p>
        </p:txBody>
      </p:sp>
      <p:sp>
        <p:nvSpPr>
          <p:cNvPr id="46082" name="Rectangle 2"/>
          <p:cNvSpPr>
            <a:spLocks noGrp="1" noChangeArrowheads="1"/>
          </p:cNvSpPr>
          <p:nvPr>
            <p:ph type="ctrTitle"/>
          </p:nvPr>
        </p:nvSpPr>
        <p:spPr>
          <a:xfrm>
            <a:off x="838200" y="838200"/>
            <a:ext cx="7772400" cy="1143000"/>
          </a:xfrm>
          <a:noFill/>
          <a:ln/>
        </p:spPr>
        <p:txBody>
          <a:bodyPr lIns="90488" tIns="44450" rIns="90488" bIns="44450" anchor="ctr"/>
          <a:lstStyle/>
          <a:p>
            <a:r>
              <a:rPr lang="en-GB" sz="3200" b="1"/>
              <a:t>Interview Design</a:t>
            </a:r>
            <a:br>
              <a:rPr lang="en-GB" sz="3200" b="1"/>
            </a:br>
            <a:r>
              <a:rPr lang="en-GB" sz="3200" b="1"/>
              <a:t>The only way to find ‘true’ social data?</a:t>
            </a:r>
          </a:p>
        </p:txBody>
      </p:sp>
      <p:sp>
        <p:nvSpPr>
          <p:cNvPr id="46083" name="Rectangle 3"/>
          <p:cNvSpPr>
            <a:spLocks noGrp="1" noChangeArrowheads="1"/>
          </p:cNvSpPr>
          <p:nvPr>
            <p:ph type="subTitle" idx="1"/>
          </p:nvPr>
        </p:nvSpPr>
        <p:spPr>
          <a:xfrm>
            <a:off x="914400" y="2852738"/>
            <a:ext cx="8229600" cy="1752600"/>
          </a:xfrm>
          <a:noFill/>
          <a:ln/>
        </p:spPr>
        <p:txBody>
          <a:bodyPr lIns="90488" tIns="44450" rIns="90488" bIns="44450"/>
          <a:lstStyle/>
          <a:p>
            <a:r>
              <a:rPr lang="en-GB" sz="2500"/>
              <a:t>“Interviews are encounters between a researcher and a respondent in which the latter is asked a series of q’s relevant to the subject of the research.   The respondent’s answers constitute the raw data analysed at a later point in time by the researcher.” </a:t>
            </a:r>
          </a:p>
          <a:p>
            <a:r>
              <a:rPr lang="en-GB" sz="2500"/>
              <a:t>(Ackroyd &amp; Hughes, 1983, p.66)</a:t>
            </a:r>
          </a:p>
        </p:txBody>
      </p:sp>
      <p:sp>
        <p:nvSpPr>
          <p:cNvPr id="46084" name="Text Box 4"/>
          <p:cNvSpPr txBox="1">
            <a:spLocks noChangeArrowheads="1"/>
          </p:cNvSpPr>
          <p:nvPr/>
        </p:nvSpPr>
        <p:spPr bwMode="auto">
          <a:xfrm>
            <a:off x="179388" y="6165850"/>
            <a:ext cx="1981200" cy="457200"/>
          </a:xfrm>
          <a:prstGeom prst="rect">
            <a:avLst/>
          </a:prstGeom>
          <a:noFill/>
          <a:ln w="12700">
            <a:noFill/>
            <a:miter lim="800000"/>
            <a:headEnd/>
            <a:tailEnd/>
          </a:ln>
          <a:effectLst/>
        </p:spPr>
        <p:txBody>
          <a:bodyPr>
            <a:spAutoFit/>
          </a:bodyPr>
          <a:lstStyle/>
          <a:p>
            <a:pPr eaLnBrk="0" hangingPunct="0">
              <a:spcBef>
                <a:spcPct val="50000"/>
              </a:spcBef>
            </a:pPr>
            <a:r>
              <a:rPr lang="en-GB" sz="2400">
                <a:solidFill>
                  <a:srgbClr val="FF3300"/>
                </a:solidFill>
                <a:latin typeface="Times New Roman" pitchFamily="18" charset="0"/>
              </a:rPr>
              <a:t>SESSION 6</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6082"/>
                                        </p:tgtEl>
                                        <p:attrNameLst>
                                          <p:attrName>style.visibility</p:attrName>
                                        </p:attrNameLst>
                                      </p:cBhvr>
                                      <p:to>
                                        <p:strVal val="visible"/>
                                      </p:to>
                                    </p:set>
                                    <p:animEffect transition="in" filter="fade">
                                      <p:cBhvr>
                                        <p:cTn id="7" dur="2000"/>
                                        <p:tgtEl>
                                          <p:spTgt spid="4608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6083"/>
                                        </p:tgtEl>
                                        <p:attrNameLst>
                                          <p:attrName>style.visibility</p:attrName>
                                        </p:attrNameLst>
                                      </p:cBhvr>
                                      <p:to>
                                        <p:strVal val="visible"/>
                                      </p:to>
                                    </p:set>
                                    <p:animEffect transition="in" filter="fade">
                                      <p:cBhvr>
                                        <p:cTn id="10" dur="2000"/>
                                        <p:tgtEl>
                                          <p:spTgt spid="4608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6082" grpId="0"/>
      <p:bldP spid="46083" grpId="0"/>
    </p:bldLst>
  </p:timing>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Ask yourself</a:t>
            </a:r>
          </a:p>
        </p:txBody>
      </p:sp>
      <p:sp>
        <p:nvSpPr>
          <p:cNvPr id="3" name="Content Placeholder 2"/>
          <p:cNvSpPr>
            <a:spLocks noGrp="1"/>
          </p:cNvSpPr>
          <p:nvPr>
            <p:ph idx="1"/>
          </p:nvPr>
        </p:nvSpPr>
        <p:spPr/>
        <p:txBody>
          <a:bodyPr/>
          <a:lstStyle/>
          <a:p>
            <a:r>
              <a:rPr lang="en-GB" dirty="0"/>
              <a:t>Which research objectives or hypotheses is the question related to?</a:t>
            </a:r>
          </a:p>
          <a:p>
            <a:r>
              <a:rPr lang="en-GB" dirty="0"/>
              <a:t>Can the answer be obtained from other sources (</a:t>
            </a:r>
            <a:r>
              <a:rPr lang="en-GB" dirty="0" err="1"/>
              <a:t>Naoum</a:t>
            </a:r>
            <a:r>
              <a:rPr lang="en-GB" dirty="0"/>
              <a:t>, 2013)</a:t>
            </a:r>
          </a:p>
          <a:p>
            <a:r>
              <a:rPr lang="en-GB" dirty="0"/>
              <a:t>Is the questions based on or facilitated by the literature review?</a:t>
            </a:r>
          </a:p>
          <a:p>
            <a:r>
              <a:rPr lang="en-GB" dirty="0"/>
              <a:t>How can I present and evaluate the data?</a:t>
            </a:r>
          </a:p>
          <a:p>
            <a:endParaRPr lang="en-GB" dirty="0"/>
          </a:p>
        </p:txBody>
      </p:sp>
      <p:sp>
        <p:nvSpPr>
          <p:cNvPr id="4" name="Footer Placeholder 3"/>
          <p:cNvSpPr>
            <a:spLocks noGrp="1"/>
          </p:cNvSpPr>
          <p:nvPr>
            <p:ph type="ftr" sz="quarter" idx="11"/>
          </p:nvPr>
        </p:nvSpPr>
        <p:spPr/>
        <p:txBody>
          <a:bodyPr/>
          <a:lstStyle/>
          <a:p>
            <a:r>
              <a:rPr lang="en-GB"/>
              <a:t>CH2022</a:t>
            </a:r>
          </a:p>
        </p:txBody>
      </p:sp>
      <p:sp>
        <p:nvSpPr>
          <p:cNvPr id="5" name="Slide Number Placeholder 4"/>
          <p:cNvSpPr>
            <a:spLocks noGrp="1"/>
          </p:cNvSpPr>
          <p:nvPr>
            <p:ph type="sldNum" sz="quarter" idx="12"/>
          </p:nvPr>
        </p:nvSpPr>
        <p:spPr/>
        <p:txBody>
          <a:bodyPr/>
          <a:lstStyle/>
          <a:p>
            <a:fld id="{AD6BC9C1-2377-42E2-A634-3B5944933DEB}" type="slidenum">
              <a:rPr lang="en-GB" smtClean="0"/>
              <a:pPr/>
              <a:t>104</a:t>
            </a:fld>
            <a:endParaRPr lang="en-GB"/>
          </a:p>
        </p:txBody>
      </p:sp>
    </p:spTree>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Pilot questionnaire/interview</a:t>
            </a:r>
          </a:p>
        </p:txBody>
      </p:sp>
      <p:sp>
        <p:nvSpPr>
          <p:cNvPr id="3" name="Content Placeholder 2"/>
          <p:cNvSpPr>
            <a:spLocks noGrp="1"/>
          </p:cNvSpPr>
          <p:nvPr>
            <p:ph idx="1"/>
          </p:nvPr>
        </p:nvSpPr>
        <p:spPr/>
        <p:txBody>
          <a:bodyPr/>
          <a:lstStyle/>
          <a:p>
            <a:r>
              <a:rPr lang="en-GB" dirty="0"/>
              <a:t>Ask </a:t>
            </a:r>
          </a:p>
          <a:p>
            <a:pPr lvl="1"/>
            <a:r>
              <a:rPr lang="en-GB" dirty="0">
                <a:solidFill>
                  <a:schemeClr val="tx2">
                    <a:lumMod val="60000"/>
                    <a:lumOff val="40000"/>
                  </a:schemeClr>
                </a:solidFill>
              </a:rPr>
              <a:t>How long did it take to complete</a:t>
            </a:r>
          </a:p>
          <a:p>
            <a:pPr lvl="1"/>
            <a:r>
              <a:rPr lang="en-GB" dirty="0">
                <a:solidFill>
                  <a:schemeClr val="tx2">
                    <a:lumMod val="60000"/>
                    <a:lumOff val="40000"/>
                  </a:schemeClr>
                </a:solidFill>
              </a:rPr>
              <a:t>Instructions clear?</a:t>
            </a:r>
          </a:p>
          <a:p>
            <a:pPr lvl="1"/>
            <a:r>
              <a:rPr lang="en-GB" dirty="0">
                <a:solidFill>
                  <a:schemeClr val="tx2">
                    <a:lumMod val="60000"/>
                    <a:lumOff val="40000"/>
                  </a:schemeClr>
                </a:solidFill>
              </a:rPr>
              <a:t>Layout</a:t>
            </a:r>
          </a:p>
          <a:p>
            <a:r>
              <a:rPr lang="en-GB" dirty="0"/>
              <a:t>Will it give you the data to answer ‘YOUR’ objectives?</a:t>
            </a:r>
          </a:p>
          <a:p>
            <a:r>
              <a:rPr lang="en-GB" dirty="0"/>
              <a:t>How can I analyse the data?</a:t>
            </a:r>
          </a:p>
          <a:p>
            <a:r>
              <a:rPr lang="en-GB" dirty="0"/>
              <a:t>Try to analyse the data.</a:t>
            </a:r>
          </a:p>
          <a:p>
            <a:endParaRPr lang="en-GB" dirty="0"/>
          </a:p>
        </p:txBody>
      </p:sp>
      <p:sp>
        <p:nvSpPr>
          <p:cNvPr id="4" name="Footer Placeholder 3"/>
          <p:cNvSpPr>
            <a:spLocks noGrp="1"/>
          </p:cNvSpPr>
          <p:nvPr>
            <p:ph type="ftr" sz="quarter" idx="11"/>
          </p:nvPr>
        </p:nvSpPr>
        <p:spPr/>
        <p:txBody>
          <a:bodyPr/>
          <a:lstStyle/>
          <a:p>
            <a:r>
              <a:rPr lang="en-GB"/>
              <a:t>CH2022</a:t>
            </a:r>
          </a:p>
        </p:txBody>
      </p:sp>
      <p:sp>
        <p:nvSpPr>
          <p:cNvPr id="5" name="Slide Number Placeholder 4"/>
          <p:cNvSpPr>
            <a:spLocks noGrp="1"/>
          </p:cNvSpPr>
          <p:nvPr>
            <p:ph type="sldNum" sz="quarter" idx="12"/>
          </p:nvPr>
        </p:nvSpPr>
        <p:spPr/>
        <p:txBody>
          <a:bodyPr/>
          <a:lstStyle/>
          <a:p>
            <a:fld id="{AD6BC9C1-2377-42E2-A634-3B5944933DEB}" type="slidenum">
              <a:rPr lang="en-GB" smtClean="0"/>
              <a:pPr/>
              <a:t>105</a:t>
            </a:fld>
            <a:endParaRPr lang="en-GB"/>
          </a:p>
        </p:txBody>
      </p:sp>
    </p:spTree>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Footer Placeholder 5"/>
          <p:cNvSpPr>
            <a:spLocks noGrp="1"/>
          </p:cNvSpPr>
          <p:nvPr>
            <p:ph type="ftr" sz="quarter" idx="11"/>
          </p:nvPr>
        </p:nvSpPr>
        <p:spPr/>
        <p:txBody>
          <a:bodyPr/>
          <a:lstStyle/>
          <a:p>
            <a:r>
              <a:rPr lang="en-GB"/>
              <a:t>CH2022</a:t>
            </a:r>
          </a:p>
        </p:txBody>
      </p:sp>
      <p:sp>
        <p:nvSpPr>
          <p:cNvPr id="6" name="Slide Number Placeholder 6"/>
          <p:cNvSpPr>
            <a:spLocks noGrp="1"/>
          </p:cNvSpPr>
          <p:nvPr>
            <p:ph type="sldNum" sz="quarter" idx="12"/>
          </p:nvPr>
        </p:nvSpPr>
        <p:spPr/>
        <p:txBody>
          <a:bodyPr/>
          <a:lstStyle/>
          <a:p>
            <a:fld id="{2E8C70B6-CDF5-4845-8FB8-836CE7FF2A3F}" type="slidenum">
              <a:rPr lang="en-GB"/>
              <a:pPr/>
              <a:t>106</a:t>
            </a:fld>
            <a:endParaRPr lang="en-GB"/>
          </a:p>
        </p:txBody>
      </p:sp>
      <p:sp>
        <p:nvSpPr>
          <p:cNvPr id="47106" name="Rectangle 2"/>
          <p:cNvSpPr>
            <a:spLocks noGrp="1" noChangeArrowheads="1"/>
          </p:cNvSpPr>
          <p:nvPr>
            <p:ph type="title"/>
          </p:nvPr>
        </p:nvSpPr>
        <p:spPr>
          <a:noFill/>
          <a:ln/>
        </p:spPr>
        <p:txBody>
          <a:bodyPr lIns="90488" tIns="44450" rIns="90488" bIns="44450" anchor="ctr"/>
          <a:lstStyle/>
          <a:p>
            <a:r>
              <a:rPr lang="en-GB" sz="2800" b="1"/>
              <a:t>Types of Interview</a:t>
            </a:r>
          </a:p>
        </p:txBody>
      </p:sp>
      <p:sp>
        <p:nvSpPr>
          <p:cNvPr id="47107" name="Rectangle 3"/>
          <p:cNvSpPr>
            <a:spLocks noGrp="1" noChangeArrowheads="1"/>
          </p:cNvSpPr>
          <p:nvPr>
            <p:ph type="body" sz="half" idx="1"/>
          </p:nvPr>
        </p:nvSpPr>
        <p:spPr>
          <a:xfrm>
            <a:off x="1370013" y="1827213"/>
            <a:ext cx="3586162" cy="4114800"/>
          </a:xfrm>
          <a:noFill/>
          <a:ln/>
        </p:spPr>
        <p:txBody>
          <a:bodyPr lIns="90488" tIns="44450" rIns="90488" bIns="44450"/>
          <a:lstStyle/>
          <a:p>
            <a:r>
              <a:rPr lang="en-GB" sz="2500" b="1"/>
              <a:t>Structured</a:t>
            </a:r>
          </a:p>
          <a:p>
            <a:pPr lvl="1"/>
            <a:r>
              <a:rPr lang="en-GB" sz="2100"/>
              <a:t>comparability</a:t>
            </a:r>
          </a:p>
          <a:p>
            <a:pPr lvl="1"/>
            <a:r>
              <a:rPr lang="en-GB" sz="2100"/>
              <a:t>representative</a:t>
            </a:r>
          </a:p>
          <a:p>
            <a:pPr lvl="1"/>
            <a:r>
              <a:rPr lang="en-GB" sz="2100"/>
              <a:t>non-directive q’s</a:t>
            </a:r>
          </a:p>
          <a:p>
            <a:pPr lvl="1"/>
            <a:r>
              <a:rPr lang="en-GB" sz="2100"/>
              <a:t>need to be from similar culture</a:t>
            </a:r>
          </a:p>
          <a:p>
            <a:pPr lvl="1"/>
            <a:r>
              <a:rPr lang="en-GB" sz="2100"/>
              <a:t>pilot /preparation</a:t>
            </a:r>
          </a:p>
          <a:p>
            <a:pPr lvl="1"/>
            <a:r>
              <a:rPr lang="en-GB" sz="2100"/>
              <a:t>appearance / approach</a:t>
            </a:r>
          </a:p>
          <a:p>
            <a:pPr lvl="1"/>
            <a:r>
              <a:rPr lang="en-GB" sz="2100"/>
              <a:t>q’s &amp; answer recording</a:t>
            </a:r>
          </a:p>
        </p:txBody>
      </p:sp>
      <p:graphicFrame>
        <p:nvGraphicFramePr>
          <p:cNvPr id="47108" name="Object 4">
            <a:hlinkClick r:id="" action="ppaction://ole?verb=0"/>
          </p:cNvPr>
          <p:cNvGraphicFramePr>
            <a:graphicFrameLocks/>
          </p:cNvGraphicFramePr>
          <p:nvPr/>
        </p:nvGraphicFramePr>
        <p:xfrm>
          <a:off x="5105400" y="2373313"/>
          <a:ext cx="3535363" cy="3467100"/>
        </p:xfrm>
        <a:graphic>
          <a:graphicData uri="http://schemas.openxmlformats.org/presentationml/2006/ole">
            <mc:AlternateContent xmlns:mc="http://schemas.openxmlformats.org/markup-compatibility/2006">
              <mc:Choice xmlns:v="urn:schemas-microsoft-com:vml" Requires="v">
                <p:oleObj name="Microsoft ClipArt Gallery" r:id="rId3" imgW="5614988" imgH="2751138" progId="">
                  <p:embed/>
                </p:oleObj>
              </mc:Choice>
              <mc:Fallback>
                <p:oleObj name="Microsoft ClipArt Gallery" r:id="rId3" imgW="5614988" imgH="2751138" progId="">
                  <p:embed/>
                  <p:pic>
                    <p:nvPicPr>
                      <p:cNvPr id="47108" name="Object 4">
                        <a:hlinkClick r:id="" action="ppaction://ole?verb=0"/>
                      </p:cNvPr>
                      <p:cNvPicPr>
                        <a:picLocks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105400" y="2373313"/>
                        <a:ext cx="3535363" cy="3467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7106"/>
                                        </p:tgtEl>
                                        <p:attrNameLst>
                                          <p:attrName>style.visibility</p:attrName>
                                        </p:attrNameLst>
                                      </p:cBhvr>
                                      <p:to>
                                        <p:strVal val="visible"/>
                                      </p:to>
                                    </p:set>
                                    <p:animEffect transition="in" filter="fade">
                                      <p:cBhvr>
                                        <p:cTn id="7" dur="2000"/>
                                        <p:tgtEl>
                                          <p:spTgt spid="4710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7107"/>
                                        </p:tgtEl>
                                        <p:attrNameLst>
                                          <p:attrName>style.visibility</p:attrName>
                                        </p:attrNameLst>
                                      </p:cBhvr>
                                      <p:to>
                                        <p:strVal val="visible"/>
                                      </p:to>
                                    </p:set>
                                    <p:animEffect transition="in" filter="fade">
                                      <p:cBhvr>
                                        <p:cTn id="10" dur="2000"/>
                                        <p:tgtEl>
                                          <p:spTgt spid="4710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7106" grpId="0"/>
      <p:bldP spid="47107" grpId="0"/>
    </p:bldLst>
  </p:timing>
</p:sld>
</file>

<file path=ppt/slides/slide10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Footer Placeholder 5"/>
          <p:cNvSpPr>
            <a:spLocks noGrp="1"/>
          </p:cNvSpPr>
          <p:nvPr>
            <p:ph type="ftr" sz="quarter" idx="11"/>
          </p:nvPr>
        </p:nvSpPr>
        <p:spPr/>
        <p:txBody>
          <a:bodyPr/>
          <a:lstStyle/>
          <a:p>
            <a:r>
              <a:rPr lang="en-GB"/>
              <a:t>CH2022</a:t>
            </a:r>
          </a:p>
        </p:txBody>
      </p:sp>
      <p:sp>
        <p:nvSpPr>
          <p:cNvPr id="6" name="Slide Number Placeholder 6"/>
          <p:cNvSpPr>
            <a:spLocks noGrp="1"/>
          </p:cNvSpPr>
          <p:nvPr>
            <p:ph type="sldNum" sz="quarter" idx="12"/>
          </p:nvPr>
        </p:nvSpPr>
        <p:spPr/>
        <p:txBody>
          <a:bodyPr/>
          <a:lstStyle/>
          <a:p>
            <a:fld id="{0ABD8063-D1D5-4CC9-A8C4-3011F2A119D8}" type="slidenum">
              <a:rPr lang="en-GB"/>
              <a:pPr/>
              <a:t>107</a:t>
            </a:fld>
            <a:endParaRPr lang="en-GB"/>
          </a:p>
        </p:txBody>
      </p:sp>
      <p:sp>
        <p:nvSpPr>
          <p:cNvPr id="48130" name="Rectangle 2"/>
          <p:cNvSpPr>
            <a:spLocks noGrp="1" noChangeArrowheads="1"/>
          </p:cNvSpPr>
          <p:nvPr>
            <p:ph type="title"/>
          </p:nvPr>
        </p:nvSpPr>
        <p:spPr>
          <a:xfrm>
            <a:off x="1370013" y="301625"/>
            <a:ext cx="7313612" cy="685800"/>
          </a:xfrm>
          <a:noFill/>
          <a:ln/>
        </p:spPr>
        <p:txBody>
          <a:bodyPr lIns="90488" tIns="44450" rIns="90488" bIns="44450" anchor="ctr"/>
          <a:lstStyle/>
          <a:p>
            <a:r>
              <a:rPr lang="en-GB" sz="2800" b="1"/>
              <a:t>Types cont’d</a:t>
            </a:r>
          </a:p>
        </p:txBody>
      </p:sp>
      <p:sp>
        <p:nvSpPr>
          <p:cNvPr id="48131" name="Rectangle 3"/>
          <p:cNvSpPr>
            <a:spLocks noGrp="1" noChangeArrowheads="1"/>
          </p:cNvSpPr>
          <p:nvPr>
            <p:ph type="body" sz="half" idx="1"/>
          </p:nvPr>
        </p:nvSpPr>
        <p:spPr>
          <a:xfrm>
            <a:off x="685800" y="1447800"/>
            <a:ext cx="4495800" cy="4648200"/>
          </a:xfrm>
          <a:noFill/>
          <a:ln/>
        </p:spPr>
        <p:txBody>
          <a:bodyPr lIns="90488" tIns="44450" rIns="90488" bIns="44450"/>
          <a:lstStyle/>
          <a:p>
            <a:pPr>
              <a:lnSpc>
                <a:spcPct val="90000"/>
              </a:lnSpc>
            </a:pPr>
            <a:r>
              <a:rPr lang="en-GB" sz="2500" b="1"/>
              <a:t>Semi-structured</a:t>
            </a:r>
          </a:p>
          <a:p>
            <a:pPr lvl="1">
              <a:lnSpc>
                <a:spcPct val="90000"/>
              </a:lnSpc>
            </a:pPr>
            <a:r>
              <a:rPr lang="en-GB" sz="2100"/>
              <a:t>specific q’s</a:t>
            </a:r>
          </a:p>
          <a:p>
            <a:pPr lvl="1">
              <a:lnSpc>
                <a:spcPct val="90000"/>
              </a:lnSpc>
            </a:pPr>
            <a:r>
              <a:rPr lang="en-GB" sz="2100"/>
              <a:t>elaboration/clarification</a:t>
            </a:r>
          </a:p>
          <a:p>
            <a:pPr lvl="1">
              <a:lnSpc>
                <a:spcPct val="90000"/>
              </a:lnSpc>
            </a:pPr>
            <a:r>
              <a:rPr lang="en-GB" sz="2100"/>
              <a:t>answer ‘own terms’</a:t>
            </a:r>
          </a:p>
          <a:p>
            <a:pPr lvl="1">
              <a:lnSpc>
                <a:spcPct val="90000"/>
              </a:lnSpc>
            </a:pPr>
            <a:r>
              <a:rPr lang="en-GB" sz="2100"/>
              <a:t>check interviewers influence</a:t>
            </a:r>
          </a:p>
          <a:p>
            <a:pPr>
              <a:lnSpc>
                <a:spcPct val="90000"/>
              </a:lnSpc>
            </a:pPr>
            <a:r>
              <a:rPr lang="en-GB" sz="2500" b="1"/>
              <a:t>Focused or informal</a:t>
            </a:r>
          </a:p>
          <a:p>
            <a:pPr lvl="1">
              <a:lnSpc>
                <a:spcPct val="90000"/>
              </a:lnSpc>
            </a:pPr>
            <a:r>
              <a:rPr lang="en-GB" sz="2100"/>
              <a:t>open ended</a:t>
            </a:r>
          </a:p>
          <a:p>
            <a:pPr lvl="1">
              <a:lnSpc>
                <a:spcPct val="90000"/>
              </a:lnSpc>
            </a:pPr>
            <a:r>
              <a:rPr lang="en-GB" sz="2100"/>
              <a:t>challenge researchers pre conceptions</a:t>
            </a:r>
          </a:p>
          <a:p>
            <a:pPr lvl="1">
              <a:lnSpc>
                <a:spcPct val="90000"/>
              </a:lnSpc>
            </a:pPr>
            <a:r>
              <a:rPr lang="en-GB" sz="2100"/>
              <a:t>‘own frames of reference’</a:t>
            </a:r>
          </a:p>
          <a:p>
            <a:pPr lvl="1">
              <a:lnSpc>
                <a:spcPct val="90000"/>
              </a:lnSpc>
            </a:pPr>
            <a:r>
              <a:rPr lang="en-GB" sz="2100"/>
              <a:t>flexibility &amp; ‘meaning’</a:t>
            </a:r>
          </a:p>
        </p:txBody>
      </p:sp>
      <p:graphicFrame>
        <p:nvGraphicFramePr>
          <p:cNvPr id="48132" name="Object 4">
            <a:hlinkClick r:id="" action="ppaction://ole?verb=0"/>
          </p:cNvPr>
          <p:cNvGraphicFramePr>
            <a:graphicFrameLocks noGrp="1"/>
          </p:cNvGraphicFramePr>
          <p:nvPr>
            <p:ph type="clipArt" sz="half" idx="2"/>
          </p:nvPr>
        </p:nvGraphicFramePr>
        <p:xfrm>
          <a:off x="6102350" y="1827213"/>
          <a:ext cx="2559050" cy="3271837"/>
        </p:xfrm>
        <a:graphic>
          <a:graphicData uri="http://schemas.openxmlformats.org/presentationml/2006/ole">
            <mc:AlternateContent xmlns:mc="http://schemas.openxmlformats.org/markup-compatibility/2006">
              <mc:Choice xmlns:v="urn:schemas-microsoft-com:vml" Requires="v">
                <p:oleObj name="Microsoft ClipArt Gallery" r:id="rId3" imgW="5157788" imgH="5624513" progId="">
                  <p:embed/>
                </p:oleObj>
              </mc:Choice>
              <mc:Fallback>
                <p:oleObj name="Microsoft ClipArt Gallery" r:id="rId3" imgW="5157788" imgH="5624513" progId="">
                  <p:embed/>
                  <p:pic>
                    <p:nvPicPr>
                      <p:cNvPr id="48132" name="Object 4">
                        <a:hlinkClick r:id="" action="ppaction://ole?verb=0"/>
                      </p:cNvPr>
                      <p:cNvPicPr>
                        <a:picLocks noGrp="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102350" y="1827213"/>
                        <a:ext cx="2559050" cy="327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oleObj>
              </mc:Fallback>
            </mc:AlternateContent>
          </a:graphicData>
        </a:graphic>
      </p:graphicFrame>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8130"/>
                                        </p:tgtEl>
                                        <p:attrNameLst>
                                          <p:attrName>style.visibility</p:attrName>
                                        </p:attrNameLst>
                                      </p:cBhvr>
                                      <p:to>
                                        <p:strVal val="visible"/>
                                      </p:to>
                                    </p:set>
                                    <p:animEffect transition="in" filter="fade">
                                      <p:cBhvr>
                                        <p:cTn id="7" dur="2000"/>
                                        <p:tgtEl>
                                          <p:spTgt spid="4813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8131"/>
                                        </p:tgtEl>
                                        <p:attrNameLst>
                                          <p:attrName>style.visibility</p:attrName>
                                        </p:attrNameLst>
                                      </p:cBhvr>
                                      <p:to>
                                        <p:strVal val="visible"/>
                                      </p:to>
                                    </p:set>
                                    <p:animEffect transition="in" filter="fade">
                                      <p:cBhvr>
                                        <p:cTn id="10" dur="2000"/>
                                        <p:tgtEl>
                                          <p:spTgt spid="4813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8130" grpId="0"/>
      <p:bldP spid="48131" grpId="0"/>
    </p:bldLst>
  </p:timing>
</p:sld>
</file>

<file path=ppt/slides/slide10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Footer Placeholder 5"/>
          <p:cNvSpPr>
            <a:spLocks noGrp="1"/>
          </p:cNvSpPr>
          <p:nvPr>
            <p:ph type="ftr" sz="quarter" idx="11"/>
          </p:nvPr>
        </p:nvSpPr>
        <p:spPr/>
        <p:txBody>
          <a:bodyPr/>
          <a:lstStyle/>
          <a:p>
            <a:r>
              <a:rPr lang="en-GB"/>
              <a:t>CH2022</a:t>
            </a:r>
            <a:endParaRPr lang="en-GB" dirty="0"/>
          </a:p>
        </p:txBody>
      </p:sp>
      <p:sp>
        <p:nvSpPr>
          <p:cNvPr id="6" name="Slide Number Placeholder 6"/>
          <p:cNvSpPr>
            <a:spLocks noGrp="1"/>
          </p:cNvSpPr>
          <p:nvPr>
            <p:ph type="sldNum" sz="quarter" idx="12"/>
          </p:nvPr>
        </p:nvSpPr>
        <p:spPr/>
        <p:txBody>
          <a:bodyPr/>
          <a:lstStyle/>
          <a:p>
            <a:fld id="{B48ECA04-AAF3-47D8-9486-2C4F0C0B50AA}" type="slidenum">
              <a:rPr lang="en-GB"/>
              <a:pPr/>
              <a:t>108</a:t>
            </a:fld>
            <a:endParaRPr lang="en-GB" dirty="0"/>
          </a:p>
        </p:txBody>
      </p:sp>
      <p:sp>
        <p:nvSpPr>
          <p:cNvPr id="49154" name="Rectangle 2"/>
          <p:cNvSpPr>
            <a:spLocks noGrp="1" noChangeArrowheads="1"/>
          </p:cNvSpPr>
          <p:nvPr>
            <p:ph type="title"/>
          </p:nvPr>
        </p:nvSpPr>
        <p:spPr>
          <a:noFill/>
          <a:ln/>
        </p:spPr>
        <p:txBody>
          <a:bodyPr lIns="90488" tIns="44450" rIns="90488" bIns="44450" anchor="ctr"/>
          <a:lstStyle/>
          <a:p>
            <a:r>
              <a:rPr lang="en-GB" sz="2800" b="1"/>
              <a:t>Types cont’d</a:t>
            </a:r>
          </a:p>
        </p:txBody>
      </p:sp>
      <p:sp>
        <p:nvSpPr>
          <p:cNvPr id="49155" name="Rectangle 3"/>
          <p:cNvSpPr>
            <a:spLocks noGrp="1" noChangeArrowheads="1"/>
          </p:cNvSpPr>
          <p:nvPr>
            <p:ph type="body" sz="half" idx="1"/>
          </p:nvPr>
        </p:nvSpPr>
        <p:spPr>
          <a:xfrm>
            <a:off x="586810" y="1628800"/>
            <a:ext cx="5074779" cy="4114800"/>
          </a:xfrm>
          <a:noFill/>
          <a:ln/>
        </p:spPr>
        <p:txBody>
          <a:bodyPr lIns="90488" tIns="44450" rIns="90488" bIns="44450"/>
          <a:lstStyle/>
          <a:p>
            <a:r>
              <a:rPr lang="en-GB" sz="2500" b="1" dirty="0"/>
              <a:t>Group </a:t>
            </a:r>
          </a:p>
          <a:p>
            <a:pPr lvl="1"/>
            <a:r>
              <a:rPr lang="en-GB" sz="2100" dirty="0"/>
              <a:t>norms and dynamics</a:t>
            </a:r>
          </a:p>
          <a:p>
            <a:pPr lvl="1"/>
            <a:r>
              <a:rPr lang="en-GB" sz="2100" dirty="0"/>
              <a:t>chair / organiser</a:t>
            </a:r>
          </a:p>
          <a:p>
            <a:pPr lvl="1"/>
            <a:r>
              <a:rPr lang="en-GB" sz="2100" dirty="0"/>
              <a:t>balance</a:t>
            </a:r>
          </a:p>
          <a:p>
            <a:pPr lvl="1"/>
            <a:r>
              <a:rPr lang="en-GB" sz="2100" dirty="0"/>
              <a:t>&gt; &amp; &lt; expression of feelings</a:t>
            </a:r>
          </a:p>
          <a:p>
            <a:pPr lvl="1"/>
            <a:r>
              <a:rPr lang="en-GB" sz="2100" dirty="0"/>
              <a:t>modified responses</a:t>
            </a:r>
          </a:p>
          <a:p>
            <a:r>
              <a:rPr lang="en-GB" sz="2500" b="1" dirty="0"/>
              <a:t>Telephone</a:t>
            </a:r>
          </a:p>
          <a:p>
            <a:r>
              <a:rPr lang="en-GB" sz="2500" b="1" dirty="0"/>
              <a:t>Ethnographic</a:t>
            </a:r>
          </a:p>
          <a:p>
            <a:r>
              <a:rPr lang="en-GB" sz="2500" b="1" dirty="0"/>
              <a:t>Survey Monkey, Teams, Zoom </a:t>
            </a:r>
          </a:p>
          <a:p>
            <a:pPr lvl="1"/>
            <a:r>
              <a:rPr lang="en-GB" sz="2100" b="1" dirty="0">
                <a:hlinkClick r:id="rId3"/>
              </a:rPr>
              <a:t>How to use survey monkey?  16mins</a:t>
            </a:r>
            <a:endParaRPr lang="en-GB" sz="2100" b="1" dirty="0"/>
          </a:p>
        </p:txBody>
      </p:sp>
      <p:graphicFrame>
        <p:nvGraphicFramePr>
          <p:cNvPr id="49156" name="Object 4">
            <a:hlinkClick r:id="" action="ppaction://ole?verb=0"/>
          </p:cNvPr>
          <p:cNvGraphicFramePr>
            <a:graphicFrameLocks noGrp="1"/>
          </p:cNvGraphicFramePr>
          <p:nvPr>
            <p:ph type="clipArt" sz="half" idx="2"/>
          </p:nvPr>
        </p:nvGraphicFramePr>
        <p:xfrm>
          <a:off x="5100638" y="2278063"/>
          <a:ext cx="3578225" cy="3213100"/>
        </p:xfrm>
        <a:graphic>
          <a:graphicData uri="http://schemas.openxmlformats.org/presentationml/2006/ole">
            <mc:AlternateContent xmlns:mc="http://schemas.openxmlformats.org/markup-compatibility/2006">
              <mc:Choice xmlns:v="urn:schemas-microsoft-com:vml" Requires="v">
                <p:oleObj name="Microsoft ClipArt Gallery" r:id="rId4" imgW="11804515" imgH="9970851" progId="">
                  <p:embed/>
                </p:oleObj>
              </mc:Choice>
              <mc:Fallback>
                <p:oleObj name="Microsoft ClipArt Gallery" r:id="rId4" imgW="11804515" imgH="9970851" progId="">
                  <p:embed/>
                  <p:pic>
                    <p:nvPicPr>
                      <p:cNvPr id="49156" name="Object 4">
                        <a:hlinkClick r:id="" action="ppaction://ole?verb=0"/>
                      </p:cNvPr>
                      <p:cNvPicPr>
                        <a:picLocks noGrp="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100638" y="2278063"/>
                        <a:ext cx="3578225" cy="3213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oleObj>
              </mc:Fallback>
            </mc:AlternateContent>
          </a:graphicData>
        </a:graphic>
      </p:graphicFrame>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9154"/>
                                        </p:tgtEl>
                                        <p:attrNameLst>
                                          <p:attrName>style.visibility</p:attrName>
                                        </p:attrNameLst>
                                      </p:cBhvr>
                                      <p:to>
                                        <p:strVal val="visible"/>
                                      </p:to>
                                    </p:set>
                                    <p:animEffect transition="in" filter="fade">
                                      <p:cBhvr>
                                        <p:cTn id="7" dur="2000"/>
                                        <p:tgtEl>
                                          <p:spTgt spid="4915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9155"/>
                                        </p:tgtEl>
                                        <p:attrNameLst>
                                          <p:attrName>style.visibility</p:attrName>
                                        </p:attrNameLst>
                                      </p:cBhvr>
                                      <p:to>
                                        <p:strVal val="visible"/>
                                      </p:to>
                                    </p:set>
                                    <p:animEffect transition="in" filter="fade">
                                      <p:cBhvr>
                                        <p:cTn id="10" dur="2000"/>
                                        <p:tgtEl>
                                          <p:spTgt spid="4915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9154" grpId="0"/>
      <p:bldP spid="49155" grpId="0"/>
    </p:bldLst>
  </p:timing>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sz="quarter"/>
          </p:nvPr>
        </p:nvSpPr>
        <p:spPr/>
        <p:txBody>
          <a:bodyPr/>
          <a:lstStyle/>
          <a:p>
            <a:r>
              <a:rPr lang="en-GB" dirty="0"/>
              <a:t>Covering letter</a:t>
            </a:r>
          </a:p>
        </p:txBody>
      </p:sp>
      <p:sp>
        <p:nvSpPr>
          <p:cNvPr id="3" name="Content Placeholder 2"/>
          <p:cNvSpPr>
            <a:spLocks noGrp="1"/>
          </p:cNvSpPr>
          <p:nvPr>
            <p:ph sz="quarter" idx="1"/>
          </p:nvPr>
        </p:nvSpPr>
        <p:spPr/>
        <p:txBody>
          <a:bodyPr/>
          <a:lstStyle/>
          <a:p>
            <a:r>
              <a:rPr lang="en-GB" dirty="0"/>
              <a:t>Identify organisation</a:t>
            </a:r>
          </a:p>
        </p:txBody>
      </p:sp>
      <p:sp>
        <p:nvSpPr>
          <p:cNvPr id="4" name="Content Placeholder 3"/>
          <p:cNvSpPr>
            <a:spLocks noGrp="1"/>
          </p:cNvSpPr>
          <p:nvPr>
            <p:ph sz="quarter" idx="2"/>
          </p:nvPr>
        </p:nvSpPr>
        <p:spPr/>
        <p:txBody>
          <a:bodyPr/>
          <a:lstStyle/>
          <a:p>
            <a:r>
              <a:rPr lang="en-GB" dirty="0"/>
              <a:t>Purpose of research</a:t>
            </a:r>
          </a:p>
        </p:txBody>
      </p:sp>
      <p:sp>
        <p:nvSpPr>
          <p:cNvPr id="5" name="Content Placeholder 4"/>
          <p:cNvSpPr>
            <a:spLocks noGrp="1"/>
          </p:cNvSpPr>
          <p:nvPr>
            <p:ph sz="quarter" idx="3"/>
          </p:nvPr>
        </p:nvSpPr>
        <p:spPr/>
        <p:txBody>
          <a:bodyPr/>
          <a:lstStyle/>
          <a:p>
            <a:r>
              <a:rPr lang="en-GB" dirty="0"/>
              <a:t>Why it is important to answer the Q.</a:t>
            </a:r>
          </a:p>
        </p:txBody>
      </p:sp>
      <p:sp>
        <p:nvSpPr>
          <p:cNvPr id="6" name="Content Placeholder 5"/>
          <p:cNvSpPr>
            <a:spLocks noGrp="1"/>
          </p:cNvSpPr>
          <p:nvPr>
            <p:ph sz="quarter" idx="4"/>
          </p:nvPr>
        </p:nvSpPr>
        <p:spPr/>
        <p:txBody>
          <a:bodyPr/>
          <a:lstStyle/>
          <a:p>
            <a:r>
              <a:rPr lang="en-GB" dirty="0"/>
              <a:t>Assure strict confidence</a:t>
            </a:r>
          </a:p>
        </p:txBody>
      </p:sp>
      <p:sp>
        <p:nvSpPr>
          <p:cNvPr id="7" name="Footer Placeholder 6"/>
          <p:cNvSpPr>
            <a:spLocks noGrp="1"/>
          </p:cNvSpPr>
          <p:nvPr>
            <p:ph type="ftr" sz="quarter" idx="11"/>
          </p:nvPr>
        </p:nvSpPr>
        <p:spPr/>
        <p:txBody>
          <a:bodyPr/>
          <a:lstStyle/>
          <a:p>
            <a:pPr>
              <a:defRPr/>
            </a:pPr>
            <a:r>
              <a:rPr lang="en-GB"/>
              <a:t>CH2022</a:t>
            </a:r>
          </a:p>
        </p:txBody>
      </p:sp>
      <p:sp>
        <p:nvSpPr>
          <p:cNvPr id="8" name="Slide Number Placeholder 7"/>
          <p:cNvSpPr>
            <a:spLocks noGrp="1"/>
          </p:cNvSpPr>
          <p:nvPr>
            <p:ph type="sldNum" sz="quarter" idx="12"/>
          </p:nvPr>
        </p:nvSpPr>
        <p:spPr/>
        <p:txBody>
          <a:bodyPr/>
          <a:lstStyle/>
          <a:p>
            <a:pPr>
              <a:defRPr/>
            </a:pPr>
            <a:fld id="{3FE58754-1C7E-4734-A37D-B2C39DD519F5}" type="slidenum">
              <a:rPr lang="en-GB" smtClean="0"/>
              <a:pPr>
                <a:defRPr/>
              </a:pPr>
              <a:t>109</a:t>
            </a:fld>
            <a:endParaRPr lang="en-GB"/>
          </a:p>
        </p:txBody>
      </p:sp>
      <p:sp>
        <p:nvSpPr>
          <p:cNvPr id="9" name="TextBox 8"/>
          <p:cNvSpPr txBox="1"/>
          <p:nvPr/>
        </p:nvSpPr>
        <p:spPr>
          <a:xfrm>
            <a:off x="899592" y="6093296"/>
            <a:ext cx="4464496" cy="369332"/>
          </a:xfrm>
          <a:prstGeom prst="rect">
            <a:avLst/>
          </a:prstGeom>
          <a:noFill/>
        </p:spPr>
        <p:txBody>
          <a:bodyPr wrap="square" rtlCol="0">
            <a:spAutoFit/>
          </a:bodyPr>
          <a:lstStyle/>
          <a:p>
            <a:r>
              <a:rPr lang="en-GB" dirty="0">
                <a:solidFill>
                  <a:schemeClr val="accent6">
                    <a:lumMod val="75000"/>
                  </a:schemeClr>
                </a:solidFill>
              </a:rPr>
              <a:t>(</a:t>
            </a:r>
            <a:r>
              <a:rPr lang="en-GB" dirty="0" err="1">
                <a:solidFill>
                  <a:schemeClr val="bg2">
                    <a:lumMod val="50000"/>
                    <a:lumOff val="50000"/>
                  </a:schemeClr>
                </a:solidFill>
              </a:rPr>
              <a:t>Nachmias</a:t>
            </a:r>
            <a:r>
              <a:rPr lang="en-GB" dirty="0">
                <a:solidFill>
                  <a:schemeClr val="bg2">
                    <a:lumMod val="50000"/>
                    <a:lumOff val="50000"/>
                  </a:schemeClr>
                </a:solidFill>
              </a:rPr>
              <a:t> cited in </a:t>
            </a:r>
            <a:r>
              <a:rPr lang="en-GB" dirty="0" err="1">
                <a:solidFill>
                  <a:schemeClr val="bg2">
                    <a:lumMod val="50000"/>
                    <a:lumOff val="50000"/>
                  </a:schemeClr>
                </a:solidFill>
              </a:rPr>
              <a:t>Naoum</a:t>
            </a:r>
            <a:r>
              <a:rPr lang="en-GB" dirty="0">
                <a:solidFill>
                  <a:schemeClr val="bg2">
                    <a:lumMod val="50000"/>
                    <a:lumOff val="50000"/>
                  </a:schemeClr>
                </a:solidFill>
              </a:rPr>
              <a:t>, 2013)</a:t>
            </a:r>
          </a:p>
        </p:txBody>
      </p:sp>
    </p:spTree>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Footer Placeholder 4"/>
          <p:cNvSpPr>
            <a:spLocks noGrp="1"/>
          </p:cNvSpPr>
          <p:nvPr>
            <p:ph type="ftr" sz="quarter" idx="11"/>
          </p:nvPr>
        </p:nvSpPr>
        <p:spPr/>
        <p:txBody>
          <a:bodyPr/>
          <a:lstStyle/>
          <a:p>
            <a:r>
              <a:rPr lang="en-GB"/>
              <a:t>CH2022</a:t>
            </a:r>
          </a:p>
        </p:txBody>
      </p:sp>
      <p:sp>
        <p:nvSpPr>
          <p:cNvPr id="5" name="Slide Number Placeholder 5"/>
          <p:cNvSpPr>
            <a:spLocks noGrp="1"/>
          </p:cNvSpPr>
          <p:nvPr>
            <p:ph type="sldNum" sz="quarter" idx="12"/>
          </p:nvPr>
        </p:nvSpPr>
        <p:spPr/>
        <p:txBody>
          <a:bodyPr/>
          <a:lstStyle/>
          <a:p>
            <a:fld id="{22A319CD-3D40-4206-8DEA-CB236B560E01}" type="slidenum">
              <a:rPr lang="en-GB"/>
              <a:pPr/>
              <a:t>110</a:t>
            </a:fld>
            <a:endParaRPr lang="en-GB"/>
          </a:p>
        </p:txBody>
      </p:sp>
      <p:sp>
        <p:nvSpPr>
          <p:cNvPr id="50178" name="Rectangle 2"/>
          <p:cNvSpPr>
            <a:spLocks noGrp="1" noChangeArrowheads="1"/>
          </p:cNvSpPr>
          <p:nvPr>
            <p:ph type="title"/>
          </p:nvPr>
        </p:nvSpPr>
        <p:spPr>
          <a:noFill/>
          <a:ln/>
        </p:spPr>
        <p:txBody>
          <a:bodyPr lIns="90488" tIns="44450" rIns="90488" bIns="44450" anchor="ctr"/>
          <a:lstStyle/>
          <a:p>
            <a:r>
              <a:rPr lang="en-GB" sz="2800" b="1"/>
              <a:t>Advantages &amp; Disadvantages </a:t>
            </a:r>
          </a:p>
        </p:txBody>
      </p:sp>
      <p:sp>
        <p:nvSpPr>
          <p:cNvPr id="50179" name="Rectangle 3"/>
          <p:cNvSpPr>
            <a:spLocks noGrp="1" noChangeArrowheads="1"/>
          </p:cNvSpPr>
          <p:nvPr>
            <p:ph type="body" idx="1"/>
          </p:nvPr>
        </p:nvSpPr>
        <p:spPr>
          <a:xfrm>
            <a:off x="685800" y="1981200"/>
            <a:ext cx="8077200" cy="4114800"/>
          </a:xfrm>
          <a:noFill/>
          <a:ln/>
        </p:spPr>
        <p:txBody>
          <a:bodyPr lIns="90488" tIns="44450" rIns="90488" bIns="44450"/>
          <a:lstStyle/>
          <a:p>
            <a:r>
              <a:rPr lang="en-GB"/>
              <a:t>Flexible and adaptable</a:t>
            </a:r>
          </a:p>
          <a:p>
            <a:r>
              <a:rPr lang="en-GB"/>
              <a:t>Reliability</a:t>
            </a:r>
          </a:p>
          <a:p>
            <a:r>
              <a:rPr lang="en-GB"/>
              <a:t>Professionalism</a:t>
            </a:r>
          </a:p>
          <a:p>
            <a:r>
              <a:rPr lang="en-GB"/>
              <a:t>Help understand complex social interactions</a:t>
            </a:r>
          </a:p>
          <a:p>
            <a:r>
              <a:rPr lang="en-GB"/>
              <a:t>Time / permission / arrangements / travel etc..</a:t>
            </a:r>
          </a:p>
          <a:p>
            <a:r>
              <a:rPr lang="en-GB"/>
              <a:t>Practicalities of obtaining interviewees</a:t>
            </a:r>
          </a:p>
          <a:p>
            <a:r>
              <a:rPr lang="en-GB"/>
              <a:t>Acceptance in the ‘community’</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50178"/>
                                        </p:tgtEl>
                                        <p:attrNameLst>
                                          <p:attrName>style.visibility</p:attrName>
                                        </p:attrNameLst>
                                      </p:cBhvr>
                                      <p:to>
                                        <p:strVal val="visible"/>
                                      </p:to>
                                    </p:set>
                                    <p:animEffect transition="in" filter="fade">
                                      <p:cBhvr>
                                        <p:cTn id="7" dur="2000"/>
                                        <p:tgtEl>
                                          <p:spTgt spid="5017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0179"/>
                                        </p:tgtEl>
                                        <p:attrNameLst>
                                          <p:attrName>style.visibility</p:attrName>
                                        </p:attrNameLst>
                                      </p:cBhvr>
                                      <p:to>
                                        <p:strVal val="visible"/>
                                      </p:to>
                                    </p:set>
                                    <p:animEffect transition="in" filter="fade">
                                      <p:cBhvr>
                                        <p:cTn id="10" dur="2000"/>
                                        <p:tgtEl>
                                          <p:spTgt spid="5017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0178" grpId="0"/>
      <p:bldP spid="50179" grpId="0"/>
    </p:bldLst>
  </p:timing>
</p:sld>
</file>

<file path=ppt/slides/slide1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Footer Placeholder 4"/>
          <p:cNvSpPr>
            <a:spLocks noGrp="1"/>
          </p:cNvSpPr>
          <p:nvPr>
            <p:ph type="ftr" sz="quarter" idx="11"/>
          </p:nvPr>
        </p:nvSpPr>
        <p:spPr/>
        <p:txBody>
          <a:bodyPr/>
          <a:lstStyle/>
          <a:p>
            <a:r>
              <a:rPr lang="en-GB"/>
              <a:t>CH2022</a:t>
            </a:r>
          </a:p>
        </p:txBody>
      </p:sp>
      <p:sp>
        <p:nvSpPr>
          <p:cNvPr id="5" name="Slide Number Placeholder 5"/>
          <p:cNvSpPr>
            <a:spLocks noGrp="1"/>
          </p:cNvSpPr>
          <p:nvPr>
            <p:ph type="sldNum" sz="quarter" idx="12"/>
          </p:nvPr>
        </p:nvSpPr>
        <p:spPr/>
        <p:txBody>
          <a:bodyPr/>
          <a:lstStyle/>
          <a:p>
            <a:fld id="{830405D2-D93A-4476-BFF7-CF10C2AF2D07}" type="slidenum">
              <a:rPr lang="en-GB"/>
              <a:pPr/>
              <a:t>111</a:t>
            </a:fld>
            <a:endParaRPr lang="en-GB"/>
          </a:p>
        </p:txBody>
      </p:sp>
      <p:sp>
        <p:nvSpPr>
          <p:cNvPr id="51202" name="Rectangle 2"/>
          <p:cNvSpPr>
            <a:spLocks noGrp="1" noChangeArrowheads="1"/>
          </p:cNvSpPr>
          <p:nvPr>
            <p:ph type="title"/>
          </p:nvPr>
        </p:nvSpPr>
        <p:spPr>
          <a:noFill/>
          <a:ln/>
        </p:spPr>
        <p:txBody>
          <a:bodyPr lIns="90488" tIns="44450" rIns="90488" bIns="44450" anchor="ctr"/>
          <a:lstStyle/>
          <a:p>
            <a:r>
              <a:rPr lang="en-GB" sz="2800" b="1"/>
              <a:t>Some Considerations</a:t>
            </a:r>
          </a:p>
        </p:txBody>
      </p:sp>
      <p:sp>
        <p:nvSpPr>
          <p:cNvPr id="51203" name="Rectangle 3"/>
          <p:cNvSpPr>
            <a:spLocks noGrp="1" noChangeArrowheads="1"/>
          </p:cNvSpPr>
          <p:nvPr>
            <p:ph type="body" idx="1"/>
          </p:nvPr>
        </p:nvSpPr>
        <p:spPr>
          <a:noFill/>
          <a:ln/>
        </p:spPr>
        <p:txBody>
          <a:bodyPr lIns="90488" tIns="44450" rIns="90488" bIns="44450"/>
          <a:lstStyle/>
          <a:p>
            <a:pPr>
              <a:lnSpc>
                <a:spcPct val="90000"/>
              </a:lnSpc>
            </a:pPr>
            <a:r>
              <a:rPr lang="en-GB" b="1"/>
              <a:t>Closed / open / scale</a:t>
            </a:r>
          </a:p>
          <a:p>
            <a:pPr>
              <a:lnSpc>
                <a:spcPct val="90000"/>
              </a:lnSpc>
            </a:pPr>
            <a:r>
              <a:rPr lang="en-GB" b="1"/>
              <a:t>Probes</a:t>
            </a:r>
          </a:p>
          <a:p>
            <a:pPr lvl="1">
              <a:lnSpc>
                <a:spcPct val="90000"/>
              </a:lnSpc>
            </a:pPr>
            <a:r>
              <a:rPr lang="en-GB"/>
              <a:t>silence, enquiring glance, your personal view</a:t>
            </a:r>
          </a:p>
          <a:p>
            <a:pPr>
              <a:lnSpc>
                <a:spcPct val="90000"/>
              </a:lnSpc>
            </a:pPr>
            <a:r>
              <a:rPr lang="en-GB" b="1"/>
              <a:t>Prompts</a:t>
            </a:r>
          </a:p>
          <a:p>
            <a:pPr lvl="1">
              <a:lnSpc>
                <a:spcPct val="90000"/>
              </a:lnSpc>
            </a:pPr>
            <a:r>
              <a:rPr lang="en-GB"/>
              <a:t>e.g.. pictures, names</a:t>
            </a:r>
          </a:p>
          <a:p>
            <a:pPr>
              <a:lnSpc>
                <a:spcPct val="90000"/>
              </a:lnSpc>
            </a:pPr>
            <a:r>
              <a:rPr lang="en-GB" b="1"/>
              <a:t>Order</a:t>
            </a:r>
          </a:p>
          <a:p>
            <a:pPr lvl="1">
              <a:lnSpc>
                <a:spcPct val="90000"/>
              </a:lnSpc>
            </a:pPr>
            <a:r>
              <a:rPr lang="en-GB" i="1"/>
              <a:t>1. </a:t>
            </a:r>
            <a:r>
              <a:rPr lang="en-GB"/>
              <a:t>Intro.</a:t>
            </a:r>
            <a:r>
              <a:rPr lang="en-GB" i="1"/>
              <a:t>, 	2. </a:t>
            </a:r>
            <a:r>
              <a:rPr lang="en-GB"/>
              <a:t>‘warm - up' non threatening, </a:t>
            </a:r>
          </a:p>
          <a:p>
            <a:pPr lvl="1">
              <a:lnSpc>
                <a:spcPct val="90000"/>
              </a:lnSpc>
            </a:pPr>
            <a:r>
              <a:rPr lang="en-GB" i="1"/>
              <a:t>3. </a:t>
            </a:r>
            <a:r>
              <a:rPr lang="en-GB"/>
              <a:t>‘real’, 	</a:t>
            </a:r>
            <a:r>
              <a:rPr lang="en-GB" i="1"/>
              <a:t>4. </a:t>
            </a:r>
            <a:r>
              <a:rPr lang="en-GB"/>
              <a:t>‘cool - off’, 	</a:t>
            </a:r>
            <a:r>
              <a:rPr lang="en-GB" i="1"/>
              <a:t>5. </a:t>
            </a:r>
            <a:r>
              <a:rPr lang="en-GB"/>
              <a:t>end.</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51202"/>
                                        </p:tgtEl>
                                        <p:attrNameLst>
                                          <p:attrName>style.visibility</p:attrName>
                                        </p:attrNameLst>
                                      </p:cBhvr>
                                      <p:to>
                                        <p:strVal val="visible"/>
                                      </p:to>
                                    </p:set>
                                    <p:animEffect transition="in" filter="fade">
                                      <p:cBhvr>
                                        <p:cTn id="7" dur="2000"/>
                                        <p:tgtEl>
                                          <p:spTgt spid="5120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1203"/>
                                        </p:tgtEl>
                                        <p:attrNameLst>
                                          <p:attrName>style.visibility</p:attrName>
                                        </p:attrNameLst>
                                      </p:cBhvr>
                                      <p:to>
                                        <p:strVal val="visible"/>
                                      </p:to>
                                    </p:set>
                                    <p:animEffect transition="in" filter="fade">
                                      <p:cBhvr>
                                        <p:cTn id="10" dur="2000"/>
                                        <p:tgtEl>
                                          <p:spTgt spid="5120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02" grpId="0"/>
      <p:bldP spid="51203" grpId="0"/>
    </p:bldLst>
  </p:timing>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wrong with this?</a:t>
            </a:r>
          </a:p>
        </p:txBody>
      </p:sp>
      <p:pic>
        <p:nvPicPr>
          <p:cNvPr id="6" name="Content Placeholder 5"/>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rot="17799787">
            <a:off x="617302" y="2594350"/>
            <a:ext cx="2410701" cy="3214268"/>
          </a:xfrm>
        </p:spPr>
      </p:pic>
      <p:sp>
        <p:nvSpPr>
          <p:cNvPr id="4" name="Footer Placeholder 3"/>
          <p:cNvSpPr>
            <a:spLocks noGrp="1"/>
          </p:cNvSpPr>
          <p:nvPr>
            <p:ph type="ftr" sz="quarter" idx="11"/>
          </p:nvPr>
        </p:nvSpPr>
        <p:spPr/>
        <p:txBody>
          <a:bodyPr/>
          <a:lstStyle/>
          <a:p>
            <a:pPr>
              <a:defRPr/>
            </a:pPr>
            <a:r>
              <a:rPr lang="en-GB"/>
              <a:t>CH2022</a:t>
            </a:r>
          </a:p>
        </p:txBody>
      </p:sp>
      <p:sp>
        <p:nvSpPr>
          <p:cNvPr id="5" name="Slide Number Placeholder 4"/>
          <p:cNvSpPr>
            <a:spLocks noGrp="1"/>
          </p:cNvSpPr>
          <p:nvPr>
            <p:ph type="sldNum" sz="quarter" idx="12"/>
          </p:nvPr>
        </p:nvSpPr>
        <p:spPr/>
        <p:txBody>
          <a:bodyPr/>
          <a:lstStyle/>
          <a:p>
            <a:pPr>
              <a:defRPr/>
            </a:pPr>
            <a:fld id="{7E4E7646-6A11-4947-8CAD-4A876CDDF21E}" type="slidenum">
              <a:rPr lang="en-GB" smtClean="0"/>
              <a:pPr>
                <a:defRPr/>
              </a:pPr>
              <a:t>112</a:t>
            </a:fld>
            <a:endParaRPr lang="en-GB"/>
          </a:p>
        </p:txBody>
      </p:sp>
      <p:pic>
        <p:nvPicPr>
          <p:cNvPr id="7" name="Picture 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799779" y="2779024"/>
            <a:ext cx="5344221" cy="4008165"/>
          </a:xfrm>
          <a:prstGeom prst="rect">
            <a:avLst/>
          </a:prstGeom>
        </p:spPr>
      </p:pic>
      <p:sp>
        <p:nvSpPr>
          <p:cNvPr id="8" name="TextBox 7"/>
          <p:cNvSpPr txBox="1"/>
          <p:nvPr/>
        </p:nvSpPr>
        <p:spPr>
          <a:xfrm>
            <a:off x="2663283" y="1776513"/>
            <a:ext cx="6713034" cy="830997"/>
          </a:xfrm>
          <a:prstGeom prst="rect">
            <a:avLst/>
          </a:prstGeom>
          <a:noFill/>
        </p:spPr>
        <p:txBody>
          <a:bodyPr wrap="square" rtlCol="0">
            <a:spAutoFit/>
          </a:bodyPr>
          <a:lstStyle/>
          <a:p>
            <a:r>
              <a:rPr lang="en-GB" dirty="0">
                <a:solidFill>
                  <a:srgbClr val="FFFF00"/>
                </a:solidFill>
              </a:rPr>
              <a:t>October 2020.</a:t>
            </a:r>
          </a:p>
          <a:p>
            <a:r>
              <a:rPr lang="en-GB" dirty="0">
                <a:solidFill>
                  <a:srgbClr val="FFFF00"/>
                </a:solidFill>
              </a:rPr>
              <a:t>To resident ….</a:t>
            </a:r>
          </a:p>
        </p:txBody>
      </p:sp>
    </p:spTree>
    <p:extLst>
      <p:ext uri="{BB962C8B-B14F-4D97-AF65-F5344CB8AC3E}">
        <p14:creationId xmlns:p14="http://schemas.microsoft.com/office/powerpoint/2010/main" val="1388305448"/>
      </p:ext>
    </p:extLst>
  </p:cSld>
  <p:clrMapOvr>
    <a:masterClrMapping/>
  </p:clrMapOvr>
</p:sld>
</file>

<file path=ppt/slides/slide1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Footer Placeholder 4"/>
          <p:cNvSpPr>
            <a:spLocks noGrp="1"/>
          </p:cNvSpPr>
          <p:nvPr>
            <p:ph type="ftr" sz="quarter" idx="11"/>
          </p:nvPr>
        </p:nvSpPr>
        <p:spPr/>
        <p:txBody>
          <a:bodyPr/>
          <a:lstStyle/>
          <a:p>
            <a:r>
              <a:rPr lang="en-GB"/>
              <a:t>CH2022</a:t>
            </a:r>
          </a:p>
        </p:txBody>
      </p:sp>
      <p:sp>
        <p:nvSpPr>
          <p:cNvPr id="5" name="Slide Number Placeholder 5"/>
          <p:cNvSpPr>
            <a:spLocks noGrp="1"/>
          </p:cNvSpPr>
          <p:nvPr>
            <p:ph type="sldNum" sz="quarter" idx="12"/>
          </p:nvPr>
        </p:nvSpPr>
        <p:spPr/>
        <p:txBody>
          <a:bodyPr/>
          <a:lstStyle/>
          <a:p>
            <a:fld id="{152D21B1-D9FF-4A32-B0F7-F650CCAC8105}" type="slidenum">
              <a:rPr lang="en-GB"/>
              <a:pPr/>
              <a:t>113</a:t>
            </a:fld>
            <a:endParaRPr lang="en-GB"/>
          </a:p>
        </p:txBody>
      </p:sp>
      <p:sp>
        <p:nvSpPr>
          <p:cNvPr id="52226" name="Rectangle 2"/>
          <p:cNvSpPr>
            <a:spLocks noGrp="1" noChangeArrowheads="1"/>
          </p:cNvSpPr>
          <p:nvPr>
            <p:ph type="title"/>
          </p:nvPr>
        </p:nvSpPr>
        <p:spPr>
          <a:noFill/>
          <a:ln/>
        </p:spPr>
        <p:txBody>
          <a:bodyPr lIns="90488" tIns="44450" rIns="90488" bIns="44450" anchor="ctr"/>
          <a:lstStyle/>
          <a:p>
            <a:r>
              <a:rPr lang="en-GB" sz="2800" b="1"/>
              <a:t>Analysis, Validity, Ethics</a:t>
            </a:r>
          </a:p>
        </p:txBody>
      </p:sp>
      <p:sp>
        <p:nvSpPr>
          <p:cNvPr id="52227" name="Rectangle 3"/>
          <p:cNvSpPr>
            <a:spLocks noGrp="1" noChangeArrowheads="1"/>
          </p:cNvSpPr>
          <p:nvPr>
            <p:ph type="body" idx="1"/>
          </p:nvPr>
        </p:nvSpPr>
        <p:spPr>
          <a:noFill/>
          <a:ln/>
        </p:spPr>
        <p:txBody>
          <a:bodyPr lIns="90488" tIns="44450" rIns="90488" bIns="44450"/>
          <a:lstStyle/>
          <a:p>
            <a:pPr>
              <a:lnSpc>
                <a:spcPct val="90000"/>
              </a:lnSpc>
            </a:pPr>
            <a:r>
              <a:rPr lang="en-GB" sz="2500"/>
              <a:t>What status do you attach to your data?</a:t>
            </a:r>
          </a:p>
          <a:p>
            <a:pPr>
              <a:lnSpc>
                <a:spcPct val="90000"/>
              </a:lnSpc>
            </a:pPr>
            <a:r>
              <a:rPr lang="en-GB" sz="2500"/>
              <a:t>Is your analytical position appropriate to your practical concern?</a:t>
            </a:r>
          </a:p>
          <a:p>
            <a:pPr>
              <a:lnSpc>
                <a:spcPct val="90000"/>
              </a:lnSpc>
            </a:pPr>
            <a:r>
              <a:rPr lang="en-GB" sz="2500"/>
              <a:t>Does the data address your research topic?</a:t>
            </a:r>
          </a:p>
          <a:p>
            <a:pPr>
              <a:lnSpc>
                <a:spcPct val="90000"/>
              </a:lnSpc>
            </a:pPr>
            <a:r>
              <a:rPr lang="en-GB" sz="2500"/>
              <a:t>Are you proposing extensive claims of your findings?</a:t>
            </a:r>
          </a:p>
          <a:p>
            <a:pPr>
              <a:lnSpc>
                <a:spcPct val="90000"/>
              </a:lnSpc>
            </a:pPr>
            <a:r>
              <a:rPr lang="en-GB" sz="2500"/>
              <a:t>You need to go beyond a list.</a:t>
            </a:r>
          </a:p>
          <a:p>
            <a:pPr algn="ctr">
              <a:lnSpc>
                <a:spcPct val="90000"/>
              </a:lnSpc>
              <a:buFont typeface="Wingdings" pitchFamily="2" charset="2"/>
              <a:buNone/>
            </a:pPr>
            <a:endParaRPr lang="en-GB" sz="2500" b="1">
              <a:solidFill>
                <a:srgbClr val="FFFF00"/>
              </a:solidFill>
            </a:endParaRPr>
          </a:p>
          <a:p>
            <a:pPr algn="ctr">
              <a:lnSpc>
                <a:spcPct val="90000"/>
              </a:lnSpc>
              <a:buFont typeface="Wingdings" pitchFamily="2" charset="2"/>
              <a:buNone/>
            </a:pPr>
            <a:r>
              <a:rPr lang="en-GB" sz="2500" b="1">
                <a:solidFill>
                  <a:srgbClr val="FFFF00"/>
                </a:solidFill>
              </a:rPr>
              <a:t>Conclusion</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52226"/>
                                        </p:tgtEl>
                                        <p:attrNameLst>
                                          <p:attrName>style.visibility</p:attrName>
                                        </p:attrNameLst>
                                      </p:cBhvr>
                                      <p:to>
                                        <p:strVal val="visible"/>
                                      </p:to>
                                    </p:set>
                                    <p:animEffect transition="in" filter="fade">
                                      <p:cBhvr>
                                        <p:cTn id="7" dur="2000"/>
                                        <p:tgtEl>
                                          <p:spTgt spid="5222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2227"/>
                                        </p:tgtEl>
                                        <p:attrNameLst>
                                          <p:attrName>style.visibility</p:attrName>
                                        </p:attrNameLst>
                                      </p:cBhvr>
                                      <p:to>
                                        <p:strVal val="visible"/>
                                      </p:to>
                                    </p:set>
                                    <p:animEffect transition="in" filter="fade">
                                      <p:cBhvr>
                                        <p:cTn id="10" dur="2000"/>
                                        <p:tgtEl>
                                          <p:spTgt spid="5222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2226" grpId="0"/>
      <p:bldP spid="52227" grpId="0"/>
    </p:bldLst>
  </p:timing>
</p:sld>
</file>

<file path=ppt/slides/slide1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Rectangle 9"/>
          <p:cNvSpPr>
            <a:spLocks noGrp="1" noChangeArrowheads="1"/>
          </p:cNvSpPr>
          <p:nvPr>
            <p:ph type="ftr" sz="quarter" idx="3"/>
          </p:nvPr>
        </p:nvSpPr>
        <p:spPr/>
        <p:txBody>
          <a:bodyPr/>
          <a:lstStyle/>
          <a:p>
            <a:r>
              <a:rPr lang="en-GB"/>
              <a:t>CH2022</a:t>
            </a:r>
          </a:p>
        </p:txBody>
      </p:sp>
      <p:sp>
        <p:nvSpPr>
          <p:cNvPr id="6" name="Rectangle 10"/>
          <p:cNvSpPr>
            <a:spLocks noGrp="1" noChangeArrowheads="1"/>
          </p:cNvSpPr>
          <p:nvPr>
            <p:ph type="sldNum" sz="quarter" idx="4"/>
          </p:nvPr>
        </p:nvSpPr>
        <p:spPr/>
        <p:txBody>
          <a:bodyPr/>
          <a:lstStyle/>
          <a:p>
            <a:fld id="{7E484ADD-B306-4020-B6B7-25E0702F78D0}" type="slidenum">
              <a:rPr lang="en-GB"/>
              <a:pPr/>
              <a:t>114</a:t>
            </a:fld>
            <a:endParaRPr lang="en-GB"/>
          </a:p>
        </p:txBody>
      </p:sp>
      <p:sp>
        <p:nvSpPr>
          <p:cNvPr id="55298" name="Rectangle 2"/>
          <p:cNvSpPr>
            <a:spLocks noGrp="1" noChangeArrowheads="1"/>
          </p:cNvSpPr>
          <p:nvPr>
            <p:ph type="ctrTitle"/>
          </p:nvPr>
        </p:nvSpPr>
        <p:spPr>
          <a:xfrm>
            <a:off x="762000" y="1066800"/>
            <a:ext cx="7772400" cy="1143000"/>
          </a:xfrm>
          <a:noFill/>
          <a:ln/>
        </p:spPr>
        <p:txBody>
          <a:bodyPr lIns="90488" tIns="44450" rIns="90488" bIns="44450" anchor="ctr"/>
          <a:lstStyle/>
          <a:p>
            <a:r>
              <a:rPr lang="en-GB" sz="3200" b="1"/>
              <a:t>Other Forms of Data</a:t>
            </a:r>
            <a:br>
              <a:rPr lang="en-GB" sz="3200" b="1"/>
            </a:br>
            <a:r>
              <a:rPr lang="en-GB" sz="3200" b="1"/>
              <a:t>‘Is there method in the madness?’</a:t>
            </a:r>
          </a:p>
        </p:txBody>
      </p:sp>
      <p:sp>
        <p:nvSpPr>
          <p:cNvPr id="55299" name="Rectangle 3"/>
          <p:cNvSpPr>
            <a:spLocks noGrp="1" noChangeArrowheads="1"/>
          </p:cNvSpPr>
          <p:nvPr>
            <p:ph type="subTitle" idx="1"/>
          </p:nvPr>
        </p:nvSpPr>
        <p:spPr>
          <a:noFill/>
          <a:ln/>
        </p:spPr>
        <p:txBody>
          <a:bodyPr lIns="90488" tIns="44450" rIns="90488" bIns="44450"/>
          <a:lstStyle/>
          <a:p>
            <a:pPr>
              <a:buFont typeface="Wingdings" pitchFamily="2" charset="2"/>
              <a:buChar char="¡"/>
            </a:pPr>
            <a:r>
              <a:rPr lang="en-GB"/>
              <a:t>Variety avail.</a:t>
            </a:r>
          </a:p>
          <a:p>
            <a:pPr marL="457200" lvl="1" indent="0">
              <a:buFont typeface="Wingdings" pitchFamily="2" charset="2"/>
              <a:buNone/>
            </a:pPr>
            <a:r>
              <a:rPr lang="en-GB"/>
              <a:t>- 	</a:t>
            </a:r>
            <a:r>
              <a:rPr lang="en-GB">
                <a:solidFill>
                  <a:schemeClr val="tx2"/>
                </a:solidFill>
              </a:rPr>
              <a:t>Additional Methods</a:t>
            </a:r>
          </a:p>
          <a:p>
            <a:pPr marL="914400" lvl="2" indent="0">
              <a:buFont typeface="Wingdings" pitchFamily="2" charset="2"/>
              <a:buNone/>
            </a:pPr>
            <a:r>
              <a:rPr lang="en-GB"/>
              <a:t>Official Statistics	Documentary</a:t>
            </a:r>
          </a:p>
          <a:p>
            <a:pPr marL="914400" lvl="2" indent="0">
              <a:buFont typeface="Wingdings" pitchFamily="2" charset="2"/>
              <a:buNone/>
            </a:pPr>
            <a:r>
              <a:rPr lang="en-GB"/>
              <a:t>Observation		Other</a:t>
            </a:r>
          </a:p>
          <a:p>
            <a:pPr marL="914400" lvl="2" indent="0">
              <a:buFont typeface="Wingdings" pitchFamily="2" charset="2"/>
              <a:buNone/>
            </a:pPr>
            <a:r>
              <a:rPr lang="en-GB"/>
              <a:t>Mixed Method</a:t>
            </a:r>
          </a:p>
        </p:txBody>
      </p:sp>
      <p:sp>
        <p:nvSpPr>
          <p:cNvPr id="55300" name="Text Box 4"/>
          <p:cNvSpPr txBox="1">
            <a:spLocks noChangeArrowheads="1"/>
          </p:cNvSpPr>
          <p:nvPr/>
        </p:nvSpPr>
        <p:spPr bwMode="auto">
          <a:xfrm>
            <a:off x="6934200" y="6172200"/>
            <a:ext cx="1981200" cy="457200"/>
          </a:xfrm>
          <a:prstGeom prst="rect">
            <a:avLst/>
          </a:prstGeom>
          <a:noFill/>
          <a:ln w="12700">
            <a:noFill/>
            <a:miter lim="800000"/>
            <a:headEnd/>
            <a:tailEnd/>
          </a:ln>
          <a:effectLst/>
        </p:spPr>
        <p:txBody>
          <a:bodyPr>
            <a:spAutoFit/>
          </a:bodyPr>
          <a:lstStyle/>
          <a:p>
            <a:pPr eaLnBrk="0" hangingPunct="0">
              <a:spcBef>
                <a:spcPct val="50000"/>
              </a:spcBef>
            </a:pPr>
            <a:r>
              <a:rPr lang="en-GB" sz="2400">
                <a:solidFill>
                  <a:srgbClr val="FF3300"/>
                </a:solidFill>
                <a:latin typeface="Times New Roman" pitchFamily="18" charset="0"/>
              </a:rPr>
              <a:t>SESSION 7</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55298"/>
                                        </p:tgtEl>
                                        <p:attrNameLst>
                                          <p:attrName>style.visibility</p:attrName>
                                        </p:attrNameLst>
                                      </p:cBhvr>
                                      <p:to>
                                        <p:strVal val="visible"/>
                                      </p:to>
                                    </p:set>
                                    <p:animEffect transition="in" filter="fade">
                                      <p:cBhvr>
                                        <p:cTn id="7" dur="2000"/>
                                        <p:tgtEl>
                                          <p:spTgt spid="5529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5299"/>
                                        </p:tgtEl>
                                        <p:attrNameLst>
                                          <p:attrName>style.visibility</p:attrName>
                                        </p:attrNameLst>
                                      </p:cBhvr>
                                      <p:to>
                                        <p:strVal val="visible"/>
                                      </p:to>
                                    </p:set>
                                    <p:animEffect transition="in" filter="fade">
                                      <p:cBhvr>
                                        <p:cTn id="10" dur="2000"/>
                                        <p:tgtEl>
                                          <p:spTgt spid="5529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5298" grpId="0"/>
      <p:bldP spid="55299" grpId="0"/>
    </p:bldLst>
  </p:timing>
</p:sld>
</file>

<file path=ppt/slides/slide1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Footer Placeholder 5"/>
          <p:cNvSpPr>
            <a:spLocks noGrp="1"/>
          </p:cNvSpPr>
          <p:nvPr>
            <p:ph type="ftr" sz="quarter" idx="11"/>
          </p:nvPr>
        </p:nvSpPr>
        <p:spPr/>
        <p:txBody>
          <a:bodyPr/>
          <a:lstStyle/>
          <a:p>
            <a:r>
              <a:rPr lang="en-GB"/>
              <a:t>CH2022</a:t>
            </a:r>
          </a:p>
        </p:txBody>
      </p:sp>
      <p:sp>
        <p:nvSpPr>
          <p:cNvPr id="6" name="Slide Number Placeholder 6"/>
          <p:cNvSpPr>
            <a:spLocks noGrp="1"/>
          </p:cNvSpPr>
          <p:nvPr>
            <p:ph type="sldNum" sz="quarter" idx="12"/>
          </p:nvPr>
        </p:nvSpPr>
        <p:spPr/>
        <p:txBody>
          <a:bodyPr/>
          <a:lstStyle/>
          <a:p>
            <a:fld id="{2F7B8570-A01F-4D1B-B130-70682F081D90}" type="slidenum">
              <a:rPr lang="en-GB"/>
              <a:pPr/>
              <a:t>115</a:t>
            </a:fld>
            <a:endParaRPr lang="en-GB"/>
          </a:p>
        </p:txBody>
      </p:sp>
      <p:sp>
        <p:nvSpPr>
          <p:cNvPr id="56322" name="Rectangle 2"/>
          <p:cNvSpPr>
            <a:spLocks noGrp="1" noChangeArrowheads="1"/>
          </p:cNvSpPr>
          <p:nvPr>
            <p:ph type="title"/>
          </p:nvPr>
        </p:nvSpPr>
        <p:spPr>
          <a:noFill/>
          <a:ln/>
        </p:spPr>
        <p:txBody>
          <a:bodyPr lIns="90488" tIns="44450" rIns="90488" bIns="44450" anchor="ctr"/>
          <a:lstStyle/>
          <a:p>
            <a:r>
              <a:rPr lang="en-GB" sz="2800" b="1"/>
              <a:t>Official Statistics</a:t>
            </a:r>
          </a:p>
        </p:txBody>
      </p:sp>
      <p:sp>
        <p:nvSpPr>
          <p:cNvPr id="56323" name="Rectangle 3"/>
          <p:cNvSpPr>
            <a:spLocks noGrp="1" noChangeArrowheads="1"/>
          </p:cNvSpPr>
          <p:nvPr>
            <p:ph type="body" sz="half" idx="1"/>
          </p:nvPr>
        </p:nvSpPr>
        <p:spPr>
          <a:xfrm>
            <a:off x="1370013" y="1827213"/>
            <a:ext cx="4875212" cy="4114800"/>
          </a:xfrm>
          <a:noFill/>
          <a:ln/>
        </p:spPr>
        <p:txBody>
          <a:bodyPr lIns="90488" tIns="44450" rIns="90488" bIns="44450"/>
          <a:lstStyle/>
          <a:p>
            <a:pPr>
              <a:lnSpc>
                <a:spcPct val="90000"/>
              </a:lnSpc>
            </a:pPr>
            <a:r>
              <a:rPr lang="en-GB" sz="2500"/>
              <a:t>Demographic Characteristics</a:t>
            </a:r>
          </a:p>
          <a:p>
            <a:pPr>
              <a:lnSpc>
                <a:spcPct val="90000"/>
              </a:lnSpc>
            </a:pPr>
            <a:r>
              <a:rPr lang="en-GB" sz="2500"/>
              <a:t>Huge Volume</a:t>
            </a:r>
          </a:p>
          <a:p>
            <a:pPr>
              <a:lnSpc>
                <a:spcPct val="90000"/>
              </a:lnSpc>
            </a:pPr>
            <a:r>
              <a:rPr lang="en-GB" sz="2500"/>
              <a:t>Limitations</a:t>
            </a:r>
          </a:p>
          <a:p>
            <a:pPr lvl="1">
              <a:lnSpc>
                <a:spcPct val="90000"/>
              </a:lnSpc>
            </a:pPr>
            <a:r>
              <a:rPr lang="en-GB" sz="2100"/>
              <a:t>Unexpected assumptions</a:t>
            </a:r>
          </a:p>
          <a:p>
            <a:pPr lvl="1">
              <a:lnSpc>
                <a:spcPct val="90000"/>
              </a:lnSpc>
            </a:pPr>
            <a:r>
              <a:rPr lang="en-GB" sz="2100"/>
              <a:t>Interests</a:t>
            </a:r>
          </a:p>
          <a:p>
            <a:pPr lvl="1">
              <a:lnSpc>
                <a:spcPct val="90000"/>
              </a:lnSpc>
            </a:pPr>
            <a:r>
              <a:rPr lang="en-GB" sz="2100"/>
              <a:t>How constructed</a:t>
            </a:r>
          </a:p>
          <a:p>
            <a:pPr>
              <a:lnSpc>
                <a:spcPct val="90000"/>
              </a:lnSpc>
            </a:pPr>
            <a:r>
              <a:rPr lang="en-GB" sz="2500"/>
              <a:t>Sources</a:t>
            </a:r>
          </a:p>
          <a:p>
            <a:pPr lvl="1">
              <a:lnSpc>
                <a:spcPct val="90000"/>
              </a:lnSpc>
            </a:pPr>
            <a:r>
              <a:rPr lang="en-GB" sz="2100"/>
              <a:t>Regular</a:t>
            </a:r>
          </a:p>
          <a:p>
            <a:pPr lvl="1">
              <a:lnSpc>
                <a:spcPct val="90000"/>
              </a:lnSpc>
            </a:pPr>
            <a:r>
              <a:rPr lang="en-GB" sz="2100"/>
              <a:t>One off</a:t>
            </a:r>
          </a:p>
        </p:txBody>
      </p:sp>
      <p:graphicFrame>
        <p:nvGraphicFramePr>
          <p:cNvPr id="56324" name="Object 4">
            <a:hlinkClick r:id="" action="ppaction://ole?verb=0"/>
          </p:cNvPr>
          <p:cNvGraphicFramePr>
            <a:graphicFrameLocks/>
          </p:cNvGraphicFramePr>
          <p:nvPr/>
        </p:nvGraphicFramePr>
        <p:xfrm>
          <a:off x="5891213" y="3113088"/>
          <a:ext cx="2392362" cy="2830512"/>
        </p:xfrm>
        <a:graphic>
          <a:graphicData uri="http://schemas.openxmlformats.org/presentationml/2006/ole">
            <mc:AlternateContent xmlns:mc="http://schemas.openxmlformats.org/markup-compatibility/2006">
              <mc:Choice xmlns:v="urn:schemas-microsoft-com:vml" Requires="v">
                <p:oleObj name="Microsoft ClipArt Gallery" r:id="rId3" imgW="3878263" imgH="3016250" progId="">
                  <p:embed/>
                </p:oleObj>
              </mc:Choice>
              <mc:Fallback>
                <p:oleObj name="Microsoft ClipArt Gallery" r:id="rId3" imgW="3878263" imgH="3016250" progId="">
                  <p:embed/>
                  <p:pic>
                    <p:nvPicPr>
                      <p:cNvPr id="56324" name="Object 4">
                        <a:hlinkClick r:id="" action="ppaction://ole?verb=0"/>
                      </p:cNvPr>
                      <p:cNvPicPr>
                        <a:picLocks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891213" y="3113088"/>
                        <a:ext cx="2392362" cy="28305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56322"/>
                                        </p:tgtEl>
                                        <p:attrNameLst>
                                          <p:attrName>style.visibility</p:attrName>
                                        </p:attrNameLst>
                                      </p:cBhvr>
                                      <p:to>
                                        <p:strVal val="visible"/>
                                      </p:to>
                                    </p:set>
                                    <p:animEffect transition="in" filter="fade">
                                      <p:cBhvr>
                                        <p:cTn id="7" dur="2000"/>
                                        <p:tgtEl>
                                          <p:spTgt spid="5632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6323"/>
                                        </p:tgtEl>
                                        <p:attrNameLst>
                                          <p:attrName>style.visibility</p:attrName>
                                        </p:attrNameLst>
                                      </p:cBhvr>
                                      <p:to>
                                        <p:strVal val="visible"/>
                                      </p:to>
                                    </p:set>
                                    <p:animEffect transition="in" filter="fade">
                                      <p:cBhvr>
                                        <p:cTn id="10" dur="2000"/>
                                        <p:tgtEl>
                                          <p:spTgt spid="563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6322" grpId="0"/>
      <p:bldP spid="56323" grpId="0"/>
    </p:bldLst>
  </p:timing>
</p:sld>
</file>

<file path=ppt/slides/slide1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Footer Placeholder 5"/>
          <p:cNvSpPr>
            <a:spLocks noGrp="1"/>
          </p:cNvSpPr>
          <p:nvPr>
            <p:ph type="ftr" sz="quarter" idx="11"/>
          </p:nvPr>
        </p:nvSpPr>
        <p:spPr/>
        <p:txBody>
          <a:bodyPr/>
          <a:lstStyle/>
          <a:p>
            <a:r>
              <a:rPr lang="en-GB"/>
              <a:t>CH2022</a:t>
            </a:r>
          </a:p>
        </p:txBody>
      </p:sp>
      <p:sp>
        <p:nvSpPr>
          <p:cNvPr id="6" name="Slide Number Placeholder 6"/>
          <p:cNvSpPr>
            <a:spLocks noGrp="1"/>
          </p:cNvSpPr>
          <p:nvPr>
            <p:ph type="sldNum" sz="quarter" idx="12"/>
          </p:nvPr>
        </p:nvSpPr>
        <p:spPr/>
        <p:txBody>
          <a:bodyPr/>
          <a:lstStyle/>
          <a:p>
            <a:fld id="{3755E92D-9D37-4D1A-A4D2-3B8396481B67}" type="slidenum">
              <a:rPr lang="en-GB"/>
              <a:pPr/>
              <a:t>116</a:t>
            </a:fld>
            <a:endParaRPr lang="en-GB"/>
          </a:p>
        </p:txBody>
      </p:sp>
      <p:sp>
        <p:nvSpPr>
          <p:cNvPr id="57346" name="Rectangle 2"/>
          <p:cNvSpPr>
            <a:spLocks noGrp="1" noChangeArrowheads="1"/>
          </p:cNvSpPr>
          <p:nvPr>
            <p:ph type="title"/>
          </p:nvPr>
        </p:nvSpPr>
        <p:spPr>
          <a:noFill/>
          <a:ln/>
        </p:spPr>
        <p:txBody>
          <a:bodyPr lIns="90488" tIns="44450" rIns="90488" bIns="44450" anchor="ctr"/>
          <a:lstStyle/>
          <a:p>
            <a:r>
              <a:rPr lang="en-GB" sz="2800" b="1"/>
              <a:t>Some Official Stat. Considerations</a:t>
            </a:r>
          </a:p>
        </p:txBody>
      </p:sp>
      <p:sp>
        <p:nvSpPr>
          <p:cNvPr id="57347" name="Rectangle 3"/>
          <p:cNvSpPr>
            <a:spLocks noGrp="1" noChangeArrowheads="1"/>
          </p:cNvSpPr>
          <p:nvPr>
            <p:ph type="body" sz="half" idx="1"/>
          </p:nvPr>
        </p:nvSpPr>
        <p:spPr>
          <a:xfrm>
            <a:off x="1370013" y="1827213"/>
            <a:ext cx="5019675" cy="4114800"/>
          </a:xfrm>
          <a:noFill/>
          <a:ln/>
        </p:spPr>
        <p:txBody>
          <a:bodyPr lIns="90488" tIns="44450" rIns="90488" bIns="44450"/>
          <a:lstStyle/>
          <a:p>
            <a:r>
              <a:rPr lang="en-GB" sz="2500"/>
              <a:t>Understand the dynamics and trends in society</a:t>
            </a:r>
          </a:p>
          <a:p>
            <a:r>
              <a:rPr lang="en-GB" sz="2500"/>
              <a:t>Schools of thought on usefulness</a:t>
            </a:r>
          </a:p>
          <a:p>
            <a:r>
              <a:rPr lang="en-GB" sz="2500"/>
              <a:t>Note</a:t>
            </a:r>
          </a:p>
          <a:p>
            <a:pPr lvl="1"/>
            <a:r>
              <a:rPr lang="en-GB" sz="2100"/>
              <a:t>Type of Off. Stat.</a:t>
            </a:r>
          </a:p>
          <a:p>
            <a:pPr lvl="1"/>
            <a:r>
              <a:rPr lang="en-GB" sz="2100"/>
              <a:t>Aim of the Off. Stat.</a:t>
            </a:r>
          </a:p>
          <a:p>
            <a:r>
              <a:rPr lang="en-GB" sz="2500"/>
              <a:t>Process ----- Product</a:t>
            </a:r>
          </a:p>
          <a:p>
            <a:pPr>
              <a:buFont typeface="Wingdings" pitchFamily="2" charset="2"/>
              <a:buNone/>
            </a:pPr>
            <a:r>
              <a:rPr lang="en-GB" sz="2500"/>
              <a:t>	Interlinked</a:t>
            </a:r>
          </a:p>
        </p:txBody>
      </p:sp>
      <p:sp>
        <p:nvSpPr>
          <p:cNvPr id="7" name="ClipArt Placeholder 6"/>
          <p:cNvSpPr>
            <a:spLocks noGrp="1"/>
          </p:cNvSpPr>
          <p:nvPr>
            <p:ph type="clipArt" sz="half" idx="2"/>
          </p:nvPr>
        </p:nvSpPr>
        <p:spPr/>
      </p:sp>
      <p:pic>
        <p:nvPicPr>
          <p:cNvPr id="57350" name="Picture 6" descr="http://www.broadband-finder.co.uk/blog/wp-content/uploads/2008/08/nat_stat_logo.jpg"/>
          <p:cNvPicPr>
            <a:picLocks noChangeAspect="1" noChangeArrowheads="1"/>
          </p:cNvPicPr>
          <p:nvPr/>
        </p:nvPicPr>
        <p:blipFill>
          <a:blip r:embed="rId3" cstate="print"/>
          <a:srcRect/>
          <a:stretch>
            <a:fillRect/>
          </a:stretch>
        </p:blipFill>
        <p:spPr bwMode="auto">
          <a:xfrm>
            <a:off x="6012160" y="2924944"/>
            <a:ext cx="2676525" cy="1190625"/>
          </a:xfrm>
          <a:prstGeom prst="rect">
            <a:avLst/>
          </a:prstGeom>
          <a:noFill/>
        </p:spPr>
      </p:pic>
      <p:pic>
        <p:nvPicPr>
          <p:cNvPr id="57352" name="Picture 8" descr="http://www.afc.co.uk/javaImages/35/4c/0,,10284~4672565,00.jpg"/>
          <p:cNvPicPr>
            <a:picLocks noChangeAspect="1" noChangeArrowheads="1"/>
          </p:cNvPicPr>
          <p:nvPr/>
        </p:nvPicPr>
        <p:blipFill>
          <a:blip r:embed="rId4" cstate="print"/>
          <a:srcRect/>
          <a:stretch>
            <a:fillRect/>
          </a:stretch>
        </p:blipFill>
        <p:spPr bwMode="auto">
          <a:xfrm>
            <a:off x="5467312" y="4149080"/>
            <a:ext cx="3221373" cy="2304256"/>
          </a:xfrm>
          <a:prstGeom prst="rect">
            <a:avLst/>
          </a:prstGeom>
          <a:noFill/>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57346"/>
                                        </p:tgtEl>
                                        <p:attrNameLst>
                                          <p:attrName>style.visibility</p:attrName>
                                        </p:attrNameLst>
                                      </p:cBhvr>
                                      <p:to>
                                        <p:strVal val="visible"/>
                                      </p:to>
                                    </p:set>
                                    <p:animEffect transition="in" filter="fade">
                                      <p:cBhvr>
                                        <p:cTn id="7" dur="2000"/>
                                        <p:tgtEl>
                                          <p:spTgt spid="5734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7347"/>
                                        </p:tgtEl>
                                        <p:attrNameLst>
                                          <p:attrName>style.visibility</p:attrName>
                                        </p:attrNameLst>
                                      </p:cBhvr>
                                      <p:to>
                                        <p:strVal val="visible"/>
                                      </p:to>
                                    </p:set>
                                    <p:animEffect transition="in" filter="fade">
                                      <p:cBhvr>
                                        <p:cTn id="10" dur="2000"/>
                                        <p:tgtEl>
                                          <p:spTgt spid="5734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7346" grpId="0"/>
      <p:bldP spid="57347" grpId="0"/>
    </p:bldLst>
  </p:timing>
</p:sld>
</file>

<file path=ppt/slides/slide1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Footer Placeholder 5"/>
          <p:cNvSpPr>
            <a:spLocks noGrp="1"/>
          </p:cNvSpPr>
          <p:nvPr>
            <p:ph type="ftr" sz="quarter" idx="11"/>
          </p:nvPr>
        </p:nvSpPr>
        <p:spPr/>
        <p:txBody>
          <a:bodyPr/>
          <a:lstStyle/>
          <a:p>
            <a:r>
              <a:rPr lang="en-GB"/>
              <a:t>CH2022</a:t>
            </a:r>
          </a:p>
        </p:txBody>
      </p:sp>
      <p:sp>
        <p:nvSpPr>
          <p:cNvPr id="5" name="Slide Number Placeholder 6"/>
          <p:cNvSpPr>
            <a:spLocks noGrp="1"/>
          </p:cNvSpPr>
          <p:nvPr>
            <p:ph type="sldNum" sz="quarter" idx="12"/>
          </p:nvPr>
        </p:nvSpPr>
        <p:spPr/>
        <p:txBody>
          <a:bodyPr/>
          <a:lstStyle/>
          <a:p>
            <a:fld id="{4A473590-4D4D-4519-8E09-DC878D66BE01}" type="slidenum">
              <a:rPr lang="en-GB"/>
              <a:pPr/>
              <a:t>117</a:t>
            </a:fld>
            <a:endParaRPr lang="en-GB"/>
          </a:p>
        </p:txBody>
      </p:sp>
      <p:sp>
        <p:nvSpPr>
          <p:cNvPr id="58370" name="Rectangle 2"/>
          <p:cNvSpPr>
            <a:spLocks noGrp="1" noChangeArrowheads="1"/>
          </p:cNvSpPr>
          <p:nvPr>
            <p:ph type="title"/>
          </p:nvPr>
        </p:nvSpPr>
        <p:spPr>
          <a:noFill/>
          <a:ln/>
        </p:spPr>
        <p:txBody>
          <a:bodyPr lIns="90488" tIns="44450" rIns="90488" bIns="44450" anchor="ctr"/>
          <a:lstStyle/>
          <a:p>
            <a:r>
              <a:rPr lang="en-GB" sz="2800" b="1"/>
              <a:t>Documentary Evidence</a:t>
            </a:r>
          </a:p>
        </p:txBody>
      </p:sp>
      <p:sp>
        <p:nvSpPr>
          <p:cNvPr id="58371" name="Rectangle 3"/>
          <p:cNvSpPr>
            <a:spLocks noGrp="1" noChangeArrowheads="1"/>
          </p:cNvSpPr>
          <p:nvPr>
            <p:ph type="body" sz="half" idx="1"/>
          </p:nvPr>
        </p:nvSpPr>
        <p:spPr>
          <a:xfrm>
            <a:off x="1042988" y="2173288"/>
            <a:ext cx="7850187" cy="3736975"/>
          </a:xfrm>
          <a:noFill/>
          <a:ln/>
        </p:spPr>
        <p:txBody>
          <a:bodyPr lIns="90488" tIns="44450" rIns="90488" bIns="44450"/>
          <a:lstStyle/>
          <a:p>
            <a:r>
              <a:rPr lang="en-GB" sz="2500"/>
              <a:t>Tells us the practical &amp; political of the period (Hakim, 1987)</a:t>
            </a:r>
          </a:p>
          <a:p>
            <a:r>
              <a:rPr lang="en-GB" sz="2500"/>
              <a:t>‘Impressionistic</a:t>
            </a:r>
          </a:p>
          <a:p>
            <a:r>
              <a:rPr lang="en-GB" sz="2500"/>
              <a:t>Sources</a:t>
            </a:r>
          </a:p>
          <a:p>
            <a:pPr>
              <a:buFont typeface="Wingdings" pitchFamily="2" charset="2"/>
              <a:buNone/>
            </a:pPr>
            <a:r>
              <a:rPr lang="en-GB" sz="2500">
                <a:solidFill>
                  <a:schemeClr val="tx2"/>
                </a:solidFill>
              </a:rPr>
              <a:t>Hist. Archives	Laws			Biographies</a:t>
            </a:r>
          </a:p>
          <a:p>
            <a:pPr>
              <a:buFont typeface="Wingdings" pitchFamily="2" charset="2"/>
              <a:buNone/>
            </a:pPr>
            <a:r>
              <a:rPr lang="en-GB" sz="2500">
                <a:solidFill>
                  <a:schemeClr val="tx2"/>
                </a:solidFill>
              </a:rPr>
              <a:t>Reports		Hansard		Media</a:t>
            </a:r>
          </a:p>
          <a:p>
            <a:pPr>
              <a:buFont typeface="Wingdings" pitchFamily="2" charset="2"/>
              <a:buNone/>
            </a:pPr>
            <a:r>
              <a:rPr lang="en-GB" sz="2500">
                <a:solidFill>
                  <a:schemeClr val="tx2"/>
                </a:solidFill>
              </a:rPr>
              <a:t>Maps			Drawings 		etc..</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58370"/>
                                        </p:tgtEl>
                                        <p:attrNameLst>
                                          <p:attrName>style.visibility</p:attrName>
                                        </p:attrNameLst>
                                      </p:cBhvr>
                                      <p:to>
                                        <p:strVal val="visible"/>
                                      </p:to>
                                    </p:set>
                                    <p:animEffect transition="in" filter="fade">
                                      <p:cBhvr>
                                        <p:cTn id="7" dur="2000"/>
                                        <p:tgtEl>
                                          <p:spTgt spid="5837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8371"/>
                                        </p:tgtEl>
                                        <p:attrNameLst>
                                          <p:attrName>style.visibility</p:attrName>
                                        </p:attrNameLst>
                                      </p:cBhvr>
                                      <p:to>
                                        <p:strVal val="visible"/>
                                      </p:to>
                                    </p:set>
                                    <p:animEffect transition="in" filter="fade">
                                      <p:cBhvr>
                                        <p:cTn id="10" dur="2000"/>
                                        <p:tgtEl>
                                          <p:spTgt spid="5837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8370" grpId="0"/>
      <p:bldP spid="58371" grpId="0"/>
    </p:bldLst>
  </p:timing>
</p:sld>
</file>

<file path=ppt/slides/slide1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Footer Placeholder 4"/>
          <p:cNvSpPr>
            <a:spLocks noGrp="1"/>
          </p:cNvSpPr>
          <p:nvPr>
            <p:ph type="ftr" sz="quarter" idx="11"/>
          </p:nvPr>
        </p:nvSpPr>
        <p:spPr/>
        <p:txBody>
          <a:bodyPr/>
          <a:lstStyle/>
          <a:p>
            <a:r>
              <a:rPr lang="en-GB"/>
              <a:t>CH2022</a:t>
            </a:r>
          </a:p>
        </p:txBody>
      </p:sp>
      <p:sp>
        <p:nvSpPr>
          <p:cNvPr id="5" name="Slide Number Placeholder 5"/>
          <p:cNvSpPr>
            <a:spLocks noGrp="1"/>
          </p:cNvSpPr>
          <p:nvPr>
            <p:ph type="sldNum" sz="quarter" idx="12"/>
          </p:nvPr>
        </p:nvSpPr>
        <p:spPr/>
        <p:txBody>
          <a:bodyPr/>
          <a:lstStyle/>
          <a:p>
            <a:fld id="{4BE69CCD-AA5B-4CAA-B790-BB659853F820}" type="slidenum">
              <a:rPr lang="en-GB"/>
              <a:pPr/>
              <a:t>118</a:t>
            </a:fld>
            <a:endParaRPr lang="en-GB"/>
          </a:p>
        </p:txBody>
      </p:sp>
      <p:sp>
        <p:nvSpPr>
          <p:cNvPr id="59394" name="Rectangle 2"/>
          <p:cNvSpPr>
            <a:spLocks noGrp="1" noChangeArrowheads="1"/>
          </p:cNvSpPr>
          <p:nvPr>
            <p:ph type="title"/>
          </p:nvPr>
        </p:nvSpPr>
        <p:spPr>
          <a:noFill/>
          <a:ln/>
        </p:spPr>
        <p:txBody>
          <a:bodyPr lIns="90488" tIns="44450" rIns="90488" bIns="44450" anchor="ctr"/>
          <a:lstStyle/>
          <a:p>
            <a:r>
              <a:rPr lang="en-GB" sz="2800" b="1"/>
              <a:t>Documentary Cont’d</a:t>
            </a:r>
          </a:p>
        </p:txBody>
      </p:sp>
      <p:sp>
        <p:nvSpPr>
          <p:cNvPr id="59395" name="Rectangle 3"/>
          <p:cNvSpPr>
            <a:spLocks noGrp="1" noChangeArrowheads="1"/>
          </p:cNvSpPr>
          <p:nvPr>
            <p:ph type="body" idx="1"/>
          </p:nvPr>
        </p:nvSpPr>
        <p:spPr>
          <a:noFill/>
          <a:ln/>
        </p:spPr>
        <p:txBody>
          <a:bodyPr lIns="90488" tIns="44450" rIns="90488" bIns="44450"/>
          <a:lstStyle/>
          <a:p>
            <a:r>
              <a:rPr lang="en-GB" sz="2500"/>
              <a:t>Unobtrusive Methods</a:t>
            </a:r>
          </a:p>
          <a:p>
            <a:pPr lvl="1"/>
            <a:r>
              <a:rPr lang="en-GB" sz="2100"/>
              <a:t>Physical Traces (</a:t>
            </a:r>
            <a:r>
              <a:rPr lang="en-GB" sz="2100" i="1"/>
              <a:t>Sherlock)</a:t>
            </a:r>
            <a:endParaRPr lang="en-GB" sz="2100"/>
          </a:p>
          <a:p>
            <a:pPr lvl="2"/>
            <a:r>
              <a:rPr lang="en-GB" sz="2000"/>
              <a:t>Erosion (floor tiles)</a:t>
            </a:r>
          </a:p>
          <a:p>
            <a:pPr lvl="2"/>
            <a:r>
              <a:rPr lang="en-GB" sz="2000"/>
              <a:t>Accretion (Deposits)</a:t>
            </a:r>
          </a:p>
          <a:p>
            <a:r>
              <a:rPr lang="en-GB" sz="2500"/>
              <a:t>Authenticity, representative, credibility, meaning</a:t>
            </a:r>
          </a:p>
          <a:p>
            <a:r>
              <a:rPr lang="en-GB" sz="2500"/>
              <a:t>Analysis</a:t>
            </a:r>
          </a:p>
          <a:p>
            <a:pPr lvl="1"/>
            <a:r>
              <a:rPr lang="en-GB" sz="2100"/>
              <a:t>Content Analysis</a:t>
            </a:r>
          </a:p>
          <a:p>
            <a:pPr lvl="2"/>
            <a:r>
              <a:rPr lang="en-GB" sz="2000"/>
              <a:t>Quantitative or Qualitative</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59394"/>
                                        </p:tgtEl>
                                        <p:attrNameLst>
                                          <p:attrName>style.visibility</p:attrName>
                                        </p:attrNameLst>
                                      </p:cBhvr>
                                      <p:to>
                                        <p:strVal val="visible"/>
                                      </p:to>
                                    </p:set>
                                    <p:animEffect transition="in" filter="fade">
                                      <p:cBhvr>
                                        <p:cTn id="7" dur="2000"/>
                                        <p:tgtEl>
                                          <p:spTgt spid="5939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9395"/>
                                        </p:tgtEl>
                                        <p:attrNameLst>
                                          <p:attrName>style.visibility</p:attrName>
                                        </p:attrNameLst>
                                      </p:cBhvr>
                                      <p:to>
                                        <p:strVal val="visible"/>
                                      </p:to>
                                    </p:set>
                                    <p:animEffect transition="in" filter="fade">
                                      <p:cBhvr>
                                        <p:cTn id="10" dur="2000"/>
                                        <p:tgtEl>
                                          <p:spTgt spid="5939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9394" grpId="0"/>
      <p:bldP spid="59395" grpId="0"/>
    </p:bldLst>
  </p:timing>
</p:sld>
</file>

<file path=ppt/slides/slide1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Footer Placeholder 4"/>
          <p:cNvSpPr>
            <a:spLocks noGrp="1"/>
          </p:cNvSpPr>
          <p:nvPr>
            <p:ph type="ftr" sz="quarter" idx="11"/>
          </p:nvPr>
        </p:nvSpPr>
        <p:spPr/>
        <p:txBody>
          <a:bodyPr/>
          <a:lstStyle/>
          <a:p>
            <a:r>
              <a:rPr lang="en-GB"/>
              <a:t>CH2022</a:t>
            </a:r>
          </a:p>
        </p:txBody>
      </p:sp>
      <p:sp>
        <p:nvSpPr>
          <p:cNvPr id="5" name="Slide Number Placeholder 5"/>
          <p:cNvSpPr>
            <a:spLocks noGrp="1"/>
          </p:cNvSpPr>
          <p:nvPr>
            <p:ph type="sldNum" sz="quarter" idx="12"/>
          </p:nvPr>
        </p:nvSpPr>
        <p:spPr/>
        <p:txBody>
          <a:bodyPr/>
          <a:lstStyle/>
          <a:p>
            <a:fld id="{84EF0859-0E57-4003-ACE8-79DFAC22CB42}" type="slidenum">
              <a:rPr lang="en-GB"/>
              <a:pPr/>
              <a:t>119</a:t>
            </a:fld>
            <a:endParaRPr lang="en-GB"/>
          </a:p>
        </p:txBody>
      </p:sp>
      <p:sp>
        <p:nvSpPr>
          <p:cNvPr id="60418" name="Rectangle 2"/>
          <p:cNvSpPr>
            <a:spLocks noGrp="1" noChangeArrowheads="1"/>
          </p:cNvSpPr>
          <p:nvPr>
            <p:ph type="title"/>
          </p:nvPr>
        </p:nvSpPr>
        <p:spPr>
          <a:noFill/>
          <a:ln/>
        </p:spPr>
        <p:txBody>
          <a:bodyPr lIns="90488" tIns="44450" rIns="90488" bIns="44450" anchor="ctr"/>
          <a:lstStyle/>
          <a:p>
            <a:r>
              <a:rPr lang="en-GB" sz="2800" b="1"/>
              <a:t>Observation</a:t>
            </a:r>
          </a:p>
        </p:txBody>
      </p:sp>
      <p:sp>
        <p:nvSpPr>
          <p:cNvPr id="60419" name="Rectangle 3"/>
          <p:cNvSpPr>
            <a:spLocks noGrp="1" noChangeArrowheads="1"/>
          </p:cNvSpPr>
          <p:nvPr>
            <p:ph type="body" idx="1"/>
          </p:nvPr>
        </p:nvSpPr>
        <p:spPr>
          <a:noFill/>
          <a:ln/>
        </p:spPr>
        <p:txBody>
          <a:bodyPr lIns="90488" tIns="44450" rIns="90488" bIns="44450"/>
          <a:lstStyle/>
          <a:p>
            <a:r>
              <a:rPr lang="en-GB" dirty="0"/>
              <a:t>Participant</a:t>
            </a:r>
          </a:p>
          <a:p>
            <a:r>
              <a:rPr lang="en-GB" dirty="0"/>
              <a:t>Structured</a:t>
            </a:r>
          </a:p>
          <a:p>
            <a:r>
              <a:rPr lang="en-GB" dirty="0"/>
              <a:t>Advantages</a:t>
            </a:r>
          </a:p>
          <a:p>
            <a:r>
              <a:rPr lang="en-GB" dirty="0"/>
              <a:t>Disadvantage</a:t>
            </a:r>
          </a:p>
          <a:p>
            <a:r>
              <a:rPr lang="en-GB" dirty="0"/>
              <a:t>Approaches</a:t>
            </a:r>
          </a:p>
          <a:p>
            <a:pPr lvl="1"/>
            <a:r>
              <a:rPr lang="en-GB" dirty="0"/>
              <a:t>Narrative (classic anthropological)</a:t>
            </a:r>
          </a:p>
          <a:p>
            <a:pPr lvl="1"/>
            <a:r>
              <a:rPr lang="en-GB" dirty="0"/>
              <a:t>Coded</a:t>
            </a:r>
          </a:p>
          <a:p>
            <a:r>
              <a:rPr lang="en-GB" dirty="0"/>
              <a:t>Observational bias</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0418"/>
                                        </p:tgtEl>
                                        <p:attrNameLst>
                                          <p:attrName>style.visibility</p:attrName>
                                        </p:attrNameLst>
                                      </p:cBhvr>
                                      <p:to>
                                        <p:strVal val="visible"/>
                                      </p:to>
                                    </p:set>
                                    <p:animEffect transition="in" filter="fade">
                                      <p:cBhvr>
                                        <p:cTn id="7" dur="2000"/>
                                        <p:tgtEl>
                                          <p:spTgt spid="6041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0419"/>
                                        </p:tgtEl>
                                        <p:attrNameLst>
                                          <p:attrName>style.visibility</p:attrName>
                                        </p:attrNameLst>
                                      </p:cBhvr>
                                      <p:to>
                                        <p:strVal val="visible"/>
                                      </p:to>
                                    </p:set>
                                    <p:animEffect transition="in" filter="fade">
                                      <p:cBhvr>
                                        <p:cTn id="10" dur="2000"/>
                                        <p:tgtEl>
                                          <p:spTgt spid="604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0418" grpId="0"/>
      <p:bldP spid="60419" grpId="0"/>
    </p:bldLst>
  </p:timing>
</p:sld>
</file>

<file path=ppt/slides/slide1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Footer Placeholder 4"/>
          <p:cNvSpPr>
            <a:spLocks noGrp="1"/>
          </p:cNvSpPr>
          <p:nvPr>
            <p:ph type="ftr" sz="quarter" idx="11"/>
          </p:nvPr>
        </p:nvSpPr>
        <p:spPr/>
        <p:txBody>
          <a:bodyPr/>
          <a:lstStyle/>
          <a:p>
            <a:r>
              <a:rPr lang="en-GB"/>
              <a:t>CH2022</a:t>
            </a:r>
          </a:p>
        </p:txBody>
      </p:sp>
      <p:sp>
        <p:nvSpPr>
          <p:cNvPr id="5" name="Slide Number Placeholder 5"/>
          <p:cNvSpPr>
            <a:spLocks noGrp="1"/>
          </p:cNvSpPr>
          <p:nvPr>
            <p:ph type="sldNum" sz="quarter" idx="12"/>
          </p:nvPr>
        </p:nvSpPr>
        <p:spPr/>
        <p:txBody>
          <a:bodyPr/>
          <a:lstStyle/>
          <a:p>
            <a:fld id="{7FE1892E-4D39-4969-B876-F76C13618474}" type="slidenum">
              <a:rPr lang="en-GB"/>
              <a:pPr/>
              <a:t>120</a:t>
            </a:fld>
            <a:endParaRPr lang="en-GB"/>
          </a:p>
        </p:txBody>
      </p:sp>
      <p:sp>
        <p:nvSpPr>
          <p:cNvPr id="61442" name="Rectangle 2"/>
          <p:cNvSpPr>
            <a:spLocks noGrp="1" noChangeArrowheads="1"/>
          </p:cNvSpPr>
          <p:nvPr>
            <p:ph type="title"/>
          </p:nvPr>
        </p:nvSpPr>
        <p:spPr>
          <a:noFill/>
          <a:ln/>
        </p:spPr>
        <p:txBody>
          <a:bodyPr lIns="90488" tIns="44450" rIns="90488" bIns="44450" anchor="ctr"/>
          <a:lstStyle/>
          <a:p>
            <a:r>
              <a:rPr lang="en-GB" sz="2800" b="1"/>
              <a:t>Other Methods</a:t>
            </a:r>
          </a:p>
        </p:txBody>
      </p:sp>
      <p:sp>
        <p:nvSpPr>
          <p:cNvPr id="61443" name="Rectangle 3"/>
          <p:cNvSpPr>
            <a:spLocks noGrp="1" noChangeArrowheads="1"/>
          </p:cNvSpPr>
          <p:nvPr>
            <p:ph type="body" idx="1"/>
          </p:nvPr>
        </p:nvSpPr>
        <p:spPr>
          <a:noFill/>
          <a:ln/>
        </p:spPr>
        <p:txBody>
          <a:bodyPr lIns="90488" tIns="44450" rIns="90488" bIns="44450"/>
          <a:lstStyle/>
          <a:p>
            <a:r>
              <a:rPr lang="en-GB"/>
              <a:t>Role play (Cohen)</a:t>
            </a:r>
          </a:p>
          <a:p>
            <a:r>
              <a:rPr lang="en-GB"/>
              <a:t>Meta analysis</a:t>
            </a:r>
          </a:p>
          <a:p>
            <a:r>
              <a:rPr lang="en-GB"/>
              <a:t>Feminist</a:t>
            </a:r>
          </a:p>
          <a:p>
            <a:r>
              <a:rPr lang="en-GB"/>
              <a:t>Psychometric</a:t>
            </a:r>
          </a:p>
          <a:p>
            <a:pPr lvl="1"/>
            <a:r>
              <a:rPr lang="en-GB"/>
              <a:t>‘Off the shelf’</a:t>
            </a:r>
          </a:p>
          <a:p>
            <a:r>
              <a:rPr lang="en-GB"/>
              <a:t>Mixed methods (Robson + Silverman -)</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1442"/>
                                        </p:tgtEl>
                                        <p:attrNameLst>
                                          <p:attrName>style.visibility</p:attrName>
                                        </p:attrNameLst>
                                      </p:cBhvr>
                                      <p:to>
                                        <p:strVal val="visible"/>
                                      </p:to>
                                    </p:set>
                                    <p:animEffect transition="in" filter="fade">
                                      <p:cBhvr>
                                        <p:cTn id="7" dur="2000"/>
                                        <p:tgtEl>
                                          <p:spTgt spid="6144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1443"/>
                                        </p:tgtEl>
                                        <p:attrNameLst>
                                          <p:attrName>style.visibility</p:attrName>
                                        </p:attrNameLst>
                                      </p:cBhvr>
                                      <p:to>
                                        <p:strVal val="visible"/>
                                      </p:to>
                                    </p:set>
                                    <p:animEffect transition="in" filter="fade">
                                      <p:cBhvr>
                                        <p:cTn id="10" dur="2000"/>
                                        <p:tgtEl>
                                          <p:spTgt spid="6144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42" grpId="0"/>
      <p:bldP spid="61443" grpId="0"/>
    </p:bldLst>
  </p:timing>
</p:sld>
</file>

<file path=ppt/slides/slide1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Footer Placeholder 5"/>
          <p:cNvSpPr>
            <a:spLocks noGrp="1"/>
          </p:cNvSpPr>
          <p:nvPr>
            <p:ph type="ftr" sz="quarter" idx="11"/>
          </p:nvPr>
        </p:nvSpPr>
        <p:spPr/>
        <p:txBody>
          <a:bodyPr/>
          <a:lstStyle/>
          <a:p>
            <a:r>
              <a:rPr lang="en-GB"/>
              <a:t>CH2022</a:t>
            </a:r>
          </a:p>
        </p:txBody>
      </p:sp>
      <p:sp>
        <p:nvSpPr>
          <p:cNvPr id="6" name="Slide Number Placeholder 6"/>
          <p:cNvSpPr>
            <a:spLocks noGrp="1"/>
          </p:cNvSpPr>
          <p:nvPr>
            <p:ph type="sldNum" sz="quarter" idx="12"/>
          </p:nvPr>
        </p:nvSpPr>
        <p:spPr/>
        <p:txBody>
          <a:bodyPr/>
          <a:lstStyle/>
          <a:p>
            <a:fld id="{DF9A7B9E-0B8E-4000-A717-74C0B4799EA1}" type="slidenum">
              <a:rPr lang="en-GB"/>
              <a:pPr/>
              <a:t>121</a:t>
            </a:fld>
            <a:endParaRPr lang="en-GB"/>
          </a:p>
        </p:txBody>
      </p:sp>
      <p:sp>
        <p:nvSpPr>
          <p:cNvPr id="62466" name="Rectangle 2"/>
          <p:cNvSpPr>
            <a:spLocks noGrp="1" noChangeArrowheads="1"/>
          </p:cNvSpPr>
          <p:nvPr>
            <p:ph type="title"/>
          </p:nvPr>
        </p:nvSpPr>
        <p:spPr>
          <a:noFill/>
          <a:ln/>
        </p:spPr>
        <p:txBody>
          <a:bodyPr lIns="90488" tIns="44450" rIns="90488" bIns="44450" anchor="ctr"/>
          <a:lstStyle/>
          <a:p>
            <a:r>
              <a:rPr lang="en-GB" sz="2800" b="1"/>
              <a:t>Some Practical Issues</a:t>
            </a:r>
          </a:p>
        </p:txBody>
      </p:sp>
      <p:graphicFrame>
        <p:nvGraphicFramePr>
          <p:cNvPr id="62467" name="Object 3">
            <a:hlinkClick r:id="" action="ppaction://ole?verb=0"/>
          </p:cNvPr>
          <p:cNvGraphicFramePr>
            <a:graphicFrameLocks noGrp="1"/>
          </p:cNvGraphicFramePr>
          <p:nvPr>
            <p:ph sz="half" idx="1"/>
          </p:nvPr>
        </p:nvGraphicFramePr>
        <p:xfrm>
          <a:off x="1776413" y="2132013"/>
          <a:ext cx="2571750" cy="3805237"/>
        </p:xfrm>
        <a:graphic>
          <a:graphicData uri="http://schemas.openxmlformats.org/presentationml/2006/ole">
            <mc:AlternateContent xmlns:mc="http://schemas.openxmlformats.org/markup-compatibility/2006">
              <mc:Choice xmlns:v="urn:schemas-microsoft-com:vml" Requires="v">
                <p:oleObj name="Microsoft ClipArt Gallery" r:id="rId3" imgW="3100388" imgH="4313238" progId="">
                  <p:embed/>
                </p:oleObj>
              </mc:Choice>
              <mc:Fallback>
                <p:oleObj name="Microsoft ClipArt Gallery" r:id="rId3" imgW="3100388" imgH="4313238" progId="">
                  <p:embed/>
                  <p:pic>
                    <p:nvPicPr>
                      <p:cNvPr id="62467" name="Object 3">
                        <a:hlinkClick r:id="" action="ppaction://ole?verb=0"/>
                      </p:cNvPr>
                      <p:cNvPicPr>
                        <a:picLocks noGrp="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76413" y="2132013"/>
                        <a:ext cx="2571750" cy="38052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oleObj>
              </mc:Fallback>
            </mc:AlternateContent>
          </a:graphicData>
        </a:graphic>
      </p:graphicFrame>
      <p:sp>
        <p:nvSpPr>
          <p:cNvPr id="62468" name="Rectangle 4"/>
          <p:cNvSpPr>
            <a:spLocks noGrp="1" noChangeArrowheads="1"/>
          </p:cNvSpPr>
          <p:nvPr>
            <p:ph type="body" sz="half" idx="2"/>
          </p:nvPr>
        </p:nvSpPr>
        <p:spPr>
          <a:xfrm>
            <a:off x="5097463" y="1827213"/>
            <a:ext cx="3586162" cy="4114800"/>
          </a:xfrm>
          <a:noFill/>
          <a:ln/>
        </p:spPr>
        <p:txBody>
          <a:bodyPr lIns="90488" tIns="44450" rIns="90488" bIns="44450"/>
          <a:lstStyle/>
          <a:p>
            <a:r>
              <a:rPr lang="en-GB" sz="2500" b="1"/>
              <a:t>Loneliness</a:t>
            </a:r>
          </a:p>
          <a:p>
            <a:r>
              <a:rPr lang="en-GB" sz="2500" b="1"/>
              <a:t>Obsessiveness</a:t>
            </a:r>
          </a:p>
          <a:p>
            <a:r>
              <a:rPr lang="en-GB" sz="2500" b="1"/>
              <a:t>Enjoy</a:t>
            </a:r>
          </a:p>
          <a:p>
            <a:r>
              <a:rPr lang="en-GB" sz="2500" b="1"/>
              <a:t>When to stop.</a:t>
            </a:r>
          </a:p>
          <a:p>
            <a:r>
              <a:rPr lang="en-GB" sz="2500" b="1"/>
              <a:t>Ethics</a:t>
            </a:r>
          </a:p>
          <a:p>
            <a:pPr>
              <a:buFont typeface="Wingdings" pitchFamily="2" charset="2"/>
              <a:buNone/>
            </a:pPr>
            <a:endParaRPr lang="en-GB" sz="2500" b="1">
              <a:solidFill>
                <a:srgbClr val="FFFF00"/>
              </a:solidFill>
            </a:endParaRPr>
          </a:p>
          <a:p>
            <a:pPr>
              <a:buFont typeface="Wingdings" pitchFamily="2" charset="2"/>
              <a:buNone/>
            </a:pPr>
            <a:r>
              <a:rPr lang="en-GB" sz="2500" b="1">
                <a:solidFill>
                  <a:srgbClr val="FFFF00"/>
                </a:solidFill>
              </a:rPr>
              <a:t>Conclusion</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2466"/>
                                        </p:tgtEl>
                                        <p:attrNameLst>
                                          <p:attrName>style.visibility</p:attrName>
                                        </p:attrNameLst>
                                      </p:cBhvr>
                                      <p:to>
                                        <p:strVal val="visible"/>
                                      </p:to>
                                    </p:set>
                                    <p:animEffect transition="in" filter="fade">
                                      <p:cBhvr>
                                        <p:cTn id="7" dur="2000"/>
                                        <p:tgtEl>
                                          <p:spTgt spid="6246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2468"/>
                                        </p:tgtEl>
                                        <p:attrNameLst>
                                          <p:attrName>style.visibility</p:attrName>
                                        </p:attrNameLst>
                                      </p:cBhvr>
                                      <p:to>
                                        <p:strVal val="visible"/>
                                      </p:to>
                                    </p:set>
                                    <p:animEffect transition="in" filter="fade">
                                      <p:cBhvr>
                                        <p:cTn id="10" dur="2000"/>
                                        <p:tgtEl>
                                          <p:spTgt spid="6246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2466" grpId="0"/>
      <p:bldP spid="62468" grpId="0"/>
    </p:bldLst>
  </p:timing>
</p:sld>
</file>

<file path=ppt/slides/slide1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 name="Rectangle 9"/>
          <p:cNvSpPr>
            <a:spLocks noGrp="1" noChangeArrowheads="1"/>
          </p:cNvSpPr>
          <p:nvPr>
            <p:ph type="ftr" sz="quarter" idx="3"/>
          </p:nvPr>
        </p:nvSpPr>
        <p:spPr/>
        <p:txBody>
          <a:bodyPr/>
          <a:lstStyle/>
          <a:p>
            <a:r>
              <a:rPr lang="en-GB"/>
              <a:t>CH2022</a:t>
            </a:r>
          </a:p>
        </p:txBody>
      </p:sp>
      <p:sp>
        <p:nvSpPr>
          <p:cNvPr id="7" name="Rectangle 10"/>
          <p:cNvSpPr>
            <a:spLocks noGrp="1" noChangeArrowheads="1"/>
          </p:cNvSpPr>
          <p:nvPr>
            <p:ph type="sldNum" sz="quarter" idx="4"/>
          </p:nvPr>
        </p:nvSpPr>
        <p:spPr/>
        <p:txBody>
          <a:bodyPr/>
          <a:lstStyle/>
          <a:p>
            <a:fld id="{EB031D60-46FC-49DE-9B5E-EA361987685C}" type="slidenum">
              <a:rPr lang="en-GB"/>
              <a:pPr/>
              <a:t>122</a:t>
            </a:fld>
            <a:endParaRPr lang="en-GB"/>
          </a:p>
        </p:txBody>
      </p:sp>
      <p:sp>
        <p:nvSpPr>
          <p:cNvPr id="63490" name="Rectangle 2"/>
          <p:cNvSpPr>
            <a:spLocks noGrp="1" noChangeArrowheads="1"/>
          </p:cNvSpPr>
          <p:nvPr>
            <p:ph type="ctrTitle"/>
          </p:nvPr>
        </p:nvSpPr>
        <p:spPr>
          <a:xfrm>
            <a:off x="762000" y="304800"/>
            <a:ext cx="7772400" cy="1143000"/>
          </a:xfrm>
          <a:noFill/>
          <a:ln/>
        </p:spPr>
        <p:txBody>
          <a:bodyPr lIns="90488" tIns="44450" rIns="90488" bIns="44450" anchor="ctr"/>
          <a:lstStyle/>
          <a:p>
            <a:r>
              <a:rPr lang="en-GB" sz="3200" b="1"/>
              <a:t>Research Analysis / Evaluation: </a:t>
            </a:r>
            <a:br>
              <a:rPr lang="en-GB" sz="3200" b="1"/>
            </a:br>
            <a:r>
              <a:rPr lang="en-GB" sz="3200" b="1"/>
              <a:t>The tip of the iceberg</a:t>
            </a:r>
          </a:p>
        </p:txBody>
      </p:sp>
      <p:sp>
        <p:nvSpPr>
          <p:cNvPr id="63491" name="Rectangle 3"/>
          <p:cNvSpPr>
            <a:spLocks noGrp="1" noChangeArrowheads="1"/>
          </p:cNvSpPr>
          <p:nvPr>
            <p:ph type="subTitle" idx="1"/>
          </p:nvPr>
        </p:nvSpPr>
        <p:spPr>
          <a:xfrm>
            <a:off x="827088" y="4365625"/>
            <a:ext cx="8027987" cy="1752600"/>
          </a:xfrm>
          <a:noFill/>
          <a:ln/>
        </p:spPr>
        <p:txBody>
          <a:bodyPr lIns="90488" tIns="44450" rIns="90488" bIns="44450"/>
          <a:lstStyle/>
          <a:p>
            <a:pPr>
              <a:lnSpc>
                <a:spcPct val="90000"/>
              </a:lnSpc>
              <a:buFont typeface="Wingdings" pitchFamily="2" charset="2"/>
              <a:buChar char="¡"/>
            </a:pPr>
            <a:r>
              <a:rPr lang="en-GB"/>
              <a:t>Data Management	coding &amp; summarising</a:t>
            </a:r>
          </a:p>
          <a:p>
            <a:pPr>
              <a:lnSpc>
                <a:spcPct val="90000"/>
              </a:lnSpc>
              <a:buFont typeface="Wingdings" pitchFamily="2" charset="2"/>
              <a:buChar char="¡"/>
            </a:pPr>
            <a:r>
              <a:rPr lang="en-GB"/>
              <a:t>Analysis- Qual. &amp; Quant.</a:t>
            </a:r>
          </a:p>
          <a:p>
            <a:pPr>
              <a:lnSpc>
                <a:spcPct val="90000"/>
              </a:lnSpc>
              <a:buFont typeface="Wingdings" pitchFamily="2" charset="2"/>
              <a:buChar char="¡"/>
            </a:pPr>
            <a:r>
              <a:rPr lang="en-GB"/>
              <a:t>Interpretation- contextualise</a:t>
            </a:r>
          </a:p>
        </p:txBody>
      </p:sp>
      <p:sp>
        <p:nvSpPr>
          <p:cNvPr id="63492" name="Text Box 4"/>
          <p:cNvSpPr txBox="1">
            <a:spLocks noChangeArrowheads="1"/>
          </p:cNvSpPr>
          <p:nvPr/>
        </p:nvSpPr>
        <p:spPr bwMode="auto">
          <a:xfrm>
            <a:off x="179388" y="6284913"/>
            <a:ext cx="1981200" cy="457200"/>
          </a:xfrm>
          <a:prstGeom prst="rect">
            <a:avLst/>
          </a:prstGeom>
          <a:noFill/>
          <a:ln w="12700">
            <a:noFill/>
            <a:miter lim="800000"/>
            <a:headEnd/>
            <a:tailEnd/>
          </a:ln>
          <a:effectLst/>
        </p:spPr>
        <p:txBody>
          <a:bodyPr>
            <a:spAutoFit/>
          </a:bodyPr>
          <a:lstStyle/>
          <a:p>
            <a:pPr eaLnBrk="0" hangingPunct="0">
              <a:spcBef>
                <a:spcPct val="50000"/>
              </a:spcBef>
            </a:pPr>
            <a:r>
              <a:rPr lang="en-GB" sz="2400">
                <a:solidFill>
                  <a:srgbClr val="FF3300"/>
                </a:solidFill>
                <a:latin typeface="Times New Roman" pitchFamily="18" charset="0"/>
              </a:rPr>
              <a:t>SESSION 8</a:t>
            </a:r>
          </a:p>
        </p:txBody>
      </p:sp>
      <p:sp>
        <p:nvSpPr>
          <p:cNvPr id="63493" name="Text Box 5"/>
          <p:cNvSpPr txBox="1">
            <a:spLocks noChangeArrowheads="1"/>
          </p:cNvSpPr>
          <p:nvPr/>
        </p:nvSpPr>
        <p:spPr bwMode="auto">
          <a:xfrm>
            <a:off x="395288" y="2565400"/>
            <a:ext cx="8382000" cy="2085975"/>
          </a:xfrm>
          <a:prstGeom prst="rect">
            <a:avLst/>
          </a:prstGeom>
          <a:noFill/>
          <a:ln w="12700">
            <a:noFill/>
            <a:miter lim="800000"/>
            <a:headEnd/>
            <a:tailEnd/>
          </a:ln>
          <a:effectLst/>
        </p:spPr>
        <p:txBody>
          <a:bodyPr>
            <a:spAutoFit/>
          </a:bodyPr>
          <a:lstStyle/>
          <a:p>
            <a:pPr algn="ctr">
              <a:lnSpc>
                <a:spcPct val="90000"/>
              </a:lnSpc>
              <a:spcBef>
                <a:spcPct val="20000"/>
              </a:spcBef>
              <a:buClr>
                <a:schemeClr val="tx2"/>
              </a:buClr>
              <a:buSzPct val="115000"/>
            </a:pPr>
            <a:r>
              <a:rPr lang="en-GB" sz="2800">
                <a:latin typeface="Times New Roman" pitchFamily="18" charset="0"/>
              </a:rPr>
              <a:t>“Analysis is about the search for explanation and understanding, in the course of which concepts and theories are likely to be advanced, considered and developed.”  (Blaxter </a:t>
            </a:r>
            <a:r>
              <a:rPr lang="en-GB" sz="2800" i="1">
                <a:latin typeface="Times New Roman" pitchFamily="18" charset="0"/>
              </a:rPr>
              <a:t>et. al.</a:t>
            </a:r>
            <a:r>
              <a:rPr lang="en-GB" sz="2800">
                <a:latin typeface="Times New Roman" pitchFamily="18" charset="0"/>
              </a:rPr>
              <a:t>, 1997, p. 185)</a:t>
            </a:r>
          </a:p>
          <a:p>
            <a:pPr>
              <a:spcBef>
                <a:spcPct val="50000"/>
              </a:spcBef>
            </a:pPr>
            <a:endParaRPr lang="en-GB" sz="2000">
              <a:latin typeface="Times New Roman" pitchFamily="18" charset="0"/>
            </a:endParaRP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3490"/>
                                        </p:tgtEl>
                                        <p:attrNameLst>
                                          <p:attrName>style.visibility</p:attrName>
                                        </p:attrNameLst>
                                      </p:cBhvr>
                                      <p:to>
                                        <p:strVal val="visible"/>
                                      </p:to>
                                    </p:set>
                                    <p:animEffect transition="in" filter="fade">
                                      <p:cBhvr>
                                        <p:cTn id="7" dur="2000"/>
                                        <p:tgtEl>
                                          <p:spTgt spid="6349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3491"/>
                                        </p:tgtEl>
                                        <p:attrNameLst>
                                          <p:attrName>style.visibility</p:attrName>
                                        </p:attrNameLst>
                                      </p:cBhvr>
                                      <p:to>
                                        <p:strVal val="visible"/>
                                      </p:to>
                                    </p:set>
                                    <p:animEffect transition="in" filter="fade">
                                      <p:cBhvr>
                                        <p:cTn id="10" dur="2000"/>
                                        <p:tgtEl>
                                          <p:spTgt spid="6349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3490" grpId="0"/>
      <p:bldP spid="63491" grpId="0"/>
    </p:bldLst>
  </p:timing>
</p:sld>
</file>

<file path=ppt/slides/slide1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Footer Placeholder 5"/>
          <p:cNvSpPr>
            <a:spLocks noGrp="1"/>
          </p:cNvSpPr>
          <p:nvPr>
            <p:ph type="ftr" sz="quarter" idx="11"/>
          </p:nvPr>
        </p:nvSpPr>
        <p:spPr/>
        <p:txBody>
          <a:bodyPr/>
          <a:lstStyle/>
          <a:p>
            <a:r>
              <a:rPr lang="en-GB"/>
              <a:t>CH2022</a:t>
            </a:r>
          </a:p>
        </p:txBody>
      </p:sp>
      <p:sp>
        <p:nvSpPr>
          <p:cNvPr id="6" name="Slide Number Placeholder 6"/>
          <p:cNvSpPr>
            <a:spLocks noGrp="1"/>
          </p:cNvSpPr>
          <p:nvPr>
            <p:ph type="sldNum" sz="quarter" idx="12"/>
          </p:nvPr>
        </p:nvSpPr>
        <p:spPr/>
        <p:txBody>
          <a:bodyPr/>
          <a:lstStyle/>
          <a:p>
            <a:fld id="{6594501C-D2D8-48C5-8CBC-0F7A10EA9DD8}" type="slidenum">
              <a:rPr lang="en-GB"/>
              <a:pPr/>
              <a:t>123</a:t>
            </a:fld>
            <a:endParaRPr lang="en-GB"/>
          </a:p>
        </p:txBody>
      </p:sp>
      <p:sp>
        <p:nvSpPr>
          <p:cNvPr id="64514" name="Rectangle 2"/>
          <p:cNvSpPr>
            <a:spLocks noGrp="1" noChangeArrowheads="1"/>
          </p:cNvSpPr>
          <p:nvPr>
            <p:ph type="title"/>
          </p:nvPr>
        </p:nvSpPr>
        <p:spPr>
          <a:noFill/>
          <a:ln/>
        </p:spPr>
        <p:txBody>
          <a:bodyPr lIns="90488" tIns="44450" rIns="90488" bIns="44450" anchor="ctr"/>
          <a:lstStyle/>
          <a:p>
            <a:r>
              <a:rPr lang="en-GB" sz="2800" b="1"/>
              <a:t>How, where, when and type?</a:t>
            </a:r>
          </a:p>
        </p:txBody>
      </p:sp>
      <p:sp>
        <p:nvSpPr>
          <p:cNvPr id="64515" name="Rectangle 3"/>
          <p:cNvSpPr>
            <a:spLocks noGrp="1" noChangeArrowheads="1"/>
          </p:cNvSpPr>
          <p:nvPr>
            <p:ph type="body" sz="half" idx="1"/>
          </p:nvPr>
        </p:nvSpPr>
        <p:spPr>
          <a:xfrm>
            <a:off x="1370013" y="1827213"/>
            <a:ext cx="3586162" cy="4114800"/>
          </a:xfrm>
          <a:noFill/>
          <a:ln/>
        </p:spPr>
        <p:txBody>
          <a:bodyPr lIns="90488" tIns="44450" rIns="90488" bIns="44450"/>
          <a:lstStyle/>
          <a:p>
            <a:r>
              <a:rPr lang="en-GB" sz="2500" i="1"/>
              <a:t>Cook</a:t>
            </a:r>
            <a:r>
              <a:rPr lang="en-GB" sz="2500"/>
              <a:t> Your data</a:t>
            </a:r>
          </a:p>
          <a:p>
            <a:r>
              <a:rPr lang="en-GB" sz="2500"/>
              <a:t>Organised vs. unorganised</a:t>
            </a:r>
          </a:p>
          <a:p>
            <a:r>
              <a:rPr lang="en-GB" sz="2500"/>
              <a:t>Perceptions</a:t>
            </a:r>
          </a:p>
          <a:p>
            <a:r>
              <a:rPr lang="en-GB" sz="2500"/>
              <a:t>Resources available</a:t>
            </a:r>
          </a:p>
          <a:p>
            <a:r>
              <a:rPr lang="en-GB" sz="2500"/>
              <a:t>Data varies</a:t>
            </a:r>
          </a:p>
        </p:txBody>
      </p:sp>
      <p:graphicFrame>
        <p:nvGraphicFramePr>
          <p:cNvPr id="64516" name="Object 4">
            <a:hlinkClick r:id="" action="ppaction://ole?verb=0"/>
          </p:cNvPr>
          <p:cNvGraphicFramePr>
            <a:graphicFrameLocks/>
          </p:cNvGraphicFramePr>
          <p:nvPr/>
        </p:nvGraphicFramePr>
        <p:xfrm>
          <a:off x="4348163" y="2236788"/>
          <a:ext cx="3943350" cy="2755900"/>
        </p:xfrm>
        <a:graphic>
          <a:graphicData uri="http://schemas.openxmlformats.org/presentationml/2006/ole">
            <mc:AlternateContent xmlns:mc="http://schemas.openxmlformats.org/markup-compatibility/2006">
              <mc:Choice xmlns:v="urn:schemas-microsoft-com:vml" Requires="v">
                <p:oleObj name="Microsoft ClipArt Gallery" r:id="rId3" imgW="3954463" imgH="2767013" progId="">
                  <p:embed/>
                </p:oleObj>
              </mc:Choice>
              <mc:Fallback>
                <p:oleObj name="Microsoft ClipArt Gallery" r:id="rId3" imgW="3954463" imgH="2767013" progId="">
                  <p:embed/>
                  <p:pic>
                    <p:nvPicPr>
                      <p:cNvPr id="64516" name="Object 4">
                        <a:hlinkClick r:id="" action="ppaction://ole?verb=0"/>
                      </p:cNvPr>
                      <p:cNvPicPr>
                        <a:picLocks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348163" y="2236788"/>
                        <a:ext cx="3943350" cy="2755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4514"/>
                                        </p:tgtEl>
                                        <p:attrNameLst>
                                          <p:attrName>style.visibility</p:attrName>
                                        </p:attrNameLst>
                                      </p:cBhvr>
                                      <p:to>
                                        <p:strVal val="visible"/>
                                      </p:to>
                                    </p:set>
                                    <p:animEffect transition="in" filter="fade">
                                      <p:cBhvr>
                                        <p:cTn id="7" dur="2000"/>
                                        <p:tgtEl>
                                          <p:spTgt spid="6451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4515"/>
                                        </p:tgtEl>
                                        <p:attrNameLst>
                                          <p:attrName>style.visibility</p:attrName>
                                        </p:attrNameLst>
                                      </p:cBhvr>
                                      <p:to>
                                        <p:strVal val="visible"/>
                                      </p:to>
                                    </p:set>
                                    <p:animEffect transition="in" filter="fade">
                                      <p:cBhvr>
                                        <p:cTn id="10" dur="2000"/>
                                        <p:tgtEl>
                                          <p:spTgt spid="645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4514" grpId="0"/>
      <p:bldP spid="64515" grpId="0"/>
    </p:bldLst>
  </p:timing>
</p:sld>
</file>

<file path=ppt/slides/slide1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Footer Placeholder 4"/>
          <p:cNvSpPr>
            <a:spLocks noGrp="1"/>
          </p:cNvSpPr>
          <p:nvPr>
            <p:ph type="ftr" sz="quarter" idx="11"/>
          </p:nvPr>
        </p:nvSpPr>
        <p:spPr/>
        <p:txBody>
          <a:bodyPr/>
          <a:lstStyle/>
          <a:p>
            <a:r>
              <a:rPr lang="en-GB"/>
              <a:t>CH2022</a:t>
            </a:r>
          </a:p>
        </p:txBody>
      </p:sp>
      <p:sp>
        <p:nvSpPr>
          <p:cNvPr id="5" name="Slide Number Placeholder 5"/>
          <p:cNvSpPr>
            <a:spLocks noGrp="1"/>
          </p:cNvSpPr>
          <p:nvPr>
            <p:ph type="sldNum" sz="quarter" idx="12"/>
          </p:nvPr>
        </p:nvSpPr>
        <p:spPr/>
        <p:txBody>
          <a:bodyPr/>
          <a:lstStyle/>
          <a:p>
            <a:fld id="{7A22E9EC-035A-4045-9C4E-A3DC53F5F76D}" type="slidenum">
              <a:rPr lang="en-GB"/>
              <a:pPr/>
              <a:t>124</a:t>
            </a:fld>
            <a:endParaRPr lang="en-GB"/>
          </a:p>
        </p:txBody>
      </p:sp>
      <p:sp>
        <p:nvSpPr>
          <p:cNvPr id="65538" name="Rectangle 2"/>
          <p:cNvSpPr>
            <a:spLocks noGrp="1" noChangeArrowheads="1"/>
          </p:cNvSpPr>
          <p:nvPr>
            <p:ph type="title"/>
          </p:nvPr>
        </p:nvSpPr>
        <p:spPr>
          <a:noFill/>
          <a:ln/>
        </p:spPr>
        <p:txBody>
          <a:bodyPr lIns="90488" tIns="44450" rIns="90488" bIns="44450" anchor="ctr"/>
          <a:lstStyle/>
          <a:p>
            <a:r>
              <a:rPr lang="en-GB" sz="2800" b="1"/>
              <a:t>Qualitative and Quantitative</a:t>
            </a:r>
          </a:p>
        </p:txBody>
      </p:sp>
      <p:sp>
        <p:nvSpPr>
          <p:cNvPr id="65539" name="Rectangle 3"/>
          <p:cNvSpPr>
            <a:spLocks noGrp="1" noChangeArrowheads="1"/>
          </p:cNvSpPr>
          <p:nvPr>
            <p:ph type="body" idx="1"/>
          </p:nvPr>
        </p:nvSpPr>
        <p:spPr>
          <a:noFill/>
          <a:ln/>
        </p:spPr>
        <p:txBody>
          <a:bodyPr lIns="90488" tIns="44450" rIns="90488" bIns="44450"/>
          <a:lstStyle/>
          <a:p>
            <a:pPr>
              <a:lnSpc>
                <a:spcPct val="90000"/>
              </a:lnSpc>
            </a:pPr>
            <a:r>
              <a:rPr lang="en-GB"/>
              <a:t>Major consideration for analysis</a:t>
            </a:r>
          </a:p>
          <a:p>
            <a:pPr>
              <a:lnSpc>
                <a:spcPct val="90000"/>
              </a:lnSpc>
            </a:pPr>
            <a:r>
              <a:rPr lang="en-GB"/>
              <a:t>“Neither are ‘facts’ in anything but a very subjective sense” (</a:t>
            </a:r>
            <a:r>
              <a:rPr lang="en-GB" i="1"/>
              <a:t>ibid.,</a:t>
            </a:r>
            <a:r>
              <a:rPr lang="en-GB"/>
              <a:t> p. 177)</a:t>
            </a:r>
          </a:p>
          <a:p>
            <a:pPr>
              <a:lnSpc>
                <a:spcPct val="90000"/>
              </a:lnSpc>
            </a:pPr>
            <a:r>
              <a:rPr lang="en-GB"/>
              <a:t>Qual can be Quantified and vice versa</a:t>
            </a:r>
          </a:p>
          <a:p>
            <a:pPr>
              <a:lnSpc>
                <a:spcPct val="90000"/>
              </a:lnSpc>
            </a:pPr>
            <a:r>
              <a:rPr lang="en-GB"/>
              <a:t>ALL data needs to be representative, reliable and accurate.  KNOW YOUR SOURCES</a:t>
            </a:r>
          </a:p>
          <a:p>
            <a:pPr>
              <a:lnSpc>
                <a:spcPct val="90000"/>
              </a:lnSpc>
            </a:pPr>
            <a:r>
              <a:rPr lang="en-GB"/>
              <a:t>Trace your data to their origins</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5538"/>
                                        </p:tgtEl>
                                        <p:attrNameLst>
                                          <p:attrName>style.visibility</p:attrName>
                                        </p:attrNameLst>
                                      </p:cBhvr>
                                      <p:to>
                                        <p:strVal val="visible"/>
                                      </p:to>
                                    </p:set>
                                    <p:animEffect transition="in" filter="fade">
                                      <p:cBhvr>
                                        <p:cTn id="7" dur="2000"/>
                                        <p:tgtEl>
                                          <p:spTgt spid="6553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5539"/>
                                        </p:tgtEl>
                                        <p:attrNameLst>
                                          <p:attrName>style.visibility</p:attrName>
                                        </p:attrNameLst>
                                      </p:cBhvr>
                                      <p:to>
                                        <p:strVal val="visible"/>
                                      </p:to>
                                    </p:set>
                                    <p:animEffect transition="in" filter="fade">
                                      <p:cBhvr>
                                        <p:cTn id="10" dur="2000"/>
                                        <p:tgtEl>
                                          <p:spTgt spid="6553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5538" grpId="0"/>
      <p:bldP spid="65539" grpId="0"/>
    </p:bldLst>
  </p:timing>
</p:sld>
</file>

<file path=ppt/slides/slide1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Footer Placeholder 5"/>
          <p:cNvSpPr>
            <a:spLocks noGrp="1"/>
          </p:cNvSpPr>
          <p:nvPr>
            <p:ph type="ftr" sz="quarter" idx="11"/>
          </p:nvPr>
        </p:nvSpPr>
        <p:spPr/>
        <p:txBody>
          <a:bodyPr/>
          <a:lstStyle/>
          <a:p>
            <a:r>
              <a:rPr lang="en-GB"/>
              <a:t>CH2022</a:t>
            </a:r>
          </a:p>
        </p:txBody>
      </p:sp>
      <p:sp>
        <p:nvSpPr>
          <p:cNvPr id="6" name="Slide Number Placeholder 6"/>
          <p:cNvSpPr>
            <a:spLocks noGrp="1"/>
          </p:cNvSpPr>
          <p:nvPr>
            <p:ph type="sldNum" sz="quarter" idx="12"/>
          </p:nvPr>
        </p:nvSpPr>
        <p:spPr/>
        <p:txBody>
          <a:bodyPr/>
          <a:lstStyle/>
          <a:p>
            <a:fld id="{108897B1-AFF2-4263-8CBE-663D7F6D34CA}" type="slidenum">
              <a:rPr lang="en-GB"/>
              <a:pPr/>
              <a:t>125</a:t>
            </a:fld>
            <a:endParaRPr lang="en-GB"/>
          </a:p>
        </p:txBody>
      </p:sp>
      <p:sp>
        <p:nvSpPr>
          <p:cNvPr id="66562" name="Rectangle 2"/>
          <p:cNvSpPr>
            <a:spLocks noGrp="1" noChangeArrowheads="1"/>
          </p:cNvSpPr>
          <p:nvPr>
            <p:ph type="title"/>
          </p:nvPr>
        </p:nvSpPr>
        <p:spPr>
          <a:noFill/>
          <a:ln/>
        </p:spPr>
        <p:txBody>
          <a:bodyPr lIns="90488" tIns="44450" rIns="90488" bIns="44450" anchor="ctr"/>
          <a:lstStyle/>
          <a:p>
            <a:r>
              <a:rPr lang="en-GB" sz="2800" b="1"/>
              <a:t>Data Management</a:t>
            </a:r>
          </a:p>
        </p:txBody>
      </p:sp>
      <p:sp>
        <p:nvSpPr>
          <p:cNvPr id="66563" name="Rectangle 3"/>
          <p:cNvSpPr>
            <a:spLocks noGrp="1" noChangeArrowheads="1"/>
          </p:cNvSpPr>
          <p:nvPr>
            <p:ph type="body" sz="half" idx="1"/>
          </p:nvPr>
        </p:nvSpPr>
        <p:spPr>
          <a:xfrm>
            <a:off x="1370013" y="1827213"/>
            <a:ext cx="3586162" cy="4114800"/>
          </a:xfrm>
          <a:noFill/>
          <a:ln/>
        </p:spPr>
        <p:txBody>
          <a:bodyPr lIns="90488" tIns="44450" rIns="90488" bIns="44450"/>
          <a:lstStyle/>
          <a:p>
            <a:r>
              <a:rPr lang="en-GB" sz="2500"/>
              <a:t>Reduce the quantity and scope </a:t>
            </a:r>
          </a:p>
          <a:p>
            <a:r>
              <a:rPr lang="en-GB" sz="2500"/>
              <a:t>Abstract from the data the relevant points.</a:t>
            </a:r>
          </a:p>
          <a:p>
            <a:r>
              <a:rPr lang="en-GB" sz="2500"/>
              <a:t>Loss of info. </a:t>
            </a:r>
          </a:p>
          <a:p>
            <a:r>
              <a:rPr lang="en-GB" sz="2500"/>
              <a:t>Subjective</a:t>
            </a:r>
          </a:p>
        </p:txBody>
      </p:sp>
      <p:sp>
        <p:nvSpPr>
          <p:cNvPr id="66564" name="Rectangle 4"/>
          <p:cNvSpPr>
            <a:spLocks noGrp="1" noChangeArrowheads="1"/>
          </p:cNvSpPr>
          <p:nvPr>
            <p:ph type="body" sz="half" idx="2"/>
          </p:nvPr>
        </p:nvSpPr>
        <p:spPr>
          <a:xfrm>
            <a:off x="5097463" y="1827213"/>
            <a:ext cx="3586162" cy="4114800"/>
          </a:xfrm>
          <a:noFill/>
          <a:ln/>
        </p:spPr>
        <p:txBody>
          <a:bodyPr lIns="90488" tIns="44450" rIns="90488" bIns="44450"/>
          <a:lstStyle/>
          <a:p>
            <a:r>
              <a:rPr lang="en-GB" sz="2500" b="1"/>
              <a:t>Techniques</a:t>
            </a:r>
            <a:endParaRPr lang="en-GB" sz="2500"/>
          </a:p>
          <a:p>
            <a:pPr lvl="1"/>
            <a:r>
              <a:rPr lang="en-GB" sz="2100"/>
              <a:t>Coding</a:t>
            </a:r>
          </a:p>
          <a:p>
            <a:pPr lvl="2"/>
            <a:r>
              <a:rPr lang="en-GB"/>
              <a:t>coding instructions</a:t>
            </a:r>
          </a:p>
          <a:p>
            <a:pPr lvl="2"/>
            <a:r>
              <a:rPr lang="en-GB"/>
              <a:t>computer</a:t>
            </a:r>
          </a:p>
          <a:p>
            <a:pPr lvl="2"/>
            <a:r>
              <a:rPr lang="en-GB"/>
              <a:t>cleaning data</a:t>
            </a:r>
          </a:p>
          <a:p>
            <a:pPr lvl="1"/>
            <a:r>
              <a:rPr lang="en-GB" sz="2100"/>
              <a:t>Annotation</a:t>
            </a:r>
          </a:p>
          <a:p>
            <a:pPr lvl="1"/>
            <a:r>
              <a:rPr lang="en-GB" sz="2100"/>
              <a:t>Labelling</a:t>
            </a:r>
          </a:p>
          <a:p>
            <a:pPr lvl="1"/>
            <a:r>
              <a:rPr lang="en-GB" sz="2100"/>
              <a:t>Selection</a:t>
            </a:r>
          </a:p>
          <a:p>
            <a:pPr lvl="1"/>
            <a:r>
              <a:rPr lang="en-GB" sz="2100"/>
              <a:t>Summary</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6562"/>
                                        </p:tgtEl>
                                        <p:attrNameLst>
                                          <p:attrName>style.visibility</p:attrName>
                                        </p:attrNameLst>
                                      </p:cBhvr>
                                      <p:to>
                                        <p:strVal val="visible"/>
                                      </p:to>
                                    </p:set>
                                    <p:animEffect transition="in" filter="fade">
                                      <p:cBhvr>
                                        <p:cTn id="7" dur="2000"/>
                                        <p:tgtEl>
                                          <p:spTgt spid="6656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6563"/>
                                        </p:tgtEl>
                                        <p:attrNameLst>
                                          <p:attrName>style.visibility</p:attrName>
                                        </p:attrNameLst>
                                      </p:cBhvr>
                                      <p:to>
                                        <p:strVal val="visible"/>
                                      </p:to>
                                    </p:set>
                                    <p:animEffect transition="in" filter="fade">
                                      <p:cBhvr>
                                        <p:cTn id="10" dur="2000"/>
                                        <p:tgtEl>
                                          <p:spTgt spid="66563"/>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66564"/>
                                        </p:tgtEl>
                                        <p:attrNameLst>
                                          <p:attrName>style.visibility</p:attrName>
                                        </p:attrNameLst>
                                      </p:cBhvr>
                                      <p:to>
                                        <p:strVal val="visible"/>
                                      </p:to>
                                    </p:set>
                                    <p:animEffect transition="in" filter="fade">
                                      <p:cBhvr>
                                        <p:cTn id="13" dur="2000"/>
                                        <p:tgtEl>
                                          <p:spTgt spid="6656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6562" grpId="0"/>
      <p:bldP spid="66563" grpId="0"/>
      <p:bldP spid="66564" grpId="0"/>
    </p:bldLst>
  </p:timing>
</p:sld>
</file>

<file path=ppt/slides/slide1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Footer Placeholder 4"/>
          <p:cNvSpPr>
            <a:spLocks noGrp="1"/>
          </p:cNvSpPr>
          <p:nvPr>
            <p:ph type="ftr" sz="quarter" idx="11"/>
          </p:nvPr>
        </p:nvSpPr>
        <p:spPr/>
        <p:txBody>
          <a:bodyPr/>
          <a:lstStyle/>
          <a:p>
            <a:r>
              <a:rPr lang="en-GB"/>
              <a:t>CH2022</a:t>
            </a:r>
          </a:p>
        </p:txBody>
      </p:sp>
      <p:sp>
        <p:nvSpPr>
          <p:cNvPr id="5" name="Slide Number Placeholder 5"/>
          <p:cNvSpPr>
            <a:spLocks noGrp="1"/>
          </p:cNvSpPr>
          <p:nvPr>
            <p:ph type="sldNum" sz="quarter" idx="12"/>
          </p:nvPr>
        </p:nvSpPr>
        <p:spPr/>
        <p:txBody>
          <a:bodyPr/>
          <a:lstStyle/>
          <a:p>
            <a:fld id="{EABA139A-43D0-4BD5-911C-E2529694EF66}" type="slidenum">
              <a:rPr lang="en-GB"/>
              <a:pPr/>
              <a:t>126</a:t>
            </a:fld>
            <a:endParaRPr lang="en-GB"/>
          </a:p>
        </p:txBody>
      </p:sp>
      <p:sp>
        <p:nvSpPr>
          <p:cNvPr id="67586" name="Rectangle 2"/>
          <p:cNvSpPr>
            <a:spLocks noGrp="1" noChangeArrowheads="1"/>
          </p:cNvSpPr>
          <p:nvPr>
            <p:ph type="title"/>
          </p:nvPr>
        </p:nvSpPr>
        <p:spPr>
          <a:noFill/>
          <a:ln/>
        </p:spPr>
        <p:txBody>
          <a:bodyPr lIns="90488" tIns="44450" rIns="90488" bIns="44450" anchor="ctr"/>
          <a:lstStyle/>
          <a:p>
            <a:r>
              <a:rPr lang="en-GB" sz="2800" b="1"/>
              <a:t>Analysing different forms of data</a:t>
            </a:r>
          </a:p>
        </p:txBody>
      </p:sp>
      <p:sp>
        <p:nvSpPr>
          <p:cNvPr id="67587" name="Rectangle 3"/>
          <p:cNvSpPr>
            <a:spLocks noGrp="1" noChangeArrowheads="1"/>
          </p:cNvSpPr>
          <p:nvPr>
            <p:ph type="body" idx="1"/>
          </p:nvPr>
        </p:nvSpPr>
        <p:spPr>
          <a:noFill/>
          <a:ln/>
        </p:spPr>
        <p:txBody>
          <a:bodyPr lIns="90488" tIns="44450" rIns="90488" bIns="44450"/>
          <a:lstStyle/>
          <a:p>
            <a:pPr>
              <a:lnSpc>
                <a:spcPct val="90000"/>
              </a:lnSpc>
            </a:pPr>
            <a:r>
              <a:rPr lang="en-GB" sz="2500"/>
              <a:t>RIGOROUS PROCESS</a:t>
            </a:r>
          </a:p>
          <a:p>
            <a:pPr>
              <a:lnSpc>
                <a:spcPct val="90000"/>
              </a:lnSpc>
            </a:pPr>
            <a:r>
              <a:rPr lang="en-GB" sz="2500" b="1"/>
              <a:t>Documents</a:t>
            </a:r>
          </a:p>
          <a:p>
            <a:pPr lvl="1">
              <a:lnSpc>
                <a:spcPct val="90000"/>
              </a:lnSpc>
            </a:pPr>
            <a:r>
              <a:rPr lang="en-GB" sz="2100"/>
              <a:t>need to be critically assessed (Not face value)</a:t>
            </a:r>
          </a:p>
          <a:p>
            <a:pPr lvl="1">
              <a:lnSpc>
                <a:spcPct val="90000"/>
              </a:lnSpc>
            </a:pPr>
            <a:r>
              <a:rPr lang="en-GB" sz="2100"/>
              <a:t>Relate to other documents (Comparative)</a:t>
            </a:r>
          </a:p>
          <a:p>
            <a:pPr lvl="1">
              <a:lnSpc>
                <a:spcPct val="90000"/>
              </a:lnSpc>
            </a:pPr>
            <a:r>
              <a:rPr lang="en-GB" sz="2100"/>
              <a:t>Abstract relevance to your research</a:t>
            </a:r>
          </a:p>
          <a:p>
            <a:pPr>
              <a:lnSpc>
                <a:spcPct val="90000"/>
              </a:lnSpc>
            </a:pPr>
            <a:r>
              <a:rPr lang="en-GB" sz="2500" b="1"/>
              <a:t>Interviews</a:t>
            </a:r>
          </a:p>
          <a:p>
            <a:pPr lvl="1">
              <a:lnSpc>
                <a:spcPct val="90000"/>
              </a:lnSpc>
            </a:pPr>
            <a:r>
              <a:rPr lang="en-GB" sz="2100"/>
              <a:t>Context</a:t>
            </a:r>
          </a:p>
          <a:p>
            <a:pPr lvl="1">
              <a:lnSpc>
                <a:spcPct val="90000"/>
              </a:lnSpc>
            </a:pPr>
            <a:r>
              <a:rPr lang="en-GB" sz="2100"/>
              <a:t>Important statements / filter</a:t>
            </a:r>
          </a:p>
          <a:p>
            <a:pPr lvl="1">
              <a:lnSpc>
                <a:spcPct val="90000"/>
              </a:lnSpc>
            </a:pPr>
            <a:r>
              <a:rPr lang="en-GB" sz="2100"/>
              <a:t>Computer analysis codes/word search</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7586"/>
                                        </p:tgtEl>
                                        <p:attrNameLst>
                                          <p:attrName>style.visibility</p:attrName>
                                        </p:attrNameLst>
                                      </p:cBhvr>
                                      <p:to>
                                        <p:strVal val="visible"/>
                                      </p:to>
                                    </p:set>
                                    <p:animEffect transition="in" filter="fade">
                                      <p:cBhvr>
                                        <p:cTn id="7" dur="2000"/>
                                        <p:tgtEl>
                                          <p:spTgt spid="6758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7587"/>
                                        </p:tgtEl>
                                        <p:attrNameLst>
                                          <p:attrName>style.visibility</p:attrName>
                                        </p:attrNameLst>
                                      </p:cBhvr>
                                      <p:to>
                                        <p:strVal val="visible"/>
                                      </p:to>
                                    </p:set>
                                    <p:animEffect transition="in" filter="fade">
                                      <p:cBhvr>
                                        <p:cTn id="10" dur="2000"/>
                                        <p:tgtEl>
                                          <p:spTgt spid="6758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7586" grpId="0"/>
      <p:bldP spid="67587" grpId="0"/>
    </p:bldLst>
  </p:timing>
</p:sld>
</file>

<file path=ppt/slides/slide1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Footer Placeholder 4"/>
          <p:cNvSpPr>
            <a:spLocks noGrp="1"/>
          </p:cNvSpPr>
          <p:nvPr>
            <p:ph type="ftr" sz="quarter" idx="11"/>
          </p:nvPr>
        </p:nvSpPr>
        <p:spPr/>
        <p:txBody>
          <a:bodyPr/>
          <a:lstStyle/>
          <a:p>
            <a:r>
              <a:rPr lang="en-GB"/>
              <a:t>CH2022</a:t>
            </a:r>
          </a:p>
        </p:txBody>
      </p:sp>
      <p:sp>
        <p:nvSpPr>
          <p:cNvPr id="5" name="Slide Number Placeholder 5"/>
          <p:cNvSpPr>
            <a:spLocks noGrp="1"/>
          </p:cNvSpPr>
          <p:nvPr>
            <p:ph type="sldNum" sz="quarter" idx="12"/>
          </p:nvPr>
        </p:nvSpPr>
        <p:spPr/>
        <p:txBody>
          <a:bodyPr/>
          <a:lstStyle/>
          <a:p>
            <a:fld id="{A04CA323-F7F7-47CA-8900-D3922A6C3EA3}" type="slidenum">
              <a:rPr lang="en-GB"/>
              <a:pPr/>
              <a:t>127</a:t>
            </a:fld>
            <a:endParaRPr lang="en-GB"/>
          </a:p>
        </p:txBody>
      </p:sp>
      <p:sp>
        <p:nvSpPr>
          <p:cNvPr id="68610" name="Rectangle 2"/>
          <p:cNvSpPr>
            <a:spLocks noGrp="1" noChangeArrowheads="1"/>
          </p:cNvSpPr>
          <p:nvPr>
            <p:ph type="title"/>
          </p:nvPr>
        </p:nvSpPr>
        <p:spPr>
          <a:noFill/>
          <a:ln/>
        </p:spPr>
        <p:txBody>
          <a:bodyPr lIns="90488" tIns="44450" rIns="90488" bIns="44450" anchor="ctr"/>
          <a:lstStyle/>
          <a:p>
            <a:r>
              <a:rPr lang="en-GB" sz="2800" b="1"/>
              <a:t>Cont’d</a:t>
            </a:r>
          </a:p>
        </p:txBody>
      </p:sp>
      <p:sp>
        <p:nvSpPr>
          <p:cNvPr id="68611" name="Rectangle 3"/>
          <p:cNvSpPr>
            <a:spLocks noGrp="1" noChangeArrowheads="1"/>
          </p:cNvSpPr>
          <p:nvPr>
            <p:ph type="body" idx="1"/>
          </p:nvPr>
        </p:nvSpPr>
        <p:spPr>
          <a:noFill/>
          <a:ln/>
        </p:spPr>
        <p:txBody>
          <a:bodyPr lIns="90488" tIns="44450" rIns="90488" bIns="44450"/>
          <a:lstStyle/>
          <a:p>
            <a:pPr lvl="1">
              <a:buFont typeface="Wingdings" pitchFamily="2" charset="2"/>
              <a:buNone/>
            </a:pPr>
            <a:r>
              <a:rPr lang="en-GB" b="1" dirty="0"/>
              <a:t>Observation</a:t>
            </a:r>
            <a:endParaRPr lang="en-GB" dirty="0"/>
          </a:p>
          <a:p>
            <a:pPr lvl="1"/>
            <a:r>
              <a:rPr lang="en-GB" dirty="0"/>
              <a:t>Different interpretations</a:t>
            </a:r>
          </a:p>
          <a:p>
            <a:r>
              <a:rPr lang="en-GB" b="1" dirty="0"/>
              <a:t>Questionnaires</a:t>
            </a:r>
          </a:p>
          <a:p>
            <a:pPr lvl="1"/>
            <a:r>
              <a:rPr lang="en-GB" dirty="0"/>
              <a:t>More Quant.</a:t>
            </a:r>
          </a:p>
          <a:p>
            <a:pPr lvl="1"/>
            <a:r>
              <a:rPr lang="en-GB" dirty="0"/>
              <a:t>Codes -Mutually exclusive &amp; Consistent</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8610"/>
                                        </p:tgtEl>
                                        <p:attrNameLst>
                                          <p:attrName>style.visibility</p:attrName>
                                        </p:attrNameLst>
                                      </p:cBhvr>
                                      <p:to>
                                        <p:strVal val="visible"/>
                                      </p:to>
                                    </p:set>
                                    <p:animEffect transition="in" filter="fade">
                                      <p:cBhvr>
                                        <p:cTn id="7" dur="2000"/>
                                        <p:tgtEl>
                                          <p:spTgt spid="6861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8611"/>
                                        </p:tgtEl>
                                        <p:attrNameLst>
                                          <p:attrName>style.visibility</p:attrName>
                                        </p:attrNameLst>
                                      </p:cBhvr>
                                      <p:to>
                                        <p:strVal val="visible"/>
                                      </p:to>
                                    </p:set>
                                    <p:animEffect transition="in" filter="fade">
                                      <p:cBhvr>
                                        <p:cTn id="10" dur="2000"/>
                                        <p:tgtEl>
                                          <p:spTgt spid="686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8610" grpId="0"/>
      <p:bldP spid="68611" grpId="0"/>
    </p:bldLst>
  </p:timing>
</p:sld>
</file>

<file path=ppt/slides/slide1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Footer Placeholder 4"/>
          <p:cNvSpPr>
            <a:spLocks noGrp="1"/>
          </p:cNvSpPr>
          <p:nvPr>
            <p:ph type="ftr" sz="quarter" idx="11"/>
          </p:nvPr>
        </p:nvSpPr>
        <p:spPr/>
        <p:txBody>
          <a:bodyPr/>
          <a:lstStyle/>
          <a:p>
            <a:r>
              <a:rPr lang="en-GB"/>
              <a:t>CH2022</a:t>
            </a:r>
          </a:p>
        </p:txBody>
      </p:sp>
      <p:sp>
        <p:nvSpPr>
          <p:cNvPr id="5" name="Slide Number Placeholder 5"/>
          <p:cNvSpPr>
            <a:spLocks noGrp="1"/>
          </p:cNvSpPr>
          <p:nvPr>
            <p:ph type="sldNum" sz="quarter" idx="12"/>
          </p:nvPr>
        </p:nvSpPr>
        <p:spPr/>
        <p:txBody>
          <a:bodyPr/>
          <a:lstStyle/>
          <a:p>
            <a:fld id="{72B52DD8-FBCA-4269-A418-741519C1DE06}" type="slidenum">
              <a:rPr lang="en-GB"/>
              <a:pPr/>
              <a:t>128</a:t>
            </a:fld>
            <a:endParaRPr lang="en-GB"/>
          </a:p>
        </p:txBody>
      </p:sp>
      <p:sp>
        <p:nvSpPr>
          <p:cNvPr id="69634" name="Rectangle 2"/>
          <p:cNvSpPr>
            <a:spLocks noGrp="1" noChangeArrowheads="1"/>
          </p:cNvSpPr>
          <p:nvPr>
            <p:ph type="title"/>
          </p:nvPr>
        </p:nvSpPr>
        <p:spPr>
          <a:noFill/>
          <a:ln/>
        </p:spPr>
        <p:txBody>
          <a:bodyPr lIns="90488" tIns="44450" rIns="90488" bIns="44450" anchor="ctr"/>
          <a:lstStyle/>
          <a:p>
            <a:r>
              <a:rPr lang="en-GB" sz="2800" b="1"/>
              <a:t>Statistical Analysis</a:t>
            </a:r>
          </a:p>
        </p:txBody>
      </p:sp>
      <p:sp>
        <p:nvSpPr>
          <p:cNvPr id="69635" name="Rectangle 3"/>
          <p:cNvSpPr>
            <a:spLocks noGrp="1" noChangeArrowheads="1"/>
          </p:cNvSpPr>
          <p:nvPr>
            <p:ph type="body" idx="1"/>
          </p:nvPr>
        </p:nvSpPr>
        <p:spPr>
          <a:noFill/>
          <a:ln/>
        </p:spPr>
        <p:txBody>
          <a:bodyPr lIns="90488" tIns="44450" rIns="90488" bIns="44450"/>
          <a:lstStyle/>
          <a:p>
            <a:pPr>
              <a:lnSpc>
                <a:spcPct val="90000"/>
              </a:lnSpc>
            </a:pPr>
            <a:r>
              <a:rPr lang="en-GB" b="1"/>
              <a:t>Types </a:t>
            </a:r>
            <a:endParaRPr lang="en-GB"/>
          </a:p>
          <a:p>
            <a:pPr>
              <a:lnSpc>
                <a:spcPct val="90000"/>
              </a:lnSpc>
            </a:pPr>
            <a:r>
              <a:rPr lang="en-GB" b="1"/>
              <a:t>Descriptive Statistics</a:t>
            </a:r>
          </a:p>
          <a:p>
            <a:pPr lvl="1">
              <a:lnSpc>
                <a:spcPct val="90000"/>
              </a:lnSpc>
            </a:pPr>
            <a:r>
              <a:rPr lang="en-GB"/>
              <a:t>Variables, frequencies, ranges</a:t>
            </a:r>
          </a:p>
          <a:p>
            <a:pPr lvl="1">
              <a:lnSpc>
                <a:spcPct val="90000"/>
              </a:lnSpc>
            </a:pPr>
            <a:r>
              <a:rPr lang="en-GB"/>
              <a:t>Simple</a:t>
            </a:r>
          </a:p>
          <a:p>
            <a:pPr>
              <a:lnSpc>
                <a:spcPct val="90000"/>
              </a:lnSpc>
            </a:pPr>
            <a:r>
              <a:rPr lang="en-GB" b="1"/>
              <a:t>Inferential </a:t>
            </a:r>
          </a:p>
          <a:p>
            <a:pPr lvl="1">
              <a:lnSpc>
                <a:spcPct val="90000"/>
              </a:lnSpc>
            </a:pPr>
            <a:r>
              <a:rPr lang="en-GB"/>
              <a:t>Similarity e.g. Chi Square (Assumptions)</a:t>
            </a:r>
          </a:p>
          <a:p>
            <a:pPr lvl="1">
              <a:lnSpc>
                <a:spcPct val="90000"/>
              </a:lnSpc>
            </a:pPr>
            <a:r>
              <a:rPr lang="en-GB"/>
              <a:t>more variables e.g Multiple regression</a:t>
            </a:r>
          </a:p>
          <a:p>
            <a:pPr>
              <a:lnSpc>
                <a:spcPct val="90000"/>
              </a:lnSpc>
            </a:pPr>
            <a:r>
              <a:rPr lang="en-GB" b="1"/>
              <a:t>Check Causality </a:t>
            </a:r>
            <a:r>
              <a:rPr lang="en-GB"/>
              <a:t>- Find the relationship</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9634"/>
                                        </p:tgtEl>
                                        <p:attrNameLst>
                                          <p:attrName>style.visibility</p:attrName>
                                        </p:attrNameLst>
                                      </p:cBhvr>
                                      <p:to>
                                        <p:strVal val="visible"/>
                                      </p:to>
                                    </p:set>
                                    <p:animEffect transition="in" filter="fade">
                                      <p:cBhvr>
                                        <p:cTn id="7" dur="2000"/>
                                        <p:tgtEl>
                                          <p:spTgt spid="6963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9635"/>
                                        </p:tgtEl>
                                        <p:attrNameLst>
                                          <p:attrName>style.visibility</p:attrName>
                                        </p:attrNameLst>
                                      </p:cBhvr>
                                      <p:to>
                                        <p:strVal val="visible"/>
                                      </p:to>
                                    </p:set>
                                    <p:animEffect transition="in" filter="fade">
                                      <p:cBhvr>
                                        <p:cTn id="10" dur="2000"/>
                                        <p:tgtEl>
                                          <p:spTgt spid="6963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9634" grpId="0"/>
      <p:bldP spid="69635" grpId="0"/>
    </p:bldLst>
  </p:timing>
</p:sld>
</file>

<file path=ppt/slides/slide12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Footer Placeholder 6"/>
          <p:cNvSpPr>
            <a:spLocks noGrp="1"/>
          </p:cNvSpPr>
          <p:nvPr>
            <p:ph type="ftr" sz="quarter" idx="11"/>
          </p:nvPr>
        </p:nvSpPr>
        <p:spPr/>
        <p:txBody>
          <a:bodyPr/>
          <a:lstStyle/>
          <a:p>
            <a:r>
              <a:rPr lang="en-GB"/>
              <a:t>CH2022</a:t>
            </a:r>
          </a:p>
        </p:txBody>
      </p:sp>
      <p:sp>
        <p:nvSpPr>
          <p:cNvPr id="6" name="Slide Number Placeholder 7"/>
          <p:cNvSpPr>
            <a:spLocks noGrp="1"/>
          </p:cNvSpPr>
          <p:nvPr>
            <p:ph type="sldNum" sz="quarter" idx="12"/>
          </p:nvPr>
        </p:nvSpPr>
        <p:spPr/>
        <p:txBody>
          <a:bodyPr/>
          <a:lstStyle/>
          <a:p>
            <a:fld id="{F7C2B667-DA14-4ECE-9CBA-25EEEA20BA48}" type="slidenum">
              <a:rPr lang="en-GB"/>
              <a:pPr/>
              <a:t>129</a:t>
            </a:fld>
            <a:endParaRPr lang="en-GB"/>
          </a:p>
        </p:txBody>
      </p:sp>
      <p:sp>
        <p:nvSpPr>
          <p:cNvPr id="70658" name="Rectangle 2"/>
          <p:cNvSpPr>
            <a:spLocks noGrp="1" noChangeArrowheads="1"/>
          </p:cNvSpPr>
          <p:nvPr>
            <p:ph type="title"/>
          </p:nvPr>
        </p:nvSpPr>
        <p:spPr>
          <a:noFill/>
          <a:ln/>
        </p:spPr>
        <p:txBody>
          <a:bodyPr lIns="90488" tIns="44450" rIns="90488" bIns="44450" anchor="ctr"/>
          <a:lstStyle/>
          <a:p>
            <a:r>
              <a:rPr lang="en-GB" sz="2400" b="1"/>
              <a:t>Interpretation</a:t>
            </a:r>
          </a:p>
        </p:txBody>
      </p:sp>
      <p:sp>
        <p:nvSpPr>
          <p:cNvPr id="70659" name="Rectangle 3"/>
          <p:cNvSpPr>
            <a:spLocks noGrp="1" noChangeArrowheads="1"/>
          </p:cNvSpPr>
          <p:nvPr>
            <p:ph type="body" sz="half" idx="1"/>
          </p:nvPr>
        </p:nvSpPr>
        <p:spPr>
          <a:xfrm>
            <a:off x="1370013" y="1827213"/>
            <a:ext cx="4589462" cy="4114800"/>
          </a:xfrm>
          <a:noFill/>
          <a:ln/>
        </p:spPr>
        <p:txBody>
          <a:bodyPr lIns="90488" tIns="44450" rIns="90488" bIns="44450"/>
          <a:lstStyle/>
          <a:p>
            <a:pPr>
              <a:lnSpc>
                <a:spcPct val="90000"/>
              </a:lnSpc>
            </a:pPr>
            <a:r>
              <a:rPr lang="en-GB" sz="2500"/>
              <a:t>Meaning to data</a:t>
            </a:r>
          </a:p>
          <a:p>
            <a:pPr>
              <a:lnSpc>
                <a:spcPct val="90000"/>
              </a:lnSpc>
            </a:pPr>
            <a:r>
              <a:rPr lang="en-GB" sz="2500"/>
              <a:t>Need to recognise the limitations of your interpretation</a:t>
            </a:r>
          </a:p>
          <a:p>
            <a:pPr>
              <a:lnSpc>
                <a:spcPct val="90000"/>
              </a:lnSpc>
            </a:pPr>
            <a:r>
              <a:rPr lang="en-GB" sz="2500"/>
              <a:t>Relate to the wider academic debate.  Agree or not</a:t>
            </a:r>
          </a:p>
          <a:p>
            <a:pPr>
              <a:lnSpc>
                <a:spcPct val="90000"/>
              </a:lnSpc>
            </a:pPr>
            <a:r>
              <a:rPr lang="en-GB" sz="2500"/>
              <a:t>Different to Lit. Why?</a:t>
            </a:r>
          </a:p>
          <a:p>
            <a:pPr>
              <a:lnSpc>
                <a:spcPct val="90000"/>
              </a:lnSpc>
            </a:pPr>
            <a:r>
              <a:rPr lang="en-GB" sz="2500"/>
              <a:t>How can it be developed further?</a:t>
            </a:r>
          </a:p>
        </p:txBody>
      </p:sp>
      <p:graphicFrame>
        <p:nvGraphicFramePr>
          <p:cNvPr id="70660" name="Object 4">
            <a:hlinkClick r:id="" action="ppaction://ole?verb=0"/>
          </p:cNvPr>
          <p:cNvGraphicFramePr>
            <a:graphicFrameLocks noGrp="1"/>
          </p:cNvGraphicFramePr>
          <p:nvPr>
            <p:ph sz="quarter" idx="2"/>
          </p:nvPr>
        </p:nvGraphicFramePr>
        <p:xfrm>
          <a:off x="6475413" y="2670175"/>
          <a:ext cx="2120900" cy="1971675"/>
        </p:xfrm>
        <a:graphic>
          <a:graphicData uri="http://schemas.openxmlformats.org/presentationml/2006/ole">
            <mc:AlternateContent xmlns:mc="http://schemas.openxmlformats.org/markup-compatibility/2006">
              <mc:Choice xmlns:v="urn:schemas-microsoft-com:vml" Requires="v">
                <p:oleObj name="Microsoft ClipArt Gallery" r:id="rId3" imgW="4054475" imgH="3549650" progId="">
                  <p:embed/>
                </p:oleObj>
              </mc:Choice>
              <mc:Fallback>
                <p:oleObj name="Microsoft ClipArt Gallery" r:id="rId3" imgW="4054475" imgH="3549650" progId="">
                  <p:embed/>
                  <p:pic>
                    <p:nvPicPr>
                      <p:cNvPr id="70660" name="Object 4">
                        <a:hlinkClick r:id="" action="ppaction://ole?verb=0"/>
                      </p:cNvPr>
                      <p:cNvPicPr>
                        <a:picLocks noGrp="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475413" y="2670175"/>
                        <a:ext cx="2120900" cy="197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oleObj>
              </mc:Fallback>
            </mc:AlternateContent>
          </a:graphicData>
        </a:graphic>
      </p:graphicFrame>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0658"/>
                                        </p:tgtEl>
                                        <p:attrNameLst>
                                          <p:attrName>style.visibility</p:attrName>
                                        </p:attrNameLst>
                                      </p:cBhvr>
                                      <p:to>
                                        <p:strVal val="visible"/>
                                      </p:to>
                                    </p:set>
                                    <p:animEffect transition="in" filter="fade">
                                      <p:cBhvr>
                                        <p:cTn id="7" dur="2000"/>
                                        <p:tgtEl>
                                          <p:spTgt spid="7065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0659"/>
                                        </p:tgtEl>
                                        <p:attrNameLst>
                                          <p:attrName>style.visibility</p:attrName>
                                        </p:attrNameLst>
                                      </p:cBhvr>
                                      <p:to>
                                        <p:strVal val="visible"/>
                                      </p:to>
                                    </p:set>
                                    <p:animEffect transition="in" filter="fade">
                                      <p:cBhvr>
                                        <p:cTn id="10" dur="2000"/>
                                        <p:tgtEl>
                                          <p:spTgt spid="7065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0658" grpId="0"/>
      <p:bldP spid="70659" grpId="0"/>
    </p:bldLst>
  </p:timing>
</p:sld>
</file>

<file path=ppt/slides/slide13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Footer Placeholder 5"/>
          <p:cNvSpPr>
            <a:spLocks noGrp="1"/>
          </p:cNvSpPr>
          <p:nvPr>
            <p:ph type="ftr" sz="quarter" idx="11"/>
          </p:nvPr>
        </p:nvSpPr>
        <p:spPr/>
        <p:txBody>
          <a:bodyPr/>
          <a:lstStyle/>
          <a:p>
            <a:r>
              <a:rPr lang="en-GB"/>
              <a:t>CH2022</a:t>
            </a:r>
          </a:p>
        </p:txBody>
      </p:sp>
      <p:sp>
        <p:nvSpPr>
          <p:cNvPr id="6" name="Slide Number Placeholder 6"/>
          <p:cNvSpPr>
            <a:spLocks noGrp="1"/>
          </p:cNvSpPr>
          <p:nvPr>
            <p:ph type="sldNum" sz="quarter" idx="12"/>
          </p:nvPr>
        </p:nvSpPr>
        <p:spPr/>
        <p:txBody>
          <a:bodyPr/>
          <a:lstStyle/>
          <a:p>
            <a:fld id="{3A32CCC1-5ABA-46EB-9726-670881C85FE8}" type="slidenum">
              <a:rPr lang="en-GB"/>
              <a:pPr/>
              <a:t>130</a:t>
            </a:fld>
            <a:endParaRPr lang="en-GB"/>
          </a:p>
        </p:txBody>
      </p:sp>
      <p:sp>
        <p:nvSpPr>
          <p:cNvPr id="71682" name="Rectangle 2"/>
          <p:cNvSpPr>
            <a:spLocks noGrp="1" noChangeArrowheads="1"/>
          </p:cNvSpPr>
          <p:nvPr>
            <p:ph type="title"/>
          </p:nvPr>
        </p:nvSpPr>
        <p:spPr>
          <a:noFill/>
          <a:ln/>
        </p:spPr>
        <p:txBody>
          <a:bodyPr lIns="90488" tIns="44450" rIns="90488" bIns="44450" anchor="ctr"/>
          <a:lstStyle/>
          <a:p>
            <a:r>
              <a:rPr lang="en-GB" sz="2800" b="1"/>
              <a:t>Conclusion</a:t>
            </a:r>
          </a:p>
        </p:txBody>
      </p:sp>
      <p:sp>
        <p:nvSpPr>
          <p:cNvPr id="71683" name="Rectangle 3"/>
          <p:cNvSpPr>
            <a:spLocks noGrp="1" noChangeArrowheads="1"/>
          </p:cNvSpPr>
          <p:nvPr>
            <p:ph type="body" sz="half" idx="1"/>
          </p:nvPr>
        </p:nvSpPr>
        <p:spPr>
          <a:xfrm>
            <a:off x="1370013" y="1827213"/>
            <a:ext cx="5222875" cy="4114800"/>
          </a:xfrm>
          <a:noFill/>
          <a:ln/>
        </p:spPr>
        <p:txBody>
          <a:bodyPr lIns="90488" tIns="44450" rIns="90488" bIns="44450"/>
          <a:lstStyle/>
          <a:p>
            <a:r>
              <a:rPr lang="en-GB" sz="2500"/>
              <a:t>Validity 	(Silverman, 2000)</a:t>
            </a:r>
          </a:p>
          <a:p>
            <a:r>
              <a:rPr lang="en-GB" sz="2500"/>
              <a:t>Reliability</a:t>
            </a:r>
          </a:p>
          <a:p>
            <a:r>
              <a:rPr lang="en-GB" sz="2500"/>
              <a:t>Significance</a:t>
            </a:r>
          </a:p>
          <a:p>
            <a:r>
              <a:rPr lang="en-GB" sz="2500"/>
              <a:t>Representative</a:t>
            </a:r>
          </a:p>
        </p:txBody>
      </p:sp>
      <p:graphicFrame>
        <p:nvGraphicFramePr>
          <p:cNvPr id="71684" name="Object 4">
            <a:hlinkClick r:id="" action="ppaction://ole?verb=0"/>
          </p:cNvPr>
          <p:cNvGraphicFramePr>
            <a:graphicFrameLocks noGrp="1"/>
          </p:cNvGraphicFramePr>
          <p:nvPr>
            <p:ph type="clipArt" sz="half" idx="2"/>
          </p:nvPr>
        </p:nvGraphicFramePr>
        <p:xfrm>
          <a:off x="5100638" y="1979613"/>
          <a:ext cx="3578225" cy="3811587"/>
        </p:xfrm>
        <a:graphic>
          <a:graphicData uri="http://schemas.openxmlformats.org/presentationml/2006/ole">
            <mc:AlternateContent xmlns:mc="http://schemas.openxmlformats.org/markup-compatibility/2006">
              <mc:Choice xmlns:v="urn:schemas-microsoft-com:vml" Requires="v">
                <p:oleObj name="Microsoft ClipArt Gallery" r:id="rId3" imgW="4824413" imgH="4838700" progId="">
                  <p:embed/>
                </p:oleObj>
              </mc:Choice>
              <mc:Fallback>
                <p:oleObj name="Microsoft ClipArt Gallery" r:id="rId3" imgW="4824413" imgH="4838700" progId="">
                  <p:embed/>
                  <p:pic>
                    <p:nvPicPr>
                      <p:cNvPr id="71684" name="Object 4">
                        <a:hlinkClick r:id="" action="ppaction://ole?verb=0"/>
                      </p:cNvPr>
                      <p:cNvPicPr>
                        <a:picLocks noGrp="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100638" y="1979613"/>
                        <a:ext cx="3578225" cy="38115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oleObj>
              </mc:Fallback>
            </mc:AlternateContent>
          </a:graphicData>
        </a:graphic>
      </p:graphicFrame>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1682"/>
                                        </p:tgtEl>
                                        <p:attrNameLst>
                                          <p:attrName>style.visibility</p:attrName>
                                        </p:attrNameLst>
                                      </p:cBhvr>
                                      <p:to>
                                        <p:strVal val="visible"/>
                                      </p:to>
                                    </p:set>
                                    <p:animEffect transition="in" filter="fade">
                                      <p:cBhvr>
                                        <p:cTn id="7" dur="2000"/>
                                        <p:tgtEl>
                                          <p:spTgt spid="7168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1683"/>
                                        </p:tgtEl>
                                        <p:attrNameLst>
                                          <p:attrName>style.visibility</p:attrName>
                                        </p:attrNameLst>
                                      </p:cBhvr>
                                      <p:to>
                                        <p:strVal val="visible"/>
                                      </p:to>
                                    </p:set>
                                    <p:animEffect transition="in" filter="fade">
                                      <p:cBhvr>
                                        <p:cTn id="10" dur="2000"/>
                                        <p:tgtEl>
                                          <p:spTgt spid="7168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682" grpId="0"/>
      <p:bldP spid="71683" grpId="0"/>
    </p:bldLst>
  </p:timing>
</p:sld>
</file>

<file path=ppt/slides/slide13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Rectangle 9"/>
          <p:cNvSpPr>
            <a:spLocks noGrp="1" noChangeArrowheads="1"/>
          </p:cNvSpPr>
          <p:nvPr>
            <p:ph type="ftr" sz="quarter" idx="3"/>
          </p:nvPr>
        </p:nvSpPr>
        <p:spPr/>
        <p:txBody>
          <a:bodyPr/>
          <a:lstStyle/>
          <a:p>
            <a:r>
              <a:rPr lang="en-GB"/>
              <a:t>CH2022</a:t>
            </a:r>
          </a:p>
        </p:txBody>
      </p:sp>
      <p:sp>
        <p:nvSpPr>
          <p:cNvPr id="6" name="Rectangle 10"/>
          <p:cNvSpPr>
            <a:spLocks noGrp="1" noChangeArrowheads="1"/>
          </p:cNvSpPr>
          <p:nvPr>
            <p:ph type="sldNum" sz="quarter" idx="4"/>
          </p:nvPr>
        </p:nvSpPr>
        <p:spPr/>
        <p:txBody>
          <a:bodyPr/>
          <a:lstStyle/>
          <a:p>
            <a:fld id="{C07585A4-801A-433C-9FC5-3EB45C487812}" type="slidenum">
              <a:rPr lang="en-GB"/>
              <a:pPr/>
              <a:t>131</a:t>
            </a:fld>
            <a:endParaRPr lang="en-GB"/>
          </a:p>
        </p:txBody>
      </p:sp>
      <p:sp>
        <p:nvSpPr>
          <p:cNvPr id="207874" name="Rectangle 2"/>
          <p:cNvSpPr>
            <a:spLocks noGrp="1" noChangeArrowheads="1"/>
          </p:cNvSpPr>
          <p:nvPr>
            <p:ph type="ctrTitle"/>
          </p:nvPr>
        </p:nvSpPr>
        <p:spPr>
          <a:xfrm>
            <a:off x="684213" y="981075"/>
            <a:ext cx="8459787" cy="1143000"/>
          </a:xfrm>
        </p:spPr>
        <p:txBody>
          <a:bodyPr/>
          <a:lstStyle/>
          <a:p>
            <a:pPr algn="ctr"/>
            <a:br>
              <a:rPr lang="en-GB"/>
            </a:br>
            <a:r>
              <a:rPr lang="en-GB"/>
              <a:t>It’s More Than Just Reading A Book</a:t>
            </a:r>
            <a:br>
              <a:rPr lang="en-GB"/>
            </a:br>
            <a:br>
              <a:rPr lang="en-GB"/>
            </a:br>
            <a:r>
              <a:rPr lang="en-GB"/>
              <a:t>Analysis Of Qualitative Data</a:t>
            </a:r>
          </a:p>
        </p:txBody>
      </p:sp>
      <p:sp>
        <p:nvSpPr>
          <p:cNvPr id="207875" name="Rectangle 3"/>
          <p:cNvSpPr>
            <a:spLocks noGrp="1" noChangeArrowheads="1"/>
          </p:cNvSpPr>
          <p:nvPr>
            <p:ph type="subTitle" idx="1"/>
          </p:nvPr>
        </p:nvSpPr>
        <p:spPr/>
        <p:txBody>
          <a:bodyPr/>
          <a:lstStyle/>
          <a:p>
            <a:endParaRPr lang="en-US"/>
          </a:p>
        </p:txBody>
      </p:sp>
      <p:pic>
        <p:nvPicPr>
          <p:cNvPr id="207877" name="Picture 5" descr="qualitative_analysis"/>
          <p:cNvPicPr>
            <a:picLocks noChangeAspect="1" noChangeArrowheads="1"/>
          </p:cNvPicPr>
          <p:nvPr/>
        </p:nvPicPr>
        <p:blipFill>
          <a:blip r:embed="rId3" cstate="print"/>
          <a:srcRect/>
          <a:stretch>
            <a:fillRect/>
          </a:stretch>
        </p:blipFill>
        <p:spPr bwMode="auto">
          <a:xfrm>
            <a:off x="3348038" y="2492375"/>
            <a:ext cx="2247900" cy="3705225"/>
          </a:xfrm>
          <a:prstGeom prst="rect">
            <a:avLst/>
          </a:prstGeom>
          <a:noFill/>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07874"/>
                                        </p:tgtEl>
                                        <p:attrNameLst>
                                          <p:attrName>style.visibility</p:attrName>
                                        </p:attrNameLst>
                                      </p:cBhvr>
                                      <p:to>
                                        <p:strVal val="visible"/>
                                      </p:to>
                                    </p:set>
                                    <p:animEffect transition="in" filter="fade">
                                      <p:cBhvr>
                                        <p:cTn id="7" dur="2000"/>
                                        <p:tgtEl>
                                          <p:spTgt spid="207874"/>
                                        </p:tgtEl>
                                      </p:cBhvr>
                                    </p:animEffect>
                                  </p:childTnLst>
                                </p:cTn>
                              </p:par>
                              <p:par>
                                <p:cTn id="8" presetID="10" presetClass="entr" presetSubtype="0" fill="hold" grpId="0" nodeType="withEffect" nodePh="1">
                                  <p:stCondLst>
                                    <p:cond delay="0"/>
                                  </p:stCondLst>
                                  <p:endCondLst>
                                    <p:cond evt="begin" delay="0">
                                      <p:tn val="8"/>
                                    </p:cond>
                                  </p:endCondLst>
                                  <p:childTnLst>
                                    <p:set>
                                      <p:cBhvr>
                                        <p:cTn id="9" dur="1" fill="hold">
                                          <p:stCondLst>
                                            <p:cond delay="0"/>
                                          </p:stCondLst>
                                        </p:cTn>
                                        <p:tgtEl>
                                          <p:spTgt spid="207875"/>
                                        </p:tgtEl>
                                        <p:attrNameLst>
                                          <p:attrName>style.visibility</p:attrName>
                                        </p:attrNameLst>
                                      </p:cBhvr>
                                      <p:to>
                                        <p:strVal val="visible"/>
                                      </p:to>
                                    </p:set>
                                    <p:animEffect transition="in" filter="fade">
                                      <p:cBhvr>
                                        <p:cTn id="10" dur="2000"/>
                                        <p:tgtEl>
                                          <p:spTgt spid="20787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7874" grpId="0"/>
      <p:bldP spid="207875" grpId="0"/>
    </p:bldLst>
  </p:timing>
</p:sld>
</file>

<file path=ppt/slides/slide13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Footer Placeholder 4"/>
          <p:cNvSpPr>
            <a:spLocks noGrp="1"/>
          </p:cNvSpPr>
          <p:nvPr>
            <p:ph type="ftr" sz="quarter" idx="11"/>
          </p:nvPr>
        </p:nvSpPr>
        <p:spPr/>
        <p:txBody>
          <a:bodyPr/>
          <a:lstStyle/>
          <a:p>
            <a:r>
              <a:rPr lang="en-GB"/>
              <a:t>CH2022</a:t>
            </a:r>
          </a:p>
        </p:txBody>
      </p:sp>
      <p:sp>
        <p:nvSpPr>
          <p:cNvPr id="5" name="Slide Number Placeholder 5"/>
          <p:cNvSpPr>
            <a:spLocks noGrp="1"/>
          </p:cNvSpPr>
          <p:nvPr>
            <p:ph type="sldNum" sz="quarter" idx="12"/>
          </p:nvPr>
        </p:nvSpPr>
        <p:spPr/>
        <p:txBody>
          <a:bodyPr/>
          <a:lstStyle/>
          <a:p>
            <a:fld id="{DF1408DC-1701-40FB-AC4B-357013BF63FF}" type="slidenum">
              <a:rPr lang="en-GB"/>
              <a:pPr/>
              <a:t>132</a:t>
            </a:fld>
            <a:endParaRPr lang="en-GB"/>
          </a:p>
        </p:txBody>
      </p:sp>
      <p:sp>
        <p:nvSpPr>
          <p:cNvPr id="209922" name="Rectangle 2"/>
          <p:cNvSpPr>
            <a:spLocks noGrp="1" noChangeArrowheads="1"/>
          </p:cNvSpPr>
          <p:nvPr>
            <p:ph type="title"/>
          </p:nvPr>
        </p:nvSpPr>
        <p:spPr/>
        <p:txBody>
          <a:bodyPr/>
          <a:lstStyle/>
          <a:p>
            <a:r>
              <a:rPr lang="en-GB"/>
              <a:t>What Is Qualitative Research?  Why Do It?!</a:t>
            </a:r>
          </a:p>
        </p:txBody>
      </p:sp>
      <p:sp>
        <p:nvSpPr>
          <p:cNvPr id="209923" name="Rectangle 3"/>
          <p:cNvSpPr>
            <a:spLocks noGrp="1" noChangeArrowheads="1"/>
          </p:cNvSpPr>
          <p:nvPr>
            <p:ph type="body" idx="1"/>
          </p:nvPr>
        </p:nvSpPr>
        <p:spPr/>
        <p:txBody>
          <a:bodyPr/>
          <a:lstStyle/>
          <a:p>
            <a:pPr>
              <a:lnSpc>
                <a:spcPct val="90000"/>
              </a:lnSpc>
            </a:pPr>
            <a:r>
              <a:rPr lang="en-GB"/>
              <a:t>Generation of data which aim to explore, describe and contextualise experience (Henwood and Pidgeon 1992)</a:t>
            </a:r>
          </a:p>
          <a:p>
            <a:pPr>
              <a:lnSpc>
                <a:spcPct val="90000"/>
              </a:lnSpc>
            </a:pPr>
            <a:r>
              <a:rPr lang="en-GB"/>
              <a:t>Good at answering ‘How?’ and ‘What?’ questions</a:t>
            </a:r>
          </a:p>
          <a:p>
            <a:pPr>
              <a:lnSpc>
                <a:spcPct val="90000"/>
              </a:lnSpc>
            </a:pPr>
            <a:r>
              <a:rPr lang="en-GB"/>
              <a:t>Based on methods which involve appreciation of complexity and detail (Mason 1996) </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09922"/>
                                        </p:tgtEl>
                                        <p:attrNameLst>
                                          <p:attrName>style.visibility</p:attrName>
                                        </p:attrNameLst>
                                      </p:cBhvr>
                                      <p:to>
                                        <p:strVal val="visible"/>
                                      </p:to>
                                    </p:set>
                                    <p:animEffect transition="in" filter="fade">
                                      <p:cBhvr>
                                        <p:cTn id="7" dur="2000"/>
                                        <p:tgtEl>
                                          <p:spTgt spid="20992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09923"/>
                                        </p:tgtEl>
                                        <p:attrNameLst>
                                          <p:attrName>style.visibility</p:attrName>
                                        </p:attrNameLst>
                                      </p:cBhvr>
                                      <p:to>
                                        <p:strVal val="visible"/>
                                      </p:to>
                                    </p:set>
                                    <p:animEffect transition="in" filter="fade">
                                      <p:cBhvr>
                                        <p:cTn id="10" dur="2000"/>
                                        <p:tgtEl>
                                          <p:spTgt spid="2099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9922" grpId="0"/>
      <p:bldP spid="209923" grpId="0"/>
    </p:bldLst>
  </p:timing>
</p:sld>
</file>

<file path=ppt/slides/slide13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Footer Placeholder 4"/>
          <p:cNvSpPr>
            <a:spLocks noGrp="1"/>
          </p:cNvSpPr>
          <p:nvPr>
            <p:ph type="ftr" sz="quarter" idx="11"/>
          </p:nvPr>
        </p:nvSpPr>
        <p:spPr/>
        <p:txBody>
          <a:bodyPr/>
          <a:lstStyle/>
          <a:p>
            <a:r>
              <a:rPr lang="en-GB"/>
              <a:t>CH2022</a:t>
            </a:r>
          </a:p>
        </p:txBody>
      </p:sp>
      <p:sp>
        <p:nvSpPr>
          <p:cNvPr id="5" name="Slide Number Placeholder 5"/>
          <p:cNvSpPr>
            <a:spLocks noGrp="1"/>
          </p:cNvSpPr>
          <p:nvPr>
            <p:ph type="sldNum" sz="quarter" idx="12"/>
          </p:nvPr>
        </p:nvSpPr>
        <p:spPr/>
        <p:txBody>
          <a:bodyPr/>
          <a:lstStyle/>
          <a:p>
            <a:fld id="{7CBFD53B-42A0-473E-B5CF-4F68A72B1FB6}" type="slidenum">
              <a:rPr lang="en-GB"/>
              <a:pPr/>
              <a:t>133</a:t>
            </a:fld>
            <a:endParaRPr lang="en-GB"/>
          </a:p>
        </p:txBody>
      </p:sp>
      <p:sp>
        <p:nvSpPr>
          <p:cNvPr id="210946" name="Rectangle 2"/>
          <p:cNvSpPr>
            <a:spLocks noGrp="1" noChangeArrowheads="1"/>
          </p:cNvSpPr>
          <p:nvPr>
            <p:ph type="title"/>
          </p:nvPr>
        </p:nvSpPr>
        <p:spPr>
          <a:xfrm>
            <a:off x="1143000" y="228600"/>
            <a:ext cx="7772400" cy="1143000"/>
          </a:xfrm>
        </p:spPr>
        <p:txBody>
          <a:bodyPr/>
          <a:lstStyle/>
          <a:p>
            <a:r>
              <a:rPr lang="en-GB"/>
              <a:t>Stage 1. Make Your Data ‘Analysis Friendly’</a:t>
            </a:r>
          </a:p>
        </p:txBody>
      </p:sp>
      <p:sp>
        <p:nvSpPr>
          <p:cNvPr id="210947" name="Rectangle 3"/>
          <p:cNvSpPr>
            <a:spLocks noGrp="1" noChangeArrowheads="1"/>
          </p:cNvSpPr>
          <p:nvPr>
            <p:ph type="body" idx="1"/>
          </p:nvPr>
        </p:nvSpPr>
        <p:spPr>
          <a:xfrm>
            <a:off x="1143000" y="1447800"/>
            <a:ext cx="7772400" cy="5029200"/>
          </a:xfrm>
        </p:spPr>
        <p:txBody>
          <a:bodyPr/>
          <a:lstStyle/>
          <a:p>
            <a:r>
              <a:rPr lang="en-GB" sz="2800"/>
              <a:t>Turn data into text using word processing package eg transcripts, fieldnotes/memos/research diary, documents </a:t>
            </a:r>
          </a:p>
          <a:p>
            <a:r>
              <a:rPr lang="en-GB" sz="2800"/>
              <a:t>Ensure you can trace where excerpts of text are from (eg carefully labelled with identifier for participant/focus group, dated, backed up)</a:t>
            </a:r>
          </a:p>
          <a:p>
            <a:r>
              <a:rPr lang="en-GB" sz="2800"/>
              <a:t>Ensure text is easy to read and code (font size, spacing, margins, single sided sheets)</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10946"/>
                                        </p:tgtEl>
                                        <p:attrNameLst>
                                          <p:attrName>style.visibility</p:attrName>
                                        </p:attrNameLst>
                                      </p:cBhvr>
                                      <p:to>
                                        <p:strVal val="visible"/>
                                      </p:to>
                                    </p:set>
                                    <p:animEffect transition="in" filter="fade">
                                      <p:cBhvr>
                                        <p:cTn id="7" dur="2000"/>
                                        <p:tgtEl>
                                          <p:spTgt spid="21094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10947"/>
                                        </p:tgtEl>
                                        <p:attrNameLst>
                                          <p:attrName>style.visibility</p:attrName>
                                        </p:attrNameLst>
                                      </p:cBhvr>
                                      <p:to>
                                        <p:strVal val="visible"/>
                                      </p:to>
                                    </p:set>
                                    <p:animEffect transition="in" filter="fade">
                                      <p:cBhvr>
                                        <p:cTn id="10" dur="2000"/>
                                        <p:tgtEl>
                                          <p:spTgt spid="21094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0946" grpId="0"/>
      <p:bldP spid="210947" grpId="0"/>
    </p:bldLst>
  </p:timing>
</p:sld>
</file>

<file path=ppt/slides/slide13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Footer Placeholder 4"/>
          <p:cNvSpPr>
            <a:spLocks noGrp="1"/>
          </p:cNvSpPr>
          <p:nvPr>
            <p:ph type="ftr" sz="quarter" idx="11"/>
          </p:nvPr>
        </p:nvSpPr>
        <p:spPr/>
        <p:txBody>
          <a:bodyPr/>
          <a:lstStyle/>
          <a:p>
            <a:r>
              <a:rPr lang="en-GB"/>
              <a:t>CH2022</a:t>
            </a:r>
          </a:p>
        </p:txBody>
      </p:sp>
      <p:sp>
        <p:nvSpPr>
          <p:cNvPr id="5" name="Slide Number Placeholder 5"/>
          <p:cNvSpPr>
            <a:spLocks noGrp="1"/>
          </p:cNvSpPr>
          <p:nvPr>
            <p:ph type="sldNum" sz="quarter" idx="12"/>
          </p:nvPr>
        </p:nvSpPr>
        <p:spPr/>
        <p:txBody>
          <a:bodyPr/>
          <a:lstStyle/>
          <a:p>
            <a:fld id="{CDCB1A15-3801-4BDB-84CF-0B5031560FF1}" type="slidenum">
              <a:rPr lang="en-GB"/>
              <a:pPr/>
              <a:t>134</a:t>
            </a:fld>
            <a:endParaRPr lang="en-GB"/>
          </a:p>
        </p:txBody>
      </p:sp>
      <p:sp>
        <p:nvSpPr>
          <p:cNvPr id="211970" name="Rectangle 2"/>
          <p:cNvSpPr>
            <a:spLocks noGrp="1" noChangeArrowheads="1"/>
          </p:cNvSpPr>
          <p:nvPr>
            <p:ph type="title"/>
          </p:nvPr>
        </p:nvSpPr>
        <p:spPr>
          <a:xfrm>
            <a:off x="1143000" y="533400"/>
            <a:ext cx="7772400" cy="1143000"/>
          </a:xfrm>
        </p:spPr>
        <p:txBody>
          <a:bodyPr/>
          <a:lstStyle/>
          <a:p>
            <a:r>
              <a:rPr lang="en-GB"/>
              <a:t>Stage 2. Decide On Tools To Help You With Analysis</a:t>
            </a:r>
          </a:p>
        </p:txBody>
      </p:sp>
      <p:sp>
        <p:nvSpPr>
          <p:cNvPr id="211971" name="Rectangle 3"/>
          <p:cNvSpPr>
            <a:spLocks noGrp="1" noChangeArrowheads="1"/>
          </p:cNvSpPr>
          <p:nvPr>
            <p:ph type="body" idx="1"/>
          </p:nvPr>
        </p:nvSpPr>
        <p:spPr>
          <a:xfrm>
            <a:off x="1143000" y="2286000"/>
            <a:ext cx="7772400" cy="4114800"/>
          </a:xfrm>
        </p:spPr>
        <p:txBody>
          <a:bodyPr/>
          <a:lstStyle/>
          <a:p>
            <a:r>
              <a:rPr lang="en-GB"/>
              <a:t>By hand</a:t>
            </a:r>
          </a:p>
          <a:p>
            <a:pPr>
              <a:buFont typeface="Wingdings" pitchFamily="2" charset="2"/>
              <a:buNone/>
            </a:pPr>
            <a:r>
              <a:rPr lang="en-GB"/>
              <a:t>		eg pencil and paper</a:t>
            </a:r>
          </a:p>
          <a:p>
            <a:pPr>
              <a:buFont typeface="Wingdings" pitchFamily="2" charset="2"/>
              <a:buNone/>
            </a:pPr>
            <a:r>
              <a:rPr lang="en-GB"/>
              <a:t>		eg scissors and folders</a:t>
            </a:r>
          </a:p>
          <a:p>
            <a:r>
              <a:rPr lang="en-GB"/>
              <a:t>By computer</a:t>
            </a:r>
          </a:p>
          <a:p>
            <a:pPr>
              <a:buFont typeface="Wingdings" pitchFamily="2" charset="2"/>
              <a:buNone/>
            </a:pPr>
            <a:r>
              <a:rPr lang="en-GB"/>
              <a:t>		eg word processing package</a:t>
            </a:r>
          </a:p>
          <a:p>
            <a:pPr>
              <a:buFont typeface="Wingdings" pitchFamily="2" charset="2"/>
              <a:buNone/>
            </a:pPr>
            <a:r>
              <a:rPr lang="en-GB"/>
              <a:t>		eg Ethnograph</a:t>
            </a:r>
          </a:p>
          <a:p>
            <a:pPr>
              <a:buFont typeface="Wingdings" pitchFamily="2" charset="2"/>
              <a:buNone/>
            </a:pPr>
            <a:r>
              <a:rPr lang="en-GB"/>
              <a:t>		</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11970"/>
                                        </p:tgtEl>
                                        <p:attrNameLst>
                                          <p:attrName>style.visibility</p:attrName>
                                        </p:attrNameLst>
                                      </p:cBhvr>
                                      <p:to>
                                        <p:strVal val="visible"/>
                                      </p:to>
                                    </p:set>
                                    <p:animEffect transition="in" filter="fade">
                                      <p:cBhvr>
                                        <p:cTn id="7" dur="2000"/>
                                        <p:tgtEl>
                                          <p:spTgt spid="21197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11971"/>
                                        </p:tgtEl>
                                        <p:attrNameLst>
                                          <p:attrName>style.visibility</p:attrName>
                                        </p:attrNameLst>
                                      </p:cBhvr>
                                      <p:to>
                                        <p:strVal val="visible"/>
                                      </p:to>
                                    </p:set>
                                    <p:animEffect transition="in" filter="fade">
                                      <p:cBhvr>
                                        <p:cTn id="10" dur="2000"/>
                                        <p:tgtEl>
                                          <p:spTgt spid="21197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1970" grpId="0"/>
      <p:bldP spid="211971" grpId="0"/>
    </p:bldLst>
  </p:timing>
</p:sld>
</file>

<file path=ppt/slides/slide13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Footer Placeholder 4"/>
          <p:cNvSpPr>
            <a:spLocks noGrp="1"/>
          </p:cNvSpPr>
          <p:nvPr>
            <p:ph type="ftr" sz="quarter" idx="11"/>
          </p:nvPr>
        </p:nvSpPr>
        <p:spPr/>
        <p:txBody>
          <a:bodyPr/>
          <a:lstStyle/>
          <a:p>
            <a:r>
              <a:rPr lang="en-GB"/>
              <a:t>CH2022</a:t>
            </a:r>
          </a:p>
        </p:txBody>
      </p:sp>
      <p:sp>
        <p:nvSpPr>
          <p:cNvPr id="5" name="Slide Number Placeholder 5"/>
          <p:cNvSpPr>
            <a:spLocks noGrp="1"/>
          </p:cNvSpPr>
          <p:nvPr>
            <p:ph type="sldNum" sz="quarter" idx="12"/>
          </p:nvPr>
        </p:nvSpPr>
        <p:spPr/>
        <p:txBody>
          <a:bodyPr/>
          <a:lstStyle/>
          <a:p>
            <a:fld id="{C9756FEF-254A-4529-A8A7-887D56493787}" type="slidenum">
              <a:rPr lang="en-GB"/>
              <a:pPr/>
              <a:t>135</a:t>
            </a:fld>
            <a:endParaRPr lang="en-GB"/>
          </a:p>
        </p:txBody>
      </p:sp>
      <p:sp>
        <p:nvSpPr>
          <p:cNvPr id="212994" name="Rectangle 1026"/>
          <p:cNvSpPr>
            <a:spLocks noGrp="1" noChangeArrowheads="1"/>
          </p:cNvSpPr>
          <p:nvPr>
            <p:ph type="title"/>
          </p:nvPr>
        </p:nvSpPr>
        <p:spPr/>
        <p:txBody>
          <a:bodyPr/>
          <a:lstStyle/>
          <a:p>
            <a:r>
              <a:rPr lang="en-GB"/>
              <a:t>Stage 3. Deal With Demographic Data</a:t>
            </a:r>
          </a:p>
        </p:txBody>
      </p:sp>
      <p:sp>
        <p:nvSpPr>
          <p:cNvPr id="212995" name="Rectangle 1027"/>
          <p:cNvSpPr>
            <a:spLocks noGrp="1" noChangeArrowheads="1"/>
          </p:cNvSpPr>
          <p:nvPr>
            <p:ph type="body" idx="1"/>
          </p:nvPr>
        </p:nvSpPr>
        <p:spPr>
          <a:xfrm>
            <a:off x="1143000" y="1752600"/>
            <a:ext cx="7772400" cy="4114800"/>
          </a:xfrm>
        </p:spPr>
        <p:txBody>
          <a:bodyPr/>
          <a:lstStyle/>
          <a:p>
            <a:pPr>
              <a:lnSpc>
                <a:spcPct val="90000"/>
              </a:lnSpc>
            </a:pPr>
            <a:r>
              <a:rPr lang="en-GB"/>
              <a:t>Most qualitative studies include some quantitative data (eg age, gender)</a:t>
            </a:r>
          </a:p>
          <a:p>
            <a:pPr>
              <a:lnSpc>
                <a:spcPct val="90000"/>
              </a:lnSpc>
            </a:pPr>
            <a:r>
              <a:rPr lang="en-GB"/>
              <a:t>Interval/ratio data (eg age): mean/median, range, standard deviation</a:t>
            </a:r>
          </a:p>
          <a:p>
            <a:pPr>
              <a:lnSpc>
                <a:spcPct val="90000"/>
              </a:lnSpc>
            </a:pPr>
            <a:r>
              <a:rPr lang="en-GB"/>
              <a:t>Nominal data (eg gender, grade,): mode, frequencies</a:t>
            </a:r>
          </a:p>
          <a:p>
            <a:pPr>
              <a:lnSpc>
                <a:spcPct val="90000"/>
              </a:lnSpc>
            </a:pPr>
            <a:r>
              <a:rPr lang="en-GB"/>
              <a:t>Think about how best to display this data (eg table, bar chart, pie chart)</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12994"/>
                                        </p:tgtEl>
                                        <p:attrNameLst>
                                          <p:attrName>style.visibility</p:attrName>
                                        </p:attrNameLst>
                                      </p:cBhvr>
                                      <p:to>
                                        <p:strVal val="visible"/>
                                      </p:to>
                                    </p:set>
                                    <p:animEffect transition="in" filter="fade">
                                      <p:cBhvr>
                                        <p:cTn id="7" dur="2000"/>
                                        <p:tgtEl>
                                          <p:spTgt spid="21299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12995"/>
                                        </p:tgtEl>
                                        <p:attrNameLst>
                                          <p:attrName>style.visibility</p:attrName>
                                        </p:attrNameLst>
                                      </p:cBhvr>
                                      <p:to>
                                        <p:strVal val="visible"/>
                                      </p:to>
                                    </p:set>
                                    <p:animEffect transition="in" filter="fade">
                                      <p:cBhvr>
                                        <p:cTn id="10" dur="2000"/>
                                        <p:tgtEl>
                                          <p:spTgt spid="21299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2994" grpId="0"/>
      <p:bldP spid="212995" grpId="0"/>
    </p:bldLst>
  </p:timing>
</p:sld>
</file>

<file path=ppt/slides/slide13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Footer Placeholder 4"/>
          <p:cNvSpPr>
            <a:spLocks noGrp="1"/>
          </p:cNvSpPr>
          <p:nvPr>
            <p:ph type="ftr" sz="quarter" idx="11"/>
          </p:nvPr>
        </p:nvSpPr>
        <p:spPr/>
        <p:txBody>
          <a:bodyPr/>
          <a:lstStyle/>
          <a:p>
            <a:r>
              <a:rPr lang="en-GB"/>
              <a:t>CH2022</a:t>
            </a:r>
          </a:p>
        </p:txBody>
      </p:sp>
      <p:sp>
        <p:nvSpPr>
          <p:cNvPr id="5" name="Slide Number Placeholder 5"/>
          <p:cNvSpPr>
            <a:spLocks noGrp="1"/>
          </p:cNvSpPr>
          <p:nvPr>
            <p:ph type="sldNum" sz="quarter" idx="12"/>
          </p:nvPr>
        </p:nvSpPr>
        <p:spPr/>
        <p:txBody>
          <a:bodyPr/>
          <a:lstStyle/>
          <a:p>
            <a:fld id="{F2FD1B6D-82B1-44DC-84F6-7A514FAD94EC}" type="slidenum">
              <a:rPr lang="en-GB"/>
              <a:pPr/>
              <a:t>136</a:t>
            </a:fld>
            <a:endParaRPr lang="en-GB"/>
          </a:p>
        </p:txBody>
      </p:sp>
      <p:sp>
        <p:nvSpPr>
          <p:cNvPr id="214018" name="Rectangle 2"/>
          <p:cNvSpPr>
            <a:spLocks noGrp="1" noChangeArrowheads="1"/>
          </p:cNvSpPr>
          <p:nvPr>
            <p:ph type="title"/>
          </p:nvPr>
        </p:nvSpPr>
        <p:spPr/>
        <p:txBody>
          <a:bodyPr/>
          <a:lstStyle/>
          <a:p>
            <a:r>
              <a:rPr lang="en-GB"/>
              <a:t>Stage 4. Carry Out Your Qualitative Analysis</a:t>
            </a:r>
          </a:p>
        </p:txBody>
      </p:sp>
      <p:sp>
        <p:nvSpPr>
          <p:cNvPr id="214019" name="Rectangle 3"/>
          <p:cNvSpPr>
            <a:spLocks noGrp="1" noChangeArrowheads="1"/>
          </p:cNvSpPr>
          <p:nvPr>
            <p:ph type="body" idx="1"/>
          </p:nvPr>
        </p:nvSpPr>
        <p:spPr/>
        <p:txBody>
          <a:bodyPr/>
          <a:lstStyle/>
          <a:p>
            <a:r>
              <a:rPr lang="en-GB" dirty="0"/>
              <a:t>Content analysis</a:t>
            </a:r>
          </a:p>
          <a:p>
            <a:r>
              <a:rPr lang="en-GB" dirty="0"/>
              <a:t>Thematic analysis</a:t>
            </a:r>
          </a:p>
          <a:p>
            <a:r>
              <a:rPr lang="en-GB" dirty="0"/>
              <a:t>(Analysis of focus group data)</a:t>
            </a:r>
          </a:p>
          <a:p>
            <a:r>
              <a:rPr lang="en-GB" dirty="0"/>
              <a:t>‘Methodology specific analyses’ </a:t>
            </a:r>
            <a:r>
              <a:rPr lang="en-GB" dirty="0" err="1"/>
              <a:t>eg</a:t>
            </a:r>
            <a:r>
              <a:rPr lang="en-GB" dirty="0"/>
              <a:t> discourse analysis, grounded theory, narrative analysis</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14018"/>
                                        </p:tgtEl>
                                        <p:attrNameLst>
                                          <p:attrName>style.visibility</p:attrName>
                                        </p:attrNameLst>
                                      </p:cBhvr>
                                      <p:to>
                                        <p:strVal val="visible"/>
                                      </p:to>
                                    </p:set>
                                    <p:animEffect transition="in" filter="fade">
                                      <p:cBhvr>
                                        <p:cTn id="7" dur="2000"/>
                                        <p:tgtEl>
                                          <p:spTgt spid="21401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14019"/>
                                        </p:tgtEl>
                                        <p:attrNameLst>
                                          <p:attrName>style.visibility</p:attrName>
                                        </p:attrNameLst>
                                      </p:cBhvr>
                                      <p:to>
                                        <p:strVal val="visible"/>
                                      </p:to>
                                    </p:set>
                                    <p:animEffect transition="in" filter="fade">
                                      <p:cBhvr>
                                        <p:cTn id="10" dur="2000"/>
                                        <p:tgtEl>
                                          <p:spTgt spid="2140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4018" grpId="0"/>
      <p:bldP spid="214019" grpId="0"/>
    </p:bldLst>
  </p:timing>
</p:sld>
</file>

<file path=ppt/slides/slide13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Footer Placeholder 4"/>
          <p:cNvSpPr>
            <a:spLocks noGrp="1"/>
          </p:cNvSpPr>
          <p:nvPr>
            <p:ph type="ftr" sz="quarter" idx="11"/>
          </p:nvPr>
        </p:nvSpPr>
        <p:spPr/>
        <p:txBody>
          <a:bodyPr/>
          <a:lstStyle/>
          <a:p>
            <a:r>
              <a:rPr lang="en-GB"/>
              <a:t>CH2022</a:t>
            </a:r>
          </a:p>
        </p:txBody>
      </p:sp>
      <p:sp>
        <p:nvSpPr>
          <p:cNvPr id="5" name="Slide Number Placeholder 5"/>
          <p:cNvSpPr>
            <a:spLocks noGrp="1"/>
          </p:cNvSpPr>
          <p:nvPr>
            <p:ph type="sldNum" sz="quarter" idx="12"/>
          </p:nvPr>
        </p:nvSpPr>
        <p:spPr/>
        <p:txBody>
          <a:bodyPr/>
          <a:lstStyle/>
          <a:p>
            <a:fld id="{D5202615-A11B-48EB-94F5-B9FD86E37160}" type="slidenum">
              <a:rPr lang="en-GB"/>
              <a:pPr/>
              <a:t>137</a:t>
            </a:fld>
            <a:endParaRPr lang="en-GB"/>
          </a:p>
        </p:txBody>
      </p:sp>
      <p:sp>
        <p:nvSpPr>
          <p:cNvPr id="215042" name="Rectangle 2"/>
          <p:cNvSpPr>
            <a:spLocks noGrp="1" noChangeArrowheads="1"/>
          </p:cNvSpPr>
          <p:nvPr>
            <p:ph type="title"/>
          </p:nvPr>
        </p:nvSpPr>
        <p:spPr>
          <a:xfrm>
            <a:off x="1143000" y="228600"/>
            <a:ext cx="7772400" cy="1143000"/>
          </a:xfrm>
        </p:spPr>
        <p:txBody>
          <a:bodyPr/>
          <a:lstStyle/>
          <a:p>
            <a:r>
              <a:rPr lang="en-GB"/>
              <a:t>A. Content Analysis</a:t>
            </a:r>
          </a:p>
        </p:txBody>
      </p:sp>
      <p:sp>
        <p:nvSpPr>
          <p:cNvPr id="215043" name="Rectangle 3"/>
          <p:cNvSpPr>
            <a:spLocks noGrp="1" noChangeArrowheads="1"/>
          </p:cNvSpPr>
          <p:nvPr>
            <p:ph type="body" idx="1"/>
          </p:nvPr>
        </p:nvSpPr>
        <p:spPr>
          <a:xfrm>
            <a:off x="1187450" y="1906588"/>
            <a:ext cx="7772400" cy="4114800"/>
          </a:xfrm>
        </p:spPr>
        <p:txBody>
          <a:bodyPr/>
          <a:lstStyle/>
          <a:p>
            <a:pPr>
              <a:buFont typeface="Wingdings" pitchFamily="2" charset="2"/>
              <a:buNone/>
            </a:pPr>
            <a:r>
              <a:rPr lang="en-GB" sz="2500"/>
              <a:t>WHAT IS IT?</a:t>
            </a:r>
          </a:p>
          <a:p>
            <a:r>
              <a:rPr lang="en-GB" sz="2500"/>
              <a:t>Sections of text classified into a number of content categories</a:t>
            </a:r>
          </a:p>
          <a:p>
            <a:r>
              <a:rPr lang="en-GB" sz="2500"/>
              <a:t>Summarises data</a:t>
            </a:r>
          </a:p>
          <a:p>
            <a:r>
              <a:rPr lang="en-GB" sz="2500"/>
              <a:t>Can be done through counting OR textual analysis</a:t>
            </a:r>
          </a:p>
          <a:p>
            <a:r>
              <a:rPr lang="en-GB" sz="2500"/>
              <a:t>Usually seen as realist/positivist type of research (so not good/useful in some circumstances eg unique experience/perspective/context)</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15042"/>
                                        </p:tgtEl>
                                        <p:attrNameLst>
                                          <p:attrName>style.visibility</p:attrName>
                                        </p:attrNameLst>
                                      </p:cBhvr>
                                      <p:to>
                                        <p:strVal val="visible"/>
                                      </p:to>
                                    </p:set>
                                    <p:animEffect transition="in" filter="fade">
                                      <p:cBhvr>
                                        <p:cTn id="7" dur="2000"/>
                                        <p:tgtEl>
                                          <p:spTgt spid="21504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15043"/>
                                        </p:tgtEl>
                                        <p:attrNameLst>
                                          <p:attrName>style.visibility</p:attrName>
                                        </p:attrNameLst>
                                      </p:cBhvr>
                                      <p:to>
                                        <p:strVal val="visible"/>
                                      </p:to>
                                    </p:set>
                                    <p:animEffect transition="in" filter="fade">
                                      <p:cBhvr>
                                        <p:cTn id="10" dur="2000"/>
                                        <p:tgtEl>
                                          <p:spTgt spid="21504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5042" grpId="0"/>
      <p:bldP spid="215043" grpId="0"/>
    </p:bldLst>
  </p:timing>
</p:sld>
</file>

<file path=ppt/slides/slide13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Footer Placeholder 4"/>
          <p:cNvSpPr>
            <a:spLocks noGrp="1"/>
          </p:cNvSpPr>
          <p:nvPr>
            <p:ph type="ftr" sz="quarter" idx="11"/>
          </p:nvPr>
        </p:nvSpPr>
        <p:spPr/>
        <p:txBody>
          <a:bodyPr/>
          <a:lstStyle/>
          <a:p>
            <a:r>
              <a:rPr lang="en-GB"/>
              <a:t>CH2022</a:t>
            </a:r>
          </a:p>
        </p:txBody>
      </p:sp>
      <p:sp>
        <p:nvSpPr>
          <p:cNvPr id="5" name="Slide Number Placeholder 5"/>
          <p:cNvSpPr>
            <a:spLocks noGrp="1"/>
          </p:cNvSpPr>
          <p:nvPr>
            <p:ph type="sldNum" sz="quarter" idx="12"/>
          </p:nvPr>
        </p:nvSpPr>
        <p:spPr/>
        <p:txBody>
          <a:bodyPr/>
          <a:lstStyle/>
          <a:p>
            <a:fld id="{F6A31680-6A9B-426C-94D5-356221B89E42}" type="slidenum">
              <a:rPr lang="en-GB"/>
              <a:pPr/>
              <a:t>138</a:t>
            </a:fld>
            <a:endParaRPr lang="en-GB"/>
          </a:p>
        </p:txBody>
      </p:sp>
      <p:sp>
        <p:nvSpPr>
          <p:cNvPr id="216066" name="Rectangle 2"/>
          <p:cNvSpPr>
            <a:spLocks noGrp="1" noChangeArrowheads="1"/>
          </p:cNvSpPr>
          <p:nvPr>
            <p:ph type="title"/>
          </p:nvPr>
        </p:nvSpPr>
        <p:spPr>
          <a:xfrm>
            <a:off x="1143000" y="228600"/>
            <a:ext cx="7772400" cy="1143000"/>
          </a:xfrm>
        </p:spPr>
        <p:txBody>
          <a:bodyPr/>
          <a:lstStyle/>
          <a:p>
            <a:r>
              <a:rPr lang="en-GB"/>
              <a:t>A. Content Analysis</a:t>
            </a:r>
          </a:p>
        </p:txBody>
      </p:sp>
      <p:sp>
        <p:nvSpPr>
          <p:cNvPr id="216067" name="Rectangle 3"/>
          <p:cNvSpPr>
            <a:spLocks noGrp="1" noChangeArrowheads="1"/>
          </p:cNvSpPr>
          <p:nvPr>
            <p:ph type="body" idx="1"/>
          </p:nvPr>
        </p:nvSpPr>
        <p:spPr>
          <a:xfrm>
            <a:off x="1042988" y="1676400"/>
            <a:ext cx="7772400" cy="5181600"/>
          </a:xfrm>
        </p:spPr>
        <p:txBody>
          <a:bodyPr/>
          <a:lstStyle/>
          <a:p>
            <a:pPr>
              <a:lnSpc>
                <a:spcPct val="80000"/>
              </a:lnSpc>
              <a:buFont typeface="Wingdings" pitchFamily="2" charset="2"/>
              <a:buNone/>
            </a:pPr>
            <a:r>
              <a:rPr lang="en-GB" sz="2800" dirty="0"/>
              <a:t>HOW DO YOU DO IT? (after Robson 2013)</a:t>
            </a:r>
          </a:p>
          <a:p>
            <a:pPr>
              <a:lnSpc>
                <a:spcPct val="80000"/>
              </a:lnSpc>
            </a:pPr>
            <a:r>
              <a:rPr lang="en-GB" sz="2800" dirty="0"/>
              <a:t>Generate data (usually observation, analysis of documentation or questionnaires)</a:t>
            </a:r>
          </a:p>
          <a:p>
            <a:pPr>
              <a:lnSpc>
                <a:spcPct val="80000"/>
              </a:lnSpc>
            </a:pPr>
            <a:r>
              <a:rPr lang="en-GB" sz="2800" dirty="0"/>
              <a:t>Choose recording unit of analysis (</a:t>
            </a:r>
            <a:r>
              <a:rPr lang="en-GB" sz="2800" dirty="0" err="1"/>
              <a:t>ie</a:t>
            </a:r>
            <a:r>
              <a:rPr lang="en-GB" sz="2800" dirty="0"/>
              <a:t> use of individual word or phrase, or semantic [‘meaning’] category)</a:t>
            </a:r>
          </a:p>
          <a:p>
            <a:pPr>
              <a:lnSpc>
                <a:spcPct val="80000"/>
              </a:lnSpc>
            </a:pPr>
            <a:r>
              <a:rPr lang="en-GB" sz="2800" dirty="0"/>
              <a:t>Select categories for analysis (usually subject matter).  </a:t>
            </a:r>
          </a:p>
          <a:p>
            <a:pPr>
              <a:lnSpc>
                <a:spcPct val="80000"/>
              </a:lnSpc>
            </a:pPr>
            <a:r>
              <a:rPr lang="en-GB" sz="2800" dirty="0"/>
              <a:t>State explicitly what you are looking for in making categorisations (</a:t>
            </a:r>
            <a:r>
              <a:rPr lang="en-GB" sz="2800" dirty="0" err="1"/>
              <a:t>ie</a:t>
            </a:r>
            <a:r>
              <a:rPr lang="en-GB" sz="2800" dirty="0"/>
              <a:t> define categories)</a:t>
            </a:r>
          </a:p>
          <a:p>
            <a:pPr>
              <a:lnSpc>
                <a:spcPct val="80000"/>
              </a:lnSpc>
            </a:pPr>
            <a:r>
              <a:rPr lang="en-GB" sz="2800" dirty="0"/>
              <a:t>Read through one or two documents.  Note in margin where categories occur</a:t>
            </a:r>
          </a:p>
          <a:p>
            <a:pPr>
              <a:lnSpc>
                <a:spcPct val="80000"/>
              </a:lnSpc>
            </a:pPr>
            <a:endParaRPr lang="en-GB" sz="2800" dirty="0"/>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16066"/>
                                        </p:tgtEl>
                                        <p:attrNameLst>
                                          <p:attrName>style.visibility</p:attrName>
                                        </p:attrNameLst>
                                      </p:cBhvr>
                                      <p:to>
                                        <p:strVal val="visible"/>
                                      </p:to>
                                    </p:set>
                                    <p:animEffect transition="in" filter="fade">
                                      <p:cBhvr>
                                        <p:cTn id="7" dur="2000"/>
                                        <p:tgtEl>
                                          <p:spTgt spid="21606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16067"/>
                                        </p:tgtEl>
                                        <p:attrNameLst>
                                          <p:attrName>style.visibility</p:attrName>
                                        </p:attrNameLst>
                                      </p:cBhvr>
                                      <p:to>
                                        <p:strVal val="visible"/>
                                      </p:to>
                                    </p:set>
                                    <p:animEffect transition="in" filter="fade">
                                      <p:cBhvr>
                                        <p:cTn id="10" dur="2000"/>
                                        <p:tgtEl>
                                          <p:spTgt spid="21606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6066" grpId="0"/>
      <p:bldP spid="216067" grpId="0"/>
    </p:bldLst>
  </p:timing>
</p:sld>
</file>

<file path=ppt/slides/slide13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Footer Placeholder 4"/>
          <p:cNvSpPr>
            <a:spLocks noGrp="1"/>
          </p:cNvSpPr>
          <p:nvPr>
            <p:ph type="ftr" sz="quarter" idx="11"/>
          </p:nvPr>
        </p:nvSpPr>
        <p:spPr/>
        <p:txBody>
          <a:bodyPr/>
          <a:lstStyle/>
          <a:p>
            <a:r>
              <a:rPr lang="en-GB"/>
              <a:t>CH2022</a:t>
            </a:r>
          </a:p>
        </p:txBody>
      </p:sp>
      <p:sp>
        <p:nvSpPr>
          <p:cNvPr id="5" name="Slide Number Placeholder 5"/>
          <p:cNvSpPr>
            <a:spLocks noGrp="1"/>
          </p:cNvSpPr>
          <p:nvPr>
            <p:ph type="sldNum" sz="quarter" idx="12"/>
          </p:nvPr>
        </p:nvSpPr>
        <p:spPr/>
        <p:txBody>
          <a:bodyPr/>
          <a:lstStyle/>
          <a:p>
            <a:fld id="{0F765682-48C3-4B39-8FDF-1319539EB4B5}" type="slidenum">
              <a:rPr lang="en-GB"/>
              <a:pPr/>
              <a:t>139</a:t>
            </a:fld>
            <a:endParaRPr lang="en-GB"/>
          </a:p>
        </p:txBody>
      </p:sp>
      <p:sp>
        <p:nvSpPr>
          <p:cNvPr id="217090" name="Rectangle 2"/>
          <p:cNvSpPr>
            <a:spLocks noGrp="1" noChangeArrowheads="1"/>
          </p:cNvSpPr>
          <p:nvPr>
            <p:ph type="title"/>
          </p:nvPr>
        </p:nvSpPr>
        <p:spPr>
          <a:xfrm>
            <a:off x="1143000" y="0"/>
            <a:ext cx="7772400" cy="990600"/>
          </a:xfrm>
        </p:spPr>
        <p:txBody>
          <a:bodyPr/>
          <a:lstStyle/>
          <a:p>
            <a:r>
              <a:rPr lang="en-GB"/>
              <a:t>Content Analysis  </a:t>
            </a:r>
            <a:r>
              <a:rPr lang="en-GB" sz="1200"/>
              <a:t>(Cont.) </a:t>
            </a:r>
          </a:p>
        </p:txBody>
      </p:sp>
      <p:sp>
        <p:nvSpPr>
          <p:cNvPr id="217091" name="Rectangle 3"/>
          <p:cNvSpPr>
            <a:spLocks noGrp="1" noChangeArrowheads="1"/>
          </p:cNvSpPr>
          <p:nvPr>
            <p:ph type="body" idx="1"/>
          </p:nvPr>
        </p:nvSpPr>
        <p:spPr>
          <a:xfrm>
            <a:off x="1042988" y="1628775"/>
            <a:ext cx="7772400" cy="5715000"/>
          </a:xfrm>
        </p:spPr>
        <p:txBody>
          <a:bodyPr/>
          <a:lstStyle/>
          <a:p>
            <a:pPr>
              <a:lnSpc>
                <a:spcPct val="80000"/>
              </a:lnSpc>
              <a:buFont typeface="Wingdings" pitchFamily="2" charset="2"/>
              <a:buNone/>
            </a:pPr>
            <a:r>
              <a:rPr lang="en-GB" sz="2200" dirty="0"/>
              <a:t>HOW DO YOU DO IT? Read a few more documents.  Review choice of categories.  Think about: similar, irrelevant and important categories</a:t>
            </a:r>
          </a:p>
          <a:p>
            <a:pPr>
              <a:lnSpc>
                <a:spcPct val="80000"/>
              </a:lnSpc>
            </a:pPr>
            <a:r>
              <a:rPr lang="en-GB" sz="2200" dirty="0"/>
              <a:t>Think about how to demonstrate rigour in your choice of categories and coding (</a:t>
            </a:r>
            <a:r>
              <a:rPr lang="en-GB" sz="2200" dirty="0" err="1"/>
              <a:t>eg</a:t>
            </a:r>
            <a:r>
              <a:rPr lang="en-GB" sz="2200" dirty="0"/>
              <a:t> reliability)</a:t>
            </a:r>
          </a:p>
          <a:p>
            <a:pPr>
              <a:lnSpc>
                <a:spcPct val="80000"/>
              </a:lnSpc>
            </a:pPr>
            <a:r>
              <a:rPr lang="en-GB" sz="2200" dirty="0"/>
              <a:t>Produce ‘master’ list of categories</a:t>
            </a:r>
          </a:p>
          <a:p>
            <a:pPr>
              <a:lnSpc>
                <a:spcPct val="80000"/>
              </a:lnSpc>
            </a:pPr>
            <a:r>
              <a:rPr lang="en-GB" sz="2200" dirty="0"/>
              <a:t>Look for and mark all occurrences of categories in your data</a:t>
            </a:r>
          </a:p>
          <a:p>
            <a:pPr>
              <a:lnSpc>
                <a:spcPct val="80000"/>
              </a:lnSpc>
            </a:pPr>
            <a:r>
              <a:rPr lang="en-GB" sz="2200" dirty="0"/>
              <a:t>Collect together in different files all incidences of your codes, either using photocopies and scissors, or word processing files.</a:t>
            </a:r>
          </a:p>
          <a:p>
            <a:pPr>
              <a:lnSpc>
                <a:spcPct val="80000"/>
              </a:lnSpc>
            </a:pPr>
            <a:r>
              <a:rPr lang="en-GB" sz="2200" dirty="0"/>
              <a:t>Either I) count (if interested in occurrence or number of people using it) or II) look at range/type of examples (if interested in breadth, illustrative examples)</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17090"/>
                                        </p:tgtEl>
                                        <p:attrNameLst>
                                          <p:attrName>style.visibility</p:attrName>
                                        </p:attrNameLst>
                                      </p:cBhvr>
                                      <p:to>
                                        <p:strVal val="visible"/>
                                      </p:to>
                                    </p:set>
                                    <p:animEffect transition="in" filter="fade">
                                      <p:cBhvr>
                                        <p:cTn id="7" dur="2000"/>
                                        <p:tgtEl>
                                          <p:spTgt spid="21709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17091"/>
                                        </p:tgtEl>
                                        <p:attrNameLst>
                                          <p:attrName>style.visibility</p:attrName>
                                        </p:attrNameLst>
                                      </p:cBhvr>
                                      <p:to>
                                        <p:strVal val="visible"/>
                                      </p:to>
                                    </p:set>
                                    <p:animEffect transition="in" filter="fade">
                                      <p:cBhvr>
                                        <p:cTn id="10" dur="2000"/>
                                        <p:tgtEl>
                                          <p:spTgt spid="21709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7090" grpId="0"/>
      <p:bldP spid="217091" grpId="0"/>
    </p:bldLst>
  </p:timing>
</p:sld>
</file>

<file path=ppt/slides/slide14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Footer Placeholder 5"/>
          <p:cNvSpPr>
            <a:spLocks noGrp="1"/>
          </p:cNvSpPr>
          <p:nvPr>
            <p:ph type="ftr" sz="quarter" idx="11"/>
          </p:nvPr>
        </p:nvSpPr>
        <p:spPr/>
        <p:txBody>
          <a:bodyPr/>
          <a:lstStyle/>
          <a:p>
            <a:r>
              <a:rPr lang="en-GB"/>
              <a:t>CH2022</a:t>
            </a:r>
          </a:p>
        </p:txBody>
      </p:sp>
      <p:sp>
        <p:nvSpPr>
          <p:cNvPr id="6" name="Slide Number Placeholder 6"/>
          <p:cNvSpPr>
            <a:spLocks noGrp="1"/>
          </p:cNvSpPr>
          <p:nvPr>
            <p:ph type="sldNum" sz="quarter" idx="12"/>
          </p:nvPr>
        </p:nvSpPr>
        <p:spPr/>
        <p:txBody>
          <a:bodyPr/>
          <a:lstStyle/>
          <a:p>
            <a:fld id="{CA6687E6-2ED2-4354-83D4-8B016C10F75A}" type="slidenum">
              <a:rPr lang="en-GB"/>
              <a:pPr/>
              <a:t>140</a:t>
            </a:fld>
            <a:endParaRPr lang="en-GB"/>
          </a:p>
        </p:txBody>
      </p:sp>
      <p:sp>
        <p:nvSpPr>
          <p:cNvPr id="218114" name="Rectangle 2"/>
          <p:cNvSpPr>
            <a:spLocks noGrp="1" noChangeArrowheads="1"/>
          </p:cNvSpPr>
          <p:nvPr>
            <p:ph type="title"/>
          </p:nvPr>
        </p:nvSpPr>
        <p:spPr/>
        <p:txBody>
          <a:bodyPr/>
          <a:lstStyle/>
          <a:p>
            <a:r>
              <a:rPr lang="en-GB"/>
              <a:t>A. Content Analysis: Pros And Cons</a:t>
            </a:r>
          </a:p>
        </p:txBody>
      </p:sp>
      <p:sp>
        <p:nvSpPr>
          <p:cNvPr id="218115" name="Rectangle 3"/>
          <p:cNvSpPr>
            <a:spLocks noGrp="1" noChangeArrowheads="1"/>
          </p:cNvSpPr>
          <p:nvPr>
            <p:ph type="body" sz="half" idx="1"/>
          </p:nvPr>
        </p:nvSpPr>
        <p:spPr>
          <a:xfrm>
            <a:off x="1370013" y="1827213"/>
            <a:ext cx="3586162" cy="4114800"/>
          </a:xfrm>
        </p:spPr>
        <p:txBody>
          <a:bodyPr/>
          <a:lstStyle/>
          <a:p>
            <a:pPr>
              <a:buFont typeface="Wingdings" pitchFamily="2" charset="2"/>
              <a:buNone/>
            </a:pPr>
            <a:r>
              <a:rPr lang="en-GB" sz="2500"/>
              <a:t>PROS</a:t>
            </a:r>
          </a:p>
          <a:p>
            <a:r>
              <a:rPr lang="en-GB" sz="2500"/>
              <a:t>Quick</a:t>
            </a:r>
          </a:p>
          <a:p>
            <a:r>
              <a:rPr lang="en-GB" sz="2500"/>
              <a:t>Relatively easy</a:t>
            </a:r>
          </a:p>
          <a:p>
            <a:r>
              <a:rPr lang="en-GB" sz="2500"/>
              <a:t>Obvious and easy to follow</a:t>
            </a:r>
          </a:p>
        </p:txBody>
      </p:sp>
      <p:sp>
        <p:nvSpPr>
          <p:cNvPr id="218116" name="Rectangle 4"/>
          <p:cNvSpPr>
            <a:spLocks noGrp="1" noChangeArrowheads="1"/>
          </p:cNvSpPr>
          <p:nvPr>
            <p:ph type="body" sz="half" idx="2"/>
          </p:nvPr>
        </p:nvSpPr>
        <p:spPr>
          <a:xfrm>
            <a:off x="5097463" y="1827213"/>
            <a:ext cx="3586162" cy="4114800"/>
          </a:xfrm>
        </p:spPr>
        <p:txBody>
          <a:bodyPr/>
          <a:lstStyle/>
          <a:p>
            <a:pPr>
              <a:buFont typeface="Wingdings" pitchFamily="2" charset="2"/>
              <a:buNone/>
            </a:pPr>
            <a:r>
              <a:rPr lang="en-GB" sz="2400" dirty="0"/>
              <a:t>CONS</a:t>
            </a:r>
          </a:p>
          <a:p>
            <a:r>
              <a:rPr lang="en-GB" sz="2400" dirty="0"/>
              <a:t>Superficial and uninteresting</a:t>
            </a:r>
          </a:p>
          <a:p>
            <a:r>
              <a:rPr lang="en-GB" sz="2400" dirty="0"/>
              <a:t>Doesn’t relate to/use theory</a:t>
            </a:r>
          </a:p>
          <a:p>
            <a:r>
              <a:rPr lang="en-GB" sz="2400" dirty="0"/>
              <a:t>‘Codified common sense’ (Robson 2013: 275) (so doesn’t permit multiple perspectives)</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18114"/>
                                        </p:tgtEl>
                                        <p:attrNameLst>
                                          <p:attrName>style.visibility</p:attrName>
                                        </p:attrNameLst>
                                      </p:cBhvr>
                                      <p:to>
                                        <p:strVal val="visible"/>
                                      </p:to>
                                    </p:set>
                                    <p:animEffect transition="in" filter="fade">
                                      <p:cBhvr>
                                        <p:cTn id="7" dur="2000"/>
                                        <p:tgtEl>
                                          <p:spTgt spid="21811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18115"/>
                                        </p:tgtEl>
                                        <p:attrNameLst>
                                          <p:attrName>style.visibility</p:attrName>
                                        </p:attrNameLst>
                                      </p:cBhvr>
                                      <p:to>
                                        <p:strVal val="visible"/>
                                      </p:to>
                                    </p:set>
                                    <p:animEffect transition="in" filter="fade">
                                      <p:cBhvr>
                                        <p:cTn id="10" dur="2000"/>
                                        <p:tgtEl>
                                          <p:spTgt spid="218115"/>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218116"/>
                                        </p:tgtEl>
                                        <p:attrNameLst>
                                          <p:attrName>style.visibility</p:attrName>
                                        </p:attrNameLst>
                                      </p:cBhvr>
                                      <p:to>
                                        <p:strVal val="visible"/>
                                      </p:to>
                                    </p:set>
                                    <p:animEffect transition="in" filter="fade">
                                      <p:cBhvr>
                                        <p:cTn id="13" dur="2000"/>
                                        <p:tgtEl>
                                          <p:spTgt spid="2181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8114" grpId="0"/>
      <p:bldP spid="218115" grpId="0"/>
      <p:bldP spid="218116" grpId="0"/>
    </p:bldLst>
  </p:timing>
</p:sld>
</file>

<file path=ppt/slides/slide14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Footer Placeholder 4"/>
          <p:cNvSpPr>
            <a:spLocks noGrp="1"/>
          </p:cNvSpPr>
          <p:nvPr>
            <p:ph type="ftr" sz="quarter" idx="11"/>
          </p:nvPr>
        </p:nvSpPr>
        <p:spPr/>
        <p:txBody>
          <a:bodyPr/>
          <a:lstStyle/>
          <a:p>
            <a:r>
              <a:rPr lang="en-GB"/>
              <a:t>CH2022</a:t>
            </a:r>
          </a:p>
        </p:txBody>
      </p:sp>
      <p:sp>
        <p:nvSpPr>
          <p:cNvPr id="5" name="Slide Number Placeholder 5"/>
          <p:cNvSpPr>
            <a:spLocks noGrp="1"/>
          </p:cNvSpPr>
          <p:nvPr>
            <p:ph type="sldNum" sz="quarter" idx="12"/>
          </p:nvPr>
        </p:nvSpPr>
        <p:spPr/>
        <p:txBody>
          <a:bodyPr/>
          <a:lstStyle/>
          <a:p>
            <a:fld id="{163A5FC7-CFC7-4700-B718-F6C374AA943C}" type="slidenum">
              <a:rPr lang="en-GB"/>
              <a:pPr/>
              <a:t>141</a:t>
            </a:fld>
            <a:endParaRPr lang="en-GB"/>
          </a:p>
        </p:txBody>
      </p:sp>
      <p:sp>
        <p:nvSpPr>
          <p:cNvPr id="219138" name="Rectangle 2"/>
          <p:cNvSpPr>
            <a:spLocks noGrp="1" noChangeArrowheads="1"/>
          </p:cNvSpPr>
          <p:nvPr>
            <p:ph type="title"/>
          </p:nvPr>
        </p:nvSpPr>
        <p:spPr/>
        <p:txBody>
          <a:bodyPr/>
          <a:lstStyle/>
          <a:p>
            <a:r>
              <a:rPr lang="en-GB"/>
              <a:t>B. Thematic Analysis</a:t>
            </a:r>
          </a:p>
        </p:txBody>
      </p:sp>
      <p:sp>
        <p:nvSpPr>
          <p:cNvPr id="219139" name="Rectangle 3"/>
          <p:cNvSpPr>
            <a:spLocks noGrp="1" noChangeArrowheads="1"/>
          </p:cNvSpPr>
          <p:nvPr>
            <p:ph type="body" idx="1"/>
          </p:nvPr>
        </p:nvSpPr>
        <p:spPr/>
        <p:txBody>
          <a:bodyPr/>
          <a:lstStyle/>
          <a:p>
            <a:pPr>
              <a:lnSpc>
                <a:spcPct val="90000"/>
              </a:lnSpc>
              <a:buFont typeface="Wingdings" pitchFamily="2" charset="2"/>
              <a:buNone/>
            </a:pPr>
            <a:r>
              <a:rPr lang="en-GB" dirty="0"/>
              <a:t>WHAT IS IT?</a:t>
            </a:r>
          </a:p>
          <a:p>
            <a:pPr>
              <a:lnSpc>
                <a:spcPct val="90000"/>
              </a:lnSpc>
            </a:pPr>
            <a:r>
              <a:rPr lang="en-GB" dirty="0"/>
              <a:t>Describes and organises data</a:t>
            </a:r>
          </a:p>
          <a:p>
            <a:pPr>
              <a:lnSpc>
                <a:spcPct val="90000"/>
              </a:lnSpc>
            </a:pPr>
            <a:r>
              <a:rPr lang="en-GB" dirty="0"/>
              <a:t>Driven by theory (deductive) or data (inductive)</a:t>
            </a:r>
          </a:p>
          <a:p>
            <a:pPr>
              <a:lnSpc>
                <a:spcPct val="90000"/>
              </a:lnSpc>
            </a:pPr>
            <a:r>
              <a:rPr lang="en-GB" dirty="0"/>
              <a:t>Generic term used within many different types of qualitative analytic approaches</a:t>
            </a:r>
          </a:p>
          <a:p>
            <a:pPr>
              <a:lnSpc>
                <a:spcPct val="90000"/>
              </a:lnSpc>
            </a:pPr>
            <a:r>
              <a:rPr lang="en-GB" dirty="0"/>
              <a:t>Can sit anywhere along the ‘positivist/relativist’ continuum</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19138"/>
                                        </p:tgtEl>
                                        <p:attrNameLst>
                                          <p:attrName>style.visibility</p:attrName>
                                        </p:attrNameLst>
                                      </p:cBhvr>
                                      <p:to>
                                        <p:strVal val="visible"/>
                                      </p:to>
                                    </p:set>
                                    <p:animEffect transition="in" filter="fade">
                                      <p:cBhvr>
                                        <p:cTn id="7" dur="2000"/>
                                        <p:tgtEl>
                                          <p:spTgt spid="21913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19139"/>
                                        </p:tgtEl>
                                        <p:attrNameLst>
                                          <p:attrName>style.visibility</p:attrName>
                                        </p:attrNameLst>
                                      </p:cBhvr>
                                      <p:to>
                                        <p:strVal val="visible"/>
                                      </p:to>
                                    </p:set>
                                    <p:animEffect transition="in" filter="fade">
                                      <p:cBhvr>
                                        <p:cTn id="10" dur="2000"/>
                                        <p:tgtEl>
                                          <p:spTgt spid="21913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9138" grpId="0"/>
      <p:bldP spid="219139" grpId="0"/>
    </p:bldLst>
  </p:timing>
</p:sld>
</file>

<file path=ppt/slides/slide14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Footer Placeholder 4"/>
          <p:cNvSpPr>
            <a:spLocks noGrp="1"/>
          </p:cNvSpPr>
          <p:nvPr>
            <p:ph type="ftr" sz="quarter" idx="11"/>
          </p:nvPr>
        </p:nvSpPr>
        <p:spPr/>
        <p:txBody>
          <a:bodyPr/>
          <a:lstStyle/>
          <a:p>
            <a:r>
              <a:rPr lang="en-GB"/>
              <a:t>CH2022</a:t>
            </a:r>
          </a:p>
        </p:txBody>
      </p:sp>
      <p:sp>
        <p:nvSpPr>
          <p:cNvPr id="5" name="Slide Number Placeholder 5"/>
          <p:cNvSpPr>
            <a:spLocks noGrp="1"/>
          </p:cNvSpPr>
          <p:nvPr>
            <p:ph type="sldNum" sz="quarter" idx="12"/>
          </p:nvPr>
        </p:nvSpPr>
        <p:spPr/>
        <p:txBody>
          <a:bodyPr/>
          <a:lstStyle/>
          <a:p>
            <a:fld id="{70F3DDBE-104B-4EEE-96AC-13DB43E2DBB9}" type="slidenum">
              <a:rPr lang="en-GB"/>
              <a:pPr/>
              <a:t>142</a:t>
            </a:fld>
            <a:endParaRPr lang="en-GB"/>
          </a:p>
        </p:txBody>
      </p:sp>
      <p:sp>
        <p:nvSpPr>
          <p:cNvPr id="220162" name="Rectangle 2"/>
          <p:cNvSpPr>
            <a:spLocks noGrp="1" noChangeArrowheads="1"/>
          </p:cNvSpPr>
          <p:nvPr>
            <p:ph type="title"/>
          </p:nvPr>
        </p:nvSpPr>
        <p:spPr>
          <a:xfrm>
            <a:off x="1143000" y="0"/>
            <a:ext cx="7772400" cy="609600"/>
          </a:xfrm>
        </p:spPr>
        <p:txBody>
          <a:bodyPr/>
          <a:lstStyle/>
          <a:p>
            <a:r>
              <a:rPr lang="en-GB" sz="2800"/>
              <a:t>B. Thematic Analysis</a:t>
            </a:r>
            <a:endParaRPr lang="en-GB"/>
          </a:p>
        </p:txBody>
      </p:sp>
      <p:sp>
        <p:nvSpPr>
          <p:cNvPr id="220163" name="Rectangle 3"/>
          <p:cNvSpPr>
            <a:spLocks noGrp="1" noChangeArrowheads="1"/>
          </p:cNvSpPr>
          <p:nvPr>
            <p:ph type="body" idx="1"/>
          </p:nvPr>
        </p:nvSpPr>
        <p:spPr>
          <a:xfrm>
            <a:off x="900113" y="1557338"/>
            <a:ext cx="7772400" cy="5791200"/>
          </a:xfrm>
        </p:spPr>
        <p:txBody>
          <a:bodyPr/>
          <a:lstStyle/>
          <a:p>
            <a:pPr>
              <a:lnSpc>
                <a:spcPct val="90000"/>
              </a:lnSpc>
              <a:buFont typeface="Wingdings" pitchFamily="2" charset="2"/>
              <a:buNone/>
            </a:pPr>
            <a:r>
              <a:rPr lang="en-GB" sz="2100"/>
              <a:t>HOW DO YOU DO IT? (after Smith 1995)</a:t>
            </a:r>
          </a:p>
          <a:p>
            <a:pPr>
              <a:lnSpc>
                <a:spcPct val="90000"/>
              </a:lnSpc>
            </a:pPr>
            <a:r>
              <a:rPr lang="en-GB" sz="2100"/>
              <a:t>Generate data (typically ssi, focus group)</a:t>
            </a:r>
          </a:p>
          <a:p>
            <a:pPr>
              <a:lnSpc>
                <a:spcPct val="90000"/>
              </a:lnSpc>
            </a:pPr>
            <a:r>
              <a:rPr lang="en-GB" sz="2100"/>
              <a:t>Read one transcript a number of times.  In right margin, note: interesting things, significant things, associations, summaries</a:t>
            </a:r>
          </a:p>
          <a:p>
            <a:pPr>
              <a:lnSpc>
                <a:spcPct val="90000"/>
              </a:lnSpc>
            </a:pPr>
            <a:r>
              <a:rPr lang="en-GB" sz="2100"/>
              <a:t>Note (in left margin) key words, emerging code titles</a:t>
            </a:r>
          </a:p>
          <a:p>
            <a:pPr>
              <a:lnSpc>
                <a:spcPct val="90000"/>
              </a:lnSpc>
            </a:pPr>
            <a:r>
              <a:rPr lang="en-GB" sz="2100"/>
              <a:t>Look at emerging codes and think about: similarities and connections, master or subordinate codes, irrelevancies, new or more important ideas emerging from existing codes</a:t>
            </a:r>
          </a:p>
          <a:p>
            <a:pPr>
              <a:lnSpc>
                <a:spcPct val="90000"/>
              </a:lnSpc>
            </a:pPr>
            <a:r>
              <a:rPr lang="en-GB" sz="2100"/>
              <a:t>Produce master list of codes</a:t>
            </a:r>
          </a:p>
          <a:p>
            <a:pPr>
              <a:lnSpc>
                <a:spcPct val="90000"/>
              </a:lnSpc>
            </a:pPr>
            <a:r>
              <a:rPr lang="en-GB" sz="2100"/>
              <a:t>Move to next transcript.  Either a) continue working with master list, adding to and generating new codes or b) produce new master list, read together with previous list and produce consolidated list</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20162"/>
                                        </p:tgtEl>
                                        <p:attrNameLst>
                                          <p:attrName>style.visibility</p:attrName>
                                        </p:attrNameLst>
                                      </p:cBhvr>
                                      <p:to>
                                        <p:strVal val="visible"/>
                                      </p:to>
                                    </p:set>
                                    <p:animEffect transition="in" filter="fade">
                                      <p:cBhvr>
                                        <p:cTn id="7" dur="2000"/>
                                        <p:tgtEl>
                                          <p:spTgt spid="22016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20163"/>
                                        </p:tgtEl>
                                        <p:attrNameLst>
                                          <p:attrName>style.visibility</p:attrName>
                                        </p:attrNameLst>
                                      </p:cBhvr>
                                      <p:to>
                                        <p:strVal val="visible"/>
                                      </p:to>
                                    </p:set>
                                    <p:animEffect transition="in" filter="fade">
                                      <p:cBhvr>
                                        <p:cTn id="10" dur="2000"/>
                                        <p:tgtEl>
                                          <p:spTgt spid="22016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0162" grpId="0"/>
      <p:bldP spid="220163" grpId="0"/>
    </p:bldLst>
  </p:timing>
</p:sld>
</file>

<file path=ppt/slides/slide14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Footer Placeholder 4"/>
          <p:cNvSpPr>
            <a:spLocks noGrp="1"/>
          </p:cNvSpPr>
          <p:nvPr>
            <p:ph type="ftr" sz="quarter" idx="11"/>
          </p:nvPr>
        </p:nvSpPr>
        <p:spPr/>
        <p:txBody>
          <a:bodyPr/>
          <a:lstStyle/>
          <a:p>
            <a:r>
              <a:rPr lang="en-GB"/>
              <a:t>CH2022</a:t>
            </a:r>
          </a:p>
        </p:txBody>
      </p:sp>
      <p:sp>
        <p:nvSpPr>
          <p:cNvPr id="5" name="Slide Number Placeholder 5"/>
          <p:cNvSpPr>
            <a:spLocks noGrp="1"/>
          </p:cNvSpPr>
          <p:nvPr>
            <p:ph type="sldNum" sz="quarter" idx="12"/>
          </p:nvPr>
        </p:nvSpPr>
        <p:spPr/>
        <p:txBody>
          <a:bodyPr/>
          <a:lstStyle/>
          <a:p>
            <a:fld id="{563AF255-C9B2-4FC0-8E84-0BDAA622E8A6}" type="slidenum">
              <a:rPr lang="en-GB"/>
              <a:pPr/>
              <a:t>143</a:t>
            </a:fld>
            <a:endParaRPr lang="en-GB"/>
          </a:p>
        </p:txBody>
      </p:sp>
      <p:sp>
        <p:nvSpPr>
          <p:cNvPr id="221186" name="Rectangle 2"/>
          <p:cNvSpPr>
            <a:spLocks noGrp="1" noChangeArrowheads="1"/>
          </p:cNvSpPr>
          <p:nvPr>
            <p:ph type="title"/>
          </p:nvPr>
        </p:nvSpPr>
        <p:spPr>
          <a:xfrm>
            <a:off x="1143000" y="304800"/>
            <a:ext cx="7772400" cy="685800"/>
          </a:xfrm>
        </p:spPr>
        <p:txBody>
          <a:bodyPr/>
          <a:lstStyle/>
          <a:p>
            <a:r>
              <a:rPr lang="en-GB"/>
              <a:t>B. Thematic Analysis </a:t>
            </a:r>
            <a:r>
              <a:rPr lang="en-GB" sz="1200"/>
              <a:t>(Cont.) </a:t>
            </a:r>
          </a:p>
        </p:txBody>
      </p:sp>
      <p:sp>
        <p:nvSpPr>
          <p:cNvPr id="221187" name="Rectangle 3"/>
          <p:cNvSpPr>
            <a:spLocks noGrp="1" noChangeArrowheads="1"/>
          </p:cNvSpPr>
          <p:nvPr>
            <p:ph type="body" idx="1"/>
          </p:nvPr>
        </p:nvSpPr>
        <p:spPr>
          <a:xfrm>
            <a:off x="1116013" y="1557338"/>
            <a:ext cx="7772400" cy="5867400"/>
          </a:xfrm>
        </p:spPr>
        <p:txBody>
          <a:bodyPr/>
          <a:lstStyle/>
          <a:p>
            <a:pPr>
              <a:buFont typeface="Wingdings" pitchFamily="2" charset="2"/>
              <a:buNone/>
            </a:pPr>
            <a:r>
              <a:rPr lang="en-GB" sz="2100"/>
              <a:t>HOW DO YOU DO IT? (after Smith 1995)</a:t>
            </a:r>
          </a:p>
          <a:p>
            <a:r>
              <a:rPr lang="en-GB" sz="2100"/>
              <a:t>After five or six transcripts: identify themes (more abstract/theoretical), revise previous transcripts and analyse additional transcripts</a:t>
            </a:r>
          </a:p>
          <a:p>
            <a:r>
              <a:rPr lang="en-GB" sz="2100"/>
              <a:t>Collect together in difference files all occurrences of your (codes?)/themes</a:t>
            </a:r>
          </a:p>
          <a:p>
            <a:r>
              <a:rPr lang="en-GB" sz="2100"/>
              <a:t>Re-read data by theme, compare and refine themes. Produce definitive list of themes (as previously)</a:t>
            </a:r>
          </a:p>
          <a:p>
            <a:r>
              <a:rPr lang="en-GB" sz="2100"/>
              <a:t>Carefully define and note down what you mean by each theme</a:t>
            </a:r>
          </a:p>
          <a:p>
            <a:r>
              <a:rPr lang="en-GB" sz="2100"/>
              <a:t>Think about how you will demonstrate rigour in your analysis (eg reliability, dependability, plausibility, reflexivity)</a:t>
            </a:r>
          </a:p>
          <a:p>
            <a:endParaRPr lang="en-GB" sz="2100"/>
          </a:p>
          <a:p>
            <a:pPr>
              <a:buFont typeface="Wingdings" pitchFamily="2" charset="2"/>
              <a:buNone/>
            </a:pPr>
            <a:endParaRPr lang="en-GB" sz="2200"/>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21186"/>
                                        </p:tgtEl>
                                        <p:attrNameLst>
                                          <p:attrName>style.visibility</p:attrName>
                                        </p:attrNameLst>
                                      </p:cBhvr>
                                      <p:to>
                                        <p:strVal val="visible"/>
                                      </p:to>
                                    </p:set>
                                    <p:animEffect transition="in" filter="fade">
                                      <p:cBhvr>
                                        <p:cTn id="7" dur="2000"/>
                                        <p:tgtEl>
                                          <p:spTgt spid="22118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21187"/>
                                        </p:tgtEl>
                                        <p:attrNameLst>
                                          <p:attrName>style.visibility</p:attrName>
                                        </p:attrNameLst>
                                      </p:cBhvr>
                                      <p:to>
                                        <p:strVal val="visible"/>
                                      </p:to>
                                    </p:set>
                                    <p:animEffect transition="in" filter="fade">
                                      <p:cBhvr>
                                        <p:cTn id="10" dur="2000"/>
                                        <p:tgtEl>
                                          <p:spTgt spid="22118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1186" grpId="0"/>
      <p:bldP spid="221187" grpId="0"/>
    </p:bldLst>
  </p:timing>
</p:sld>
</file>

<file path=ppt/slides/slide14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Footer Placeholder 4"/>
          <p:cNvSpPr>
            <a:spLocks noGrp="1"/>
          </p:cNvSpPr>
          <p:nvPr>
            <p:ph type="ftr" sz="quarter" idx="11"/>
          </p:nvPr>
        </p:nvSpPr>
        <p:spPr/>
        <p:txBody>
          <a:bodyPr/>
          <a:lstStyle/>
          <a:p>
            <a:r>
              <a:rPr lang="en-GB"/>
              <a:t>CH2022</a:t>
            </a:r>
          </a:p>
        </p:txBody>
      </p:sp>
      <p:sp>
        <p:nvSpPr>
          <p:cNvPr id="5" name="Slide Number Placeholder 5"/>
          <p:cNvSpPr>
            <a:spLocks noGrp="1"/>
          </p:cNvSpPr>
          <p:nvPr>
            <p:ph type="sldNum" sz="quarter" idx="12"/>
          </p:nvPr>
        </p:nvSpPr>
        <p:spPr/>
        <p:txBody>
          <a:bodyPr/>
          <a:lstStyle/>
          <a:p>
            <a:fld id="{BEEB1925-141E-4D4B-9597-E1C8AC7473A3}" type="slidenum">
              <a:rPr lang="en-GB"/>
              <a:pPr/>
              <a:t>144</a:t>
            </a:fld>
            <a:endParaRPr lang="en-GB"/>
          </a:p>
        </p:txBody>
      </p:sp>
      <p:sp>
        <p:nvSpPr>
          <p:cNvPr id="222210" name="Rectangle 2"/>
          <p:cNvSpPr>
            <a:spLocks noGrp="1" noChangeArrowheads="1"/>
          </p:cNvSpPr>
          <p:nvPr>
            <p:ph type="title"/>
          </p:nvPr>
        </p:nvSpPr>
        <p:spPr>
          <a:xfrm>
            <a:off x="1116013" y="908050"/>
            <a:ext cx="7772400" cy="1143000"/>
          </a:xfrm>
        </p:spPr>
        <p:txBody>
          <a:bodyPr/>
          <a:lstStyle/>
          <a:p>
            <a:r>
              <a:rPr lang="en-GB" sz="3200"/>
              <a:t>Example Of Codes (Categories) Combining To Form Theme</a:t>
            </a:r>
          </a:p>
        </p:txBody>
      </p:sp>
      <p:graphicFrame>
        <p:nvGraphicFramePr>
          <p:cNvPr id="2" name="Diagram 1"/>
          <p:cNvGraphicFramePr/>
          <p:nvPr/>
        </p:nvGraphicFramePr>
        <p:xfrm>
          <a:off x="1219200" y="2754313"/>
          <a:ext cx="7704138" cy="41036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22210"/>
                                        </p:tgtEl>
                                        <p:attrNameLst>
                                          <p:attrName>style.visibility</p:attrName>
                                        </p:attrNameLst>
                                      </p:cBhvr>
                                      <p:to>
                                        <p:strVal val="visible"/>
                                      </p:to>
                                    </p:set>
                                    <p:animEffect transition="in" filter="fade">
                                      <p:cBhvr>
                                        <p:cTn id="7" dur="2000"/>
                                        <p:tgtEl>
                                          <p:spTgt spid="2222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2210" grpId="0"/>
    </p:bldLst>
  </p:timing>
</p:sld>
</file>

<file path=ppt/slides/slide14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Footer Placeholder 5"/>
          <p:cNvSpPr>
            <a:spLocks noGrp="1"/>
          </p:cNvSpPr>
          <p:nvPr>
            <p:ph type="ftr" sz="quarter" idx="11"/>
          </p:nvPr>
        </p:nvSpPr>
        <p:spPr/>
        <p:txBody>
          <a:bodyPr/>
          <a:lstStyle/>
          <a:p>
            <a:r>
              <a:rPr lang="en-GB"/>
              <a:t>CH2022</a:t>
            </a:r>
          </a:p>
        </p:txBody>
      </p:sp>
      <p:sp>
        <p:nvSpPr>
          <p:cNvPr id="6" name="Slide Number Placeholder 6"/>
          <p:cNvSpPr>
            <a:spLocks noGrp="1"/>
          </p:cNvSpPr>
          <p:nvPr>
            <p:ph type="sldNum" sz="quarter" idx="12"/>
          </p:nvPr>
        </p:nvSpPr>
        <p:spPr/>
        <p:txBody>
          <a:bodyPr/>
          <a:lstStyle/>
          <a:p>
            <a:fld id="{D130A961-38BE-42E2-B2F8-C5937C952DAF}" type="slidenum">
              <a:rPr lang="en-GB"/>
              <a:pPr/>
              <a:t>145</a:t>
            </a:fld>
            <a:endParaRPr lang="en-GB"/>
          </a:p>
        </p:txBody>
      </p:sp>
      <p:sp>
        <p:nvSpPr>
          <p:cNvPr id="223234" name="Rectangle 2"/>
          <p:cNvSpPr>
            <a:spLocks noGrp="1" noChangeArrowheads="1"/>
          </p:cNvSpPr>
          <p:nvPr>
            <p:ph type="title"/>
          </p:nvPr>
        </p:nvSpPr>
        <p:spPr>
          <a:xfrm>
            <a:off x="1143000" y="228600"/>
            <a:ext cx="7772400" cy="1143000"/>
          </a:xfrm>
        </p:spPr>
        <p:txBody>
          <a:bodyPr/>
          <a:lstStyle/>
          <a:p>
            <a:r>
              <a:rPr lang="en-GB"/>
              <a:t>B. Thematic Analysis:</a:t>
            </a:r>
            <a:br>
              <a:rPr lang="en-GB"/>
            </a:br>
            <a:r>
              <a:rPr lang="en-GB"/>
              <a:t>Pros And Cons</a:t>
            </a:r>
          </a:p>
        </p:txBody>
      </p:sp>
      <p:sp>
        <p:nvSpPr>
          <p:cNvPr id="223235" name="Rectangle 3"/>
          <p:cNvSpPr>
            <a:spLocks noGrp="1" noChangeArrowheads="1"/>
          </p:cNvSpPr>
          <p:nvPr>
            <p:ph type="body" sz="half" idx="1"/>
          </p:nvPr>
        </p:nvSpPr>
        <p:spPr>
          <a:xfrm>
            <a:off x="2006600" y="1827213"/>
            <a:ext cx="3386138" cy="4083050"/>
          </a:xfrm>
        </p:spPr>
        <p:txBody>
          <a:bodyPr/>
          <a:lstStyle/>
          <a:p>
            <a:pPr>
              <a:lnSpc>
                <a:spcPct val="80000"/>
              </a:lnSpc>
              <a:buFont typeface="Wingdings" pitchFamily="2" charset="2"/>
              <a:buNone/>
            </a:pPr>
            <a:r>
              <a:rPr lang="en-GB" sz="2400" dirty="0">
                <a:solidFill>
                  <a:schemeClr val="accent2"/>
                </a:solidFill>
              </a:rPr>
              <a:t>PROS</a:t>
            </a:r>
          </a:p>
          <a:p>
            <a:pPr>
              <a:lnSpc>
                <a:spcPct val="80000"/>
              </a:lnSpc>
            </a:pPr>
            <a:r>
              <a:rPr lang="en-GB" sz="2400" dirty="0"/>
              <a:t>Provides meaning and organisational structure</a:t>
            </a:r>
          </a:p>
          <a:p>
            <a:pPr>
              <a:lnSpc>
                <a:spcPct val="80000"/>
              </a:lnSpc>
            </a:pPr>
            <a:r>
              <a:rPr lang="en-GB" sz="2400" dirty="0"/>
              <a:t>Rich, insightful, interesting, complex</a:t>
            </a:r>
          </a:p>
          <a:p>
            <a:pPr>
              <a:lnSpc>
                <a:spcPct val="80000"/>
              </a:lnSpc>
            </a:pPr>
            <a:r>
              <a:rPr lang="en-GB" sz="2400" dirty="0"/>
              <a:t>Based in theoretical approach</a:t>
            </a:r>
          </a:p>
          <a:p>
            <a:pPr>
              <a:lnSpc>
                <a:spcPct val="80000"/>
              </a:lnSpc>
            </a:pPr>
            <a:r>
              <a:rPr lang="en-GB" sz="2400" dirty="0"/>
              <a:t>Basis of theory generation</a:t>
            </a:r>
          </a:p>
          <a:p>
            <a:pPr>
              <a:lnSpc>
                <a:spcPct val="80000"/>
              </a:lnSpc>
              <a:buFont typeface="Wingdings" pitchFamily="2" charset="2"/>
              <a:buNone/>
            </a:pPr>
            <a:endParaRPr lang="en-GB" sz="2400" dirty="0"/>
          </a:p>
        </p:txBody>
      </p:sp>
      <p:sp>
        <p:nvSpPr>
          <p:cNvPr id="223236" name="Rectangle 4"/>
          <p:cNvSpPr>
            <a:spLocks noGrp="1" noChangeArrowheads="1"/>
          </p:cNvSpPr>
          <p:nvPr>
            <p:ph type="body" sz="half" idx="2"/>
          </p:nvPr>
        </p:nvSpPr>
        <p:spPr>
          <a:xfrm>
            <a:off x="5334000" y="1773238"/>
            <a:ext cx="3810000" cy="4572000"/>
          </a:xfrm>
        </p:spPr>
        <p:txBody>
          <a:bodyPr/>
          <a:lstStyle/>
          <a:p>
            <a:pPr>
              <a:lnSpc>
                <a:spcPct val="80000"/>
              </a:lnSpc>
              <a:buFont typeface="Wingdings" pitchFamily="2" charset="2"/>
              <a:buNone/>
            </a:pPr>
            <a:r>
              <a:rPr lang="en-GB" sz="2400">
                <a:solidFill>
                  <a:schemeClr val="accent2"/>
                </a:solidFill>
              </a:rPr>
              <a:t>CONS</a:t>
            </a:r>
          </a:p>
          <a:p>
            <a:pPr>
              <a:lnSpc>
                <a:spcPct val="80000"/>
              </a:lnSpc>
            </a:pPr>
            <a:r>
              <a:rPr lang="en-GB" sz="2400"/>
              <a:t>Time consuming</a:t>
            </a:r>
          </a:p>
          <a:p>
            <a:pPr>
              <a:lnSpc>
                <a:spcPct val="80000"/>
              </a:lnSpc>
            </a:pPr>
            <a:r>
              <a:rPr lang="en-GB" sz="2400"/>
              <a:t>Reliability/    dependability/ plausibility may be difficult to demonstrate</a:t>
            </a:r>
          </a:p>
          <a:p>
            <a:pPr>
              <a:lnSpc>
                <a:spcPct val="80000"/>
              </a:lnSpc>
            </a:pPr>
            <a:r>
              <a:rPr lang="en-GB" sz="2400"/>
              <a:t>Data may be too brief/superficial to support it</a:t>
            </a:r>
          </a:p>
          <a:p>
            <a:pPr>
              <a:lnSpc>
                <a:spcPct val="80000"/>
              </a:lnSpc>
            </a:pPr>
            <a:endParaRPr lang="en-GB" sz="2400"/>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23234"/>
                                        </p:tgtEl>
                                        <p:attrNameLst>
                                          <p:attrName>style.visibility</p:attrName>
                                        </p:attrNameLst>
                                      </p:cBhvr>
                                      <p:to>
                                        <p:strVal val="visible"/>
                                      </p:to>
                                    </p:set>
                                    <p:animEffect transition="in" filter="fade">
                                      <p:cBhvr>
                                        <p:cTn id="7" dur="2000"/>
                                        <p:tgtEl>
                                          <p:spTgt spid="22323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23235"/>
                                        </p:tgtEl>
                                        <p:attrNameLst>
                                          <p:attrName>style.visibility</p:attrName>
                                        </p:attrNameLst>
                                      </p:cBhvr>
                                      <p:to>
                                        <p:strVal val="visible"/>
                                      </p:to>
                                    </p:set>
                                    <p:animEffect transition="in" filter="fade">
                                      <p:cBhvr>
                                        <p:cTn id="10" dur="2000"/>
                                        <p:tgtEl>
                                          <p:spTgt spid="223235"/>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223236"/>
                                        </p:tgtEl>
                                        <p:attrNameLst>
                                          <p:attrName>style.visibility</p:attrName>
                                        </p:attrNameLst>
                                      </p:cBhvr>
                                      <p:to>
                                        <p:strVal val="visible"/>
                                      </p:to>
                                    </p:set>
                                    <p:animEffect transition="in" filter="fade">
                                      <p:cBhvr>
                                        <p:cTn id="13" dur="2000"/>
                                        <p:tgtEl>
                                          <p:spTgt spid="22323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3234" grpId="0"/>
      <p:bldP spid="223235" grpId="0"/>
      <p:bldP spid="223236" grpId="0"/>
    </p:bldLst>
  </p:timing>
</p:sld>
</file>

<file path=ppt/slides/slide14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Footer Placeholder 4"/>
          <p:cNvSpPr>
            <a:spLocks noGrp="1"/>
          </p:cNvSpPr>
          <p:nvPr>
            <p:ph type="ftr" sz="quarter" idx="11"/>
          </p:nvPr>
        </p:nvSpPr>
        <p:spPr/>
        <p:txBody>
          <a:bodyPr/>
          <a:lstStyle/>
          <a:p>
            <a:r>
              <a:rPr lang="en-GB"/>
              <a:t>CH2022</a:t>
            </a:r>
          </a:p>
        </p:txBody>
      </p:sp>
      <p:sp>
        <p:nvSpPr>
          <p:cNvPr id="5" name="Slide Number Placeholder 5"/>
          <p:cNvSpPr>
            <a:spLocks noGrp="1"/>
          </p:cNvSpPr>
          <p:nvPr>
            <p:ph type="sldNum" sz="quarter" idx="12"/>
          </p:nvPr>
        </p:nvSpPr>
        <p:spPr/>
        <p:txBody>
          <a:bodyPr/>
          <a:lstStyle/>
          <a:p>
            <a:fld id="{64503FC4-9268-4BDB-B101-4E1970853C72}" type="slidenum">
              <a:rPr lang="en-GB"/>
              <a:pPr/>
              <a:t>146</a:t>
            </a:fld>
            <a:endParaRPr lang="en-GB"/>
          </a:p>
        </p:txBody>
      </p:sp>
      <p:sp>
        <p:nvSpPr>
          <p:cNvPr id="224258" name="Rectangle 2"/>
          <p:cNvSpPr>
            <a:spLocks noGrp="1" noChangeArrowheads="1"/>
          </p:cNvSpPr>
          <p:nvPr>
            <p:ph type="title"/>
          </p:nvPr>
        </p:nvSpPr>
        <p:spPr/>
        <p:txBody>
          <a:bodyPr/>
          <a:lstStyle/>
          <a:p>
            <a:r>
              <a:rPr lang="en-GB" sz="2400"/>
              <a:t>Criteria For Demonstrating Rigour In Qualitative Research</a:t>
            </a:r>
          </a:p>
        </p:txBody>
      </p:sp>
      <p:graphicFrame>
        <p:nvGraphicFramePr>
          <p:cNvPr id="224259" name="Object 3"/>
          <p:cNvGraphicFramePr>
            <a:graphicFrameLocks noGrp="1" noChangeAspect="1"/>
          </p:cNvGraphicFramePr>
          <p:nvPr>
            <p:ph type="tbl" idx="1"/>
          </p:nvPr>
        </p:nvGraphicFramePr>
        <p:xfrm>
          <a:off x="1143000" y="1828800"/>
          <a:ext cx="7620000" cy="5105400"/>
        </p:xfrm>
        <a:graphic>
          <a:graphicData uri="http://schemas.openxmlformats.org/presentationml/2006/ole">
            <mc:AlternateContent xmlns:mc="http://schemas.openxmlformats.org/markup-compatibility/2006">
              <mc:Choice xmlns:v="urn:schemas-microsoft-com:vml" Requires="v">
                <p:oleObj name="Document" r:id="rId3" imgW="7563612" imgH="5105400" progId="Word.Document.8">
                  <p:embed/>
                </p:oleObj>
              </mc:Choice>
              <mc:Fallback>
                <p:oleObj name="Document" r:id="rId3" imgW="7563612" imgH="5105400" progId="Word.Document.8">
                  <p:embed/>
                  <p:pic>
                    <p:nvPicPr>
                      <p:cNvPr id="224259" name="Object 3"/>
                      <p:cNvPicPr>
                        <a:picLocks noGrp="1"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43000" y="1828800"/>
                        <a:ext cx="7620000" cy="510540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24258"/>
                                        </p:tgtEl>
                                        <p:attrNameLst>
                                          <p:attrName>style.visibility</p:attrName>
                                        </p:attrNameLst>
                                      </p:cBhvr>
                                      <p:to>
                                        <p:strVal val="visible"/>
                                      </p:to>
                                    </p:set>
                                    <p:animEffect transition="in" filter="fade">
                                      <p:cBhvr>
                                        <p:cTn id="7" dur="2000"/>
                                        <p:tgtEl>
                                          <p:spTgt spid="22425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4258" grpId="0"/>
    </p:bldLst>
  </p:timing>
</p:sld>
</file>

<file path=ppt/slides/slide14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Footer Placeholder 4"/>
          <p:cNvSpPr>
            <a:spLocks noGrp="1"/>
          </p:cNvSpPr>
          <p:nvPr>
            <p:ph type="ftr" sz="quarter" idx="11"/>
          </p:nvPr>
        </p:nvSpPr>
        <p:spPr/>
        <p:txBody>
          <a:bodyPr/>
          <a:lstStyle/>
          <a:p>
            <a:r>
              <a:rPr lang="en-GB"/>
              <a:t>CH2022</a:t>
            </a:r>
          </a:p>
        </p:txBody>
      </p:sp>
      <p:sp>
        <p:nvSpPr>
          <p:cNvPr id="5" name="Slide Number Placeholder 5"/>
          <p:cNvSpPr>
            <a:spLocks noGrp="1"/>
          </p:cNvSpPr>
          <p:nvPr>
            <p:ph type="sldNum" sz="quarter" idx="12"/>
          </p:nvPr>
        </p:nvSpPr>
        <p:spPr/>
        <p:txBody>
          <a:bodyPr/>
          <a:lstStyle/>
          <a:p>
            <a:fld id="{E04DE391-C6B6-4889-B8E9-2F33EFDC4E95}" type="slidenum">
              <a:rPr lang="en-GB"/>
              <a:pPr/>
              <a:t>147</a:t>
            </a:fld>
            <a:endParaRPr lang="en-GB"/>
          </a:p>
        </p:txBody>
      </p:sp>
      <p:sp>
        <p:nvSpPr>
          <p:cNvPr id="225282" name="Rectangle 2"/>
          <p:cNvSpPr>
            <a:spLocks noGrp="1" noChangeArrowheads="1"/>
          </p:cNvSpPr>
          <p:nvPr>
            <p:ph type="title"/>
          </p:nvPr>
        </p:nvSpPr>
        <p:spPr/>
        <p:txBody>
          <a:bodyPr/>
          <a:lstStyle/>
          <a:p>
            <a:r>
              <a:rPr lang="en-GB"/>
              <a:t>Common Difficulties/ Problems ...</a:t>
            </a:r>
          </a:p>
        </p:txBody>
      </p:sp>
      <p:sp>
        <p:nvSpPr>
          <p:cNvPr id="225283" name="Rectangle 3"/>
          <p:cNvSpPr>
            <a:spLocks noGrp="1" noChangeArrowheads="1"/>
          </p:cNvSpPr>
          <p:nvPr>
            <p:ph type="body" idx="1"/>
          </p:nvPr>
        </p:nvSpPr>
        <p:spPr/>
        <p:txBody>
          <a:bodyPr/>
          <a:lstStyle/>
          <a:p>
            <a:r>
              <a:rPr lang="en-GB"/>
              <a:t>Can’t find in books ‘How to do it’</a:t>
            </a:r>
          </a:p>
          <a:p>
            <a:r>
              <a:rPr lang="en-GB"/>
              <a:t>Underestimate how long it takes to turn tape-recorded data into text</a:t>
            </a:r>
          </a:p>
          <a:p>
            <a:r>
              <a:rPr lang="en-GB"/>
              <a:t>time to analyse properly</a:t>
            </a:r>
          </a:p>
          <a:p>
            <a:r>
              <a:rPr lang="en-GB"/>
              <a:t>Completed analysis i) seems like common sense or ii) feels like it is invented</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25282"/>
                                        </p:tgtEl>
                                        <p:attrNameLst>
                                          <p:attrName>style.visibility</p:attrName>
                                        </p:attrNameLst>
                                      </p:cBhvr>
                                      <p:to>
                                        <p:strVal val="visible"/>
                                      </p:to>
                                    </p:set>
                                    <p:animEffect transition="in" filter="fade">
                                      <p:cBhvr>
                                        <p:cTn id="7" dur="2000"/>
                                        <p:tgtEl>
                                          <p:spTgt spid="22528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25283"/>
                                        </p:tgtEl>
                                        <p:attrNameLst>
                                          <p:attrName>style.visibility</p:attrName>
                                        </p:attrNameLst>
                                      </p:cBhvr>
                                      <p:to>
                                        <p:strVal val="visible"/>
                                      </p:to>
                                    </p:set>
                                    <p:animEffect transition="in" filter="fade">
                                      <p:cBhvr>
                                        <p:cTn id="10" dur="2000"/>
                                        <p:tgtEl>
                                          <p:spTgt spid="22528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282" grpId="0"/>
      <p:bldP spid="225283" grpId="0"/>
    </p:bldLst>
  </p:timing>
</p:sld>
</file>

<file path=ppt/slides/slide14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Footer Placeholder 4"/>
          <p:cNvSpPr>
            <a:spLocks noGrp="1"/>
          </p:cNvSpPr>
          <p:nvPr>
            <p:ph type="ftr" sz="quarter" idx="11"/>
          </p:nvPr>
        </p:nvSpPr>
        <p:spPr/>
        <p:txBody>
          <a:bodyPr/>
          <a:lstStyle/>
          <a:p>
            <a:r>
              <a:rPr lang="en-GB"/>
              <a:t>CH2022</a:t>
            </a:r>
          </a:p>
        </p:txBody>
      </p:sp>
      <p:sp>
        <p:nvSpPr>
          <p:cNvPr id="5" name="Slide Number Placeholder 5"/>
          <p:cNvSpPr>
            <a:spLocks noGrp="1"/>
          </p:cNvSpPr>
          <p:nvPr>
            <p:ph type="sldNum" sz="quarter" idx="12"/>
          </p:nvPr>
        </p:nvSpPr>
        <p:spPr/>
        <p:txBody>
          <a:bodyPr/>
          <a:lstStyle/>
          <a:p>
            <a:fld id="{EB297E28-AE5C-43E4-850F-92906852FF37}" type="slidenum">
              <a:rPr lang="en-GB"/>
              <a:pPr/>
              <a:t>148</a:t>
            </a:fld>
            <a:endParaRPr lang="en-GB"/>
          </a:p>
        </p:txBody>
      </p:sp>
      <p:sp>
        <p:nvSpPr>
          <p:cNvPr id="226306" name="Rectangle 2"/>
          <p:cNvSpPr>
            <a:spLocks noGrp="1" noChangeArrowheads="1"/>
          </p:cNvSpPr>
          <p:nvPr>
            <p:ph type="title"/>
          </p:nvPr>
        </p:nvSpPr>
        <p:spPr>
          <a:xfrm>
            <a:off x="1143000" y="304800"/>
            <a:ext cx="7772400" cy="762000"/>
          </a:xfrm>
        </p:spPr>
        <p:txBody>
          <a:bodyPr/>
          <a:lstStyle/>
          <a:p>
            <a:r>
              <a:rPr lang="en-GB"/>
              <a:t>… And Some Solutions!!</a:t>
            </a:r>
          </a:p>
        </p:txBody>
      </p:sp>
      <p:sp>
        <p:nvSpPr>
          <p:cNvPr id="226307" name="Rectangle 3"/>
          <p:cNvSpPr>
            <a:spLocks noGrp="1" noChangeArrowheads="1"/>
          </p:cNvSpPr>
          <p:nvPr>
            <p:ph type="body" idx="1"/>
          </p:nvPr>
        </p:nvSpPr>
        <p:spPr>
          <a:xfrm>
            <a:off x="1187450" y="1447800"/>
            <a:ext cx="7772400" cy="5410200"/>
          </a:xfrm>
        </p:spPr>
        <p:txBody>
          <a:bodyPr/>
          <a:lstStyle/>
          <a:p>
            <a:r>
              <a:rPr lang="en-GB" sz="2500"/>
              <a:t>Clarify what </a:t>
            </a:r>
            <a:r>
              <a:rPr lang="en-GB" sz="2500" u="sng"/>
              <a:t>you </a:t>
            </a:r>
            <a:r>
              <a:rPr lang="en-GB" sz="2500"/>
              <a:t>understand by your qualitative research approach (using references), and state clearly what you did</a:t>
            </a:r>
          </a:p>
          <a:p>
            <a:r>
              <a:rPr lang="en-GB" sz="2500"/>
              <a:t>Allow plenty of time for all parts of research process (eg 1:8 for transcribing)</a:t>
            </a:r>
          </a:p>
          <a:p>
            <a:r>
              <a:rPr lang="en-GB" sz="2500"/>
              <a:t>Don’t spend all your time transcribing to detriment of analysis.  Recognise this requires focused time, and work through difficulties!</a:t>
            </a:r>
          </a:p>
          <a:p>
            <a:r>
              <a:rPr lang="en-GB" sz="2500"/>
              <a:t>Think about how you can show that you have done your research rigorously and carefully</a:t>
            </a:r>
            <a:endParaRPr lang="en-GB"/>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26306"/>
                                        </p:tgtEl>
                                        <p:attrNameLst>
                                          <p:attrName>style.visibility</p:attrName>
                                        </p:attrNameLst>
                                      </p:cBhvr>
                                      <p:to>
                                        <p:strVal val="visible"/>
                                      </p:to>
                                    </p:set>
                                    <p:animEffect transition="in" filter="fade">
                                      <p:cBhvr>
                                        <p:cTn id="7" dur="2000"/>
                                        <p:tgtEl>
                                          <p:spTgt spid="22630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26307"/>
                                        </p:tgtEl>
                                        <p:attrNameLst>
                                          <p:attrName>style.visibility</p:attrName>
                                        </p:attrNameLst>
                                      </p:cBhvr>
                                      <p:to>
                                        <p:strVal val="visible"/>
                                      </p:to>
                                    </p:set>
                                    <p:animEffect transition="in" filter="fade">
                                      <p:cBhvr>
                                        <p:cTn id="10" dur="2000"/>
                                        <p:tgtEl>
                                          <p:spTgt spid="22630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6306" grpId="0"/>
      <p:bldP spid="226307" grpId="0"/>
    </p:bldLst>
  </p:timing>
</p:sld>
</file>

<file path=ppt/slides/slide1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Software can help!</a:t>
            </a:r>
          </a:p>
        </p:txBody>
      </p:sp>
      <p:sp>
        <p:nvSpPr>
          <p:cNvPr id="3" name="Content Placeholder 2"/>
          <p:cNvSpPr>
            <a:spLocks noGrp="1"/>
          </p:cNvSpPr>
          <p:nvPr>
            <p:ph idx="1"/>
          </p:nvPr>
        </p:nvSpPr>
        <p:spPr>
          <a:xfrm>
            <a:off x="755576" y="1556792"/>
            <a:ext cx="8280920" cy="2177851"/>
          </a:xfrm>
        </p:spPr>
        <p:txBody>
          <a:bodyPr/>
          <a:lstStyle/>
          <a:p>
            <a:r>
              <a:rPr lang="en-GB" sz="2000" dirty="0"/>
              <a:t>E.g. MAXQDA</a:t>
            </a:r>
          </a:p>
          <a:p>
            <a:r>
              <a:rPr lang="en-GB" sz="2000" dirty="0"/>
              <a:t>MAXQDA is a professional software for qualitative and mixed methods data analysis </a:t>
            </a:r>
          </a:p>
          <a:p>
            <a:r>
              <a:rPr lang="en-GB" sz="2000" dirty="0"/>
              <a:t>Overview (START VIRTUAL TOUR)</a:t>
            </a:r>
          </a:p>
          <a:p>
            <a:pPr lvl="1"/>
            <a:r>
              <a:rPr lang="en-GB" sz="1600" dirty="0">
                <a:hlinkClick r:id="rId2"/>
              </a:rPr>
              <a:t>http://www.maxqda.com/products/what-is-maxqda</a:t>
            </a:r>
            <a:endParaRPr lang="en-GB" sz="1600" dirty="0"/>
          </a:p>
          <a:p>
            <a:pPr lvl="1"/>
            <a:r>
              <a:rPr lang="en-GB" sz="1600" dirty="0"/>
              <a:t>Go onto the web site and highlight how it could be used in </a:t>
            </a:r>
            <a:r>
              <a:rPr lang="en-GB" sz="1600" dirty="0" err="1"/>
              <a:t>Env</a:t>
            </a:r>
            <a:r>
              <a:rPr lang="en-GB" sz="1600" dirty="0"/>
              <a:t>. Con. Dissertations.</a:t>
            </a:r>
          </a:p>
          <a:p>
            <a:r>
              <a:rPr lang="en-GB" sz="1400" dirty="0"/>
              <a:t>Used in various research projects  </a:t>
            </a:r>
            <a:r>
              <a:rPr lang="en-GB" sz="1400" dirty="0" err="1"/>
              <a:t>e.g.Cent</a:t>
            </a:r>
            <a:r>
              <a:rPr lang="en-GB" sz="1400" dirty="0"/>
              <a:t> et. al. (2013) in their work entitled </a:t>
            </a:r>
            <a:r>
              <a:rPr lang="en-GB" sz="1400" i="1" dirty="0"/>
              <a:t>Roles and impacts of NGO’s in </a:t>
            </a:r>
            <a:r>
              <a:rPr lang="en-GB" sz="1400" i="1" dirty="0" err="1"/>
              <a:t>Natura</a:t>
            </a:r>
            <a:r>
              <a:rPr lang="en-GB" sz="1400" i="1" dirty="0"/>
              <a:t> 2000 implementation in Hungary and Poland</a:t>
            </a:r>
            <a:r>
              <a:rPr lang="en-GB" sz="1400" dirty="0"/>
              <a:t> in the Journal </a:t>
            </a:r>
            <a:r>
              <a:rPr lang="en-GB" sz="1400" u="sng" dirty="0"/>
              <a:t>Environmental Conservation (</a:t>
            </a:r>
            <a:r>
              <a:rPr lang="en-GB" sz="1400" dirty="0"/>
              <a:t>40 (2): 119-128)</a:t>
            </a:r>
          </a:p>
          <a:p>
            <a:pPr lvl="1"/>
            <a:endParaRPr lang="en-GB" sz="1600" dirty="0"/>
          </a:p>
        </p:txBody>
      </p:sp>
      <p:sp>
        <p:nvSpPr>
          <p:cNvPr id="4" name="Footer Placeholder 3"/>
          <p:cNvSpPr>
            <a:spLocks noGrp="1"/>
          </p:cNvSpPr>
          <p:nvPr>
            <p:ph type="ftr" sz="quarter" idx="11"/>
          </p:nvPr>
        </p:nvSpPr>
        <p:spPr/>
        <p:txBody>
          <a:bodyPr/>
          <a:lstStyle/>
          <a:p>
            <a:r>
              <a:rPr lang="en-GB"/>
              <a:t>CH2022</a:t>
            </a:r>
          </a:p>
        </p:txBody>
      </p:sp>
      <p:sp>
        <p:nvSpPr>
          <p:cNvPr id="5" name="Slide Number Placeholder 4"/>
          <p:cNvSpPr>
            <a:spLocks noGrp="1"/>
          </p:cNvSpPr>
          <p:nvPr>
            <p:ph type="sldNum" sz="quarter" idx="12"/>
          </p:nvPr>
        </p:nvSpPr>
        <p:spPr/>
        <p:txBody>
          <a:bodyPr/>
          <a:lstStyle/>
          <a:p>
            <a:fld id="{AD6BC9C1-2377-42E2-A634-3B5944933DEB}" type="slidenum">
              <a:rPr lang="en-GB" smtClean="0"/>
              <a:pPr/>
              <a:t>149</a:t>
            </a:fld>
            <a:endParaRPr lang="en-GB"/>
          </a:p>
        </p:txBody>
      </p:sp>
      <p:pic>
        <p:nvPicPr>
          <p:cNvPr id="352258" name="Picture 2" descr="http://www.maxqda.com/wp/wp-content/themes/max/img/content-slider/images/maxqda-for-mac.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572320" y="4547677"/>
            <a:ext cx="5849888" cy="22912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92125803"/>
      </p:ext>
    </p:extLst>
  </p:cSld>
  <p:clrMapOvr>
    <a:masterClrMapping/>
  </p:clrMapOvr>
</p:sld>
</file>

<file path=ppt/slides/slide15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 name="Rectangle 9"/>
          <p:cNvSpPr>
            <a:spLocks noGrp="1" noChangeArrowheads="1"/>
          </p:cNvSpPr>
          <p:nvPr>
            <p:ph type="ftr" sz="quarter" idx="3"/>
          </p:nvPr>
        </p:nvSpPr>
        <p:spPr/>
        <p:txBody>
          <a:bodyPr/>
          <a:lstStyle/>
          <a:p>
            <a:r>
              <a:rPr lang="en-GB"/>
              <a:t>CH2022</a:t>
            </a:r>
          </a:p>
        </p:txBody>
      </p:sp>
      <p:sp>
        <p:nvSpPr>
          <p:cNvPr id="7" name="Rectangle 10"/>
          <p:cNvSpPr>
            <a:spLocks noGrp="1" noChangeArrowheads="1"/>
          </p:cNvSpPr>
          <p:nvPr>
            <p:ph type="sldNum" sz="quarter" idx="4"/>
          </p:nvPr>
        </p:nvSpPr>
        <p:spPr/>
        <p:txBody>
          <a:bodyPr/>
          <a:lstStyle/>
          <a:p>
            <a:fld id="{E4C8EBC4-B5E7-4934-B99B-37E5672134EB}" type="slidenum">
              <a:rPr lang="en-GB"/>
              <a:pPr/>
              <a:t>150</a:t>
            </a:fld>
            <a:endParaRPr lang="en-GB"/>
          </a:p>
        </p:txBody>
      </p:sp>
      <p:sp>
        <p:nvSpPr>
          <p:cNvPr id="227330" name="Rectangle 2"/>
          <p:cNvSpPr>
            <a:spLocks noGrp="1" noChangeArrowheads="1"/>
          </p:cNvSpPr>
          <p:nvPr>
            <p:ph type="ctrTitle"/>
          </p:nvPr>
        </p:nvSpPr>
        <p:spPr>
          <a:xfrm>
            <a:off x="971550" y="836613"/>
            <a:ext cx="8564563" cy="1047750"/>
          </a:xfrm>
        </p:spPr>
        <p:txBody>
          <a:bodyPr/>
          <a:lstStyle/>
          <a:p>
            <a:r>
              <a:rPr lang="en-US"/>
              <a:t>It’s more than just counting</a:t>
            </a:r>
            <a:br>
              <a:rPr lang="en-US"/>
            </a:br>
            <a:br>
              <a:rPr lang="en-US"/>
            </a:br>
            <a:r>
              <a:rPr lang="en-US"/>
              <a:t>Analysis of Quantitative Data </a:t>
            </a:r>
          </a:p>
        </p:txBody>
      </p:sp>
      <p:sp>
        <p:nvSpPr>
          <p:cNvPr id="227331" name="Rectangle 3"/>
          <p:cNvSpPr>
            <a:spLocks noGrp="1" noChangeArrowheads="1"/>
          </p:cNvSpPr>
          <p:nvPr>
            <p:ph type="subTitle" idx="1"/>
          </p:nvPr>
        </p:nvSpPr>
        <p:spPr/>
        <p:txBody>
          <a:bodyPr/>
          <a:lstStyle/>
          <a:p>
            <a:endParaRPr lang="en-US"/>
          </a:p>
        </p:txBody>
      </p:sp>
      <p:pic>
        <p:nvPicPr>
          <p:cNvPr id="227333" name="Picture 5" descr="24_qpf24"/>
          <p:cNvPicPr>
            <a:picLocks noChangeAspect="1" noChangeArrowheads="1"/>
          </p:cNvPicPr>
          <p:nvPr/>
        </p:nvPicPr>
        <p:blipFill>
          <a:blip r:embed="rId3" cstate="print"/>
          <a:srcRect/>
          <a:stretch>
            <a:fillRect/>
          </a:stretch>
        </p:blipFill>
        <p:spPr bwMode="auto">
          <a:xfrm>
            <a:off x="3708400" y="2708275"/>
            <a:ext cx="4668838" cy="3779838"/>
          </a:xfrm>
          <a:prstGeom prst="rect">
            <a:avLst/>
          </a:prstGeom>
          <a:noFill/>
        </p:spPr>
      </p:pic>
      <p:pic>
        <p:nvPicPr>
          <p:cNvPr id="227334" name="Picture 6" descr="BD18189_"/>
          <p:cNvPicPr>
            <a:picLocks noChangeAspect="1" noChangeArrowheads="1"/>
          </p:cNvPicPr>
          <p:nvPr/>
        </p:nvPicPr>
        <p:blipFill>
          <a:blip r:embed="rId4" cstate="print"/>
          <a:srcRect/>
          <a:stretch>
            <a:fillRect/>
          </a:stretch>
        </p:blipFill>
        <p:spPr bwMode="auto">
          <a:xfrm>
            <a:off x="1476375" y="3789363"/>
            <a:ext cx="1895475" cy="1895475"/>
          </a:xfrm>
          <a:prstGeom prst="rect">
            <a:avLst/>
          </a:prstGeom>
          <a:noFill/>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27330"/>
                                        </p:tgtEl>
                                        <p:attrNameLst>
                                          <p:attrName>style.visibility</p:attrName>
                                        </p:attrNameLst>
                                      </p:cBhvr>
                                      <p:to>
                                        <p:strVal val="visible"/>
                                      </p:to>
                                    </p:set>
                                    <p:animEffect transition="in" filter="fade">
                                      <p:cBhvr>
                                        <p:cTn id="7" dur="2000"/>
                                        <p:tgtEl>
                                          <p:spTgt spid="227330"/>
                                        </p:tgtEl>
                                      </p:cBhvr>
                                    </p:animEffect>
                                  </p:childTnLst>
                                </p:cTn>
                              </p:par>
                              <p:par>
                                <p:cTn id="8" presetID="10" presetClass="entr" presetSubtype="0" fill="hold" grpId="0" nodeType="withEffect" nodePh="1">
                                  <p:stCondLst>
                                    <p:cond delay="0"/>
                                  </p:stCondLst>
                                  <p:endCondLst>
                                    <p:cond evt="begin" delay="0">
                                      <p:tn val="8"/>
                                    </p:cond>
                                  </p:endCondLst>
                                  <p:childTnLst>
                                    <p:set>
                                      <p:cBhvr>
                                        <p:cTn id="9" dur="1" fill="hold">
                                          <p:stCondLst>
                                            <p:cond delay="0"/>
                                          </p:stCondLst>
                                        </p:cTn>
                                        <p:tgtEl>
                                          <p:spTgt spid="227331"/>
                                        </p:tgtEl>
                                        <p:attrNameLst>
                                          <p:attrName>style.visibility</p:attrName>
                                        </p:attrNameLst>
                                      </p:cBhvr>
                                      <p:to>
                                        <p:strVal val="visible"/>
                                      </p:to>
                                    </p:set>
                                    <p:animEffect transition="in" filter="fade">
                                      <p:cBhvr>
                                        <p:cTn id="10" dur="2000"/>
                                        <p:tgtEl>
                                          <p:spTgt spid="22733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7330" grpId="0"/>
      <p:bldP spid="227331" grpId="0"/>
    </p:bldLst>
  </p:timing>
</p:sld>
</file>

<file path=ppt/slides/slide15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Footer Placeholder 4"/>
          <p:cNvSpPr>
            <a:spLocks noGrp="1"/>
          </p:cNvSpPr>
          <p:nvPr>
            <p:ph type="ftr" sz="quarter" idx="11"/>
          </p:nvPr>
        </p:nvSpPr>
        <p:spPr/>
        <p:txBody>
          <a:bodyPr/>
          <a:lstStyle/>
          <a:p>
            <a:r>
              <a:rPr lang="en-GB"/>
              <a:t>CH2022</a:t>
            </a:r>
          </a:p>
        </p:txBody>
      </p:sp>
      <p:sp>
        <p:nvSpPr>
          <p:cNvPr id="5" name="Slide Number Placeholder 5"/>
          <p:cNvSpPr>
            <a:spLocks noGrp="1"/>
          </p:cNvSpPr>
          <p:nvPr>
            <p:ph type="sldNum" sz="quarter" idx="12"/>
          </p:nvPr>
        </p:nvSpPr>
        <p:spPr/>
        <p:txBody>
          <a:bodyPr/>
          <a:lstStyle/>
          <a:p>
            <a:fld id="{9FD5C1F5-92C8-4C3A-B709-8D1C70356236}" type="slidenum">
              <a:rPr lang="en-GB"/>
              <a:pPr/>
              <a:t>151</a:t>
            </a:fld>
            <a:endParaRPr lang="en-GB"/>
          </a:p>
        </p:txBody>
      </p:sp>
      <p:sp>
        <p:nvSpPr>
          <p:cNvPr id="229378" name="Rectangle 2"/>
          <p:cNvSpPr>
            <a:spLocks noGrp="1" noChangeArrowheads="1"/>
          </p:cNvSpPr>
          <p:nvPr>
            <p:ph type="title"/>
          </p:nvPr>
        </p:nvSpPr>
        <p:spPr/>
        <p:txBody>
          <a:bodyPr/>
          <a:lstStyle/>
          <a:p>
            <a:r>
              <a:rPr lang="en-US"/>
              <a:t>Coding</a:t>
            </a:r>
          </a:p>
        </p:txBody>
      </p:sp>
      <p:sp>
        <p:nvSpPr>
          <p:cNvPr id="229379" name="Rectangle 3"/>
          <p:cNvSpPr>
            <a:spLocks noGrp="1" noChangeArrowheads="1"/>
          </p:cNvSpPr>
          <p:nvPr>
            <p:ph type="body" idx="1"/>
          </p:nvPr>
        </p:nvSpPr>
        <p:spPr/>
        <p:txBody>
          <a:bodyPr/>
          <a:lstStyle/>
          <a:p>
            <a:r>
              <a:rPr lang="en-US"/>
              <a:t>Code: numbers or letters assigned to an observation of a variable</a:t>
            </a:r>
          </a:p>
          <a:p>
            <a:r>
              <a:rPr lang="en-US" b="1">
                <a:cs typeface="Times New Roman" pitchFamily="18" charset="0"/>
              </a:rPr>
              <a:t>Numeric variables</a:t>
            </a:r>
            <a:r>
              <a:rPr lang="en-US">
                <a:cs typeface="Times New Roman" pitchFamily="18" charset="0"/>
              </a:rPr>
              <a:t> - “values”; Quantitative</a:t>
            </a:r>
          </a:p>
          <a:p>
            <a:r>
              <a:rPr lang="en-US" b="1">
                <a:cs typeface="Times New Roman" pitchFamily="18" charset="0"/>
              </a:rPr>
              <a:t>Alphanumeric (string) variables</a:t>
            </a:r>
            <a:r>
              <a:rPr lang="en-US">
                <a:cs typeface="Times New Roman" pitchFamily="18" charset="0"/>
              </a:rPr>
              <a:t> - labels</a:t>
            </a:r>
          </a:p>
          <a:p>
            <a:r>
              <a:rPr lang="en-US" b="1">
                <a:cs typeface="Times New Roman" pitchFamily="18" charset="0"/>
              </a:rPr>
              <a:t>Missing values</a:t>
            </a:r>
            <a:r>
              <a:rPr lang="en-US">
                <a:cs typeface="Times New Roman" pitchFamily="18" charset="0"/>
              </a:rPr>
              <a:t> - no response to an item</a:t>
            </a:r>
          </a:p>
          <a:p>
            <a:r>
              <a:rPr lang="en-US">
                <a:cs typeface="Times New Roman" pitchFamily="18" charset="0"/>
              </a:rPr>
              <a:t>Dichotomous data: 0   1</a:t>
            </a:r>
            <a:endParaRPr lang="en-US"/>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29378"/>
                                        </p:tgtEl>
                                        <p:attrNameLst>
                                          <p:attrName>style.visibility</p:attrName>
                                        </p:attrNameLst>
                                      </p:cBhvr>
                                      <p:to>
                                        <p:strVal val="visible"/>
                                      </p:to>
                                    </p:set>
                                    <p:animEffect transition="in" filter="fade">
                                      <p:cBhvr>
                                        <p:cTn id="7" dur="2000"/>
                                        <p:tgtEl>
                                          <p:spTgt spid="22937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29379"/>
                                        </p:tgtEl>
                                        <p:attrNameLst>
                                          <p:attrName>style.visibility</p:attrName>
                                        </p:attrNameLst>
                                      </p:cBhvr>
                                      <p:to>
                                        <p:strVal val="visible"/>
                                      </p:to>
                                    </p:set>
                                    <p:animEffect transition="in" filter="fade">
                                      <p:cBhvr>
                                        <p:cTn id="10" dur="2000"/>
                                        <p:tgtEl>
                                          <p:spTgt spid="22937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9378" grpId="0"/>
      <p:bldP spid="229379" grpId="0"/>
    </p:bldLst>
  </p:timing>
</p:sld>
</file>

<file path=ppt/slides/slide15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Footer Placeholder 4"/>
          <p:cNvSpPr>
            <a:spLocks noGrp="1"/>
          </p:cNvSpPr>
          <p:nvPr>
            <p:ph type="ftr" sz="quarter" idx="11"/>
          </p:nvPr>
        </p:nvSpPr>
        <p:spPr/>
        <p:txBody>
          <a:bodyPr/>
          <a:lstStyle/>
          <a:p>
            <a:r>
              <a:rPr lang="en-GB"/>
              <a:t>CH2022</a:t>
            </a:r>
          </a:p>
        </p:txBody>
      </p:sp>
      <p:sp>
        <p:nvSpPr>
          <p:cNvPr id="5" name="Slide Number Placeholder 5"/>
          <p:cNvSpPr>
            <a:spLocks noGrp="1"/>
          </p:cNvSpPr>
          <p:nvPr>
            <p:ph type="sldNum" sz="quarter" idx="12"/>
          </p:nvPr>
        </p:nvSpPr>
        <p:spPr/>
        <p:txBody>
          <a:bodyPr/>
          <a:lstStyle/>
          <a:p>
            <a:fld id="{4CB7EB79-A73C-4CF0-B94F-C7AEC26436B9}" type="slidenum">
              <a:rPr lang="en-GB"/>
              <a:pPr/>
              <a:t>152</a:t>
            </a:fld>
            <a:endParaRPr lang="en-GB"/>
          </a:p>
        </p:txBody>
      </p:sp>
      <p:sp>
        <p:nvSpPr>
          <p:cNvPr id="231426" name="Rectangle 2"/>
          <p:cNvSpPr>
            <a:spLocks noGrp="1" noChangeArrowheads="1"/>
          </p:cNvSpPr>
          <p:nvPr>
            <p:ph type="title"/>
          </p:nvPr>
        </p:nvSpPr>
        <p:spPr/>
        <p:txBody>
          <a:bodyPr/>
          <a:lstStyle/>
          <a:p>
            <a:r>
              <a:rPr lang="en-US" sz="3200"/>
              <a:t>Considerations in Choosing Statistical Analysis</a:t>
            </a:r>
          </a:p>
        </p:txBody>
      </p:sp>
      <p:sp>
        <p:nvSpPr>
          <p:cNvPr id="231427" name="Rectangle 3"/>
          <p:cNvSpPr>
            <a:spLocks noGrp="1" noChangeArrowheads="1"/>
          </p:cNvSpPr>
          <p:nvPr>
            <p:ph type="body" idx="1"/>
          </p:nvPr>
        </p:nvSpPr>
        <p:spPr>
          <a:xfrm>
            <a:off x="914400" y="1600200"/>
            <a:ext cx="7772400" cy="5257800"/>
          </a:xfrm>
        </p:spPr>
        <p:txBody>
          <a:bodyPr/>
          <a:lstStyle/>
          <a:p>
            <a:r>
              <a:rPr lang="en-US"/>
              <a:t>Level of measurement of data collected (nominal, ordinal, interval, ratio)</a:t>
            </a:r>
          </a:p>
          <a:p>
            <a:r>
              <a:rPr lang="en-US"/>
              <a:t>Goals of data analysis</a:t>
            </a:r>
            <a:r>
              <a:rPr lang="en-US" sz="2500"/>
              <a:t>:</a:t>
            </a:r>
          </a:p>
          <a:p>
            <a:pPr lvl="1"/>
            <a:r>
              <a:rPr lang="en-US" u="sng"/>
              <a:t>Descriptive statistics</a:t>
            </a:r>
            <a:r>
              <a:rPr lang="en-US"/>
              <a:t>: procedures that assist in organizing, summarizing and interpreting data</a:t>
            </a:r>
          </a:p>
          <a:p>
            <a:pPr lvl="1"/>
            <a:r>
              <a:rPr lang="en-US" u="sng"/>
              <a:t>Inferential statistics</a:t>
            </a:r>
            <a:r>
              <a:rPr lang="en-US"/>
              <a:t>: Procedures that allow one to make generalizations from a sample to the larger population</a:t>
            </a:r>
            <a:r>
              <a:rPr lang="en-US" sz="2100"/>
              <a:t> </a:t>
            </a:r>
          </a:p>
          <a:p>
            <a:r>
              <a:rPr lang="en-US"/>
              <a:t>Audience</a:t>
            </a:r>
            <a:r>
              <a:rPr lang="en-US" sz="2500"/>
              <a:t> – For whom is the analysis intended? </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31426"/>
                                        </p:tgtEl>
                                        <p:attrNameLst>
                                          <p:attrName>style.visibility</p:attrName>
                                        </p:attrNameLst>
                                      </p:cBhvr>
                                      <p:to>
                                        <p:strVal val="visible"/>
                                      </p:to>
                                    </p:set>
                                    <p:animEffect transition="in" filter="fade">
                                      <p:cBhvr>
                                        <p:cTn id="7" dur="2000"/>
                                        <p:tgtEl>
                                          <p:spTgt spid="23142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31427"/>
                                        </p:tgtEl>
                                        <p:attrNameLst>
                                          <p:attrName>style.visibility</p:attrName>
                                        </p:attrNameLst>
                                      </p:cBhvr>
                                      <p:to>
                                        <p:strVal val="visible"/>
                                      </p:to>
                                    </p:set>
                                    <p:animEffect transition="in" filter="fade">
                                      <p:cBhvr>
                                        <p:cTn id="10" dur="2000"/>
                                        <p:tgtEl>
                                          <p:spTgt spid="23142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1426" grpId="0"/>
      <p:bldP spid="231427" grpId="0"/>
    </p:bldLst>
  </p:timing>
</p:sld>
</file>

<file path=ppt/slides/slide15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Footer Placeholder 4"/>
          <p:cNvSpPr>
            <a:spLocks noGrp="1"/>
          </p:cNvSpPr>
          <p:nvPr>
            <p:ph type="ftr" sz="quarter" idx="11"/>
          </p:nvPr>
        </p:nvSpPr>
        <p:spPr/>
        <p:txBody>
          <a:bodyPr/>
          <a:lstStyle/>
          <a:p>
            <a:r>
              <a:rPr lang="en-GB"/>
              <a:t>CH2022</a:t>
            </a:r>
          </a:p>
        </p:txBody>
      </p:sp>
      <p:sp>
        <p:nvSpPr>
          <p:cNvPr id="5" name="Slide Number Placeholder 5"/>
          <p:cNvSpPr>
            <a:spLocks noGrp="1"/>
          </p:cNvSpPr>
          <p:nvPr>
            <p:ph type="sldNum" sz="quarter" idx="12"/>
          </p:nvPr>
        </p:nvSpPr>
        <p:spPr/>
        <p:txBody>
          <a:bodyPr/>
          <a:lstStyle/>
          <a:p>
            <a:fld id="{76255514-0EEC-4398-B690-554423798548}" type="slidenum">
              <a:rPr lang="en-GB"/>
              <a:pPr/>
              <a:t>153</a:t>
            </a:fld>
            <a:endParaRPr lang="en-GB"/>
          </a:p>
        </p:txBody>
      </p:sp>
      <p:sp>
        <p:nvSpPr>
          <p:cNvPr id="233474" name="Rectangle 2"/>
          <p:cNvSpPr>
            <a:spLocks noGrp="1" noChangeArrowheads="1"/>
          </p:cNvSpPr>
          <p:nvPr>
            <p:ph type="title"/>
          </p:nvPr>
        </p:nvSpPr>
        <p:spPr>
          <a:xfrm>
            <a:off x="1370013" y="301625"/>
            <a:ext cx="7313612" cy="944563"/>
          </a:xfrm>
        </p:spPr>
        <p:txBody>
          <a:bodyPr/>
          <a:lstStyle/>
          <a:p>
            <a:r>
              <a:rPr lang="en-US"/>
              <a:t>More Considerations</a:t>
            </a:r>
          </a:p>
        </p:txBody>
      </p:sp>
      <p:sp>
        <p:nvSpPr>
          <p:cNvPr id="233475" name="Rectangle 3"/>
          <p:cNvSpPr>
            <a:spLocks noGrp="1" noChangeArrowheads="1"/>
          </p:cNvSpPr>
          <p:nvPr>
            <p:ph type="body" idx="1"/>
          </p:nvPr>
        </p:nvSpPr>
        <p:spPr>
          <a:xfrm>
            <a:off x="900113" y="1600200"/>
            <a:ext cx="7772400" cy="5257800"/>
          </a:xfrm>
        </p:spPr>
        <p:txBody>
          <a:bodyPr/>
          <a:lstStyle/>
          <a:p>
            <a:r>
              <a:rPr lang="en-US" sz="2500"/>
              <a:t>Number of variables to be analysed</a:t>
            </a:r>
          </a:p>
          <a:p>
            <a:r>
              <a:rPr lang="en-US" sz="2500"/>
              <a:t>Univariate statistics: Only one variable; Descriptive</a:t>
            </a:r>
          </a:p>
          <a:p>
            <a:pPr marL="1022350" lvl="2" indent="-350838"/>
            <a:r>
              <a:rPr lang="en-US"/>
              <a:t>Measures of Central Tendency</a:t>
            </a:r>
          </a:p>
          <a:p>
            <a:pPr marL="1022350" lvl="2" indent="-350838"/>
            <a:r>
              <a:rPr lang="en-US"/>
              <a:t>Frequencies/Percents</a:t>
            </a:r>
          </a:p>
          <a:p>
            <a:pPr marL="1022350" lvl="2" indent="-350838"/>
            <a:r>
              <a:rPr lang="en-US"/>
              <a:t>Measures of Dispersion</a:t>
            </a:r>
          </a:p>
          <a:p>
            <a:r>
              <a:rPr lang="en-US" sz="2500"/>
              <a:t>Bivariate statistics: Analysis of 2 variables</a:t>
            </a:r>
          </a:p>
          <a:p>
            <a:pPr marL="1022350" lvl="2" indent="-350838"/>
            <a:r>
              <a:rPr lang="en-US"/>
              <a:t>Measures of Association </a:t>
            </a:r>
          </a:p>
          <a:p>
            <a:pPr marL="1022350" lvl="2" indent="-350838"/>
            <a:r>
              <a:rPr lang="en-US"/>
              <a:t>Cross tabulations </a:t>
            </a:r>
          </a:p>
          <a:p>
            <a:pPr marL="1022350" lvl="2" indent="-350838"/>
            <a:r>
              <a:rPr lang="en-US"/>
              <a:t>Comparison of Means</a:t>
            </a:r>
          </a:p>
          <a:p>
            <a:r>
              <a:rPr lang="en-US" sz="2500"/>
              <a:t>Multivariate statistics: Analysis of 3 or more variables</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33474"/>
                                        </p:tgtEl>
                                        <p:attrNameLst>
                                          <p:attrName>style.visibility</p:attrName>
                                        </p:attrNameLst>
                                      </p:cBhvr>
                                      <p:to>
                                        <p:strVal val="visible"/>
                                      </p:to>
                                    </p:set>
                                    <p:animEffect transition="in" filter="fade">
                                      <p:cBhvr>
                                        <p:cTn id="7" dur="2000"/>
                                        <p:tgtEl>
                                          <p:spTgt spid="23347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33475"/>
                                        </p:tgtEl>
                                        <p:attrNameLst>
                                          <p:attrName>style.visibility</p:attrName>
                                        </p:attrNameLst>
                                      </p:cBhvr>
                                      <p:to>
                                        <p:strVal val="visible"/>
                                      </p:to>
                                    </p:set>
                                    <p:animEffect transition="in" filter="fade">
                                      <p:cBhvr>
                                        <p:cTn id="10" dur="2000"/>
                                        <p:tgtEl>
                                          <p:spTgt spid="23347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3474" grpId="0"/>
      <p:bldP spid="233475" grpId="0"/>
    </p:bldLst>
  </p:timing>
</p:sld>
</file>

<file path=ppt/slides/slide15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Footer Placeholder 5"/>
          <p:cNvSpPr>
            <a:spLocks noGrp="1"/>
          </p:cNvSpPr>
          <p:nvPr>
            <p:ph type="ftr" sz="quarter" idx="11"/>
          </p:nvPr>
        </p:nvSpPr>
        <p:spPr/>
        <p:txBody>
          <a:bodyPr/>
          <a:lstStyle/>
          <a:p>
            <a:r>
              <a:rPr lang="en-GB"/>
              <a:t>CH2022</a:t>
            </a:r>
          </a:p>
        </p:txBody>
      </p:sp>
      <p:sp>
        <p:nvSpPr>
          <p:cNvPr id="6" name="Slide Number Placeholder 6"/>
          <p:cNvSpPr>
            <a:spLocks noGrp="1"/>
          </p:cNvSpPr>
          <p:nvPr>
            <p:ph type="sldNum" sz="quarter" idx="12"/>
          </p:nvPr>
        </p:nvSpPr>
        <p:spPr/>
        <p:txBody>
          <a:bodyPr/>
          <a:lstStyle/>
          <a:p>
            <a:fld id="{71AC88B7-1591-4CE5-8572-E49C0139B3DA}" type="slidenum">
              <a:rPr lang="en-GB"/>
              <a:pPr/>
              <a:t>154</a:t>
            </a:fld>
            <a:endParaRPr lang="en-GB"/>
          </a:p>
        </p:txBody>
      </p:sp>
      <p:sp>
        <p:nvSpPr>
          <p:cNvPr id="235522" name="Rectangle 2"/>
          <p:cNvSpPr>
            <a:spLocks noGrp="1" noChangeArrowheads="1"/>
          </p:cNvSpPr>
          <p:nvPr>
            <p:ph type="title"/>
          </p:nvPr>
        </p:nvSpPr>
        <p:spPr/>
        <p:txBody>
          <a:bodyPr/>
          <a:lstStyle/>
          <a:p>
            <a:r>
              <a:rPr lang="en-GB"/>
              <a:t>Univariate Analysis</a:t>
            </a:r>
          </a:p>
        </p:txBody>
      </p:sp>
      <p:sp>
        <p:nvSpPr>
          <p:cNvPr id="235523" name="Rectangle 3"/>
          <p:cNvSpPr>
            <a:spLocks noGrp="1" noChangeArrowheads="1"/>
          </p:cNvSpPr>
          <p:nvPr>
            <p:ph type="body" sz="half" idx="1"/>
          </p:nvPr>
        </p:nvSpPr>
        <p:spPr>
          <a:xfrm>
            <a:off x="1573213" y="1827213"/>
            <a:ext cx="3386137" cy="4083050"/>
          </a:xfrm>
        </p:spPr>
        <p:txBody>
          <a:bodyPr/>
          <a:lstStyle/>
          <a:p>
            <a:pPr>
              <a:lnSpc>
                <a:spcPct val="90000"/>
              </a:lnSpc>
            </a:pPr>
            <a:r>
              <a:rPr lang="en-GB" sz="2100"/>
              <a:t>Frequency tables</a:t>
            </a:r>
          </a:p>
          <a:p>
            <a:pPr>
              <a:lnSpc>
                <a:spcPct val="90000"/>
              </a:lnSpc>
            </a:pPr>
            <a:endParaRPr lang="en-GB" sz="2100"/>
          </a:p>
          <a:p>
            <a:pPr>
              <a:lnSpc>
                <a:spcPct val="90000"/>
              </a:lnSpc>
            </a:pPr>
            <a:endParaRPr lang="en-GB" sz="2100"/>
          </a:p>
          <a:p>
            <a:pPr>
              <a:lnSpc>
                <a:spcPct val="90000"/>
              </a:lnSpc>
            </a:pPr>
            <a:endParaRPr lang="en-GB" sz="2100"/>
          </a:p>
          <a:p>
            <a:pPr>
              <a:lnSpc>
                <a:spcPct val="90000"/>
              </a:lnSpc>
            </a:pPr>
            <a:endParaRPr lang="en-GB" sz="2100"/>
          </a:p>
          <a:p>
            <a:pPr>
              <a:lnSpc>
                <a:spcPct val="90000"/>
              </a:lnSpc>
            </a:pPr>
            <a:r>
              <a:rPr lang="en-GB" sz="2100"/>
              <a:t>Diagrams:</a:t>
            </a:r>
          </a:p>
          <a:p>
            <a:pPr marL="669925" lvl="1" indent="-325438">
              <a:lnSpc>
                <a:spcPct val="90000"/>
              </a:lnSpc>
            </a:pPr>
            <a:r>
              <a:rPr lang="en-GB" sz="1900"/>
              <a:t>Bar charts</a:t>
            </a:r>
          </a:p>
          <a:p>
            <a:pPr marL="669925" lvl="1" indent="-325438">
              <a:lnSpc>
                <a:spcPct val="90000"/>
              </a:lnSpc>
            </a:pPr>
            <a:r>
              <a:rPr lang="en-GB" sz="1900"/>
              <a:t>Pie charts</a:t>
            </a:r>
          </a:p>
          <a:p>
            <a:pPr marL="669925" lvl="1" indent="-325438">
              <a:lnSpc>
                <a:spcPct val="90000"/>
              </a:lnSpc>
            </a:pPr>
            <a:r>
              <a:rPr lang="en-GB" sz="1900"/>
              <a:t>Histograms</a:t>
            </a:r>
          </a:p>
          <a:p>
            <a:pPr marL="669925" lvl="1" indent="-325438">
              <a:lnSpc>
                <a:spcPct val="90000"/>
              </a:lnSpc>
            </a:pPr>
            <a:endParaRPr lang="en-GB" sz="1900"/>
          </a:p>
          <a:p>
            <a:pPr marL="669925" lvl="1" indent="-325438">
              <a:lnSpc>
                <a:spcPct val="90000"/>
              </a:lnSpc>
              <a:buFont typeface="Wingdings" pitchFamily="2" charset="2"/>
              <a:buNone/>
            </a:pPr>
            <a:r>
              <a:rPr lang="en-GB" sz="1900"/>
              <a:t>	</a:t>
            </a:r>
          </a:p>
        </p:txBody>
      </p:sp>
      <p:sp>
        <p:nvSpPr>
          <p:cNvPr id="235524" name="Rectangle 4"/>
          <p:cNvSpPr>
            <a:spLocks noGrp="1" noChangeArrowheads="1"/>
          </p:cNvSpPr>
          <p:nvPr>
            <p:ph type="body" sz="half" idx="2"/>
          </p:nvPr>
        </p:nvSpPr>
        <p:spPr>
          <a:xfrm>
            <a:off x="5094288" y="1827213"/>
            <a:ext cx="3386137" cy="4083050"/>
          </a:xfrm>
        </p:spPr>
        <p:txBody>
          <a:bodyPr/>
          <a:lstStyle/>
          <a:p>
            <a:r>
              <a:rPr lang="en-GB" sz="2100"/>
              <a:t>Measures of central tendency:</a:t>
            </a:r>
          </a:p>
          <a:p>
            <a:pPr lvl="1"/>
            <a:r>
              <a:rPr lang="en-GB" sz="1900"/>
              <a:t>Arithmetic mean</a:t>
            </a:r>
          </a:p>
          <a:p>
            <a:pPr lvl="1"/>
            <a:r>
              <a:rPr lang="en-GB" sz="1900"/>
              <a:t>Median </a:t>
            </a:r>
          </a:p>
          <a:p>
            <a:pPr lvl="1"/>
            <a:r>
              <a:rPr lang="en-GB" sz="1900"/>
              <a:t>Mode</a:t>
            </a:r>
          </a:p>
          <a:p>
            <a:pPr lvl="1"/>
            <a:endParaRPr lang="en-GB" sz="1900"/>
          </a:p>
          <a:p>
            <a:r>
              <a:rPr lang="en-GB" sz="2100"/>
              <a:t>Measures of dispersion:</a:t>
            </a:r>
          </a:p>
          <a:p>
            <a:pPr lvl="1"/>
            <a:r>
              <a:rPr lang="en-GB" sz="1900"/>
              <a:t>Range</a:t>
            </a:r>
          </a:p>
          <a:p>
            <a:pPr lvl="1"/>
            <a:r>
              <a:rPr lang="en-GB" sz="1900"/>
              <a:t>Standard deviation</a:t>
            </a:r>
          </a:p>
          <a:p>
            <a:pPr lvl="1"/>
            <a:endParaRPr lang="en-GB" sz="1900"/>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35522"/>
                                        </p:tgtEl>
                                        <p:attrNameLst>
                                          <p:attrName>style.visibility</p:attrName>
                                        </p:attrNameLst>
                                      </p:cBhvr>
                                      <p:to>
                                        <p:strVal val="visible"/>
                                      </p:to>
                                    </p:set>
                                    <p:animEffect transition="in" filter="fade">
                                      <p:cBhvr>
                                        <p:cTn id="7" dur="2000"/>
                                        <p:tgtEl>
                                          <p:spTgt spid="23552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35523"/>
                                        </p:tgtEl>
                                        <p:attrNameLst>
                                          <p:attrName>style.visibility</p:attrName>
                                        </p:attrNameLst>
                                      </p:cBhvr>
                                      <p:to>
                                        <p:strVal val="visible"/>
                                      </p:to>
                                    </p:set>
                                    <p:animEffect transition="in" filter="fade">
                                      <p:cBhvr>
                                        <p:cTn id="10" dur="2000"/>
                                        <p:tgtEl>
                                          <p:spTgt spid="235523"/>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235524"/>
                                        </p:tgtEl>
                                        <p:attrNameLst>
                                          <p:attrName>style.visibility</p:attrName>
                                        </p:attrNameLst>
                                      </p:cBhvr>
                                      <p:to>
                                        <p:strVal val="visible"/>
                                      </p:to>
                                    </p:set>
                                    <p:animEffect transition="in" filter="fade">
                                      <p:cBhvr>
                                        <p:cTn id="13" dur="2000"/>
                                        <p:tgtEl>
                                          <p:spTgt spid="2355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5522" grpId="0"/>
      <p:bldP spid="235523" grpId="0"/>
      <p:bldP spid="235524" grpId="0"/>
    </p:bldLst>
  </p:timing>
</p:sld>
</file>

<file path=ppt/slides/slide15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Footer Placeholder 4"/>
          <p:cNvSpPr>
            <a:spLocks noGrp="1"/>
          </p:cNvSpPr>
          <p:nvPr>
            <p:ph type="ftr" sz="quarter" idx="11"/>
          </p:nvPr>
        </p:nvSpPr>
        <p:spPr/>
        <p:txBody>
          <a:bodyPr/>
          <a:lstStyle/>
          <a:p>
            <a:r>
              <a:rPr lang="en-GB"/>
              <a:t>CH2022</a:t>
            </a:r>
          </a:p>
        </p:txBody>
      </p:sp>
      <p:sp>
        <p:nvSpPr>
          <p:cNvPr id="5" name="Slide Number Placeholder 5"/>
          <p:cNvSpPr>
            <a:spLocks noGrp="1"/>
          </p:cNvSpPr>
          <p:nvPr>
            <p:ph type="sldNum" sz="quarter" idx="12"/>
          </p:nvPr>
        </p:nvSpPr>
        <p:spPr/>
        <p:txBody>
          <a:bodyPr/>
          <a:lstStyle/>
          <a:p>
            <a:fld id="{1A4C7DA9-258C-47E5-BB69-84344316DD92}" type="slidenum">
              <a:rPr lang="en-GB"/>
              <a:pPr/>
              <a:t>155</a:t>
            </a:fld>
            <a:endParaRPr lang="en-GB"/>
          </a:p>
        </p:txBody>
      </p:sp>
      <p:sp>
        <p:nvSpPr>
          <p:cNvPr id="236546" name="Rectangle 2"/>
          <p:cNvSpPr>
            <a:spLocks noGrp="1" noChangeArrowheads="1"/>
          </p:cNvSpPr>
          <p:nvPr>
            <p:ph type="title"/>
          </p:nvPr>
        </p:nvSpPr>
        <p:spPr/>
        <p:txBody>
          <a:bodyPr/>
          <a:lstStyle/>
          <a:p>
            <a:r>
              <a:rPr lang="en-GB"/>
              <a:t>Bivariate Analysis</a:t>
            </a:r>
          </a:p>
        </p:txBody>
      </p:sp>
      <p:sp>
        <p:nvSpPr>
          <p:cNvPr id="236547" name="Rectangle 3"/>
          <p:cNvSpPr>
            <a:spLocks noGrp="1" noChangeArrowheads="1"/>
          </p:cNvSpPr>
          <p:nvPr>
            <p:ph type="body" idx="1"/>
          </p:nvPr>
        </p:nvSpPr>
        <p:spPr/>
        <p:txBody>
          <a:bodyPr/>
          <a:lstStyle/>
          <a:p>
            <a:r>
              <a:rPr lang="en-GB"/>
              <a:t>Contingency tables</a:t>
            </a:r>
          </a:p>
          <a:p>
            <a:r>
              <a:rPr lang="en-GB"/>
              <a:t>Pearson’s </a:t>
            </a:r>
            <a:r>
              <a:rPr lang="en-GB" i="1"/>
              <a:t>r</a:t>
            </a:r>
          </a:p>
          <a:p>
            <a:r>
              <a:rPr lang="en-GB"/>
              <a:t>Spearman’s rho</a:t>
            </a:r>
          </a:p>
          <a:p>
            <a:r>
              <a:rPr lang="en-GB"/>
              <a:t>Phi and Cramér’s </a:t>
            </a:r>
            <a:r>
              <a:rPr lang="en-GB" i="1"/>
              <a:t>V</a:t>
            </a:r>
          </a:p>
          <a:p>
            <a:r>
              <a:rPr lang="en-GB"/>
              <a:t>Comparing means</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36546"/>
                                        </p:tgtEl>
                                        <p:attrNameLst>
                                          <p:attrName>style.visibility</p:attrName>
                                        </p:attrNameLst>
                                      </p:cBhvr>
                                      <p:to>
                                        <p:strVal val="visible"/>
                                      </p:to>
                                    </p:set>
                                    <p:animEffect transition="in" filter="fade">
                                      <p:cBhvr>
                                        <p:cTn id="7" dur="2000"/>
                                        <p:tgtEl>
                                          <p:spTgt spid="23654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36547"/>
                                        </p:tgtEl>
                                        <p:attrNameLst>
                                          <p:attrName>style.visibility</p:attrName>
                                        </p:attrNameLst>
                                      </p:cBhvr>
                                      <p:to>
                                        <p:strVal val="visible"/>
                                      </p:to>
                                    </p:set>
                                    <p:animEffect transition="in" filter="fade">
                                      <p:cBhvr>
                                        <p:cTn id="10" dur="2000"/>
                                        <p:tgtEl>
                                          <p:spTgt spid="23654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6546" grpId="0"/>
      <p:bldP spid="236547" grpId="0"/>
    </p:bldLst>
  </p:timing>
</p:sld>
</file>

<file path=ppt/slides/slide15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Footer Placeholder 4"/>
          <p:cNvSpPr>
            <a:spLocks noGrp="1"/>
          </p:cNvSpPr>
          <p:nvPr>
            <p:ph type="ftr" sz="quarter" idx="11"/>
          </p:nvPr>
        </p:nvSpPr>
        <p:spPr/>
        <p:txBody>
          <a:bodyPr/>
          <a:lstStyle/>
          <a:p>
            <a:r>
              <a:rPr lang="en-GB"/>
              <a:t>CH2022</a:t>
            </a:r>
          </a:p>
        </p:txBody>
      </p:sp>
      <p:sp>
        <p:nvSpPr>
          <p:cNvPr id="5" name="Slide Number Placeholder 5"/>
          <p:cNvSpPr>
            <a:spLocks noGrp="1"/>
          </p:cNvSpPr>
          <p:nvPr>
            <p:ph type="sldNum" sz="quarter" idx="12"/>
          </p:nvPr>
        </p:nvSpPr>
        <p:spPr/>
        <p:txBody>
          <a:bodyPr/>
          <a:lstStyle/>
          <a:p>
            <a:fld id="{03ECCD3E-1C02-41E4-BB73-3911CFCEF35F}" type="slidenum">
              <a:rPr lang="en-GB"/>
              <a:pPr/>
              <a:t>156</a:t>
            </a:fld>
            <a:endParaRPr lang="en-GB"/>
          </a:p>
        </p:txBody>
      </p:sp>
      <p:sp>
        <p:nvSpPr>
          <p:cNvPr id="237570" name="Rectangle 2"/>
          <p:cNvSpPr>
            <a:spLocks noGrp="1" noChangeArrowheads="1"/>
          </p:cNvSpPr>
          <p:nvPr>
            <p:ph type="title"/>
          </p:nvPr>
        </p:nvSpPr>
        <p:spPr/>
        <p:txBody>
          <a:bodyPr/>
          <a:lstStyle/>
          <a:p>
            <a:r>
              <a:rPr lang="en-US"/>
              <a:t>Levels of Measurement</a:t>
            </a:r>
          </a:p>
        </p:txBody>
      </p:sp>
      <p:sp>
        <p:nvSpPr>
          <p:cNvPr id="237571" name="Rectangle 3"/>
          <p:cNvSpPr>
            <a:spLocks noGrp="1" noChangeArrowheads="1"/>
          </p:cNvSpPr>
          <p:nvPr>
            <p:ph type="body" idx="1"/>
          </p:nvPr>
        </p:nvSpPr>
        <p:spPr>
          <a:xfrm>
            <a:off x="914400" y="1600200"/>
            <a:ext cx="7772400" cy="4800600"/>
          </a:xfrm>
        </p:spPr>
        <p:txBody>
          <a:bodyPr/>
          <a:lstStyle/>
          <a:p>
            <a:r>
              <a:rPr lang="en-US"/>
              <a:t>Nominal measures – classify observations into mutually exclusive categories</a:t>
            </a:r>
          </a:p>
          <a:p>
            <a:r>
              <a:rPr lang="en-US"/>
              <a:t>Ordinal measures – mutually exclusive, with a fixed order (ranked)</a:t>
            </a:r>
          </a:p>
          <a:p>
            <a:r>
              <a:rPr lang="en-US"/>
              <a:t>Interval measures – mutually exclusive, with a fixed order and equal spacing between categories.</a:t>
            </a:r>
          </a:p>
          <a:p>
            <a:r>
              <a:rPr lang="en-US"/>
              <a:t>Ratio measures – all of the above with an absolute zero point</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37570"/>
                                        </p:tgtEl>
                                        <p:attrNameLst>
                                          <p:attrName>style.visibility</p:attrName>
                                        </p:attrNameLst>
                                      </p:cBhvr>
                                      <p:to>
                                        <p:strVal val="visible"/>
                                      </p:to>
                                    </p:set>
                                    <p:animEffect transition="in" filter="fade">
                                      <p:cBhvr>
                                        <p:cTn id="7" dur="2000"/>
                                        <p:tgtEl>
                                          <p:spTgt spid="23757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37571"/>
                                        </p:tgtEl>
                                        <p:attrNameLst>
                                          <p:attrName>style.visibility</p:attrName>
                                        </p:attrNameLst>
                                      </p:cBhvr>
                                      <p:to>
                                        <p:strVal val="visible"/>
                                      </p:to>
                                    </p:set>
                                    <p:animEffect transition="in" filter="fade">
                                      <p:cBhvr>
                                        <p:cTn id="10" dur="2000"/>
                                        <p:tgtEl>
                                          <p:spTgt spid="23757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7570" grpId="0"/>
      <p:bldP spid="237571" grpId="0"/>
    </p:bldLst>
  </p:timing>
</p:sld>
</file>

<file path=ppt/slides/slide15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4" name="Footer Placeholder 2"/>
          <p:cNvSpPr>
            <a:spLocks noGrp="1"/>
          </p:cNvSpPr>
          <p:nvPr>
            <p:ph type="ftr" sz="quarter" idx="11"/>
          </p:nvPr>
        </p:nvSpPr>
        <p:spPr/>
        <p:txBody>
          <a:bodyPr/>
          <a:lstStyle/>
          <a:p>
            <a:r>
              <a:rPr lang="en-GB"/>
              <a:t>CH2022</a:t>
            </a:r>
          </a:p>
        </p:txBody>
      </p:sp>
      <p:sp>
        <p:nvSpPr>
          <p:cNvPr id="35" name="Slide Number Placeholder 3"/>
          <p:cNvSpPr>
            <a:spLocks noGrp="1"/>
          </p:cNvSpPr>
          <p:nvPr>
            <p:ph type="sldNum" sz="quarter" idx="12"/>
          </p:nvPr>
        </p:nvSpPr>
        <p:spPr/>
        <p:txBody>
          <a:bodyPr/>
          <a:lstStyle/>
          <a:p>
            <a:fld id="{BF213084-6703-482F-8616-F086C65C15CF}" type="slidenum">
              <a:rPr lang="en-GB"/>
              <a:pPr/>
              <a:t>157</a:t>
            </a:fld>
            <a:endParaRPr lang="en-GB"/>
          </a:p>
        </p:txBody>
      </p:sp>
      <p:sp>
        <p:nvSpPr>
          <p:cNvPr id="239619" name="Rectangle 3"/>
          <p:cNvSpPr>
            <a:spLocks noChangeArrowheads="1"/>
          </p:cNvSpPr>
          <p:nvPr/>
        </p:nvSpPr>
        <p:spPr bwMode="auto">
          <a:xfrm>
            <a:off x="976313" y="212725"/>
            <a:ext cx="4540250" cy="701675"/>
          </a:xfrm>
          <a:prstGeom prst="rect">
            <a:avLst/>
          </a:prstGeom>
          <a:noFill/>
          <a:ln w="9525">
            <a:noFill/>
            <a:miter lim="800000"/>
            <a:headEnd/>
            <a:tailEnd/>
          </a:ln>
          <a:effectLst/>
        </p:spPr>
        <p:txBody>
          <a:bodyPr wrap="none">
            <a:spAutoFit/>
          </a:bodyPr>
          <a:lstStyle/>
          <a:p>
            <a:r>
              <a:rPr lang="en-US" sz="4000">
                <a:latin typeface="Tahoma" pitchFamily="34" charset="0"/>
              </a:rPr>
              <a:t>Measurement Scale</a:t>
            </a:r>
          </a:p>
        </p:txBody>
      </p:sp>
      <p:sp>
        <p:nvSpPr>
          <p:cNvPr id="239620" name="Line 4"/>
          <p:cNvSpPr>
            <a:spLocks noChangeShapeType="1"/>
          </p:cNvSpPr>
          <p:nvPr/>
        </p:nvSpPr>
        <p:spPr bwMode="auto">
          <a:xfrm flipH="1">
            <a:off x="2019300" y="2730500"/>
            <a:ext cx="0" cy="450850"/>
          </a:xfrm>
          <a:prstGeom prst="line">
            <a:avLst/>
          </a:prstGeom>
          <a:noFill/>
          <a:ln w="76200">
            <a:solidFill>
              <a:schemeClr val="tx1"/>
            </a:solidFill>
            <a:round/>
            <a:headEnd/>
            <a:tailEnd/>
          </a:ln>
          <a:effectLst/>
        </p:spPr>
        <p:txBody>
          <a:bodyPr/>
          <a:lstStyle/>
          <a:p>
            <a:endParaRPr lang="en-GB"/>
          </a:p>
        </p:txBody>
      </p:sp>
      <p:sp>
        <p:nvSpPr>
          <p:cNvPr id="239621" name="Rectangle 5"/>
          <p:cNvSpPr>
            <a:spLocks noChangeArrowheads="1"/>
          </p:cNvSpPr>
          <p:nvPr/>
        </p:nvSpPr>
        <p:spPr bwMode="auto">
          <a:xfrm>
            <a:off x="641350" y="2644775"/>
            <a:ext cx="1216025" cy="427038"/>
          </a:xfrm>
          <a:prstGeom prst="rect">
            <a:avLst/>
          </a:prstGeom>
          <a:noFill/>
          <a:ln w="9525">
            <a:noFill/>
            <a:miter lim="800000"/>
            <a:headEnd/>
            <a:tailEnd/>
          </a:ln>
          <a:effectLst/>
        </p:spPr>
        <p:txBody>
          <a:bodyPr wrap="none">
            <a:spAutoFit/>
          </a:bodyPr>
          <a:lstStyle/>
          <a:p>
            <a:r>
              <a:rPr lang="en-US" sz="2200" b="1">
                <a:solidFill>
                  <a:schemeClr val="accent2"/>
                </a:solidFill>
                <a:latin typeface="Tahoma" pitchFamily="34" charset="0"/>
              </a:rPr>
              <a:t>N</a:t>
            </a:r>
            <a:r>
              <a:rPr lang="en-US" sz="2200">
                <a:latin typeface="Tahoma" pitchFamily="34" charset="0"/>
              </a:rPr>
              <a:t>ominal</a:t>
            </a:r>
          </a:p>
        </p:txBody>
      </p:sp>
      <p:sp>
        <p:nvSpPr>
          <p:cNvPr id="239622" name="Rectangle 6"/>
          <p:cNvSpPr>
            <a:spLocks noChangeArrowheads="1"/>
          </p:cNvSpPr>
          <p:nvPr/>
        </p:nvSpPr>
        <p:spPr bwMode="auto">
          <a:xfrm>
            <a:off x="3008313" y="2262188"/>
            <a:ext cx="1082675" cy="427037"/>
          </a:xfrm>
          <a:prstGeom prst="rect">
            <a:avLst/>
          </a:prstGeom>
          <a:noFill/>
          <a:ln w="9525">
            <a:noFill/>
            <a:miter lim="800000"/>
            <a:headEnd/>
            <a:tailEnd/>
          </a:ln>
          <a:effectLst/>
        </p:spPr>
        <p:txBody>
          <a:bodyPr wrap="none">
            <a:spAutoFit/>
          </a:bodyPr>
          <a:lstStyle/>
          <a:p>
            <a:r>
              <a:rPr lang="en-US" sz="2200" b="1">
                <a:solidFill>
                  <a:srgbClr val="F62502"/>
                </a:solidFill>
                <a:latin typeface="Tahoma" pitchFamily="34" charset="0"/>
              </a:rPr>
              <a:t>O</a:t>
            </a:r>
            <a:r>
              <a:rPr lang="en-US" sz="2200">
                <a:latin typeface="Tahoma" pitchFamily="34" charset="0"/>
              </a:rPr>
              <a:t>rdinal</a:t>
            </a:r>
          </a:p>
        </p:txBody>
      </p:sp>
      <p:sp>
        <p:nvSpPr>
          <p:cNvPr id="239623" name="Rectangle 7"/>
          <p:cNvSpPr>
            <a:spLocks noChangeArrowheads="1"/>
          </p:cNvSpPr>
          <p:nvPr/>
        </p:nvSpPr>
        <p:spPr bwMode="auto">
          <a:xfrm>
            <a:off x="5483225" y="1939925"/>
            <a:ext cx="1165225" cy="427038"/>
          </a:xfrm>
          <a:prstGeom prst="rect">
            <a:avLst/>
          </a:prstGeom>
          <a:noFill/>
          <a:ln w="9525">
            <a:noFill/>
            <a:miter lim="800000"/>
            <a:headEnd/>
            <a:tailEnd/>
          </a:ln>
          <a:effectLst/>
        </p:spPr>
        <p:txBody>
          <a:bodyPr wrap="none">
            <a:spAutoFit/>
          </a:bodyPr>
          <a:lstStyle/>
          <a:p>
            <a:r>
              <a:rPr lang="en-US" sz="2200" b="1">
                <a:solidFill>
                  <a:srgbClr val="996633"/>
                </a:solidFill>
                <a:latin typeface="Tahoma" pitchFamily="34" charset="0"/>
              </a:rPr>
              <a:t>I</a:t>
            </a:r>
            <a:r>
              <a:rPr lang="en-US" sz="2200">
                <a:latin typeface="Tahoma" pitchFamily="34" charset="0"/>
              </a:rPr>
              <a:t>nterval</a:t>
            </a:r>
          </a:p>
        </p:txBody>
      </p:sp>
      <p:sp>
        <p:nvSpPr>
          <p:cNvPr id="239624" name="Rectangle 8"/>
          <p:cNvSpPr>
            <a:spLocks noChangeArrowheads="1"/>
          </p:cNvSpPr>
          <p:nvPr/>
        </p:nvSpPr>
        <p:spPr bwMode="auto">
          <a:xfrm>
            <a:off x="7666038" y="1593850"/>
            <a:ext cx="842962" cy="427038"/>
          </a:xfrm>
          <a:prstGeom prst="rect">
            <a:avLst/>
          </a:prstGeom>
          <a:noFill/>
          <a:ln w="9525">
            <a:noFill/>
            <a:miter lim="800000"/>
            <a:headEnd/>
            <a:tailEnd/>
          </a:ln>
          <a:effectLst/>
        </p:spPr>
        <p:txBody>
          <a:bodyPr wrap="none">
            <a:spAutoFit/>
          </a:bodyPr>
          <a:lstStyle/>
          <a:p>
            <a:r>
              <a:rPr lang="en-US" sz="2200" b="1">
                <a:solidFill>
                  <a:srgbClr val="008000"/>
                </a:solidFill>
                <a:latin typeface="Tahoma" pitchFamily="34" charset="0"/>
              </a:rPr>
              <a:t>R</a:t>
            </a:r>
            <a:r>
              <a:rPr lang="en-US" sz="2200">
                <a:latin typeface="Tahoma" pitchFamily="34" charset="0"/>
              </a:rPr>
              <a:t>atio</a:t>
            </a:r>
          </a:p>
        </p:txBody>
      </p:sp>
      <p:sp>
        <p:nvSpPr>
          <p:cNvPr id="239625" name="Rectangle 9"/>
          <p:cNvSpPr>
            <a:spLocks noChangeArrowheads="1"/>
          </p:cNvSpPr>
          <p:nvPr/>
        </p:nvSpPr>
        <p:spPr bwMode="auto">
          <a:xfrm>
            <a:off x="971550" y="1700213"/>
            <a:ext cx="3119438" cy="396875"/>
          </a:xfrm>
          <a:prstGeom prst="rect">
            <a:avLst/>
          </a:prstGeom>
          <a:noFill/>
          <a:ln w="9525">
            <a:noFill/>
            <a:miter lim="800000"/>
            <a:headEnd/>
            <a:tailEnd/>
          </a:ln>
          <a:effectLst/>
        </p:spPr>
        <p:txBody>
          <a:bodyPr wrap="none">
            <a:spAutoFit/>
          </a:bodyPr>
          <a:lstStyle/>
          <a:p>
            <a:r>
              <a:rPr lang="en-US" sz="2000">
                <a:latin typeface="Tahoma" pitchFamily="34" charset="0"/>
              </a:rPr>
              <a:t>Or Levels of Measurement</a:t>
            </a:r>
          </a:p>
        </p:txBody>
      </p:sp>
      <p:sp>
        <p:nvSpPr>
          <p:cNvPr id="239626" name="Rectangle 10"/>
          <p:cNvSpPr>
            <a:spLocks noChangeArrowheads="1"/>
          </p:cNvSpPr>
          <p:nvPr/>
        </p:nvSpPr>
        <p:spPr bwMode="auto">
          <a:xfrm>
            <a:off x="1001713" y="3235325"/>
            <a:ext cx="1600200" cy="1006475"/>
          </a:xfrm>
          <a:prstGeom prst="rect">
            <a:avLst/>
          </a:prstGeom>
          <a:noFill/>
          <a:ln w="9525">
            <a:noFill/>
            <a:miter lim="800000"/>
            <a:headEnd/>
            <a:tailEnd/>
          </a:ln>
          <a:effectLst/>
        </p:spPr>
        <p:txBody>
          <a:bodyPr>
            <a:spAutoFit/>
          </a:bodyPr>
          <a:lstStyle/>
          <a:p>
            <a:r>
              <a:rPr lang="en-US" sz="2000">
                <a:latin typeface="Tahoma" pitchFamily="34" charset="0"/>
              </a:rPr>
              <a:t>Numbers assigned to categories</a:t>
            </a:r>
          </a:p>
        </p:txBody>
      </p:sp>
      <p:sp>
        <p:nvSpPr>
          <p:cNvPr id="239627" name="Line 11"/>
          <p:cNvSpPr>
            <a:spLocks noChangeShapeType="1"/>
          </p:cNvSpPr>
          <p:nvPr/>
        </p:nvSpPr>
        <p:spPr bwMode="auto">
          <a:xfrm flipH="1" flipV="1">
            <a:off x="849313" y="3100388"/>
            <a:ext cx="1206500" cy="42862"/>
          </a:xfrm>
          <a:prstGeom prst="line">
            <a:avLst/>
          </a:prstGeom>
          <a:noFill/>
          <a:ln w="76200">
            <a:solidFill>
              <a:schemeClr val="tx2"/>
            </a:solidFill>
            <a:round/>
            <a:headEnd/>
            <a:tailEnd/>
          </a:ln>
          <a:effectLst/>
        </p:spPr>
        <p:txBody>
          <a:bodyPr/>
          <a:lstStyle/>
          <a:p>
            <a:endParaRPr lang="en-GB"/>
          </a:p>
        </p:txBody>
      </p:sp>
      <p:sp>
        <p:nvSpPr>
          <p:cNvPr id="239628" name="Line 12"/>
          <p:cNvSpPr>
            <a:spLocks noChangeShapeType="1"/>
          </p:cNvSpPr>
          <p:nvPr/>
        </p:nvSpPr>
        <p:spPr bwMode="auto">
          <a:xfrm flipH="1">
            <a:off x="1981200" y="2768600"/>
            <a:ext cx="2701925" cy="0"/>
          </a:xfrm>
          <a:prstGeom prst="line">
            <a:avLst/>
          </a:prstGeom>
          <a:noFill/>
          <a:ln w="76200">
            <a:solidFill>
              <a:schemeClr val="tx2"/>
            </a:solidFill>
            <a:round/>
            <a:headEnd/>
            <a:tailEnd/>
          </a:ln>
          <a:effectLst/>
        </p:spPr>
        <p:txBody>
          <a:bodyPr/>
          <a:lstStyle/>
          <a:p>
            <a:endParaRPr lang="en-GB"/>
          </a:p>
        </p:txBody>
      </p:sp>
      <p:sp>
        <p:nvSpPr>
          <p:cNvPr id="239629" name="Line 13"/>
          <p:cNvSpPr>
            <a:spLocks noChangeShapeType="1"/>
          </p:cNvSpPr>
          <p:nvPr/>
        </p:nvSpPr>
        <p:spPr bwMode="auto">
          <a:xfrm flipH="1">
            <a:off x="4608513" y="2390775"/>
            <a:ext cx="2752725" cy="0"/>
          </a:xfrm>
          <a:prstGeom prst="line">
            <a:avLst/>
          </a:prstGeom>
          <a:noFill/>
          <a:ln w="76200">
            <a:solidFill>
              <a:schemeClr val="tx2"/>
            </a:solidFill>
            <a:round/>
            <a:headEnd/>
            <a:tailEnd/>
          </a:ln>
          <a:effectLst/>
        </p:spPr>
        <p:txBody>
          <a:bodyPr/>
          <a:lstStyle/>
          <a:p>
            <a:endParaRPr lang="en-GB"/>
          </a:p>
        </p:txBody>
      </p:sp>
      <p:sp>
        <p:nvSpPr>
          <p:cNvPr id="239630" name="Line 14"/>
          <p:cNvSpPr>
            <a:spLocks noChangeShapeType="1"/>
          </p:cNvSpPr>
          <p:nvPr/>
        </p:nvSpPr>
        <p:spPr bwMode="auto">
          <a:xfrm flipH="1" flipV="1">
            <a:off x="7286625" y="2016125"/>
            <a:ext cx="1560513" cy="1588"/>
          </a:xfrm>
          <a:prstGeom prst="line">
            <a:avLst/>
          </a:prstGeom>
          <a:noFill/>
          <a:ln w="76200">
            <a:solidFill>
              <a:schemeClr val="tx2"/>
            </a:solidFill>
            <a:round/>
            <a:headEnd/>
            <a:tailEnd/>
          </a:ln>
          <a:effectLst/>
        </p:spPr>
        <p:txBody>
          <a:bodyPr/>
          <a:lstStyle/>
          <a:p>
            <a:endParaRPr lang="en-GB"/>
          </a:p>
        </p:txBody>
      </p:sp>
      <p:sp>
        <p:nvSpPr>
          <p:cNvPr id="239631" name="Rectangle 15"/>
          <p:cNvSpPr>
            <a:spLocks noChangeArrowheads="1"/>
          </p:cNvSpPr>
          <p:nvPr/>
        </p:nvSpPr>
        <p:spPr bwMode="auto">
          <a:xfrm>
            <a:off x="179388" y="3500438"/>
            <a:ext cx="576262" cy="457200"/>
          </a:xfrm>
          <a:prstGeom prst="rect">
            <a:avLst/>
          </a:prstGeom>
          <a:noFill/>
          <a:ln w="9525">
            <a:noFill/>
            <a:miter lim="800000"/>
            <a:headEnd/>
            <a:tailEnd/>
          </a:ln>
          <a:effectLst/>
        </p:spPr>
        <p:txBody>
          <a:bodyPr>
            <a:spAutoFit/>
          </a:bodyPr>
          <a:lstStyle/>
          <a:p>
            <a:r>
              <a:rPr lang="en-US" sz="2400" b="1">
                <a:solidFill>
                  <a:schemeClr val="accent2"/>
                </a:solidFill>
                <a:latin typeface="Tahoma" pitchFamily="34" charset="0"/>
              </a:rPr>
              <a:t>N</a:t>
            </a:r>
          </a:p>
        </p:txBody>
      </p:sp>
      <p:sp>
        <p:nvSpPr>
          <p:cNvPr id="239632" name="Rectangle 16"/>
          <p:cNvSpPr>
            <a:spLocks noChangeArrowheads="1"/>
          </p:cNvSpPr>
          <p:nvPr/>
        </p:nvSpPr>
        <p:spPr bwMode="auto">
          <a:xfrm>
            <a:off x="179388" y="4292600"/>
            <a:ext cx="576262" cy="457200"/>
          </a:xfrm>
          <a:prstGeom prst="rect">
            <a:avLst/>
          </a:prstGeom>
          <a:noFill/>
          <a:ln w="9525">
            <a:noFill/>
            <a:miter lim="800000"/>
            <a:headEnd/>
            <a:tailEnd/>
          </a:ln>
          <a:effectLst/>
        </p:spPr>
        <p:txBody>
          <a:bodyPr>
            <a:spAutoFit/>
          </a:bodyPr>
          <a:lstStyle/>
          <a:p>
            <a:r>
              <a:rPr lang="en-US" sz="2400" b="1">
                <a:solidFill>
                  <a:srgbClr val="F62502"/>
                </a:solidFill>
                <a:latin typeface="Tahoma" pitchFamily="34" charset="0"/>
              </a:rPr>
              <a:t>O</a:t>
            </a:r>
          </a:p>
        </p:txBody>
      </p:sp>
      <p:sp>
        <p:nvSpPr>
          <p:cNvPr id="239633" name="Rectangle 17"/>
          <p:cNvSpPr>
            <a:spLocks noChangeArrowheads="1"/>
          </p:cNvSpPr>
          <p:nvPr/>
        </p:nvSpPr>
        <p:spPr bwMode="auto">
          <a:xfrm>
            <a:off x="168275" y="5119688"/>
            <a:ext cx="331788" cy="457200"/>
          </a:xfrm>
          <a:prstGeom prst="rect">
            <a:avLst/>
          </a:prstGeom>
          <a:noFill/>
          <a:ln w="9525">
            <a:noFill/>
            <a:miter lim="800000"/>
            <a:headEnd/>
            <a:tailEnd/>
          </a:ln>
          <a:effectLst/>
        </p:spPr>
        <p:txBody>
          <a:bodyPr wrap="none">
            <a:spAutoFit/>
          </a:bodyPr>
          <a:lstStyle/>
          <a:p>
            <a:r>
              <a:rPr lang="en-US" sz="2400" b="1">
                <a:solidFill>
                  <a:srgbClr val="996633"/>
                </a:solidFill>
                <a:latin typeface="Tahoma" pitchFamily="34" charset="0"/>
              </a:rPr>
              <a:t>I</a:t>
            </a:r>
          </a:p>
        </p:txBody>
      </p:sp>
      <p:sp>
        <p:nvSpPr>
          <p:cNvPr id="239634" name="Rectangle 18"/>
          <p:cNvSpPr>
            <a:spLocks noChangeArrowheads="1"/>
          </p:cNvSpPr>
          <p:nvPr/>
        </p:nvSpPr>
        <p:spPr bwMode="auto">
          <a:xfrm>
            <a:off x="179388" y="5876925"/>
            <a:ext cx="536575" cy="457200"/>
          </a:xfrm>
          <a:prstGeom prst="rect">
            <a:avLst/>
          </a:prstGeom>
          <a:noFill/>
          <a:ln w="9525">
            <a:noFill/>
            <a:miter lim="800000"/>
            <a:headEnd/>
            <a:tailEnd/>
          </a:ln>
          <a:effectLst/>
        </p:spPr>
        <p:txBody>
          <a:bodyPr>
            <a:spAutoFit/>
          </a:bodyPr>
          <a:lstStyle/>
          <a:p>
            <a:r>
              <a:rPr lang="en-US" sz="2400" b="1">
                <a:solidFill>
                  <a:srgbClr val="008000"/>
                </a:solidFill>
                <a:latin typeface="Tahoma" pitchFamily="34" charset="0"/>
              </a:rPr>
              <a:t>R</a:t>
            </a:r>
          </a:p>
        </p:txBody>
      </p:sp>
      <p:sp>
        <p:nvSpPr>
          <p:cNvPr id="239635" name="Rectangle 19"/>
          <p:cNvSpPr>
            <a:spLocks noChangeArrowheads="1"/>
          </p:cNvSpPr>
          <p:nvPr/>
        </p:nvSpPr>
        <p:spPr bwMode="auto">
          <a:xfrm>
            <a:off x="1968500" y="4387850"/>
            <a:ext cx="368300" cy="396875"/>
          </a:xfrm>
          <a:prstGeom prst="rect">
            <a:avLst/>
          </a:prstGeom>
          <a:noFill/>
          <a:ln w="9525">
            <a:noFill/>
            <a:miter lim="800000"/>
            <a:headEnd/>
            <a:tailEnd/>
          </a:ln>
          <a:effectLst/>
        </p:spPr>
        <p:txBody>
          <a:bodyPr wrap="none">
            <a:spAutoFit/>
          </a:bodyPr>
          <a:lstStyle/>
          <a:p>
            <a:r>
              <a:rPr lang="en-US" sz="2000">
                <a:latin typeface="Tahoma" pitchFamily="34" charset="0"/>
              </a:rPr>
              <a:t>+</a:t>
            </a:r>
          </a:p>
        </p:txBody>
      </p:sp>
      <p:sp>
        <p:nvSpPr>
          <p:cNvPr id="239636" name="Rectangle 20"/>
          <p:cNvSpPr>
            <a:spLocks noChangeArrowheads="1"/>
          </p:cNvSpPr>
          <p:nvPr/>
        </p:nvSpPr>
        <p:spPr bwMode="auto">
          <a:xfrm>
            <a:off x="1068388" y="4387850"/>
            <a:ext cx="285750" cy="396875"/>
          </a:xfrm>
          <a:prstGeom prst="rect">
            <a:avLst/>
          </a:prstGeom>
          <a:noFill/>
          <a:ln w="9525">
            <a:noFill/>
            <a:miter lim="800000"/>
            <a:headEnd/>
            <a:tailEnd/>
          </a:ln>
          <a:effectLst/>
        </p:spPr>
        <p:txBody>
          <a:bodyPr wrap="none">
            <a:spAutoFit/>
          </a:bodyPr>
          <a:lstStyle/>
          <a:p>
            <a:r>
              <a:rPr lang="en-US" sz="2000">
                <a:latin typeface="Tahoma" pitchFamily="34" charset="0"/>
              </a:rPr>
              <a:t>“</a:t>
            </a:r>
          </a:p>
        </p:txBody>
      </p:sp>
      <p:sp>
        <p:nvSpPr>
          <p:cNvPr id="239637" name="Rectangle 21"/>
          <p:cNvSpPr>
            <a:spLocks noChangeArrowheads="1"/>
          </p:cNvSpPr>
          <p:nvPr/>
        </p:nvSpPr>
        <p:spPr bwMode="auto">
          <a:xfrm>
            <a:off x="2800350" y="4235450"/>
            <a:ext cx="2063750" cy="701675"/>
          </a:xfrm>
          <a:prstGeom prst="rect">
            <a:avLst/>
          </a:prstGeom>
          <a:noFill/>
          <a:ln w="9525">
            <a:noFill/>
            <a:miter lim="800000"/>
            <a:headEnd/>
            <a:tailEnd/>
          </a:ln>
          <a:effectLst/>
        </p:spPr>
        <p:txBody>
          <a:bodyPr>
            <a:spAutoFit/>
          </a:bodyPr>
          <a:lstStyle/>
          <a:p>
            <a:r>
              <a:rPr lang="en-US" sz="2000">
                <a:latin typeface="Tahoma" pitchFamily="34" charset="0"/>
              </a:rPr>
              <a:t>Numbers ranked-ordered</a:t>
            </a:r>
          </a:p>
        </p:txBody>
      </p:sp>
      <p:sp>
        <p:nvSpPr>
          <p:cNvPr id="239638" name="Rectangle 22"/>
          <p:cNvSpPr>
            <a:spLocks noChangeArrowheads="1"/>
          </p:cNvSpPr>
          <p:nvPr/>
        </p:nvSpPr>
        <p:spPr bwMode="auto">
          <a:xfrm>
            <a:off x="1177925" y="5149850"/>
            <a:ext cx="285750" cy="396875"/>
          </a:xfrm>
          <a:prstGeom prst="rect">
            <a:avLst/>
          </a:prstGeom>
          <a:noFill/>
          <a:ln w="9525">
            <a:noFill/>
            <a:miter lim="800000"/>
            <a:headEnd/>
            <a:tailEnd/>
          </a:ln>
          <a:effectLst/>
        </p:spPr>
        <p:txBody>
          <a:bodyPr wrap="none">
            <a:spAutoFit/>
          </a:bodyPr>
          <a:lstStyle/>
          <a:p>
            <a:r>
              <a:rPr lang="en-US" sz="2000">
                <a:latin typeface="Tahoma" pitchFamily="34" charset="0"/>
              </a:rPr>
              <a:t>“</a:t>
            </a:r>
          </a:p>
        </p:txBody>
      </p:sp>
      <p:sp>
        <p:nvSpPr>
          <p:cNvPr id="239639" name="Rectangle 23"/>
          <p:cNvSpPr>
            <a:spLocks noChangeArrowheads="1"/>
          </p:cNvSpPr>
          <p:nvPr/>
        </p:nvSpPr>
        <p:spPr bwMode="auto">
          <a:xfrm>
            <a:off x="3390900" y="5149850"/>
            <a:ext cx="285750" cy="396875"/>
          </a:xfrm>
          <a:prstGeom prst="rect">
            <a:avLst/>
          </a:prstGeom>
          <a:noFill/>
          <a:ln w="9525">
            <a:noFill/>
            <a:miter lim="800000"/>
            <a:headEnd/>
            <a:tailEnd/>
          </a:ln>
          <a:effectLst/>
        </p:spPr>
        <p:txBody>
          <a:bodyPr wrap="none">
            <a:spAutoFit/>
          </a:bodyPr>
          <a:lstStyle/>
          <a:p>
            <a:r>
              <a:rPr lang="en-US" sz="2000">
                <a:latin typeface="Tahoma" pitchFamily="34" charset="0"/>
              </a:rPr>
              <a:t>“</a:t>
            </a:r>
          </a:p>
        </p:txBody>
      </p:sp>
      <p:sp>
        <p:nvSpPr>
          <p:cNvPr id="239640" name="Rectangle 24"/>
          <p:cNvSpPr>
            <a:spLocks noChangeArrowheads="1"/>
          </p:cNvSpPr>
          <p:nvPr/>
        </p:nvSpPr>
        <p:spPr bwMode="auto">
          <a:xfrm>
            <a:off x="4930775" y="5149850"/>
            <a:ext cx="368300" cy="396875"/>
          </a:xfrm>
          <a:prstGeom prst="rect">
            <a:avLst/>
          </a:prstGeom>
          <a:noFill/>
          <a:ln w="9525">
            <a:noFill/>
            <a:miter lim="800000"/>
            <a:headEnd/>
            <a:tailEnd/>
          </a:ln>
          <a:effectLst/>
        </p:spPr>
        <p:txBody>
          <a:bodyPr wrap="none">
            <a:spAutoFit/>
          </a:bodyPr>
          <a:lstStyle/>
          <a:p>
            <a:r>
              <a:rPr lang="en-US" sz="2000">
                <a:latin typeface="Tahoma" pitchFamily="34" charset="0"/>
              </a:rPr>
              <a:t>+</a:t>
            </a:r>
          </a:p>
        </p:txBody>
      </p:sp>
      <p:sp>
        <p:nvSpPr>
          <p:cNvPr id="239641" name="Rectangle 25"/>
          <p:cNvSpPr>
            <a:spLocks noChangeArrowheads="1"/>
          </p:cNvSpPr>
          <p:nvPr/>
        </p:nvSpPr>
        <p:spPr bwMode="auto">
          <a:xfrm>
            <a:off x="1968500" y="5149850"/>
            <a:ext cx="368300" cy="396875"/>
          </a:xfrm>
          <a:prstGeom prst="rect">
            <a:avLst/>
          </a:prstGeom>
          <a:noFill/>
          <a:ln w="9525">
            <a:noFill/>
            <a:miter lim="800000"/>
            <a:headEnd/>
            <a:tailEnd/>
          </a:ln>
          <a:effectLst/>
        </p:spPr>
        <p:txBody>
          <a:bodyPr wrap="none">
            <a:spAutoFit/>
          </a:bodyPr>
          <a:lstStyle/>
          <a:p>
            <a:r>
              <a:rPr lang="en-US" sz="2000">
                <a:latin typeface="Tahoma" pitchFamily="34" charset="0"/>
              </a:rPr>
              <a:t>+</a:t>
            </a:r>
          </a:p>
        </p:txBody>
      </p:sp>
      <p:sp>
        <p:nvSpPr>
          <p:cNvPr id="239642" name="Rectangle 26"/>
          <p:cNvSpPr>
            <a:spLocks noChangeArrowheads="1"/>
          </p:cNvSpPr>
          <p:nvPr/>
        </p:nvSpPr>
        <p:spPr bwMode="auto">
          <a:xfrm>
            <a:off x="5457825" y="4845050"/>
            <a:ext cx="2036763" cy="1006475"/>
          </a:xfrm>
          <a:prstGeom prst="rect">
            <a:avLst/>
          </a:prstGeom>
          <a:noFill/>
          <a:ln w="9525">
            <a:noFill/>
            <a:miter lim="800000"/>
            <a:headEnd/>
            <a:tailEnd/>
          </a:ln>
          <a:effectLst/>
        </p:spPr>
        <p:txBody>
          <a:bodyPr>
            <a:spAutoFit/>
          </a:bodyPr>
          <a:lstStyle/>
          <a:p>
            <a:r>
              <a:rPr lang="en-US" sz="2000">
                <a:latin typeface="Tahoma" pitchFamily="34" charset="0"/>
              </a:rPr>
              <a:t>Equal intervals between numbers</a:t>
            </a:r>
          </a:p>
        </p:txBody>
      </p:sp>
      <p:sp>
        <p:nvSpPr>
          <p:cNvPr id="239643" name="Rectangle 27"/>
          <p:cNvSpPr>
            <a:spLocks noChangeArrowheads="1"/>
          </p:cNvSpPr>
          <p:nvPr/>
        </p:nvSpPr>
        <p:spPr bwMode="auto">
          <a:xfrm>
            <a:off x="7324725" y="5064125"/>
            <a:ext cx="1819275" cy="1006475"/>
          </a:xfrm>
          <a:prstGeom prst="rect">
            <a:avLst/>
          </a:prstGeom>
          <a:noFill/>
          <a:ln w="9525">
            <a:noFill/>
            <a:miter lim="800000"/>
            <a:headEnd/>
            <a:tailEnd/>
          </a:ln>
          <a:effectLst/>
        </p:spPr>
        <p:txBody>
          <a:bodyPr>
            <a:spAutoFit/>
          </a:bodyPr>
          <a:lstStyle/>
          <a:p>
            <a:r>
              <a:rPr lang="en-US" sz="2000">
                <a:latin typeface="Tahoma" pitchFamily="34" charset="0"/>
              </a:rPr>
              <a:t>Numbers expressed as ratios</a:t>
            </a:r>
          </a:p>
        </p:txBody>
      </p:sp>
      <p:sp>
        <p:nvSpPr>
          <p:cNvPr id="239644" name="Rectangle 28"/>
          <p:cNvSpPr>
            <a:spLocks noChangeArrowheads="1"/>
          </p:cNvSpPr>
          <p:nvPr/>
        </p:nvSpPr>
        <p:spPr bwMode="auto">
          <a:xfrm>
            <a:off x="1128713" y="5954713"/>
            <a:ext cx="285750" cy="396875"/>
          </a:xfrm>
          <a:prstGeom prst="rect">
            <a:avLst/>
          </a:prstGeom>
          <a:noFill/>
          <a:ln w="9525">
            <a:noFill/>
            <a:miter lim="800000"/>
            <a:headEnd/>
            <a:tailEnd/>
          </a:ln>
          <a:effectLst/>
        </p:spPr>
        <p:txBody>
          <a:bodyPr wrap="none">
            <a:spAutoFit/>
          </a:bodyPr>
          <a:lstStyle/>
          <a:p>
            <a:r>
              <a:rPr lang="en-US" sz="2000">
                <a:latin typeface="Tahoma" pitchFamily="34" charset="0"/>
              </a:rPr>
              <a:t>“</a:t>
            </a:r>
          </a:p>
        </p:txBody>
      </p:sp>
      <p:sp>
        <p:nvSpPr>
          <p:cNvPr id="239645" name="Rectangle 29"/>
          <p:cNvSpPr>
            <a:spLocks noChangeArrowheads="1"/>
          </p:cNvSpPr>
          <p:nvPr/>
        </p:nvSpPr>
        <p:spPr bwMode="auto">
          <a:xfrm>
            <a:off x="3341688" y="5954713"/>
            <a:ext cx="285750" cy="396875"/>
          </a:xfrm>
          <a:prstGeom prst="rect">
            <a:avLst/>
          </a:prstGeom>
          <a:noFill/>
          <a:ln w="9525">
            <a:noFill/>
            <a:miter lim="800000"/>
            <a:headEnd/>
            <a:tailEnd/>
          </a:ln>
          <a:effectLst/>
        </p:spPr>
        <p:txBody>
          <a:bodyPr wrap="none">
            <a:spAutoFit/>
          </a:bodyPr>
          <a:lstStyle/>
          <a:p>
            <a:r>
              <a:rPr lang="en-US" sz="2000">
                <a:latin typeface="Tahoma" pitchFamily="34" charset="0"/>
              </a:rPr>
              <a:t>“</a:t>
            </a:r>
          </a:p>
        </p:txBody>
      </p:sp>
      <p:sp>
        <p:nvSpPr>
          <p:cNvPr id="239646" name="Rectangle 30"/>
          <p:cNvSpPr>
            <a:spLocks noChangeArrowheads="1"/>
          </p:cNvSpPr>
          <p:nvPr/>
        </p:nvSpPr>
        <p:spPr bwMode="auto">
          <a:xfrm>
            <a:off x="4929188" y="5954713"/>
            <a:ext cx="368300" cy="396875"/>
          </a:xfrm>
          <a:prstGeom prst="rect">
            <a:avLst/>
          </a:prstGeom>
          <a:noFill/>
          <a:ln w="9525">
            <a:noFill/>
            <a:miter lim="800000"/>
            <a:headEnd/>
            <a:tailEnd/>
          </a:ln>
          <a:effectLst/>
        </p:spPr>
        <p:txBody>
          <a:bodyPr wrap="none">
            <a:spAutoFit/>
          </a:bodyPr>
          <a:lstStyle/>
          <a:p>
            <a:r>
              <a:rPr lang="en-US" sz="2000">
                <a:latin typeface="Tahoma" pitchFamily="34" charset="0"/>
              </a:rPr>
              <a:t>+</a:t>
            </a:r>
          </a:p>
        </p:txBody>
      </p:sp>
      <p:sp>
        <p:nvSpPr>
          <p:cNvPr id="239647" name="Rectangle 31"/>
          <p:cNvSpPr>
            <a:spLocks noChangeArrowheads="1"/>
          </p:cNvSpPr>
          <p:nvPr/>
        </p:nvSpPr>
        <p:spPr bwMode="auto">
          <a:xfrm>
            <a:off x="1966913" y="5954713"/>
            <a:ext cx="368300" cy="396875"/>
          </a:xfrm>
          <a:prstGeom prst="rect">
            <a:avLst/>
          </a:prstGeom>
          <a:noFill/>
          <a:ln w="9525">
            <a:noFill/>
            <a:miter lim="800000"/>
            <a:headEnd/>
            <a:tailEnd/>
          </a:ln>
          <a:effectLst/>
        </p:spPr>
        <p:txBody>
          <a:bodyPr wrap="none">
            <a:spAutoFit/>
          </a:bodyPr>
          <a:lstStyle/>
          <a:p>
            <a:r>
              <a:rPr lang="en-US" sz="2000">
                <a:latin typeface="Tahoma" pitchFamily="34" charset="0"/>
              </a:rPr>
              <a:t>+</a:t>
            </a:r>
          </a:p>
        </p:txBody>
      </p:sp>
      <p:sp>
        <p:nvSpPr>
          <p:cNvPr id="239648" name="Rectangle 32"/>
          <p:cNvSpPr>
            <a:spLocks noChangeArrowheads="1"/>
          </p:cNvSpPr>
          <p:nvPr/>
        </p:nvSpPr>
        <p:spPr bwMode="auto">
          <a:xfrm>
            <a:off x="6151563" y="5954713"/>
            <a:ext cx="285750" cy="396875"/>
          </a:xfrm>
          <a:prstGeom prst="rect">
            <a:avLst/>
          </a:prstGeom>
          <a:noFill/>
          <a:ln w="9525">
            <a:noFill/>
            <a:miter lim="800000"/>
            <a:headEnd/>
            <a:tailEnd/>
          </a:ln>
          <a:effectLst/>
        </p:spPr>
        <p:txBody>
          <a:bodyPr wrap="none">
            <a:spAutoFit/>
          </a:bodyPr>
          <a:lstStyle/>
          <a:p>
            <a:r>
              <a:rPr lang="en-US" sz="2000">
                <a:latin typeface="Tahoma" pitchFamily="34" charset="0"/>
              </a:rPr>
              <a:t>“</a:t>
            </a:r>
          </a:p>
        </p:txBody>
      </p:sp>
      <p:sp>
        <p:nvSpPr>
          <p:cNvPr id="239649" name="Line 33"/>
          <p:cNvSpPr>
            <a:spLocks noChangeShapeType="1"/>
          </p:cNvSpPr>
          <p:nvPr/>
        </p:nvSpPr>
        <p:spPr bwMode="auto">
          <a:xfrm flipH="1">
            <a:off x="4646613" y="2352675"/>
            <a:ext cx="0" cy="450850"/>
          </a:xfrm>
          <a:prstGeom prst="line">
            <a:avLst/>
          </a:prstGeom>
          <a:noFill/>
          <a:ln w="76200">
            <a:solidFill>
              <a:schemeClr val="tx1"/>
            </a:solidFill>
            <a:round/>
            <a:headEnd/>
            <a:tailEnd/>
          </a:ln>
          <a:effectLst/>
        </p:spPr>
        <p:txBody>
          <a:bodyPr/>
          <a:lstStyle/>
          <a:p>
            <a:endParaRPr lang="en-GB"/>
          </a:p>
        </p:txBody>
      </p:sp>
      <p:sp>
        <p:nvSpPr>
          <p:cNvPr id="239650" name="Line 34"/>
          <p:cNvSpPr>
            <a:spLocks noChangeShapeType="1"/>
          </p:cNvSpPr>
          <p:nvPr/>
        </p:nvSpPr>
        <p:spPr bwMode="auto">
          <a:xfrm flipH="1">
            <a:off x="7323138" y="1978025"/>
            <a:ext cx="0" cy="450850"/>
          </a:xfrm>
          <a:prstGeom prst="line">
            <a:avLst/>
          </a:prstGeom>
          <a:noFill/>
          <a:ln w="76200">
            <a:solidFill>
              <a:schemeClr val="tx1"/>
            </a:solidFill>
            <a:round/>
            <a:headEnd/>
            <a:tailEnd/>
          </a:ln>
          <a:effectLst/>
        </p:spPr>
        <p:txBody>
          <a:bodyPr/>
          <a:lstStyle/>
          <a:p>
            <a:endParaRPr lang="en-GB"/>
          </a:p>
        </p:txBody>
      </p:sp>
    </p:spTree>
  </p:cSld>
  <p:clrMapOvr>
    <a:masterClrMapping/>
  </p:clrMapOvr>
  <p:transition spd="med"/>
</p:sld>
</file>

<file path=ppt/slides/slide15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 name="Footer Placeholder 2"/>
          <p:cNvSpPr>
            <a:spLocks noGrp="1"/>
          </p:cNvSpPr>
          <p:nvPr>
            <p:ph type="ftr" sz="quarter" idx="11"/>
          </p:nvPr>
        </p:nvSpPr>
        <p:spPr/>
        <p:txBody>
          <a:bodyPr/>
          <a:lstStyle/>
          <a:p>
            <a:r>
              <a:rPr lang="en-GB"/>
              <a:t>CH2022</a:t>
            </a:r>
          </a:p>
        </p:txBody>
      </p:sp>
      <p:sp>
        <p:nvSpPr>
          <p:cNvPr id="13" name="Slide Number Placeholder 3"/>
          <p:cNvSpPr>
            <a:spLocks noGrp="1"/>
          </p:cNvSpPr>
          <p:nvPr>
            <p:ph type="sldNum" sz="quarter" idx="12"/>
          </p:nvPr>
        </p:nvSpPr>
        <p:spPr/>
        <p:txBody>
          <a:bodyPr/>
          <a:lstStyle/>
          <a:p>
            <a:fld id="{CF33B8A0-A3D6-4C40-9221-D761895E3BBA}" type="slidenum">
              <a:rPr lang="en-GB"/>
              <a:pPr/>
              <a:t>158</a:t>
            </a:fld>
            <a:endParaRPr lang="en-GB"/>
          </a:p>
        </p:txBody>
      </p:sp>
      <p:sp>
        <p:nvSpPr>
          <p:cNvPr id="241667" name="Rectangle 3"/>
          <p:cNvSpPr>
            <a:spLocks noChangeArrowheads="1"/>
          </p:cNvSpPr>
          <p:nvPr/>
        </p:nvSpPr>
        <p:spPr bwMode="auto">
          <a:xfrm>
            <a:off x="976313" y="212725"/>
            <a:ext cx="4779962" cy="701675"/>
          </a:xfrm>
          <a:prstGeom prst="rect">
            <a:avLst/>
          </a:prstGeom>
          <a:noFill/>
          <a:ln w="9525">
            <a:noFill/>
            <a:miter lim="800000"/>
            <a:headEnd/>
            <a:tailEnd/>
          </a:ln>
          <a:effectLst/>
        </p:spPr>
        <p:txBody>
          <a:bodyPr wrap="none">
            <a:spAutoFit/>
          </a:bodyPr>
          <a:lstStyle/>
          <a:p>
            <a:r>
              <a:rPr lang="en-US" sz="4000">
                <a:latin typeface="Tahoma" pitchFamily="34" charset="0"/>
              </a:rPr>
              <a:t>Descriptive Statistics</a:t>
            </a:r>
          </a:p>
        </p:txBody>
      </p:sp>
      <p:sp>
        <p:nvSpPr>
          <p:cNvPr id="241668" name="Rectangle 4"/>
          <p:cNvSpPr>
            <a:spLocks noChangeArrowheads="1"/>
          </p:cNvSpPr>
          <p:nvPr/>
        </p:nvSpPr>
        <p:spPr bwMode="auto">
          <a:xfrm>
            <a:off x="990600" y="1376363"/>
            <a:ext cx="8153400" cy="822325"/>
          </a:xfrm>
          <a:prstGeom prst="rect">
            <a:avLst/>
          </a:prstGeom>
          <a:noFill/>
          <a:ln w="9525">
            <a:noFill/>
            <a:miter lim="800000"/>
            <a:headEnd/>
            <a:tailEnd/>
          </a:ln>
          <a:effectLst/>
        </p:spPr>
        <p:txBody>
          <a:bodyPr>
            <a:spAutoFit/>
          </a:bodyPr>
          <a:lstStyle/>
          <a:p>
            <a:r>
              <a:rPr lang="en-US" sz="2400">
                <a:solidFill>
                  <a:schemeClr val="accent2"/>
                </a:solidFill>
                <a:latin typeface="Tahoma" pitchFamily="34" charset="0"/>
              </a:rPr>
              <a:t>Descriptive Statistics: </a:t>
            </a:r>
            <a:r>
              <a:rPr lang="en-US" sz="2000">
                <a:latin typeface="Tahoma" pitchFamily="34" charset="0"/>
              </a:rPr>
              <a:t>Used to help describe a group of numbers</a:t>
            </a:r>
          </a:p>
          <a:p>
            <a:endParaRPr lang="en-US" sz="2400">
              <a:solidFill>
                <a:schemeClr val="accent2"/>
              </a:solidFill>
              <a:latin typeface="Tahoma" pitchFamily="34" charset="0"/>
            </a:endParaRPr>
          </a:p>
        </p:txBody>
      </p:sp>
      <p:sp>
        <p:nvSpPr>
          <p:cNvPr id="241669" name="Text Box 5"/>
          <p:cNvSpPr txBox="1">
            <a:spLocks noChangeArrowheads="1"/>
          </p:cNvSpPr>
          <p:nvPr/>
        </p:nvSpPr>
        <p:spPr bwMode="auto">
          <a:xfrm>
            <a:off x="1446213" y="2039938"/>
            <a:ext cx="184150" cy="396875"/>
          </a:xfrm>
          <a:prstGeom prst="rect">
            <a:avLst/>
          </a:prstGeom>
          <a:noFill/>
          <a:ln w="9525">
            <a:noFill/>
            <a:miter lim="800000"/>
            <a:headEnd/>
            <a:tailEnd/>
          </a:ln>
          <a:effectLst/>
        </p:spPr>
        <p:txBody>
          <a:bodyPr wrap="none">
            <a:spAutoFit/>
          </a:bodyPr>
          <a:lstStyle/>
          <a:p>
            <a:endParaRPr lang="en-US" sz="2000">
              <a:latin typeface="Tahoma" pitchFamily="34" charset="0"/>
            </a:endParaRPr>
          </a:p>
        </p:txBody>
      </p:sp>
      <p:sp>
        <p:nvSpPr>
          <p:cNvPr id="241670" name="Rectangle 6"/>
          <p:cNvSpPr>
            <a:spLocks noChangeArrowheads="1"/>
          </p:cNvSpPr>
          <p:nvPr/>
        </p:nvSpPr>
        <p:spPr bwMode="auto">
          <a:xfrm>
            <a:off x="990600" y="2481263"/>
            <a:ext cx="8153400" cy="701675"/>
          </a:xfrm>
          <a:prstGeom prst="rect">
            <a:avLst/>
          </a:prstGeom>
          <a:noFill/>
          <a:ln w="9525">
            <a:noFill/>
            <a:miter lim="800000"/>
            <a:headEnd/>
            <a:tailEnd/>
          </a:ln>
          <a:effectLst/>
        </p:spPr>
        <p:txBody>
          <a:bodyPr>
            <a:spAutoFit/>
          </a:bodyPr>
          <a:lstStyle/>
          <a:p>
            <a:pPr algn="ctr"/>
            <a:r>
              <a:rPr lang="en-US" sz="2000">
                <a:latin typeface="Tahoma" pitchFamily="34" charset="0"/>
              </a:rPr>
              <a:t>15  24  28  25  18  24  27  16  20  22  23  18  22  28  19  16  22  26  15  26  24  21  19  27  16  23  26  25  18  27  17  20  19  25  23</a:t>
            </a:r>
          </a:p>
        </p:txBody>
      </p:sp>
      <p:sp>
        <p:nvSpPr>
          <p:cNvPr id="241671" name="Rectangle 7"/>
          <p:cNvSpPr>
            <a:spLocks noChangeArrowheads="1"/>
          </p:cNvSpPr>
          <p:nvPr/>
        </p:nvSpPr>
        <p:spPr bwMode="auto">
          <a:xfrm>
            <a:off x="1000125" y="1966913"/>
            <a:ext cx="7429500" cy="457200"/>
          </a:xfrm>
          <a:prstGeom prst="rect">
            <a:avLst/>
          </a:prstGeom>
          <a:noFill/>
          <a:ln w="9525">
            <a:noFill/>
            <a:miter lim="800000"/>
            <a:headEnd/>
            <a:tailEnd/>
          </a:ln>
          <a:effectLst/>
        </p:spPr>
        <p:txBody>
          <a:bodyPr wrap="none">
            <a:spAutoFit/>
          </a:bodyPr>
          <a:lstStyle/>
          <a:p>
            <a:r>
              <a:rPr lang="en-US" sz="2400">
                <a:solidFill>
                  <a:schemeClr val="accent2"/>
                </a:solidFill>
                <a:latin typeface="Tahoma" pitchFamily="34" charset="0"/>
              </a:rPr>
              <a:t>What can we say about the following set of numbers?</a:t>
            </a:r>
          </a:p>
        </p:txBody>
      </p:sp>
      <p:sp>
        <p:nvSpPr>
          <p:cNvPr id="241672" name="Rectangle 8"/>
          <p:cNvSpPr>
            <a:spLocks noChangeArrowheads="1"/>
          </p:cNvSpPr>
          <p:nvPr/>
        </p:nvSpPr>
        <p:spPr bwMode="auto">
          <a:xfrm>
            <a:off x="2057400" y="3886200"/>
            <a:ext cx="2587625" cy="1616075"/>
          </a:xfrm>
          <a:prstGeom prst="rect">
            <a:avLst/>
          </a:prstGeom>
          <a:noFill/>
          <a:ln w="9525">
            <a:noFill/>
            <a:miter lim="800000"/>
            <a:headEnd/>
            <a:tailEnd/>
          </a:ln>
          <a:effectLst/>
        </p:spPr>
        <p:txBody>
          <a:bodyPr>
            <a:spAutoFit/>
          </a:bodyPr>
          <a:lstStyle/>
          <a:p>
            <a:r>
              <a:rPr lang="en-US" sz="2000">
                <a:solidFill>
                  <a:srgbClr val="F62502"/>
                </a:solidFill>
                <a:latin typeface="Tahoma" pitchFamily="34" charset="0"/>
              </a:rPr>
              <a:t>Frequency distribution:</a:t>
            </a:r>
            <a:r>
              <a:rPr lang="en-US" sz="2000">
                <a:latin typeface="Tahoma" pitchFamily="34" charset="0"/>
              </a:rPr>
              <a:t> </a:t>
            </a:r>
          </a:p>
          <a:p>
            <a:r>
              <a:rPr lang="en-US" sz="2000">
                <a:latin typeface="Tahoma" pitchFamily="34" charset="0"/>
              </a:rPr>
              <a:t>It will indicates how often each score is obtained</a:t>
            </a:r>
          </a:p>
        </p:txBody>
      </p:sp>
      <p:grpSp>
        <p:nvGrpSpPr>
          <p:cNvPr id="241673" name="Group 9"/>
          <p:cNvGrpSpPr>
            <a:grpSpLocks/>
          </p:cNvGrpSpPr>
          <p:nvPr/>
        </p:nvGrpSpPr>
        <p:grpSpPr bwMode="auto">
          <a:xfrm>
            <a:off x="4586288" y="3322638"/>
            <a:ext cx="4429125" cy="2809875"/>
            <a:chOff x="2841" y="1862"/>
            <a:chExt cx="2790" cy="1770"/>
          </a:xfrm>
        </p:grpSpPr>
        <p:graphicFrame>
          <p:nvGraphicFramePr>
            <p:cNvPr id="241674" name="Object 10"/>
            <p:cNvGraphicFramePr>
              <a:graphicFrameLocks noChangeAspect="1"/>
            </p:cNvGraphicFramePr>
            <p:nvPr/>
          </p:nvGraphicFramePr>
          <p:xfrm>
            <a:off x="2841" y="1862"/>
            <a:ext cx="2790" cy="1770"/>
          </p:xfrm>
          <a:graphic>
            <a:graphicData uri="http://schemas.openxmlformats.org/presentationml/2006/ole">
              <mc:AlternateContent xmlns:mc="http://schemas.openxmlformats.org/markup-compatibility/2006">
                <mc:Choice xmlns:v="urn:schemas-microsoft-com:vml" Requires="v">
                  <p:oleObj name="Chart" r:id="rId3" imgW="5231160" imgH="3318840" progId="Excel.Sheet.8">
                    <p:embed/>
                  </p:oleObj>
                </mc:Choice>
                <mc:Fallback>
                  <p:oleObj name="Chart" r:id="rId3" imgW="5231160" imgH="3318840" progId="Excel.Sheet.8">
                    <p:embed/>
                    <p:pic>
                      <p:nvPicPr>
                        <p:cNvPr id="241674" name="Object 10"/>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841" y="1862"/>
                          <a:ext cx="2790" cy="177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241675" name="Rectangle 11"/>
            <p:cNvSpPr>
              <a:spLocks noChangeArrowheads="1"/>
            </p:cNvSpPr>
            <p:nvPr/>
          </p:nvSpPr>
          <p:spPr bwMode="auto">
            <a:xfrm>
              <a:off x="3230" y="2479"/>
              <a:ext cx="66" cy="744"/>
            </a:xfrm>
            <a:prstGeom prst="rect">
              <a:avLst/>
            </a:prstGeom>
            <a:solidFill>
              <a:srgbClr val="0000FF"/>
            </a:solidFill>
            <a:ln w="9525">
              <a:solidFill>
                <a:schemeClr val="tx1"/>
              </a:solidFill>
              <a:miter lim="800000"/>
              <a:headEnd/>
              <a:tailEnd/>
            </a:ln>
            <a:effectLst/>
          </p:spPr>
          <p:txBody>
            <a:bodyPr anchor="ctr">
              <a:spAutoFit/>
            </a:bodyPr>
            <a:lstStyle/>
            <a:p>
              <a:endParaRPr lang="en-GB"/>
            </a:p>
          </p:txBody>
        </p:sp>
        <p:sp>
          <p:nvSpPr>
            <p:cNvPr id="241676" name="Text Box 12"/>
            <p:cNvSpPr txBox="1">
              <a:spLocks noChangeArrowheads="1"/>
            </p:cNvSpPr>
            <p:nvPr/>
          </p:nvSpPr>
          <p:spPr bwMode="auto">
            <a:xfrm>
              <a:off x="3157" y="3209"/>
              <a:ext cx="2407" cy="154"/>
            </a:xfrm>
            <a:prstGeom prst="rect">
              <a:avLst/>
            </a:prstGeom>
            <a:solidFill>
              <a:schemeClr val="bg1"/>
            </a:solidFill>
            <a:ln w="9525">
              <a:noFill/>
              <a:miter lim="800000"/>
              <a:headEnd/>
              <a:tailEnd/>
            </a:ln>
            <a:effectLst/>
          </p:spPr>
          <p:txBody>
            <a:bodyPr>
              <a:spAutoFit/>
            </a:bodyPr>
            <a:lstStyle/>
            <a:p>
              <a:r>
                <a:rPr lang="en-US" sz="1000">
                  <a:latin typeface="Tahoma" pitchFamily="34" charset="0"/>
                </a:rPr>
                <a:t>15   16   17    18   19   20    21   22   23   24   25    26   27   28</a:t>
              </a:r>
            </a:p>
          </p:txBody>
        </p:sp>
      </p:grpSp>
    </p:spTree>
  </p:cSld>
  <p:clrMapOvr>
    <a:masterClrMapping/>
  </p:clrMapOvr>
  <p:transition spd="med"/>
</p:sld>
</file>

<file path=ppt/slides/slide15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07" name="Rectangle 9"/>
          <p:cNvSpPr>
            <a:spLocks noGrp="1" noChangeArrowheads="1"/>
          </p:cNvSpPr>
          <p:nvPr>
            <p:ph type="ftr" sz="quarter" idx="3"/>
          </p:nvPr>
        </p:nvSpPr>
        <p:spPr/>
        <p:txBody>
          <a:bodyPr/>
          <a:lstStyle/>
          <a:p>
            <a:r>
              <a:rPr lang="en-GB"/>
              <a:t>CH2022</a:t>
            </a:r>
          </a:p>
        </p:txBody>
      </p:sp>
      <p:sp>
        <p:nvSpPr>
          <p:cNvPr id="308" name="Rectangle 10"/>
          <p:cNvSpPr>
            <a:spLocks noGrp="1" noChangeArrowheads="1"/>
          </p:cNvSpPr>
          <p:nvPr>
            <p:ph type="sldNum" sz="quarter" idx="4"/>
          </p:nvPr>
        </p:nvSpPr>
        <p:spPr/>
        <p:txBody>
          <a:bodyPr/>
          <a:lstStyle/>
          <a:p>
            <a:fld id="{BF3C6B69-D6C2-41DB-AE12-05823B43B161}" type="slidenum">
              <a:rPr lang="en-GB"/>
              <a:pPr/>
              <a:t>159</a:t>
            </a:fld>
            <a:endParaRPr lang="en-GB"/>
          </a:p>
        </p:txBody>
      </p:sp>
      <p:sp>
        <p:nvSpPr>
          <p:cNvPr id="243714" name="Rectangle 2"/>
          <p:cNvSpPr>
            <a:spLocks noGrp="1" noChangeArrowheads="1"/>
          </p:cNvSpPr>
          <p:nvPr>
            <p:ph type="ctrTitle"/>
          </p:nvPr>
        </p:nvSpPr>
        <p:spPr>
          <a:xfrm>
            <a:off x="1476375" y="476250"/>
            <a:ext cx="8305800" cy="990600"/>
          </a:xfrm>
          <a:noFill/>
          <a:ln/>
        </p:spPr>
        <p:txBody>
          <a:bodyPr lIns="92075" tIns="46038" rIns="92075" bIns="46038" anchor="ctr"/>
          <a:lstStyle/>
          <a:p>
            <a:r>
              <a:rPr lang="en-US" sz="3600">
                <a:solidFill>
                  <a:schemeClr val="tx1"/>
                </a:solidFill>
                <a:latin typeface="Verdana" pitchFamily="34" charset="0"/>
              </a:rPr>
              <a:t>Distribution of  Freshwater Crayfish from source of Teifi (2005)(N=1873)</a:t>
            </a:r>
            <a:endParaRPr lang="en-US" b="1">
              <a:solidFill>
                <a:schemeClr val="tx1"/>
              </a:solidFill>
            </a:endParaRPr>
          </a:p>
        </p:txBody>
      </p:sp>
      <p:sp>
        <p:nvSpPr>
          <p:cNvPr id="243715" name="Freeform 3"/>
          <p:cNvSpPr>
            <a:spLocks/>
          </p:cNvSpPr>
          <p:nvPr/>
        </p:nvSpPr>
        <p:spPr bwMode="auto">
          <a:xfrm>
            <a:off x="2124075" y="2222500"/>
            <a:ext cx="5097463" cy="4083050"/>
          </a:xfrm>
          <a:custGeom>
            <a:avLst/>
            <a:gdLst/>
            <a:ahLst/>
            <a:cxnLst>
              <a:cxn ang="0">
                <a:pos x="3211" y="2572"/>
              </a:cxn>
              <a:cxn ang="0">
                <a:pos x="0" y="0"/>
              </a:cxn>
              <a:cxn ang="0">
                <a:pos x="0" y="2572"/>
              </a:cxn>
              <a:cxn ang="0">
                <a:pos x="3211" y="2572"/>
              </a:cxn>
            </a:cxnLst>
            <a:rect l="0" t="0" r="r" b="b"/>
            <a:pathLst>
              <a:path w="3211" h="2572">
                <a:moveTo>
                  <a:pt x="3211" y="2572"/>
                </a:moveTo>
                <a:lnTo>
                  <a:pt x="0" y="0"/>
                </a:lnTo>
                <a:lnTo>
                  <a:pt x="0" y="2572"/>
                </a:lnTo>
                <a:lnTo>
                  <a:pt x="3211" y="2572"/>
                </a:lnTo>
                <a:close/>
              </a:path>
            </a:pathLst>
          </a:custGeom>
          <a:solidFill>
            <a:srgbClr val="DDDDDD"/>
          </a:solidFill>
          <a:ln w="9525">
            <a:noFill/>
            <a:round/>
            <a:headEnd/>
            <a:tailEnd/>
          </a:ln>
        </p:spPr>
        <p:txBody>
          <a:bodyPr/>
          <a:lstStyle/>
          <a:p>
            <a:endParaRPr lang="en-GB"/>
          </a:p>
        </p:txBody>
      </p:sp>
      <p:sp>
        <p:nvSpPr>
          <p:cNvPr id="243716" name="Freeform 4"/>
          <p:cNvSpPr>
            <a:spLocks/>
          </p:cNvSpPr>
          <p:nvPr/>
        </p:nvSpPr>
        <p:spPr bwMode="auto">
          <a:xfrm>
            <a:off x="2124075" y="2222500"/>
            <a:ext cx="5097463" cy="4083050"/>
          </a:xfrm>
          <a:custGeom>
            <a:avLst/>
            <a:gdLst/>
            <a:ahLst/>
            <a:cxnLst>
              <a:cxn ang="0">
                <a:pos x="3211" y="2572"/>
              </a:cxn>
              <a:cxn ang="0">
                <a:pos x="0" y="0"/>
              </a:cxn>
              <a:cxn ang="0">
                <a:pos x="0" y="2572"/>
              </a:cxn>
              <a:cxn ang="0">
                <a:pos x="3211" y="2572"/>
              </a:cxn>
            </a:cxnLst>
            <a:rect l="0" t="0" r="r" b="b"/>
            <a:pathLst>
              <a:path w="3211" h="2572">
                <a:moveTo>
                  <a:pt x="3211" y="2572"/>
                </a:moveTo>
                <a:lnTo>
                  <a:pt x="0" y="0"/>
                </a:lnTo>
                <a:lnTo>
                  <a:pt x="0" y="2572"/>
                </a:lnTo>
                <a:lnTo>
                  <a:pt x="3211" y="2572"/>
                </a:lnTo>
                <a:close/>
              </a:path>
            </a:pathLst>
          </a:custGeom>
          <a:solidFill>
            <a:srgbClr val="DDDDDD"/>
          </a:solidFill>
          <a:ln w="9525">
            <a:noFill/>
            <a:round/>
            <a:headEnd/>
            <a:tailEnd/>
          </a:ln>
        </p:spPr>
        <p:txBody>
          <a:bodyPr/>
          <a:lstStyle/>
          <a:p>
            <a:endParaRPr lang="en-GB"/>
          </a:p>
        </p:txBody>
      </p:sp>
      <p:sp>
        <p:nvSpPr>
          <p:cNvPr id="243717" name="Rectangle 5"/>
          <p:cNvSpPr>
            <a:spLocks noChangeArrowheads="1"/>
          </p:cNvSpPr>
          <p:nvPr/>
        </p:nvSpPr>
        <p:spPr bwMode="auto">
          <a:xfrm>
            <a:off x="5238750" y="4294188"/>
            <a:ext cx="0" cy="365125"/>
          </a:xfrm>
          <a:prstGeom prst="rect">
            <a:avLst/>
          </a:prstGeom>
          <a:solidFill>
            <a:srgbClr val="DDDDDD"/>
          </a:solidFill>
          <a:ln w="9525">
            <a:noFill/>
            <a:miter lim="800000"/>
            <a:headEnd/>
            <a:tailEnd/>
          </a:ln>
        </p:spPr>
        <p:txBody>
          <a:bodyPr wrap="none" lIns="0" tIns="0" rIns="0" bIns="0">
            <a:spAutoFit/>
          </a:bodyPr>
          <a:lstStyle/>
          <a:p>
            <a:pPr eaLnBrk="0" hangingPunct="0"/>
            <a:endParaRPr lang="en-US" sz="2400"/>
          </a:p>
        </p:txBody>
      </p:sp>
      <p:sp>
        <p:nvSpPr>
          <p:cNvPr id="243718" name="Rectangle 6"/>
          <p:cNvSpPr>
            <a:spLocks noChangeArrowheads="1"/>
          </p:cNvSpPr>
          <p:nvPr/>
        </p:nvSpPr>
        <p:spPr bwMode="auto">
          <a:xfrm>
            <a:off x="7235825" y="3141663"/>
            <a:ext cx="1719263" cy="669925"/>
          </a:xfrm>
          <a:prstGeom prst="rect">
            <a:avLst/>
          </a:prstGeom>
          <a:solidFill>
            <a:srgbClr val="DDDDDD"/>
          </a:solidFill>
          <a:ln w="9525">
            <a:noFill/>
            <a:miter lim="800000"/>
            <a:headEnd/>
            <a:tailEnd/>
          </a:ln>
        </p:spPr>
        <p:txBody>
          <a:bodyPr lIns="0" tIns="0" rIns="0" bIns="0">
            <a:spAutoFit/>
          </a:bodyPr>
          <a:lstStyle/>
          <a:p>
            <a:pPr eaLnBrk="0" hangingPunct="0"/>
            <a:r>
              <a:rPr lang="en-US" sz="2200">
                <a:solidFill>
                  <a:srgbClr val="000000"/>
                </a:solidFill>
                <a:latin typeface="Arial" charset="0"/>
              </a:rPr>
              <a:t>Mean = </a:t>
            </a:r>
          </a:p>
          <a:p>
            <a:pPr eaLnBrk="0" hangingPunct="0"/>
            <a:r>
              <a:rPr lang="en-US" sz="2200">
                <a:solidFill>
                  <a:srgbClr val="000000"/>
                </a:solidFill>
                <a:latin typeface="Arial" charset="0"/>
              </a:rPr>
              <a:t>17.93</a:t>
            </a:r>
            <a:endParaRPr lang="en-US" sz="2200"/>
          </a:p>
        </p:txBody>
      </p:sp>
      <p:sp>
        <p:nvSpPr>
          <p:cNvPr id="243719" name="Rectangle 7"/>
          <p:cNvSpPr>
            <a:spLocks noChangeArrowheads="1"/>
          </p:cNvSpPr>
          <p:nvPr/>
        </p:nvSpPr>
        <p:spPr bwMode="auto">
          <a:xfrm>
            <a:off x="7235825" y="3789363"/>
            <a:ext cx="1600200" cy="762000"/>
          </a:xfrm>
          <a:prstGeom prst="rect">
            <a:avLst/>
          </a:prstGeom>
          <a:noFill/>
          <a:ln w="9525">
            <a:noFill/>
            <a:miter lim="800000"/>
            <a:headEnd/>
            <a:tailEnd/>
          </a:ln>
          <a:effectLst/>
        </p:spPr>
        <p:txBody>
          <a:bodyPr>
            <a:spAutoFit/>
          </a:bodyPr>
          <a:lstStyle/>
          <a:p>
            <a:pPr eaLnBrk="0" hangingPunct="0"/>
            <a:r>
              <a:rPr lang="en-US" sz="2200">
                <a:solidFill>
                  <a:srgbClr val="000000"/>
                </a:solidFill>
                <a:latin typeface="Arial" charset="0"/>
              </a:rPr>
              <a:t>Std. Dev = 17.92</a:t>
            </a:r>
          </a:p>
        </p:txBody>
      </p:sp>
      <p:sp>
        <p:nvSpPr>
          <p:cNvPr id="243720" name="Rectangle 8"/>
          <p:cNvSpPr>
            <a:spLocks noChangeArrowheads="1"/>
          </p:cNvSpPr>
          <p:nvPr/>
        </p:nvSpPr>
        <p:spPr bwMode="auto">
          <a:xfrm>
            <a:off x="7164388" y="2349500"/>
            <a:ext cx="1420812" cy="762000"/>
          </a:xfrm>
          <a:prstGeom prst="rect">
            <a:avLst/>
          </a:prstGeom>
          <a:noFill/>
          <a:ln w="9525">
            <a:noFill/>
            <a:miter lim="800000"/>
            <a:headEnd/>
            <a:tailEnd/>
          </a:ln>
          <a:effectLst/>
        </p:spPr>
        <p:txBody>
          <a:bodyPr wrap="none">
            <a:spAutoFit/>
          </a:bodyPr>
          <a:lstStyle/>
          <a:p>
            <a:pPr eaLnBrk="0" hangingPunct="0"/>
            <a:r>
              <a:rPr lang="en-US" sz="2200">
                <a:solidFill>
                  <a:srgbClr val="000000"/>
                </a:solidFill>
                <a:latin typeface="Arial" charset="0"/>
              </a:rPr>
              <a:t>Median = </a:t>
            </a:r>
          </a:p>
          <a:p>
            <a:pPr eaLnBrk="0" hangingPunct="0"/>
            <a:r>
              <a:rPr lang="en-US" sz="2200">
                <a:solidFill>
                  <a:srgbClr val="000000"/>
                </a:solidFill>
                <a:latin typeface="Arial" charset="0"/>
              </a:rPr>
              <a:t>16.00</a:t>
            </a:r>
          </a:p>
        </p:txBody>
      </p:sp>
      <p:grpSp>
        <p:nvGrpSpPr>
          <p:cNvPr id="243721" name="Group 9"/>
          <p:cNvGrpSpPr>
            <a:grpSpLocks/>
          </p:cNvGrpSpPr>
          <p:nvPr/>
        </p:nvGrpSpPr>
        <p:grpSpPr bwMode="auto">
          <a:xfrm>
            <a:off x="179388" y="2205038"/>
            <a:ext cx="6948487" cy="4367212"/>
            <a:chOff x="607" y="1189"/>
            <a:chExt cx="2426" cy="2266"/>
          </a:xfrm>
        </p:grpSpPr>
        <p:sp>
          <p:nvSpPr>
            <p:cNvPr id="243722" name="Rectangle 10"/>
            <p:cNvSpPr>
              <a:spLocks noChangeArrowheads="1"/>
            </p:cNvSpPr>
            <p:nvPr/>
          </p:nvSpPr>
          <p:spPr bwMode="auto">
            <a:xfrm>
              <a:off x="2898" y="3376"/>
              <a:ext cx="85" cy="79"/>
            </a:xfrm>
            <a:prstGeom prst="rect">
              <a:avLst/>
            </a:prstGeom>
            <a:noFill/>
            <a:ln w="9525">
              <a:noFill/>
              <a:miter lim="800000"/>
              <a:headEnd/>
              <a:tailEnd/>
            </a:ln>
          </p:spPr>
          <p:txBody>
            <a:bodyPr wrap="none" lIns="0" tIns="0" rIns="0" bIns="0">
              <a:spAutoFit/>
            </a:bodyPr>
            <a:lstStyle/>
            <a:p>
              <a:pPr eaLnBrk="0" hangingPunct="0"/>
              <a:r>
                <a:rPr lang="en-US" sz="1000">
                  <a:solidFill>
                    <a:srgbClr val="000000"/>
                  </a:solidFill>
                  <a:latin typeface="Arial" charset="0"/>
                </a:rPr>
                <a:t>95.0</a:t>
              </a:r>
              <a:endParaRPr lang="en-US" sz="2400"/>
            </a:p>
          </p:txBody>
        </p:sp>
        <p:sp>
          <p:nvSpPr>
            <p:cNvPr id="243723" name="Rectangle 11"/>
            <p:cNvSpPr>
              <a:spLocks noChangeArrowheads="1"/>
            </p:cNvSpPr>
            <p:nvPr/>
          </p:nvSpPr>
          <p:spPr bwMode="auto">
            <a:xfrm>
              <a:off x="2786" y="3255"/>
              <a:ext cx="85" cy="79"/>
            </a:xfrm>
            <a:prstGeom prst="rect">
              <a:avLst/>
            </a:prstGeom>
            <a:noFill/>
            <a:ln w="9525">
              <a:noFill/>
              <a:miter lim="800000"/>
              <a:headEnd/>
              <a:tailEnd/>
            </a:ln>
          </p:spPr>
          <p:txBody>
            <a:bodyPr wrap="none" lIns="0" tIns="0" rIns="0" bIns="0">
              <a:spAutoFit/>
            </a:bodyPr>
            <a:lstStyle/>
            <a:p>
              <a:pPr eaLnBrk="0" hangingPunct="0"/>
              <a:r>
                <a:rPr lang="en-US" sz="1000">
                  <a:solidFill>
                    <a:srgbClr val="000000"/>
                  </a:solidFill>
                  <a:latin typeface="Arial" charset="0"/>
                </a:rPr>
                <a:t>90.0</a:t>
              </a:r>
              <a:endParaRPr lang="en-US" sz="2400"/>
            </a:p>
          </p:txBody>
        </p:sp>
        <p:sp>
          <p:nvSpPr>
            <p:cNvPr id="243724" name="Rectangle 12"/>
            <p:cNvSpPr>
              <a:spLocks noChangeArrowheads="1"/>
            </p:cNvSpPr>
            <p:nvPr/>
          </p:nvSpPr>
          <p:spPr bwMode="auto">
            <a:xfrm>
              <a:off x="2673" y="3376"/>
              <a:ext cx="85" cy="79"/>
            </a:xfrm>
            <a:prstGeom prst="rect">
              <a:avLst/>
            </a:prstGeom>
            <a:noFill/>
            <a:ln w="9525">
              <a:noFill/>
              <a:miter lim="800000"/>
              <a:headEnd/>
              <a:tailEnd/>
            </a:ln>
          </p:spPr>
          <p:txBody>
            <a:bodyPr wrap="none" lIns="0" tIns="0" rIns="0" bIns="0">
              <a:spAutoFit/>
            </a:bodyPr>
            <a:lstStyle/>
            <a:p>
              <a:pPr eaLnBrk="0" hangingPunct="0"/>
              <a:r>
                <a:rPr lang="en-US" sz="1000">
                  <a:solidFill>
                    <a:srgbClr val="000000"/>
                  </a:solidFill>
                  <a:latin typeface="Arial" charset="0"/>
                </a:rPr>
                <a:t>85.0</a:t>
              </a:r>
              <a:endParaRPr lang="en-US" sz="2400"/>
            </a:p>
          </p:txBody>
        </p:sp>
        <p:sp>
          <p:nvSpPr>
            <p:cNvPr id="243725" name="Rectangle 13"/>
            <p:cNvSpPr>
              <a:spLocks noChangeArrowheads="1"/>
            </p:cNvSpPr>
            <p:nvPr/>
          </p:nvSpPr>
          <p:spPr bwMode="auto">
            <a:xfrm>
              <a:off x="2561" y="3255"/>
              <a:ext cx="85" cy="79"/>
            </a:xfrm>
            <a:prstGeom prst="rect">
              <a:avLst/>
            </a:prstGeom>
            <a:noFill/>
            <a:ln w="9525">
              <a:noFill/>
              <a:miter lim="800000"/>
              <a:headEnd/>
              <a:tailEnd/>
            </a:ln>
          </p:spPr>
          <p:txBody>
            <a:bodyPr wrap="none" lIns="0" tIns="0" rIns="0" bIns="0">
              <a:spAutoFit/>
            </a:bodyPr>
            <a:lstStyle/>
            <a:p>
              <a:pPr eaLnBrk="0" hangingPunct="0"/>
              <a:r>
                <a:rPr lang="en-US" sz="1000">
                  <a:solidFill>
                    <a:srgbClr val="000000"/>
                  </a:solidFill>
                  <a:latin typeface="Arial" charset="0"/>
                </a:rPr>
                <a:t>80.0</a:t>
              </a:r>
              <a:endParaRPr lang="en-US" sz="2400"/>
            </a:p>
          </p:txBody>
        </p:sp>
        <p:sp>
          <p:nvSpPr>
            <p:cNvPr id="243726" name="Rectangle 14"/>
            <p:cNvSpPr>
              <a:spLocks noChangeArrowheads="1"/>
            </p:cNvSpPr>
            <p:nvPr/>
          </p:nvSpPr>
          <p:spPr bwMode="auto">
            <a:xfrm>
              <a:off x="2448" y="3376"/>
              <a:ext cx="86" cy="79"/>
            </a:xfrm>
            <a:prstGeom prst="rect">
              <a:avLst/>
            </a:prstGeom>
            <a:noFill/>
            <a:ln w="9525">
              <a:noFill/>
              <a:miter lim="800000"/>
              <a:headEnd/>
              <a:tailEnd/>
            </a:ln>
          </p:spPr>
          <p:txBody>
            <a:bodyPr wrap="none" lIns="0" tIns="0" rIns="0" bIns="0">
              <a:spAutoFit/>
            </a:bodyPr>
            <a:lstStyle/>
            <a:p>
              <a:pPr eaLnBrk="0" hangingPunct="0"/>
              <a:r>
                <a:rPr lang="en-US" sz="1000">
                  <a:solidFill>
                    <a:srgbClr val="000000"/>
                  </a:solidFill>
                  <a:latin typeface="Arial" charset="0"/>
                </a:rPr>
                <a:t>75.0</a:t>
              </a:r>
              <a:endParaRPr lang="en-US" sz="2400"/>
            </a:p>
          </p:txBody>
        </p:sp>
        <p:sp>
          <p:nvSpPr>
            <p:cNvPr id="243727" name="Rectangle 15"/>
            <p:cNvSpPr>
              <a:spLocks noChangeArrowheads="1"/>
            </p:cNvSpPr>
            <p:nvPr/>
          </p:nvSpPr>
          <p:spPr bwMode="auto">
            <a:xfrm>
              <a:off x="2336" y="3255"/>
              <a:ext cx="85" cy="79"/>
            </a:xfrm>
            <a:prstGeom prst="rect">
              <a:avLst/>
            </a:prstGeom>
            <a:noFill/>
            <a:ln w="9525">
              <a:noFill/>
              <a:miter lim="800000"/>
              <a:headEnd/>
              <a:tailEnd/>
            </a:ln>
          </p:spPr>
          <p:txBody>
            <a:bodyPr wrap="none" lIns="0" tIns="0" rIns="0" bIns="0">
              <a:spAutoFit/>
            </a:bodyPr>
            <a:lstStyle/>
            <a:p>
              <a:pPr eaLnBrk="0" hangingPunct="0"/>
              <a:r>
                <a:rPr lang="en-US" sz="1000">
                  <a:solidFill>
                    <a:srgbClr val="000000"/>
                  </a:solidFill>
                  <a:latin typeface="Arial" charset="0"/>
                </a:rPr>
                <a:t>70.0</a:t>
              </a:r>
              <a:endParaRPr lang="en-US" sz="2400"/>
            </a:p>
          </p:txBody>
        </p:sp>
        <p:sp>
          <p:nvSpPr>
            <p:cNvPr id="243728" name="Rectangle 16"/>
            <p:cNvSpPr>
              <a:spLocks noChangeArrowheads="1"/>
            </p:cNvSpPr>
            <p:nvPr/>
          </p:nvSpPr>
          <p:spPr bwMode="auto">
            <a:xfrm>
              <a:off x="2223" y="3376"/>
              <a:ext cx="86" cy="79"/>
            </a:xfrm>
            <a:prstGeom prst="rect">
              <a:avLst/>
            </a:prstGeom>
            <a:noFill/>
            <a:ln w="9525">
              <a:noFill/>
              <a:miter lim="800000"/>
              <a:headEnd/>
              <a:tailEnd/>
            </a:ln>
          </p:spPr>
          <p:txBody>
            <a:bodyPr wrap="none" lIns="0" tIns="0" rIns="0" bIns="0">
              <a:spAutoFit/>
            </a:bodyPr>
            <a:lstStyle/>
            <a:p>
              <a:pPr eaLnBrk="0" hangingPunct="0"/>
              <a:r>
                <a:rPr lang="en-US" sz="1000">
                  <a:solidFill>
                    <a:srgbClr val="000000"/>
                  </a:solidFill>
                  <a:latin typeface="Arial" charset="0"/>
                </a:rPr>
                <a:t>65.0</a:t>
              </a:r>
              <a:endParaRPr lang="en-US" sz="2400"/>
            </a:p>
          </p:txBody>
        </p:sp>
        <p:sp>
          <p:nvSpPr>
            <p:cNvPr id="243729" name="Rectangle 17"/>
            <p:cNvSpPr>
              <a:spLocks noChangeArrowheads="1"/>
            </p:cNvSpPr>
            <p:nvPr/>
          </p:nvSpPr>
          <p:spPr bwMode="auto">
            <a:xfrm>
              <a:off x="2111" y="3255"/>
              <a:ext cx="86" cy="79"/>
            </a:xfrm>
            <a:prstGeom prst="rect">
              <a:avLst/>
            </a:prstGeom>
            <a:noFill/>
            <a:ln w="9525">
              <a:noFill/>
              <a:miter lim="800000"/>
              <a:headEnd/>
              <a:tailEnd/>
            </a:ln>
          </p:spPr>
          <p:txBody>
            <a:bodyPr wrap="none" lIns="0" tIns="0" rIns="0" bIns="0">
              <a:spAutoFit/>
            </a:bodyPr>
            <a:lstStyle/>
            <a:p>
              <a:pPr eaLnBrk="0" hangingPunct="0"/>
              <a:r>
                <a:rPr lang="en-US" sz="1000">
                  <a:solidFill>
                    <a:srgbClr val="000000"/>
                  </a:solidFill>
                  <a:latin typeface="Arial" charset="0"/>
                </a:rPr>
                <a:t>60.0</a:t>
              </a:r>
              <a:endParaRPr lang="en-US" sz="2400"/>
            </a:p>
          </p:txBody>
        </p:sp>
        <p:sp>
          <p:nvSpPr>
            <p:cNvPr id="243730" name="Rectangle 18"/>
            <p:cNvSpPr>
              <a:spLocks noChangeArrowheads="1"/>
            </p:cNvSpPr>
            <p:nvPr/>
          </p:nvSpPr>
          <p:spPr bwMode="auto">
            <a:xfrm>
              <a:off x="1998" y="3376"/>
              <a:ext cx="86" cy="79"/>
            </a:xfrm>
            <a:prstGeom prst="rect">
              <a:avLst/>
            </a:prstGeom>
            <a:noFill/>
            <a:ln w="9525">
              <a:noFill/>
              <a:miter lim="800000"/>
              <a:headEnd/>
              <a:tailEnd/>
            </a:ln>
          </p:spPr>
          <p:txBody>
            <a:bodyPr wrap="none" lIns="0" tIns="0" rIns="0" bIns="0">
              <a:spAutoFit/>
            </a:bodyPr>
            <a:lstStyle/>
            <a:p>
              <a:pPr eaLnBrk="0" hangingPunct="0"/>
              <a:r>
                <a:rPr lang="en-US" sz="1000">
                  <a:solidFill>
                    <a:srgbClr val="000000"/>
                  </a:solidFill>
                  <a:latin typeface="Arial" charset="0"/>
                </a:rPr>
                <a:t>55.0</a:t>
              </a:r>
              <a:endParaRPr lang="en-US" sz="2400"/>
            </a:p>
          </p:txBody>
        </p:sp>
        <p:sp>
          <p:nvSpPr>
            <p:cNvPr id="243731" name="Rectangle 19"/>
            <p:cNvSpPr>
              <a:spLocks noChangeArrowheads="1"/>
            </p:cNvSpPr>
            <p:nvPr/>
          </p:nvSpPr>
          <p:spPr bwMode="auto">
            <a:xfrm>
              <a:off x="1886" y="3255"/>
              <a:ext cx="86" cy="79"/>
            </a:xfrm>
            <a:prstGeom prst="rect">
              <a:avLst/>
            </a:prstGeom>
            <a:noFill/>
            <a:ln w="9525">
              <a:noFill/>
              <a:miter lim="800000"/>
              <a:headEnd/>
              <a:tailEnd/>
            </a:ln>
          </p:spPr>
          <p:txBody>
            <a:bodyPr wrap="none" lIns="0" tIns="0" rIns="0" bIns="0">
              <a:spAutoFit/>
            </a:bodyPr>
            <a:lstStyle/>
            <a:p>
              <a:pPr eaLnBrk="0" hangingPunct="0"/>
              <a:r>
                <a:rPr lang="en-US" sz="1000">
                  <a:solidFill>
                    <a:srgbClr val="000000"/>
                  </a:solidFill>
                  <a:latin typeface="Arial" charset="0"/>
                </a:rPr>
                <a:t>50.0</a:t>
              </a:r>
              <a:endParaRPr lang="en-US" sz="2400"/>
            </a:p>
          </p:txBody>
        </p:sp>
        <p:sp>
          <p:nvSpPr>
            <p:cNvPr id="243732" name="Rectangle 20"/>
            <p:cNvSpPr>
              <a:spLocks noChangeArrowheads="1"/>
            </p:cNvSpPr>
            <p:nvPr/>
          </p:nvSpPr>
          <p:spPr bwMode="auto">
            <a:xfrm>
              <a:off x="1773" y="3376"/>
              <a:ext cx="86" cy="79"/>
            </a:xfrm>
            <a:prstGeom prst="rect">
              <a:avLst/>
            </a:prstGeom>
            <a:noFill/>
            <a:ln w="9525">
              <a:noFill/>
              <a:miter lim="800000"/>
              <a:headEnd/>
              <a:tailEnd/>
            </a:ln>
          </p:spPr>
          <p:txBody>
            <a:bodyPr wrap="none" lIns="0" tIns="0" rIns="0" bIns="0">
              <a:spAutoFit/>
            </a:bodyPr>
            <a:lstStyle/>
            <a:p>
              <a:pPr eaLnBrk="0" hangingPunct="0"/>
              <a:r>
                <a:rPr lang="en-US" sz="1000">
                  <a:solidFill>
                    <a:srgbClr val="000000"/>
                  </a:solidFill>
                  <a:latin typeface="Arial" charset="0"/>
                </a:rPr>
                <a:t>45.0</a:t>
              </a:r>
              <a:endParaRPr lang="en-US" sz="2400"/>
            </a:p>
          </p:txBody>
        </p:sp>
        <p:sp>
          <p:nvSpPr>
            <p:cNvPr id="243733" name="Rectangle 21"/>
            <p:cNvSpPr>
              <a:spLocks noChangeArrowheads="1"/>
            </p:cNvSpPr>
            <p:nvPr/>
          </p:nvSpPr>
          <p:spPr bwMode="auto">
            <a:xfrm>
              <a:off x="1654" y="3255"/>
              <a:ext cx="85" cy="79"/>
            </a:xfrm>
            <a:prstGeom prst="rect">
              <a:avLst/>
            </a:prstGeom>
            <a:noFill/>
            <a:ln w="9525">
              <a:noFill/>
              <a:miter lim="800000"/>
              <a:headEnd/>
              <a:tailEnd/>
            </a:ln>
          </p:spPr>
          <p:txBody>
            <a:bodyPr wrap="none" lIns="0" tIns="0" rIns="0" bIns="0">
              <a:spAutoFit/>
            </a:bodyPr>
            <a:lstStyle/>
            <a:p>
              <a:pPr eaLnBrk="0" hangingPunct="0"/>
              <a:r>
                <a:rPr lang="en-US" sz="1000">
                  <a:solidFill>
                    <a:srgbClr val="000000"/>
                  </a:solidFill>
                  <a:latin typeface="Arial" charset="0"/>
                </a:rPr>
                <a:t>40.0</a:t>
              </a:r>
              <a:endParaRPr lang="en-US" sz="2400"/>
            </a:p>
          </p:txBody>
        </p:sp>
        <p:sp>
          <p:nvSpPr>
            <p:cNvPr id="243734" name="Rectangle 22"/>
            <p:cNvSpPr>
              <a:spLocks noChangeArrowheads="1"/>
            </p:cNvSpPr>
            <p:nvPr/>
          </p:nvSpPr>
          <p:spPr bwMode="auto">
            <a:xfrm>
              <a:off x="1541" y="3376"/>
              <a:ext cx="85" cy="79"/>
            </a:xfrm>
            <a:prstGeom prst="rect">
              <a:avLst/>
            </a:prstGeom>
            <a:noFill/>
            <a:ln w="9525">
              <a:noFill/>
              <a:miter lim="800000"/>
              <a:headEnd/>
              <a:tailEnd/>
            </a:ln>
          </p:spPr>
          <p:txBody>
            <a:bodyPr wrap="none" lIns="0" tIns="0" rIns="0" bIns="0">
              <a:spAutoFit/>
            </a:bodyPr>
            <a:lstStyle/>
            <a:p>
              <a:pPr eaLnBrk="0" hangingPunct="0"/>
              <a:r>
                <a:rPr lang="en-US" sz="1000">
                  <a:solidFill>
                    <a:srgbClr val="000000"/>
                  </a:solidFill>
                  <a:latin typeface="Arial" charset="0"/>
                </a:rPr>
                <a:t>35.0</a:t>
              </a:r>
              <a:endParaRPr lang="en-US" sz="2400"/>
            </a:p>
          </p:txBody>
        </p:sp>
        <p:sp>
          <p:nvSpPr>
            <p:cNvPr id="243735" name="Rectangle 23"/>
            <p:cNvSpPr>
              <a:spLocks noChangeArrowheads="1"/>
            </p:cNvSpPr>
            <p:nvPr/>
          </p:nvSpPr>
          <p:spPr bwMode="auto">
            <a:xfrm>
              <a:off x="1429" y="3255"/>
              <a:ext cx="85" cy="79"/>
            </a:xfrm>
            <a:prstGeom prst="rect">
              <a:avLst/>
            </a:prstGeom>
            <a:noFill/>
            <a:ln w="9525">
              <a:noFill/>
              <a:miter lim="800000"/>
              <a:headEnd/>
              <a:tailEnd/>
            </a:ln>
          </p:spPr>
          <p:txBody>
            <a:bodyPr wrap="none" lIns="0" tIns="0" rIns="0" bIns="0">
              <a:spAutoFit/>
            </a:bodyPr>
            <a:lstStyle/>
            <a:p>
              <a:pPr eaLnBrk="0" hangingPunct="0"/>
              <a:r>
                <a:rPr lang="en-US" sz="1000">
                  <a:solidFill>
                    <a:srgbClr val="000000"/>
                  </a:solidFill>
                  <a:latin typeface="Arial" charset="0"/>
                </a:rPr>
                <a:t>30.0</a:t>
              </a:r>
              <a:endParaRPr lang="en-US" sz="2400"/>
            </a:p>
          </p:txBody>
        </p:sp>
        <p:sp>
          <p:nvSpPr>
            <p:cNvPr id="243736" name="Rectangle 24"/>
            <p:cNvSpPr>
              <a:spLocks noChangeArrowheads="1"/>
            </p:cNvSpPr>
            <p:nvPr/>
          </p:nvSpPr>
          <p:spPr bwMode="auto">
            <a:xfrm>
              <a:off x="1316" y="3376"/>
              <a:ext cx="85" cy="79"/>
            </a:xfrm>
            <a:prstGeom prst="rect">
              <a:avLst/>
            </a:prstGeom>
            <a:noFill/>
            <a:ln w="9525">
              <a:noFill/>
              <a:miter lim="800000"/>
              <a:headEnd/>
              <a:tailEnd/>
            </a:ln>
          </p:spPr>
          <p:txBody>
            <a:bodyPr wrap="none" lIns="0" tIns="0" rIns="0" bIns="0">
              <a:spAutoFit/>
            </a:bodyPr>
            <a:lstStyle/>
            <a:p>
              <a:pPr eaLnBrk="0" hangingPunct="0"/>
              <a:r>
                <a:rPr lang="en-US" sz="1000">
                  <a:solidFill>
                    <a:srgbClr val="000000"/>
                  </a:solidFill>
                  <a:latin typeface="Arial" charset="0"/>
                </a:rPr>
                <a:t>25.0</a:t>
              </a:r>
              <a:endParaRPr lang="en-US" sz="2400"/>
            </a:p>
          </p:txBody>
        </p:sp>
        <p:sp>
          <p:nvSpPr>
            <p:cNvPr id="243737" name="Rectangle 25"/>
            <p:cNvSpPr>
              <a:spLocks noChangeArrowheads="1"/>
            </p:cNvSpPr>
            <p:nvPr/>
          </p:nvSpPr>
          <p:spPr bwMode="auto">
            <a:xfrm>
              <a:off x="1204" y="3255"/>
              <a:ext cx="85" cy="79"/>
            </a:xfrm>
            <a:prstGeom prst="rect">
              <a:avLst/>
            </a:prstGeom>
            <a:noFill/>
            <a:ln w="9525">
              <a:noFill/>
              <a:miter lim="800000"/>
              <a:headEnd/>
              <a:tailEnd/>
            </a:ln>
          </p:spPr>
          <p:txBody>
            <a:bodyPr wrap="none" lIns="0" tIns="0" rIns="0" bIns="0">
              <a:spAutoFit/>
            </a:bodyPr>
            <a:lstStyle/>
            <a:p>
              <a:pPr eaLnBrk="0" hangingPunct="0"/>
              <a:r>
                <a:rPr lang="en-US" sz="1000">
                  <a:solidFill>
                    <a:srgbClr val="000000"/>
                  </a:solidFill>
                  <a:latin typeface="Arial" charset="0"/>
                </a:rPr>
                <a:t>20.0</a:t>
              </a:r>
              <a:endParaRPr lang="en-US" sz="2400"/>
            </a:p>
          </p:txBody>
        </p:sp>
        <p:sp>
          <p:nvSpPr>
            <p:cNvPr id="243738" name="Rectangle 26"/>
            <p:cNvSpPr>
              <a:spLocks noChangeArrowheads="1"/>
            </p:cNvSpPr>
            <p:nvPr/>
          </p:nvSpPr>
          <p:spPr bwMode="auto">
            <a:xfrm>
              <a:off x="1092" y="3376"/>
              <a:ext cx="85" cy="79"/>
            </a:xfrm>
            <a:prstGeom prst="rect">
              <a:avLst/>
            </a:prstGeom>
            <a:noFill/>
            <a:ln w="9525">
              <a:noFill/>
              <a:miter lim="800000"/>
              <a:headEnd/>
              <a:tailEnd/>
            </a:ln>
          </p:spPr>
          <p:txBody>
            <a:bodyPr wrap="none" lIns="0" tIns="0" rIns="0" bIns="0">
              <a:spAutoFit/>
            </a:bodyPr>
            <a:lstStyle/>
            <a:p>
              <a:pPr eaLnBrk="0" hangingPunct="0"/>
              <a:r>
                <a:rPr lang="en-US" sz="1000">
                  <a:solidFill>
                    <a:srgbClr val="000000"/>
                  </a:solidFill>
                  <a:latin typeface="Arial" charset="0"/>
                </a:rPr>
                <a:t>15.0</a:t>
              </a:r>
              <a:endParaRPr lang="en-US" sz="2400"/>
            </a:p>
          </p:txBody>
        </p:sp>
        <p:sp>
          <p:nvSpPr>
            <p:cNvPr id="243739" name="Rectangle 27"/>
            <p:cNvSpPr>
              <a:spLocks noChangeArrowheads="1"/>
            </p:cNvSpPr>
            <p:nvPr/>
          </p:nvSpPr>
          <p:spPr bwMode="auto">
            <a:xfrm>
              <a:off x="979" y="3255"/>
              <a:ext cx="85" cy="79"/>
            </a:xfrm>
            <a:prstGeom prst="rect">
              <a:avLst/>
            </a:prstGeom>
            <a:noFill/>
            <a:ln w="9525">
              <a:noFill/>
              <a:miter lim="800000"/>
              <a:headEnd/>
              <a:tailEnd/>
            </a:ln>
          </p:spPr>
          <p:txBody>
            <a:bodyPr wrap="none" lIns="0" tIns="0" rIns="0" bIns="0">
              <a:spAutoFit/>
            </a:bodyPr>
            <a:lstStyle/>
            <a:p>
              <a:pPr eaLnBrk="0" hangingPunct="0"/>
              <a:r>
                <a:rPr lang="en-US" sz="1000">
                  <a:solidFill>
                    <a:srgbClr val="000000"/>
                  </a:solidFill>
                  <a:latin typeface="Arial" charset="0"/>
                </a:rPr>
                <a:t>10.0</a:t>
              </a:r>
              <a:endParaRPr lang="en-US" sz="2400"/>
            </a:p>
          </p:txBody>
        </p:sp>
        <p:sp>
          <p:nvSpPr>
            <p:cNvPr id="243740" name="Rectangle 28"/>
            <p:cNvSpPr>
              <a:spLocks noChangeArrowheads="1"/>
            </p:cNvSpPr>
            <p:nvPr/>
          </p:nvSpPr>
          <p:spPr bwMode="auto">
            <a:xfrm>
              <a:off x="888" y="3375"/>
              <a:ext cx="61" cy="79"/>
            </a:xfrm>
            <a:prstGeom prst="rect">
              <a:avLst/>
            </a:prstGeom>
            <a:noFill/>
            <a:ln w="9525">
              <a:noFill/>
              <a:miter lim="800000"/>
              <a:headEnd/>
              <a:tailEnd/>
            </a:ln>
          </p:spPr>
          <p:txBody>
            <a:bodyPr wrap="none" lIns="0" tIns="0" rIns="0" bIns="0">
              <a:spAutoFit/>
            </a:bodyPr>
            <a:lstStyle/>
            <a:p>
              <a:pPr eaLnBrk="0" hangingPunct="0"/>
              <a:r>
                <a:rPr lang="en-US" sz="1000">
                  <a:solidFill>
                    <a:srgbClr val="000000"/>
                  </a:solidFill>
                  <a:latin typeface="Arial" charset="0"/>
                </a:rPr>
                <a:t>5.0</a:t>
              </a:r>
              <a:endParaRPr lang="en-US" sz="2400"/>
            </a:p>
          </p:txBody>
        </p:sp>
        <p:sp>
          <p:nvSpPr>
            <p:cNvPr id="243741" name="Rectangle 29"/>
            <p:cNvSpPr>
              <a:spLocks noChangeArrowheads="1"/>
            </p:cNvSpPr>
            <p:nvPr/>
          </p:nvSpPr>
          <p:spPr bwMode="auto">
            <a:xfrm>
              <a:off x="775" y="3255"/>
              <a:ext cx="61" cy="79"/>
            </a:xfrm>
            <a:prstGeom prst="rect">
              <a:avLst/>
            </a:prstGeom>
            <a:noFill/>
            <a:ln w="9525">
              <a:noFill/>
              <a:miter lim="800000"/>
              <a:headEnd/>
              <a:tailEnd/>
            </a:ln>
          </p:spPr>
          <p:txBody>
            <a:bodyPr wrap="none" lIns="0" tIns="0" rIns="0" bIns="0">
              <a:spAutoFit/>
            </a:bodyPr>
            <a:lstStyle/>
            <a:p>
              <a:pPr eaLnBrk="0" hangingPunct="0"/>
              <a:r>
                <a:rPr lang="en-US" sz="1000">
                  <a:solidFill>
                    <a:srgbClr val="000000"/>
                  </a:solidFill>
                  <a:latin typeface="Arial" charset="0"/>
                </a:rPr>
                <a:t>0.0</a:t>
              </a:r>
              <a:endParaRPr lang="en-US" sz="2400"/>
            </a:p>
          </p:txBody>
        </p:sp>
        <p:sp>
          <p:nvSpPr>
            <p:cNvPr id="243742" name="Rectangle 30"/>
            <p:cNvSpPr>
              <a:spLocks noChangeArrowheads="1"/>
            </p:cNvSpPr>
            <p:nvPr/>
          </p:nvSpPr>
          <p:spPr bwMode="auto">
            <a:xfrm>
              <a:off x="607" y="1189"/>
              <a:ext cx="73" cy="79"/>
            </a:xfrm>
            <a:prstGeom prst="rect">
              <a:avLst/>
            </a:prstGeom>
            <a:noFill/>
            <a:ln w="9525">
              <a:noFill/>
              <a:miter lim="800000"/>
              <a:headEnd/>
              <a:tailEnd/>
            </a:ln>
          </p:spPr>
          <p:txBody>
            <a:bodyPr wrap="none" lIns="0" tIns="0" rIns="0" bIns="0">
              <a:spAutoFit/>
            </a:bodyPr>
            <a:lstStyle/>
            <a:p>
              <a:pPr eaLnBrk="0" hangingPunct="0"/>
              <a:r>
                <a:rPr lang="en-US" sz="1000">
                  <a:solidFill>
                    <a:srgbClr val="000000"/>
                  </a:solidFill>
                  <a:latin typeface="Arial" charset="0"/>
                </a:rPr>
                <a:t>400</a:t>
              </a:r>
              <a:endParaRPr lang="en-US" sz="2400"/>
            </a:p>
          </p:txBody>
        </p:sp>
        <p:sp>
          <p:nvSpPr>
            <p:cNvPr id="243743" name="Rectangle 31"/>
            <p:cNvSpPr>
              <a:spLocks noChangeArrowheads="1"/>
            </p:cNvSpPr>
            <p:nvPr/>
          </p:nvSpPr>
          <p:spPr bwMode="auto">
            <a:xfrm>
              <a:off x="607" y="1681"/>
              <a:ext cx="73" cy="79"/>
            </a:xfrm>
            <a:prstGeom prst="rect">
              <a:avLst/>
            </a:prstGeom>
            <a:noFill/>
            <a:ln w="9525">
              <a:noFill/>
              <a:miter lim="800000"/>
              <a:headEnd/>
              <a:tailEnd/>
            </a:ln>
          </p:spPr>
          <p:txBody>
            <a:bodyPr wrap="none" lIns="0" tIns="0" rIns="0" bIns="0">
              <a:spAutoFit/>
            </a:bodyPr>
            <a:lstStyle/>
            <a:p>
              <a:pPr eaLnBrk="0" hangingPunct="0"/>
              <a:r>
                <a:rPr lang="en-US" sz="1000">
                  <a:solidFill>
                    <a:srgbClr val="000000"/>
                  </a:solidFill>
                  <a:latin typeface="Arial" charset="0"/>
                </a:rPr>
                <a:t>300</a:t>
              </a:r>
              <a:endParaRPr lang="en-US" sz="2400"/>
            </a:p>
          </p:txBody>
        </p:sp>
        <p:sp>
          <p:nvSpPr>
            <p:cNvPr id="243744" name="Rectangle 32"/>
            <p:cNvSpPr>
              <a:spLocks noChangeArrowheads="1"/>
            </p:cNvSpPr>
            <p:nvPr/>
          </p:nvSpPr>
          <p:spPr bwMode="auto">
            <a:xfrm>
              <a:off x="607" y="2180"/>
              <a:ext cx="73" cy="79"/>
            </a:xfrm>
            <a:prstGeom prst="rect">
              <a:avLst/>
            </a:prstGeom>
            <a:noFill/>
            <a:ln w="9525">
              <a:noFill/>
              <a:miter lim="800000"/>
              <a:headEnd/>
              <a:tailEnd/>
            </a:ln>
          </p:spPr>
          <p:txBody>
            <a:bodyPr wrap="none" lIns="0" tIns="0" rIns="0" bIns="0">
              <a:spAutoFit/>
            </a:bodyPr>
            <a:lstStyle/>
            <a:p>
              <a:pPr eaLnBrk="0" hangingPunct="0"/>
              <a:r>
                <a:rPr lang="en-US" sz="1000">
                  <a:solidFill>
                    <a:srgbClr val="000000"/>
                  </a:solidFill>
                  <a:latin typeface="Arial" charset="0"/>
                </a:rPr>
                <a:t>200</a:t>
              </a:r>
              <a:endParaRPr lang="en-US" sz="2400"/>
            </a:p>
          </p:txBody>
        </p:sp>
        <p:sp>
          <p:nvSpPr>
            <p:cNvPr id="243745" name="Rectangle 33"/>
            <p:cNvSpPr>
              <a:spLocks noChangeArrowheads="1"/>
            </p:cNvSpPr>
            <p:nvPr/>
          </p:nvSpPr>
          <p:spPr bwMode="auto">
            <a:xfrm>
              <a:off x="607" y="2679"/>
              <a:ext cx="73" cy="79"/>
            </a:xfrm>
            <a:prstGeom prst="rect">
              <a:avLst/>
            </a:prstGeom>
            <a:noFill/>
            <a:ln w="9525">
              <a:noFill/>
              <a:miter lim="800000"/>
              <a:headEnd/>
              <a:tailEnd/>
            </a:ln>
          </p:spPr>
          <p:txBody>
            <a:bodyPr wrap="none" lIns="0" tIns="0" rIns="0" bIns="0">
              <a:spAutoFit/>
            </a:bodyPr>
            <a:lstStyle/>
            <a:p>
              <a:pPr eaLnBrk="0" hangingPunct="0"/>
              <a:r>
                <a:rPr lang="en-US" sz="1000">
                  <a:solidFill>
                    <a:srgbClr val="000000"/>
                  </a:solidFill>
                  <a:latin typeface="Arial" charset="0"/>
                </a:rPr>
                <a:t>100</a:t>
              </a:r>
              <a:endParaRPr lang="en-US" sz="2400"/>
            </a:p>
          </p:txBody>
        </p:sp>
        <p:sp>
          <p:nvSpPr>
            <p:cNvPr id="243746" name="Rectangle 34"/>
            <p:cNvSpPr>
              <a:spLocks noChangeArrowheads="1"/>
            </p:cNvSpPr>
            <p:nvPr/>
          </p:nvSpPr>
          <p:spPr bwMode="auto">
            <a:xfrm>
              <a:off x="691" y="3136"/>
              <a:ext cx="25" cy="79"/>
            </a:xfrm>
            <a:prstGeom prst="rect">
              <a:avLst/>
            </a:prstGeom>
            <a:noFill/>
            <a:ln w="9525">
              <a:noFill/>
              <a:miter lim="800000"/>
              <a:headEnd/>
              <a:tailEnd/>
            </a:ln>
          </p:spPr>
          <p:txBody>
            <a:bodyPr wrap="none" lIns="0" tIns="0" rIns="0" bIns="0">
              <a:spAutoFit/>
            </a:bodyPr>
            <a:lstStyle/>
            <a:p>
              <a:pPr eaLnBrk="0" hangingPunct="0"/>
              <a:r>
                <a:rPr lang="en-US" sz="1000">
                  <a:solidFill>
                    <a:srgbClr val="000000"/>
                  </a:solidFill>
                  <a:latin typeface="Arial" charset="0"/>
                </a:rPr>
                <a:t>0</a:t>
              </a:r>
              <a:endParaRPr lang="en-US" sz="2400"/>
            </a:p>
          </p:txBody>
        </p:sp>
        <p:sp>
          <p:nvSpPr>
            <p:cNvPr id="243747" name="Line 35"/>
            <p:cNvSpPr>
              <a:spLocks noChangeShapeType="1"/>
            </p:cNvSpPr>
            <p:nvPr/>
          </p:nvSpPr>
          <p:spPr bwMode="auto">
            <a:xfrm>
              <a:off x="754" y="1238"/>
              <a:ext cx="21" cy="1"/>
            </a:xfrm>
            <a:prstGeom prst="line">
              <a:avLst/>
            </a:prstGeom>
            <a:noFill/>
            <a:ln w="11113">
              <a:solidFill>
                <a:srgbClr val="000000"/>
              </a:solidFill>
              <a:round/>
              <a:headEnd/>
              <a:tailEnd/>
            </a:ln>
          </p:spPr>
          <p:txBody>
            <a:bodyPr/>
            <a:lstStyle/>
            <a:p>
              <a:endParaRPr lang="en-GB"/>
            </a:p>
          </p:txBody>
        </p:sp>
        <p:sp>
          <p:nvSpPr>
            <p:cNvPr id="243748" name="Line 36"/>
            <p:cNvSpPr>
              <a:spLocks noChangeShapeType="1"/>
            </p:cNvSpPr>
            <p:nvPr/>
          </p:nvSpPr>
          <p:spPr bwMode="auto">
            <a:xfrm>
              <a:off x="754" y="1737"/>
              <a:ext cx="21" cy="1"/>
            </a:xfrm>
            <a:prstGeom prst="line">
              <a:avLst/>
            </a:prstGeom>
            <a:noFill/>
            <a:ln w="11113">
              <a:solidFill>
                <a:srgbClr val="000000"/>
              </a:solidFill>
              <a:round/>
              <a:headEnd/>
              <a:tailEnd/>
            </a:ln>
          </p:spPr>
          <p:txBody>
            <a:bodyPr/>
            <a:lstStyle/>
            <a:p>
              <a:endParaRPr lang="en-GB"/>
            </a:p>
          </p:txBody>
        </p:sp>
        <p:sp>
          <p:nvSpPr>
            <p:cNvPr id="243749" name="Line 37"/>
            <p:cNvSpPr>
              <a:spLocks noChangeShapeType="1"/>
            </p:cNvSpPr>
            <p:nvPr/>
          </p:nvSpPr>
          <p:spPr bwMode="auto">
            <a:xfrm>
              <a:off x="754" y="2236"/>
              <a:ext cx="21" cy="1"/>
            </a:xfrm>
            <a:prstGeom prst="line">
              <a:avLst/>
            </a:prstGeom>
            <a:noFill/>
            <a:ln w="11113">
              <a:solidFill>
                <a:srgbClr val="000000"/>
              </a:solidFill>
              <a:round/>
              <a:headEnd/>
              <a:tailEnd/>
            </a:ln>
          </p:spPr>
          <p:txBody>
            <a:bodyPr/>
            <a:lstStyle/>
            <a:p>
              <a:endParaRPr lang="en-GB"/>
            </a:p>
          </p:txBody>
        </p:sp>
        <p:sp>
          <p:nvSpPr>
            <p:cNvPr id="243750" name="Line 38"/>
            <p:cNvSpPr>
              <a:spLocks noChangeShapeType="1"/>
            </p:cNvSpPr>
            <p:nvPr/>
          </p:nvSpPr>
          <p:spPr bwMode="auto">
            <a:xfrm>
              <a:off x="754" y="2735"/>
              <a:ext cx="21" cy="1"/>
            </a:xfrm>
            <a:prstGeom prst="line">
              <a:avLst/>
            </a:prstGeom>
            <a:noFill/>
            <a:ln w="11113">
              <a:solidFill>
                <a:srgbClr val="000000"/>
              </a:solidFill>
              <a:round/>
              <a:headEnd/>
              <a:tailEnd/>
            </a:ln>
          </p:spPr>
          <p:txBody>
            <a:bodyPr/>
            <a:lstStyle/>
            <a:p>
              <a:endParaRPr lang="en-GB"/>
            </a:p>
          </p:txBody>
        </p:sp>
        <p:sp>
          <p:nvSpPr>
            <p:cNvPr id="243751" name="Line 39"/>
            <p:cNvSpPr>
              <a:spLocks noChangeShapeType="1"/>
            </p:cNvSpPr>
            <p:nvPr/>
          </p:nvSpPr>
          <p:spPr bwMode="auto">
            <a:xfrm>
              <a:off x="754" y="3234"/>
              <a:ext cx="21" cy="1"/>
            </a:xfrm>
            <a:prstGeom prst="line">
              <a:avLst/>
            </a:prstGeom>
            <a:noFill/>
            <a:ln w="11113">
              <a:solidFill>
                <a:srgbClr val="000000"/>
              </a:solidFill>
              <a:round/>
              <a:headEnd/>
              <a:tailEnd/>
            </a:ln>
          </p:spPr>
          <p:txBody>
            <a:bodyPr/>
            <a:lstStyle/>
            <a:p>
              <a:endParaRPr lang="en-GB"/>
            </a:p>
          </p:txBody>
        </p:sp>
        <p:sp>
          <p:nvSpPr>
            <p:cNvPr id="243752" name="Line 40"/>
            <p:cNvSpPr>
              <a:spLocks noChangeShapeType="1"/>
            </p:cNvSpPr>
            <p:nvPr/>
          </p:nvSpPr>
          <p:spPr bwMode="auto">
            <a:xfrm>
              <a:off x="2975" y="3241"/>
              <a:ext cx="1" cy="7"/>
            </a:xfrm>
            <a:prstGeom prst="line">
              <a:avLst/>
            </a:prstGeom>
            <a:noFill/>
            <a:ln w="11113">
              <a:solidFill>
                <a:srgbClr val="000000"/>
              </a:solidFill>
              <a:round/>
              <a:headEnd/>
              <a:tailEnd/>
            </a:ln>
          </p:spPr>
          <p:txBody>
            <a:bodyPr/>
            <a:lstStyle/>
            <a:p>
              <a:endParaRPr lang="en-GB"/>
            </a:p>
          </p:txBody>
        </p:sp>
        <p:sp>
          <p:nvSpPr>
            <p:cNvPr id="243753" name="Line 41"/>
            <p:cNvSpPr>
              <a:spLocks noChangeShapeType="1"/>
            </p:cNvSpPr>
            <p:nvPr/>
          </p:nvSpPr>
          <p:spPr bwMode="auto">
            <a:xfrm>
              <a:off x="2863" y="3241"/>
              <a:ext cx="1" cy="7"/>
            </a:xfrm>
            <a:prstGeom prst="line">
              <a:avLst/>
            </a:prstGeom>
            <a:noFill/>
            <a:ln w="11113">
              <a:solidFill>
                <a:srgbClr val="000000"/>
              </a:solidFill>
              <a:round/>
              <a:headEnd/>
              <a:tailEnd/>
            </a:ln>
          </p:spPr>
          <p:txBody>
            <a:bodyPr/>
            <a:lstStyle/>
            <a:p>
              <a:endParaRPr lang="en-GB"/>
            </a:p>
          </p:txBody>
        </p:sp>
        <p:sp>
          <p:nvSpPr>
            <p:cNvPr id="243754" name="Line 42"/>
            <p:cNvSpPr>
              <a:spLocks noChangeShapeType="1"/>
            </p:cNvSpPr>
            <p:nvPr/>
          </p:nvSpPr>
          <p:spPr bwMode="auto">
            <a:xfrm>
              <a:off x="2750" y="3241"/>
              <a:ext cx="1" cy="7"/>
            </a:xfrm>
            <a:prstGeom prst="line">
              <a:avLst/>
            </a:prstGeom>
            <a:noFill/>
            <a:ln w="11113">
              <a:solidFill>
                <a:srgbClr val="000000"/>
              </a:solidFill>
              <a:round/>
              <a:headEnd/>
              <a:tailEnd/>
            </a:ln>
          </p:spPr>
          <p:txBody>
            <a:bodyPr/>
            <a:lstStyle/>
            <a:p>
              <a:endParaRPr lang="en-GB"/>
            </a:p>
          </p:txBody>
        </p:sp>
        <p:sp>
          <p:nvSpPr>
            <p:cNvPr id="243755" name="Line 43"/>
            <p:cNvSpPr>
              <a:spLocks noChangeShapeType="1"/>
            </p:cNvSpPr>
            <p:nvPr/>
          </p:nvSpPr>
          <p:spPr bwMode="auto">
            <a:xfrm>
              <a:off x="2638" y="3241"/>
              <a:ext cx="1" cy="7"/>
            </a:xfrm>
            <a:prstGeom prst="line">
              <a:avLst/>
            </a:prstGeom>
            <a:noFill/>
            <a:ln w="11113">
              <a:solidFill>
                <a:srgbClr val="000000"/>
              </a:solidFill>
              <a:round/>
              <a:headEnd/>
              <a:tailEnd/>
            </a:ln>
          </p:spPr>
          <p:txBody>
            <a:bodyPr/>
            <a:lstStyle/>
            <a:p>
              <a:endParaRPr lang="en-GB"/>
            </a:p>
          </p:txBody>
        </p:sp>
        <p:sp>
          <p:nvSpPr>
            <p:cNvPr id="243756" name="Line 44"/>
            <p:cNvSpPr>
              <a:spLocks noChangeShapeType="1"/>
            </p:cNvSpPr>
            <p:nvPr/>
          </p:nvSpPr>
          <p:spPr bwMode="auto">
            <a:xfrm>
              <a:off x="2525" y="3241"/>
              <a:ext cx="1" cy="7"/>
            </a:xfrm>
            <a:prstGeom prst="line">
              <a:avLst/>
            </a:prstGeom>
            <a:noFill/>
            <a:ln w="11113">
              <a:solidFill>
                <a:srgbClr val="000000"/>
              </a:solidFill>
              <a:round/>
              <a:headEnd/>
              <a:tailEnd/>
            </a:ln>
          </p:spPr>
          <p:txBody>
            <a:bodyPr/>
            <a:lstStyle/>
            <a:p>
              <a:endParaRPr lang="en-GB"/>
            </a:p>
          </p:txBody>
        </p:sp>
        <p:sp>
          <p:nvSpPr>
            <p:cNvPr id="243757" name="Line 45"/>
            <p:cNvSpPr>
              <a:spLocks noChangeShapeType="1"/>
            </p:cNvSpPr>
            <p:nvPr/>
          </p:nvSpPr>
          <p:spPr bwMode="auto">
            <a:xfrm>
              <a:off x="2413" y="3241"/>
              <a:ext cx="1" cy="7"/>
            </a:xfrm>
            <a:prstGeom prst="line">
              <a:avLst/>
            </a:prstGeom>
            <a:noFill/>
            <a:ln w="11113">
              <a:solidFill>
                <a:srgbClr val="000000"/>
              </a:solidFill>
              <a:round/>
              <a:headEnd/>
              <a:tailEnd/>
            </a:ln>
          </p:spPr>
          <p:txBody>
            <a:bodyPr/>
            <a:lstStyle/>
            <a:p>
              <a:endParaRPr lang="en-GB"/>
            </a:p>
          </p:txBody>
        </p:sp>
        <p:sp>
          <p:nvSpPr>
            <p:cNvPr id="243758" name="Line 46"/>
            <p:cNvSpPr>
              <a:spLocks noChangeShapeType="1"/>
            </p:cNvSpPr>
            <p:nvPr/>
          </p:nvSpPr>
          <p:spPr bwMode="auto">
            <a:xfrm>
              <a:off x="2301" y="3241"/>
              <a:ext cx="1" cy="7"/>
            </a:xfrm>
            <a:prstGeom prst="line">
              <a:avLst/>
            </a:prstGeom>
            <a:noFill/>
            <a:ln w="11113">
              <a:solidFill>
                <a:srgbClr val="000000"/>
              </a:solidFill>
              <a:round/>
              <a:headEnd/>
              <a:tailEnd/>
            </a:ln>
          </p:spPr>
          <p:txBody>
            <a:bodyPr/>
            <a:lstStyle/>
            <a:p>
              <a:endParaRPr lang="en-GB"/>
            </a:p>
          </p:txBody>
        </p:sp>
        <p:sp>
          <p:nvSpPr>
            <p:cNvPr id="243759" name="Line 47"/>
            <p:cNvSpPr>
              <a:spLocks noChangeShapeType="1"/>
            </p:cNvSpPr>
            <p:nvPr/>
          </p:nvSpPr>
          <p:spPr bwMode="auto">
            <a:xfrm>
              <a:off x="2188" y="3241"/>
              <a:ext cx="1" cy="7"/>
            </a:xfrm>
            <a:prstGeom prst="line">
              <a:avLst/>
            </a:prstGeom>
            <a:noFill/>
            <a:ln w="11113">
              <a:solidFill>
                <a:srgbClr val="000000"/>
              </a:solidFill>
              <a:round/>
              <a:headEnd/>
              <a:tailEnd/>
            </a:ln>
          </p:spPr>
          <p:txBody>
            <a:bodyPr/>
            <a:lstStyle/>
            <a:p>
              <a:endParaRPr lang="en-GB"/>
            </a:p>
          </p:txBody>
        </p:sp>
        <p:sp>
          <p:nvSpPr>
            <p:cNvPr id="243760" name="Line 48"/>
            <p:cNvSpPr>
              <a:spLocks noChangeShapeType="1"/>
            </p:cNvSpPr>
            <p:nvPr/>
          </p:nvSpPr>
          <p:spPr bwMode="auto">
            <a:xfrm>
              <a:off x="2076" y="3241"/>
              <a:ext cx="1" cy="7"/>
            </a:xfrm>
            <a:prstGeom prst="line">
              <a:avLst/>
            </a:prstGeom>
            <a:noFill/>
            <a:ln w="11113">
              <a:solidFill>
                <a:srgbClr val="000000"/>
              </a:solidFill>
              <a:round/>
              <a:headEnd/>
              <a:tailEnd/>
            </a:ln>
          </p:spPr>
          <p:txBody>
            <a:bodyPr/>
            <a:lstStyle/>
            <a:p>
              <a:endParaRPr lang="en-GB"/>
            </a:p>
          </p:txBody>
        </p:sp>
        <p:sp>
          <p:nvSpPr>
            <p:cNvPr id="243761" name="Line 49"/>
            <p:cNvSpPr>
              <a:spLocks noChangeShapeType="1"/>
            </p:cNvSpPr>
            <p:nvPr/>
          </p:nvSpPr>
          <p:spPr bwMode="auto">
            <a:xfrm>
              <a:off x="1963" y="3241"/>
              <a:ext cx="1" cy="7"/>
            </a:xfrm>
            <a:prstGeom prst="line">
              <a:avLst/>
            </a:prstGeom>
            <a:noFill/>
            <a:ln w="11113">
              <a:solidFill>
                <a:srgbClr val="000000"/>
              </a:solidFill>
              <a:round/>
              <a:headEnd/>
              <a:tailEnd/>
            </a:ln>
          </p:spPr>
          <p:txBody>
            <a:bodyPr/>
            <a:lstStyle/>
            <a:p>
              <a:endParaRPr lang="en-GB"/>
            </a:p>
          </p:txBody>
        </p:sp>
        <p:sp>
          <p:nvSpPr>
            <p:cNvPr id="243762" name="Line 50"/>
            <p:cNvSpPr>
              <a:spLocks noChangeShapeType="1"/>
            </p:cNvSpPr>
            <p:nvPr/>
          </p:nvSpPr>
          <p:spPr bwMode="auto">
            <a:xfrm>
              <a:off x="1844" y="3241"/>
              <a:ext cx="1" cy="7"/>
            </a:xfrm>
            <a:prstGeom prst="line">
              <a:avLst/>
            </a:prstGeom>
            <a:noFill/>
            <a:ln w="11113">
              <a:solidFill>
                <a:srgbClr val="000000"/>
              </a:solidFill>
              <a:round/>
              <a:headEnd/>
              <a:tailEnd/>
            </a:ln>
          </p:spPr>
          <p:txBody>
            <a:bodyPr/>
            <a:lstStyle/>
            <a:p>
              <a:endParaRPr lang="en-GB"/>
            </a:p>
          </p:txBody>
        </p:sp>
        <p:sp>
          <p:nvSpPr>
            <p:cNvPr id="243763" name="Line 51"/>
            <p:cNvSpPr>
              <a:spLocks noChangeShapeType="1"/>
            </p:cNvSpPr>
            <p:nvPr/>
          </p:nvSpPr>
          <p:spPr bwMode="auto">
            <a:xfrm>
              <a:off x="1731" y="3241"/>
              <a:ext cx="1" cy="7"/>
            </a:xfrm>
            <a:prstGeom prst="line">
              <a:avLst/>
            </a:prstGeom>
            <a:noFill/>
            <a:ln w="11113">
              <a:solidFill>
                <a:srgbClr val="000000"/>
              </a:solidFill>
              <a:round/>
              <a:headEnd/>
              <a:tailEnd/>
            </a:ln>
          </p:spPr>
          <p:txBody>
            <a:bodyPr/>
            <a:lstStyle/>
            <a:p>
              <a:endParaRPr lang="en-GB"/>
            </a:p>
          </p:txBody>
        </p:sp>
        <p:sp>
          <p:nvSpPr>
            <p:cNvPr id="243764" name="Line 52"/>
            <p:cNvSpPr>
              <a:spLocks noChangeShapeType="1"/>
            </p:cNvSpPr>
            <p:nvPr/>
          </p:nvSpPr>
          <p:spPr bwMode="auto">
            <a:xfrm>
              <a:off x="1619" y="3241"/>
              <a:ext cx="1" cy="7"/>
            </a:xfrm>
            <a:prstGeom prst="line">
              <a:avLst/>
            </a:prstGeom>
            <a:noFill/>
            <a:ln w="11113">
              <a:solidFill>
                <a:srgbClr val="000000"/>
              </a:solidFill>
              <a:round/>
              <a:headEnd/>
              <a:tailEnd/>
            </a:ln>
          </p:spPr>
          <p:txBody>
            <a:bodyPr/>
            <a:lstStyle/>
            <a:p>
              <a:endParaRPr lang="en-GB"/>
            </a:p>
          </p:txBody>
        </p:sp>
        <p:sp>
          <p:nvSpPr>
            <p:cNvPr id="243765" name="Line 53"/>
            <p:cNvSpPr>
              <a:spLocks noChangeShapeType="1"/>
            </p:cNvSpPr>
            <p:nvPr/>
          </p:nvSpPr>
          <p:spPr bwMode="auto">
            <a:xfrm>
              <a:off x="1506" y="3241"/>
              <a:ext cx="1" cy="7"/>
            </a:xfrm>
            <a:prstGeom prst="line">
              <a:avLst/>
            </a:prstGeom>
            <a:noFill/>
            <a:ln w="11113">
              <a:solidFill>
                <a:srgbClr val="000000"/>
              </a:solidFill>
              <a:round/>
              <a:headEnd/>
              <a:tailEnd/>
            </a:ln>
          </p:spPr>
          <p:txBody>
            <a:bodyPr/>
            <a:lstStyle/>
            <a:p>
              <a:endParaRPr lang="en-GB"/>
            </a:p>
          </p:txBody>
        </p:sp>
        <p:sp>
          <p:nvSpPr>
            <p:cNvPr id="243766" name="Line 54"/>
            <p:cNvSpPr>
              <a:spLocks noChangeShapeType="1"/>
            </p:cNvSpPr>
            <p:nvPr/>
          </p:nvSpPr>
          <p:spPr bwMode="auto">
            <a:xfrm>
              <a:off x="1394" y="3241"/>
              <a:ext cx="1" cy="7"/>
            </a:xfrm>
            <a:prstGeom prst="line">
              <a:avLst/>
            </a:prstGeom>
            <a:noFill/>
            <a:ln w="11113">
              <a:solidFill>
                <a:srgbClr val="000000"/>
              </a:solidFill>
              <a:round/>
              <a:headEnd/>
              <a:tailEnd/>
            </a:ln>
          </p:spPr>
          <p:txBody>
            <a:bodyPr/>
            <a:lstStyle/>
            <a:p>
              <a:endParaRPr lang="en-GB"/>
            </a:p>
          </p:txBody>
        </p:sp>
        <p:sp>
          <p:nvSpPr>
            <p:cNvPr id="243767" name="Line 55"/>
            <p:cNvSpPr>
              <a:spLocks noChangeShapeType="1"/>
            </p:cNvSpPr>
            <p:nvPr/>
          </p:nvSpPr>
          <p:spPr bwMode="auto">
            <a:xfrm>
              <a:off x="1281" y="3241"/>
              <a:ext cx="1" cy="7"/>
            </a:xfrm>
            <a:prstGeom prst="line">
              <a:avLst/>
            </a:prstGeom>
            <a:noFill/>
            <a:ln w="11113">
              <a:solidFill>
                <a:srgbClr val="000000"/>
              </a:solidFill>
              <a:round/>
              <a:headEnd/>
              <a:tailEnd/>
            </a:ln>
          </p:spPr>
          <p:txBody>
            <a:bodyPr/>
            <a:lstStyle/>
            <a:p>
              <a:endParaRPr lang="en-GB"/>
            </a:p>
          </p:txBody>
        </p:sp>
        <p:sp>
          <p:nvSpPr>
            <p:cNvPr id="243768" name="Line 56"/>
            <p:cNvSpPr>
              <a:spLocks noChangeShapeType="1"/>
            </p:cNvSpPr>
            <p:nvPr/>
          </p:nvSpPr>
          <p:spPr bwMode="auto">
            <a:xfrm>
              <a:off x="1169" y="3241"/>
              <a:ext cx="1" cy="7"/>
            </a:xfrm>
            <a:prstGeom prst="line">
              <a:avLst/>
            </a:prstGeom>
            <a:noFill/>
            <a:ln w="11113">
              <a:solidFill>
                <a:srgbClr val="000000"/>
              </a:solidFill>
              <a:round/>
              <a:headEnd/>
              <a:tailEnd/>
            </a:ln>
          </p:spPr>
          <p:txBody>
            <a:bodyPr/>
            <a:lstStyle/>
            <a:p>
              <a:endParaRPr lang="en-GB"/>
            </a:p>
          </p:txBody>
        </p:sp>
        <p:sp>
          <p:nvSpPr>
            <p:cNvPr id="243769" name="Line 57"/>
            <p:cNvSpPr>
              <a:spLocks noChangeShapeType="1"/>
            </p:cNvSpPr>
            <p:nvPr/>
          </p:nvSpPr>
          <p:spPr bwMode="auto">
            <a:xfrm>
              <a:off x="1056" y="3241"/>
              <a:ext cx="1" cy="7"/>
            </a:xfrm>
            <a:prstGeom prst="line">
              <a:avLst/>
            </a:prstGeom>
            <a:noFill/>
            <a:ln w="11113">
              <a:solidFill>
                <a:srgbClr val="000000"/>
              </a:solidFill>
              <a:round/>
              <a:headEnd/>
              <a:tailEnd/>
            </a:ln>
          </p:spPr>
          <p:txBody>
            <a:bodyPr/>
            <a:lstStyle/>
            <a:p>
              <a:endParaRPr lang="en-GB"/>
            </a:p>
          </p:txBody>
        </p:sp>
        <p:sp>
          <p:nvSpPr>
            <p:cNvPr id="243770" name="Line 58"/>
            <p:cNvSpPr>
              <a:spLocks noChangeShapeType="1"/>
            </p:cNvSpPr>
            <p:nvPr/>
          </p:nvSpPr>
          <p:spPr bwMode="auto">
            <a:xfrm>
              <a:off x="944" y="3241"/>
              <a:ext cx="1" cy="7"/>
            </a:xfrm>
            <a:prstGeom prst="line">
              <a:avLst/>
            </a:prstGeom>
            <a:noFill/>
            <a:ln w="11113">
              <a:solidFill>
                <a:srgbClr val="000000"/>
              </a:solidFill>
              <a:round/>
              <a:headEnd/>
              <a:tailEnd/>
            </a:ln>
          </p:spPr>
          <p:txBody>
            <a:bodyPr/>
            <a:lstStyle/>
            <a:p>
              <a:endParaRPr lang="en-GB"/>
            </a:p>
          </p:txBody>
        </p:sp>
        <p:sp>
          <p:nvSpPr>
            <p:cNvPr id="243771" name="Line 59"/>
            <p:cNvSpPr>
              <a:spLocks noChangeShapeType="1"/>
            </p:cNvSpPr>
            <p:nvPr/>
          </p:nvSpPr>
          <p:spPr bwMode="auto">
            <a:xfrm>
              <a:off x="831" y="3241"/>
              <a:ext cx="1" cy="7"/>
            </a:xfrm>
            <a:prstGeom prst="line">
              <a:avLst/>
            </a:prstGeom>
            <a:noFill/>
            <a:ln w="11113">
              <a:solidFill>
                <a:srgbClr val="000000"/>
              </a:solidFill>
              <a:round/>
              <a:headEnd/>
              <a:tailEnd/>
            </a:ln>
          </p:spPr>
          <p:txBody>
            <a:bodyPr/>
            <a:lstStyle/>
            <a:p>
              <a:endParaRPr lang="en-GB"/>
            </a:p>
          </p:txBody>
        </p:sp>
        <p:sp>
          <p:nvSpPr>
            <p:cNvPr id="243772" name="Freeform 60"/>
            <p:cNvSpPr>
              <a:spLocks/>
            </p:cNvSpPr>
            <p:nvPr/>
          </p:nvSpPr>
          <p:spPr bwMode="auto">
            <a:xfrm>
              <a:off x="775" y="1238"/>
              <a:ext cx="2257" cy="1996"/>
            </a:xfrm>
            <a:custGeom>
              <a:avLst/>
              <a:gdLst/>
              <a:ahLst/>
              <a:cxnLst>
                <a:cxn ang="0">
                  <a:pos x="2257" y="1996"/>
                </a:cxn>
                <a:cxn ang="0">
                  <a:pos x="0" y="0"/>
                </a:cxn>
                <a:cxn ang="0">
                  <a:pos x="0" y="1996"/>
                </a:cxn>
                <a:cxn ang="0">
                  <a:pos x="2257" y="1996"/>
                </a:cxn>
              </a:cxnLst>
              <a:rect l="0" t="0" r="r" b="b"/>
              <a:pathLst>
                <a:path w="2257" h="1996">
                  <a:moveTo>
                    <a:pt x="2257" y="1996"/>
                  </a:moveTo>
                  <a:lnTo>
                    <a:pt x="0" y="0"/>
                  </a:lnTo>
                  <a:lnTo>
                    <a:pt x="0" y="1996"/>
                  </a:lnTo>
                  <a:lnTo>
                    <a:pt x="2257" y="1996"/>
                  </a:lnTo>
                  <a:close/>
                </a:path>
              </a:pathLst>
            </a:custGeom>
            <a:solidFill>
              <a:srgbClr val="DDDDDD"/>
            </a:solidFill>
            <a:ln w="9525">
              <a:noFill/>
              <a:round/>
              <a:headEnd/>
              <a:tailEnd/>
            </a:ln>
          </p:spPr>
          <p:txBody>
            <a:bodyPr/>
            <a:lstStyle/>
            <a:p>
              <a:endParaRPr lang="en-GB"/>
            </a:p>
          </p:txBody>
        </p:sp>
        <p:sp>
          <p:nvSpPr>
            <p:cNvPr id="243773" name="Freeform 61"/>
            <p:cNvSpPr>
              <a:spLocks/>
            </p:cNvSpPr>
            <p:nvPr/>
          </p:nvSpPr>
          <p:spPr bwMode="auto">
            <a:xfrm>
              <a:off x="775" y="1238"/>
              <a:ext cx="2257" cy="1996"/>
            </a:xfrm>
            <a:custGeom>
              <a:avLst/>
              <a:gdLst/>
              <a:ahLst/>
              <a:cxnLst>
                <a:cxn ang="0">
                  <a:pos x="0" y="0"/>
                </a:cxn>
                <a:cxn ang="0">
                  <a:pos x="2257" y="0"/>
                </a:cxn>
                <a:cxn ang="0">
                  <a:pos x="2257" y="1996"/>
                </a:cxn>
                <a:cxn ang="0">
                  <a:pos x="0" y="0"/>
                </a:cxn>
              </a:cxnLst>
              <a:rect l="0" t="0" r="r" b="b"/>
              <a:pathLst>
                <a:path w="2257" h="1996">
                  <a:moveTo>
                    <a:pt x="0" y="0"/>
                  </a:moveTo>
                  <a:lnTo>
                    <a:pt x="2257" y="0"/>
                  </a:lnTo>
                  <a:lnTo>
                    <a:pt x="2257" y="1996"/>
                  </a:lnTo>
                  <a:lnTo>
                    <a:pt x="0" y="0"/>
                  </a:lnTo>
                  <a:close/>
                </a:path>
              </a:pathLst>
            </a:custGeom>
            <a:solidFill>
              <a:srgbClr val="DDDDDD"/>
            </a:solidFill>
            <a:ln w="9525">
              <a:noFill/>
              <a:round/>
              <a:headEnd/>
              <a:tailEnd/>
            </a:ln>
          </p:spPr>
          <p:txBody>
            <a:bodyPr/>
            <a:lstStyle/>
            <a:p>
              <a:endParaRPr lang="en-GB"/>
            </a:p>
          </p:txBody>
        </p:sp>
        <p:sp>
          <p:nvSpPr>
            <p:cNvPr id="243774" name="Line 62"/>
            <p:cNvSpPr>
              <a:spLocks noChangeShapeType="1"/>
            </p:cNvSpPr>
            <p:nvPr/>
          </p:nvSpPr>
          <p:spPr bwMode="auto">
            <a:xfrm>
              <a:off x="775" y="3234"/>
              <a:ext cx="2257" cy="1"/>
            </a:xfrm>
            <a:prstGeom prst="line">
              <a:avLst/>
            </a:prstGeom>
            <a:noFill/>
            <a:ln w="11113">
              <a:solidFill>
                <a:srgbClr val="000000"/>
              </a:solidFill>
              <a:round/>
              <a:headEnd/>
              <a:tailEnd/>
            </a:ln>
          </p:spPr>
          <p:txBody>
            <a:bodyPr/>
            <a:lstStyle/>
            <a:p>
              <a:endParaRPr lang="en-GB"/>
            </a:p>
          </p:txBody>
        </p:sp>
        <p:sp>
          <p:nvSpPr>
            <p:cNvPr id="243775" name="Line 63"/>
            <p:cNvSpPr>
              <a:spLocks noChangeShapeType="1"/>
            </p:cNvSpPr>
            <p:nvPr/>
          </p:nvSpPr>
          <p:spPr bwMode="auto">
            <a:xfrm flipV="1">
              <a:off x="3032" y="1238"/>
              <a:ext cx="1" cy="1996"/>
            </a:xfrm>
            <a:prstGeom prst="line">
              <a:avLst/>
            </a:prstGeom>
            <a:noFill/>
            <a:ln w="11113">
              <a:solidFill>
                <a:srgbClr val="000000"/>
              </a:solidFill>
              <a:round/>
              <a:headEnd/>
              <a:tailEnd/>
            </a:ln>
          </p:spPr>
          <p:txBody>
            <a:bodyPr/>
            <a:lstStyle/>
            <a:p>
              <a:endParaRPr lang="en-GB"/>
            </a:p>
          </p:txBody>
        </p:sp>
        <p:sp>
          <p:nvSpPr>
            <p:cNvPr id="243776" name="Line 64"/>
            <p:cNvSpPr>
              <a:spLocks noChangeShapeType="1"/>
            </p:cNvSpPr>
            <p:nvPr/>
          </p:nvSpPr>
          <p:spPr bwMode="auto">
            <a:xfrm flipH="1">
              <a:off x="775" y="1238"/>
              <a:ext cx="2257" cy="1"/>
            </a:xfrm>
            <a:prstGeom prst="line">
              <a:avLst/>
            </a:prstGeom>
            <a:noFill/>
            <a:ln w="11113">
              <a:solidFill>
                <a:srgbClr val="000000"/>
              </a:solidFill>
              <a:round/>
              <a:headEnd/>
              <a:tailEnd/>
            </a:ln>
          </p:spPr>
          <p:txBody>
            <a:bodyPr/>
            <a:lstStyle/>
            <a:p>
              <a:endParaRPr lang="en-GB"/>
            </a:p>
          </p:txBody>
        </p:sp>
        <p:sp>
          <p:nvSpPr>
            <p:cNvPr id="243777" name="Line 65"/>
            <p:cNvSpPr>
              <a:spLocks noChangeShapeType="1"/>
            </p:cNvSpPr>
            <p:nvPr/>
          </p:nvSpPr>
          <p:spPr bwMode="auto">
            <a:xfrm>
              <a:off x="775" y="1238"/>
              <a:ext cx="1" cy="1996"/>
            </a:xfrm>
            <a:prstGeom prst="line">
              <a:avLst/>
            </a:prstGeom>
            <a:noFill/>
            <a:ln w="11113">
              <a:solidFill>
                <a:srgbClr val="000000"/>
              </a:solidFill>
              <a:round/>
              <a:headEnd/>
              <a:tailEnd/>
            </a:ln>
          </p:spPr>
          <p:txBody>
            <a:bodyPr/>
            <a:lstStyle/>
            <a:p>
              <a:endParaRPr lang="en-GB"/>
            </a:p>
          </p:txBody>
        </p:sp>
        <p:sp>
          <p:nvSpPr>
            <p:cNvPr id="243778" name="Freeform 66"/>
            <p:cNvSpPr>
              <a:spLocks/>
            </p:cNvSpPr>
            <p:nvPr/>
          </p:nvSpPr>
          <p:spPr bwMode="auto">
            <a:xfrm>
              <a:off x="2919" y="3213"/>
              <a:ext cx="1" cy="21"/>
            </a:xfrm>
            <a:custGeom>
              <a:avLst/>
              <a:gdLst/>
              <a:ahLst/>
              <a:cxnLst>
                <a:cxn ang="0">
                  <a:pos x="0" y="21"/>
                </a:cxn>
                <a:cxn ang="0">
                  <a:pos x="0" y="0"/>
                </a:cxn>
                <a:cxn ang="0">
                  <a:pos x="0" y="21"/>
                </a:cxn>
              </a:cxnLst>
              <a:rect l="0" t="0" r="r" b="b"/>
              <a:pathLst>
                <a:path h="21">
                  <a:moveTo>
                    <a:pt x="0" y="21"/>
                  </a:moveTo>
                  <a:lnTo>
                    <a:pt x="0" y="0"/>
                  </a:lnTo>
                  <a:lnTo>
                    <a:pt x="0" y="21"/>
                  </a:lnTo>
                  <a:close/>
                </a:path>
              </a:pathLst>
            </a:custGeom>
            <a:solidFill>
              <a:srgbClr val="FF0000"/>
            </a:solidFill>
            <a:ln w="9525">
              <a:noFill/>
              <a:round/>
              <a:headEnd/>
              <a:tailEnd/>
            </a:ln>
          </p:spPr>
          <p:txBody>
            <a:bodyPr/>
            <a:lstStyle/>
            <a:p>
              <a:endParaRPr lang="en-GB"/>
            </a:p>
          </p:txBody>
        </p:sp>
        <p:sp>
          <p:nvSpPr>
            <p:cNvPr id="243779" name="Freeform 67"/>
            <p:cNvSpPr>
              <a:spLocks/>
            </p:cNvSpPr>
            <p:nvPr/>
          </p:nvSpPr>
          <p:spPr bwMode="auto">
            <a:xfrm>
              <a:off x="2919" y="3213"/>
              <a:ext cx="113" cy="21"/>
            </a:xfrm>
            <a:custGeom>
              <a:avLst/>
              <a:gdLst/>
              <a:ahLst/>
              <a:cxnLst>
                <a:cxn ang="0">
                  <a:pos x="0" y="21"/>
                </a:cxn>
                <a:cxn ang="0">
                  <a:pos x="113" y="0"/>
                </a:cxn>
                <a:cxn ang="0">
                  <a:pos x="0" y="0"/>
                </a:cxn>
                <a:cxn ang="0">
                  <a:pos x="0" y="21"/>
                </a:cxn>
              </a:cxnLst>
              <a:rect l="0" t="0" r="r" b="b"/>
              <a:pathLst>
                <a:path w="113" h="21">
                  <a:moveTo>
                    <a:pt x="0" y="21"/>
                  </a:moveTo>
                  <a:lnTo>
                    <a:pt x="113" y="0"/>
                  </a:lnTo>
                  <a:lnTo>
                    <a:pt x="0" y="0"/>
                  </a:lnTo>
                  <a:lnTo>
                    <a:pt x="0" y="21"/>
                  </a:lnTo>
                  <a:close/>
                </a:path>
              </a:pathLst>
            </a:custGeom>
            <a:solidFill>
              <a:srgbClr val="FF0000"/>
            </a:solidFill>
            <a:ln w="9525">
              <a:noFill/>
              <a:round/>
              <a:headEnd/>
              <a:tailEnd/>
            </a:ln>
          </p:spPr>
          <p:txBody>
            <a:bodyPr/>
            <a:lstStyle/>
            <a:p>
              <a:endParaRPr lang="en-GB"/>
            </a:p>
          </p:txBody>
        </p:sp>
        <p:sp>
          <p:nvSpPr>
            <p:cNvPr id="243780" name="Freeform 68"/>
            <p:cNvSpPr>
              <a:spLocks/>
            </p:cNvSpPr>
            <p:nvPr/>
          </p:nvSpPr>
          <p:spPr bwMode="auto">
            <a:xfrm>
              <a:off x="2919" y="3213"/>
              <a:ext cx="113" cy="21"/>
            </a:xfrm>
            <a:custGeom>
              <a:avLst/>
              <a:gdLst/>
              <a:ahLst/>
              <a:cxnLst>
                <a:cxn ang="0">
                  <a:pos x="0" y="21"/>
                </a:cxn>
                <a:cxn ang="0">
                  <a:pos x="113" y="0"/>
                </a:cxn>
                <a:cxn ang="0">
                  <a:pos x="113" y="21"/>
                </a:cxn>
                <a:cxn ang="0">
                  <a:pos x="0" y="21"/>
                </a:cxn>
              </a:cxnLst>
              <a:rect l="0" t="0" r="r" b="b"/>
              <a:pathLst>
                <a:path w="113" h="21">
                  <a:moveTo>
                    <a:pt x="0" y="21"/>
                  </a:moveTo>
                  <a:lnTo>
                    <a:pt x="113" y="0"/>
                  </a:lnTo>
                  <a:lnTo>
                    <a:pt x="113" y="21"/>
                  </a:lnTo>
                  <a:lnTo>
                    <a:pt x="0" y="21"/>
                  </a:lnTo>
                  <a:close/>
                </a:path>
              </a:pathLst>
            </a:custGeom>
            <a:solidFill>
              <a:srgbClr val="FF0000"/>
            </a:solidFill>
            <a:ln w="9525">
              <a:noFill/>
              <a:round/>
              <a:headEnd/>
              <a:tailEnd/>
            </a:ln>
          </p:spPr>
          <p:txBody>
            <a:bodyPr/>
            <a:lstStyle/>
            <a:p>
              <a:endParaRPr lang="en-GB"/>
            </a:p>
          </p:txBody>
        </p:sp>
        <p:sp>
          <p:nvSpPr>
            <p:cNvPr id="243781" name="Freeform 69"/>
            <p:cNvSpPr>
              <a:spLocks/>
            </p:cNvSpPr>
            <p:nvPr/>
          </p:nvSpPr>
          <p:spPr bwMode="auto">
            <a:xfrm>
              <a:off x="2919" y="3213"/>
              <a:ext cx="113" cy="21"/>
            </a:xfrm>
            <a:custGeom>
              <a:avLst/>
              <a:gdLst/>
              <a:ahLst/>
              <a:cxnLst>
                <a:cxn ang="0">
                  <a:pos x="0" y="21"/>
                </a:cxn>
                <a:cxn ang="0">
                  <a:pos x="0" y="0"/>
                </a:cxn>
                <a:cxn ang="0">
                  <a:pos x="113" y="0"/>
                </a:cxn>
                <a:cxn ang="0">
                  <a:pos x="113" y="21"/>
                </a:cxn>
                <a:cxn ang="0">
                  <a:pos x="0" y="21"/>
                </a:cxn>
                <a:cxn ang="0">
                  <a:pos x="0" y="21"/>
                </a:cxn>
              </a:cxnLst>
              <a:rect l="0" t="0" r="r" b="b"/>
              <a:pathLst>
                <a:path w="113" h="21">
                  <a:moveTo>
                    <a:pt x="0" y="21"/>
                  </a:moveTo>
                  <a:lnTo>
                    <a:pt x="0" y="0"/>
                  </a:lnTo>
                  <a:lnTo>
                    <a:pt x="113" y="0"/>
                  </a:lnTo>
                  <a:lnTo>
                    <a:pt x="113" y="21"/>
                  </a:lnTo>
                  <a:lnTo>
                    <a:pt x="0" y="21"/>
                  </a:lnTo>
                  <a:lnTo>
                    <a:pt x="0" y="21"/>
                  </a:lnTo>
                </a:path>
              </a:pathLst>
            </a:custGeom>
            <a:noFill/>
            <a:ln w="11113">
              <a:solidFill>
                <a:srgbClr val="FFFFFF"/>
              </a:solidFill>
              <a:prstDash val="solid"/>
              <a:round/>
              <a:headEnd/>
              <a:tailEnd/>
            </a:ln>
          </p:spPr>
          <p:txBody>
            <a:bodyPr/>
            <a:lstStyle/>
            <a:p>
              <a:endParaRPr lang="en-GB"/>
            </a:p>
          </p:txBody>
        </p:sp>
        <p:sp>
          <p:nvSpPr>
            <p:cNvPr id="243782" name="Freeform 70"/>
            <p:cNvSpPr>
              <a:spLocks/>
            </p:cNvSpPr>
            <p:nvPr/>
          </p:nvSpPr>
          <p:spPr bwMode="auto">
            <a:xfrm>
              <a:off x="2807" y="3213"/>
              <a:ext cx="1" cy="21"/>
            </a:xfrm>
            <a:custGeom>
              <a:avLst/>
              <a:gdLst/>
              <a:ahLst/>
              <a:cxnLst>
                <a:cxn ang="0">
                  <a:pos x="0" y="21"/>
                </a:cxn>
                <a:cxn ang="0">
                  <a:pos x="0" y="0"/>
                </a:cxn>
                <a:cxn ang="0">
                  <a:pos x="0" y="21"/>
                </a:cxn>
              </a:cxnLst>
              <a:rect l="0" t="0" r="r" b="b"/>
              <a:pathLst>
                <a:path h="21">
                  <a:moveTo>
                    <a:pt x="0" y="21"/>
                  </a:moveTo>
                  <a:lnTo>
                    <a:pt x="0" y="0"/>
                  </a:lnTo>
                  <a:lnTo>
                    <a:pt x="0" y="21"/>
                  </a:lnTo>
                  <a:close/>
                </a:path>
              </a:pathLst>
            </a:custGeom>
            <a:solidFill>
              <a:srgbClr val="FF0000"/>
            </a:solidFill>
            <a:ln w="9525">
              <a:noFill/>
              <a:round/>
              <a:headEnd/>
              <a:tailEnd/>
            </a:ln>
          </p:spPr>
          <p:txBody>
            <a:bodyPr/>
            <a:lstStyle/>
            <a:p>
              <a:endParaRPr lang="en-GB"/>
            </a:p>
          </p:txBody>
        </p:sp>
        <p:sp>
          <p:nvSpPr>
            <p:cNvPr id="243783" name="Freeform 71"/>
            <p:cNvSpPr>
              <a:spLocks/>
            </p:cNvSpPr>
            <p:nvPr/>
          </p:nvSpPr>
          <p:spPr bwMode="auto">
            <a:xfrm>
              <a:off x="2807" y="3213"/>
              <a:ext cx="112" cy="21"/>
            </a:xfrm>
            <a:custGeom>
              <a:avLst/>
              <a:gdLst/>
              <a:ahLst/>
              <a:cxnLst>
                <a:cxn ang="0">
                  <a:pos x="0" y="21"/>
                </a:cxn>
                <a:cxn ang="0">
                  <a:pos x="112" y="0"/>
                </a:cxn>
                <a:cxn ang="0">
                  <a:pos x="0" y="0"/>
                </a:cxn>
                <a:cxn ang="0">
                  <a:pos x="0" y="21"/>
                </a:cxn>
              </a:cxnLst>
              <a:rect l="0" t="0" r="r" b="b"/>
              <a:pathLst>
                <a:path w="112" h="21">
                  <a:moveTo>
                    <a:pt x="0" y="21"/>
                  </a:moveTo>
                  <a:lnTo>
                    <a:pt x="112" y="0"/>
                  </a:lnTo>
                  <a:lnTo>
                    <a:pt x="0" y="0"/>
                  </a:lnTo>
                  <a:lnTo>
                    <a:pt x="0" y="21"/>
                  </a:lnTo>
                  <a:close/>
                </a:path>
              </a:pathLst>
            </a:custGeom>
            <a:solidFill>
              <a:srgbClr val="FF0000"/>
            </a:solidFill>
            <a:ln w="9525">
              <a:noFill/>
              <a:round/>
              <a:headEnd/>
              <a:tailEnd/>
            </a:ln>
          </p:spPr>
          <p:txBody>
            <a:bodyPr/>
            <a:lstStyle/>
            <a:p>
              <a:endParaRPr lang="en-GB"/>
            </a:p>
          </p:txBody>
        </p:sp>
        <p:sp>
          <p:nvSpPr>
            <p:cNvPr id="243784" name="Freeform 72"/>
            <p:cNvSpPr>
              <a:spLocks/>
            </p:cNvSpPr>
            <p:nvPr/>
          </p:nvSpPr>
          <p:spPr bwMode="auto">
            <a:xfrm>
              <a:off x="2807" y="3213"/>
              <a:ext cx="112" cy="21"/>
            </a:xfrm>
            <a:custGeom>
              <a:avLst/>
              <a:gdLst/>
              <a:ahLst/>
              <a:cxnLst>
                <a:cxn ang="0">
                  <a:pos x="0" y="21"/>
                </a:cxn>
                <a:cxn ang="0">
                  <a:pos x="112" y="0"/>
                </a:cxn>
                <a:cxn ang="0">
                  <a:pos x="112" y="21"/>
                </a:cxn>
                <a:cxn ang="0">
                  <a:pos x="0" y="21"/>
                </a:cxn>
              </a:cxnLst>
              <a:rect l="0" t="0" r="r" b="b"/>
              <a:pathLst>
                <a:path w="112" h="21">
                  <a:moveTo>
                    <a:pt x="0" y="21"/>
                  </a:moveTo>
                  <a:lnTo>
                    <a:pt x="112" y="0"/>
                  </a:lnTo>
                  <a:lnTo>
                    <a:pt x="112" y="21"/>
                  </a:lnTo>
                  <a:lnTo>
                    <a:pt x="0" y="21"/>
                  </a:lnTo>
                  <a:close/>
                </a:path>
              </a:pathLst>
            </a:custGeom>
            <a:solidFill>
              <a:srgbClr val="FF0000"/>
            </a:solidFill>
            <a:ln w="9525">
              <a:noFill/>
              <a:round/>
              <a:headEnd/>
              <a:tailEnd/>
            </a:ln>
          </p:spPr>
          <p:txBody>
            <a:bodyPr/>
            <a:lstStyle/>
            <a:p>
              <a:endParaRPr lang="en-GB"/>
            </a:p>
          </p:txBody>
        </p:sp>
        <p:sp>
          <p:nvSpPr>
            <p:cNvPr id="243785" name="Freeform 73"/>
            <p:cNvSpPr>
              <a:spLocks/>
            </p:cNvSpPr>
            <p:nvPr/>
          </p:nvSpPr>
          <p:spPr bwMode="auto">
            <a:xfrm>
              <a:off x="2807" y="3213"/>
              <a:ext cx="112" cy="21"/>
            </a:xfrm>
            <a:custGeom>
              <a:avLst/>
              <a:gdLst/>
              <a:ahLst/>
              <a:cxnLst>
                <a:cxn ang="0">
                  <a:pos x="0" y="21"/>
                </a:cxn>
                <a:cxn ang="0">
                  <a:pos x="0" y="0"/>
                </a:cxn>
                <a:cxn ang="0">
                  <a:pos x="112" y="0"/>
                </a:cxn>
                <a:cxn ang="0">
                  <a:pos x="112" y="21"/>
                </a:cxn>
                <a:cxn ang="0">
                  <a:pos x="0" y="21"/>
                </a:cxn>
                <a:cxn ang="0">
                  <a:pos x="0" y="21"/>
                </a:cxn>
              </a:cxnLst>
              <a:rect l="0" t="0" r="r" b="b"/>
              <a:pathLst>
                <a:path w="112" h="21">
                  <a:moveTo>
                    <a:pt x="0" y="21"/>
                  </a:moveTo>
                  <a:lnTo>
                    <a:pt x="0" y="0"/>
                  </a:lnTo>
                  <a:lnTo>
                    <a:pt x="112" y="0"/>
                  </a:lnTo>
                  <a:lnTo>
                    <a:pt x="112" y="21"/>
                  </a:lnTo>
                  <a:lnTo>
                    <a:pt x="0" y="21"/>
                  </a:lnTo>
                  <a:lnTo>
                    <a:pt x="0" y="21"/>
                  </a:lnTo>
                </a:path>
              </a:pathLst>
            </a:custGeom>
            <a:noFill/>
            <a:ln w="11113">
              <a:solidFill>
                <a:srgbClr val="FFFFFF"/>
              </a:solidFill>
              <a:prstDash val="solid"/>
              <a:round/>
              <a:headEnd/>
              <a:tailEnd/>
            </a:ln>
          </p:spPr>
          <p:txBody>
            <a:bodyPr/>
            <a:lstStyle/>
            <a:p>
              <a:endParaRPr lang="en-GB"/>
            </a:p>
          </p:txBody>
        </p:sp>
        <p:sp>
          <p:nvSpPr>
            <p:cNvPr id="243786" name="Freeform 74"/>
            <p:cNvSpPr>
              <a:spLocks/>
            </p:cNvSpPr>
            <p:nvPr/>
          </p:nvSpPr>
          <p:spPr bwMode="auto">
            <a:xfrm>
              <a:off x="2694" y="3206"/>
              <a:ext cx="1" cy="28"/>
            </a:xfrm>
            <a:custGeom>
              <a:avLst/>
              <a:gdLst/>
              <a:ahLst/>
              <a:cxnLst>
                <a:cxn ang="0">
                  <a:pos x="0" y="28"/>
                </a:cxn>
                <a:cxn ang="0">
                  <a:pos x="0" y="0"/>
                </a:cxn>
                <a:cxn ang="0">
                  <a:pos x="0" y="28"/>
                </a:cxn>
              </a:cxnLst>
              <a:rect l="0" t="0" r="r" b="b"/>
              <a:pathLst>
                <a:path h="28">
                  <a:moveTo>
                    <a:pt x="0" y="28"/>
                  </a:moveTo>
                  <a:lnTo>
                    <a:pt x="0" y="0"/>
                  </a:lnTo>
                  <a:lnTo>
                    <a:pt x="0" y="28"/>
                  </a:lnTo>
                  <a:close/>
                </a:path>
              </a:pathLst>
            </a:custGeom>
            <a:solidFill>
              <a:srgbClr val="FF0000"/>
            </a:solidFill>
            <a:ln w="9525">
              <a:noFill/>
              <a:round/>
              <a:headEnd/>
              <a:tailEnd/>
            </a:ln>
          </p:spPr>
          <p:txBody>
            <a:bodyPr/>
            <a:lstStyle/>
            <a:p>
              <a:endParaRPr lang="en-GB"/>
            </a:p>
          </p:txBody>
        </p:sp>
        <p:sp>
          <p:nvSpPr>
            <p:cNvPr id="243787" name="Freeform 75"/>
            <p:cNvSpPr>
              <a:spLocks/>
            </p:cNvSpPr>
            <p:nvPr/>
          </p:nvSpPr>
          <p:spPr bwMode="auto">
            <a:xfrm>
              <a:off x="2694" y="3206"/>
              <a:ext cx="113" cy="28"/>
            </a:xfrm>
            <a:custGeom>
              <a:avLst/>
              <a:gdLst/>
              <a:ahLst/>
              <a:cxnLst>
                <a:cxn ang="0">
                  <a:pos x="0" y="28"/>
                </a:cxn>
                <a:cxn ang="0">
                  <a:pos x="113" y="0"/>
                </a:cxn>
                <a:cxn ang="0">
                  <a:pos x="0" y="0"/>
                </a:cxn>
                <a:cxn ang="0">
                  <a:pos x="0" y="28"/>
                </a:cxn>
              </a:cxnLst>
              <a:rect l="0" t="0" r="r" b="b"/>
              <a:pathLst>
                <a:path w="113" h="28">
                  <a:moveTo>
                    <a:pt x="0" y="28"/>
                  </a:moveTo>
                  <a:lnTo>
                    <a:pt x="113" y="0"/>
                  </a:lnTo>
                  <a:lnTo>
                    <a:pt x="0" y="0"/>
                  </a:lnTo>
                  <a:lnTo>
                    <a:pt x="0" y="28"/>
                  </a:lnTo>
                  <a:close/>
                </a:path>
              </a:pathLst>
            </a:custGeom>
            <a:solidFill>
              <a:srgbClr val="FF0000"/>
            </a:solidFill>
            <a:ln w="9525">
              <a:noFill/>
              <a:round/>
              <a:headEnd/>
              <a:tailEnd/>
            </a:ln>
          </p:spPr>
          <p:txBody>
            <a:bodyPr/>
            <a:lstStyle/>
            <a:p>
              <a:endParaRPr lang="en-GB"/>
            </a:p>
          </p:txBody>
        </p:sp>
        <p:sp>
          <p:nvSpPr>
            <p:cNvPr id="243788" name="Freeform 76"/>
            <p:cNvSpPr>
              <a:spLocks/>
            </p:cNvSpPr>
            <p:nvPr/>
          </p:nvSpPr>
          <p:spPr bwMode="auto">
            <a:xfrm>
              <a:off x="2694" y="3206"/>
              <a:ext cx="113" cy="28"/>
            </a:xfrm>
            <a:custGeom>
              <a:avLst/>
              <a:gdLst/>
              <a:ahLst/>
              <a:cxnLst>
                <a:cxn ang="0">
                  <a:pos x="0" y="28"/>
                </a:cxn>
                <a:cxn ang="0">
                  <a:pos x="113" y="0"/>
                </a:cxn>
                <a:cxn ang="0">
                  <a:pos x="113" y="28"/>
                </a:cxn>
                <a:cxn ang="0">
                  <a:pos x="0" y="28"/>
                </a:cxn>
              </a:cxnLst>
              <a:rect l="0" t="0" r="r" b="b"/>
              <a:pathLst>
                <a:path w="113" h="28">
                  <a:moveTo>
                    <a:pt x="0" y="28"/>
                  </a:moveTo>
                  <a:lnTo>
                    <a:pt x="113" y="0"/>
                  </a:lnTo>
                  <a:lnTo>
                    <a:pt x="113" y="28"/>
                  </a:lnTo>
                  <a:lnTo>
                    <a:pt x="0" y="28"/>
                  </a:lnTo>
                  <a:close/>
                </a:path>
              </a:pathLst>
            </a:custGeom>
            <a:solidFill>
              <a:srgbClr val="FF0000"/>
            </a:solidFill>
            <a:ln w="9525">
              <a:noFill/>
              <a:round/>
              <a:headEnd/>
              <a:tailEnd/>
            </a:ln>
          </p:spPr>
          <p:txBody>
            <a:bodyPr/>
            <a:lstStyle/>
            <a:p>
              <a:endParaRPr lang="en-GB"/>
            </a:p>
          </p:txBody>
        </p:sp>
        <p:sp>
          <p:nvSpPr>
            <p:cNvPr id="243789" name="Freeform 77"/>
            <p:cNvSpPr>
              <a:spLocks/>
            </p:cNvSpPr>
            <p:nvPr/>
          </p:nvSpPr>
          <p:spPr bwMode="auto">
            <a:xfrm>
              <a:off x="2694" y="3206"/>
              <a:ext cx="113" cy="28"/>
            </a:xfrm>
            <a:custGeom>
              <a:avLst/>
              <a:gdLst/>
              <a:ahLst/>
              <a:cxnLst>
                <a:cxn ang="0">
                  <a:pos x="0" y="28"/>
                </a:cxn>
                <a:cxn ang="0">
                  <a:pos x="0" y="0"/>
                </a:cxn>
                <a:cxn ang="0">
                  <a:pos x="113" y="0"/>
                </a:cxn>
                <a:cxn ang="0">
                  <a:pos x="113" y="28"/>
                </a:cxn>
                <a:cxn ang="0">
                  <a:pos x="0" y="28"/>
                </a:cxn>
                <a:cxn ang="0">
                  <a:pos x="0" y="28"/>
                </a:cxn>
              </a:cxnLst>
              <a:rect l="0" t="0" r="r" b="b"/>
              <a:pathLst>
                <a:path w="113" h="28">
                  <a:moveTo>
                    <a:pt x="0" y="28"/>
                  </a:moveTo>
                  <a:lnTo>
                    <a:pt x="0" y="0"/>
                  </a:lnTo>
                  <a:lnTo>
                    <a:pt x="113" y="0"/>
                  </a:lnTo>
                  <a:lnTo>
                    <a:pt x="113" y="28"/>
                  </a:lnTo>
                  <a:lnTo>
                    <a:pt x="0" y="28"/>
                  </a:lnTo>
                  <a:lnTo>
                    <a:pt x="0" y="28"/>
                  </a:lnTo>
                </a:path>
              </a:pathLst>
            </a:custGeom>
            <a:noFill/>
            <a:ln w="11113">
              <a:solidFill>
                <a:srgbClr val="FFFFFF"/>
              </a:solidFill>
              <a:prstDash val="solid"/>
              <a:round/>
              <a:headEnd/>
              <a:tailEnd/>
            </a:ln>
          </p:spPr>
          <p:txBody>
            <a:bodyPr/>
            <a:lstStyle/>
            <a:p>
              <a:endParaRPr lang="en-GB"/>
            </a:p>
          </p:txBody>
        </p:sp>
        <p:sp>
          <p:nvSpPr>
            <p:cNvPr id="243790" name="Freeform 78"/>
            <p:cNvSpPr>
              <a:spLocks/>
            </p:cNvSpPr>
            <p:nvPr/>
          </p:nvSpPr>
          <p:spPr bwMode="auto">
            <a:xfrm>
              <a:off x="2582" y="3192"/>
              <a:ext cx="1" cy="42"/>
            </a:xfrm>
            <a:custGeom>
              <a:avLst/>
              <a:gdLst/>
              <a:ahLst/>
              <a:cxnLst>
                <a:cxn ang="0">
                  <a:pos x="0" y="42"/>
                </a:cxn>
                <a:cxn ang="0">
                  <a:pos x="0" y="0"/>
                </a:cxn>
                <a:cxn ang="0">
                  <a:pos x="0" y="42"/>
                </a:cxn>
              </a:cxnLst>
              <a:rect l="0" t="0" r="r" b="b"/>
              <a:pathLst>
                <a:path h="42">
                  <a:moveTo>
                    <a:pt x="0" y="42"/>
                  </a:moveTo>
                  <a:lnTo>
                    <a:pt x="0" y="0"/>
                  </a:lnTo>
                  <a:lnTo>
                    <a:pt x="0" y="42"/>
                  </a:lnTo>
                  <a:close/>
                </a:path>
              </a:pathLst>
            </a:custGeom>
            <a:solidFill>
              <a:srgbClr val="FF0000"/>
            </a:solidFill>
            <a:ln w="9525">
              <a:noFill/>
              <a:round/>
              <a:headEnd/>
              <a:tailEnd/>
            </a:ln>
          </p:spPr>
          <p:txBody>
            <a:bodyPr/>
            <a:lstStyle/>
            <a:p>
              <a:endParaRPr lang="en-GB"/>
            </a:p>
          </p:txBody>
        </p:sp>
        <p:sp>
          <p:nvSpPr>
            <p:cNvPr id="243791" name="Freeform 79"/>
            <p:cNvSpPr>
              <a:spLocks/>
            </p:cNvSpPr>
            <p:nvPr/>
          </p:nvSpPr>
          <p:spPr bwMode="auto">
            <a:xfrm>
              <a:off x="2582" y="3192"/>
              <a:ext cx="112" cy="42"/>
            </a:xfrm>
            <a:custGeom>
              <a:avLst/>
              <a:gdLst/>
              <a:ahLst/>
              <a:cxnLst>
                <a:cxn ang="0">
                  <a:pos x="0" y="42"/>
                </a:cxn>
                <a:cxn ang="0">
                  <a:pos x="112" y="0"/>
                </a:cxn>
                <a:cxn ang="0">
                  <a:pos x="0" y="0"/>
                </a:cxn>
                <a:cxn ang="0">
                  <a:pos x="0" y="42"/>
                </a:cxn>
              </a:cxnLst>
              <a:rect l="0" t="0" r="r" b="b"/>
              <a:pathLst>
                <a:path w="112" h="42">
                  <a:moveTo>
                    <a:pt x="0" y="42"/>
                  </a:moveTo>
                  <a:lnTo>
                    <a:pt x="112" y="0"/>
                  </a:lnTo>
                  <a:lnTo>
                    <a:pt x="0" y="0"/>
                  </a:lnTo>
                  <a:lnTo>
                    <a:pt x="0" y="42"/>
                  </a:lnTo>
                  <a:close/>
                </a:path>
              </a:pathLst>
            </a:custGeom>
            <a:solidFill>
              <a:srgbClr val="FF0000"/>
            </a:solidFill>
            <a:ln w="9525">
              <a:noFill/>
              <a:round/>
              <a:headEnd/>
              <a:tailEnd/>
            </a:ln>
          </p:spPr>
          <p:txBody>
            <a:bodyPr/>
            <a:lstStyle/>
            <a:p>
              <a:endParaRPr lang="en-GB"/>
            </a:p>
          </p:txBody>
        </p:sp>
        <p:sp>
          <p:nvSpPr>
            <p:cNvPr id="243792" name="Freeform 80"/>
            <p:cNvSpPr>
              <a:spLocks/>
            </p:cNvSpPr>
            <p:nvPr/>
          </p:nvSpPr>
          <p:spPr bwMode="auto">
            <a:xfrm>
              <a:off x="2582" y="3192"/>
              <a:ext cx="112" cy="42"/>
            </a:xfrm>
            <a:custGeom>
              <a:avLst/>
              <a:gdLst/>
              <a:ahLst/>
              <a:cxnLst>
                <a:cxn ang="0">
                  <a:pos x="0" y="42"/>
                </a:cxn>
                <a:cxn ang="0">
                  <a:pos x="112" y="0"/>
                </a:cxn>
                <a:cxn ang="0">
                  <a:pos x="112" y="42"/>
                </a:cxn>
                <a:cxn ang="0">
                  <a:pos x="0" y="42"/>
                </a:cxn>
              </a:cxnLst>
              <a:rect l="0" t="0" r="r" b="b"/>
              <a:pathLst>
                <a:path w="112" h="42">
                  <a:moveTo>
                    <a:pt x="0" y="42"/>
                  </a:moveTo>
                  <a:lnTo>
                    <a:pt x="112" y="0"/>
                  </a:lnTo>
                  <a:lnTo>
                    <a:pt x="112" y="42"/>
                  </a:lnTo>
                  <a:lnTo>
                    <a:pt x="0" y="42"/>
                  </a:lnTo>
                  <a:close/>
                </a:path>
              </a:pathLst>
            </a:custGeom>
            <a:solidFill>
              <a:srgbClr val="FF0000"/>
            </a:solidFill>
            <a:ln w="9525">
              <a:noFill/>
              <a:round/>
              <a:headEnd/>
              <a:tailEnd/>
            </a:ln>
          </p:spPr>
          <p:txBody>
            <a:bodyPr/>
            <a:lstStyle/>
            <a:p>
              <a:endParaRPr lang="en-GB"/>
            </a:p>
          </p:txBody>
        </p:sp>
        <p:sp>
          <p:nvSpPr>
            <p:cNvPr id="243793" name="Freeform 81"/>
            <p:cNvSpPr>
              <a:spLocks/>
            </p:cNvSpPr>
            <p:nvPr/>
          </p:nvSpPr>
          <p:spPr bwMode="auto">
            <a:xfrm>
              <a:off x="2582" y="3192"/>
              <a:ext cx="112" cy="42"/>
            </a:xfrm>
            <a:custGeom>
              <a:avLst/>
              <a:gdLst/>
              <a:ahLst/>
              <a:cxnLst>
                <a:cxn ang="0">
                  <a:pos x="0" y="42"/>
                </a:cxn>
                <a:cxn ang="0">
                  <a:pos x="0" y="0"/>
                </a:cxn>
                <a:cxn ang="0">
                  <a:pos x="112" y="0"/>
                </a:cxn>
                <a:cxn ang="0">
                  <a:pos x="112" y="42"/>
                </a:cxn>
                <a:cxn ang="0">
                  <a:pos x="0" y="42"/>
                </a:cxn>
                <a:cxn ang="0">
                  <a:pos x="0" y="42"/>
                </a:cxn>
              </a:cxnLst>
              <a:rect l="0" t="0" r="r" b="b"/>
              <a:pathLst>
                <a:path w="112" h="42">
                  <a:moveTo>
                    <a:pt x="0" y="42"/>
                  </a:moveTo>
                  <a:lnTo>
                    <a:pt x="0" y="0"/>
                  </a:lnTo>
                  <a:lnTo>
                    <a:pt x="112" y="0"/>
                  </a:lnTo>
                  <a:lnTo>
                    <a:pt x="112" y="42"/>
                  </a:lnTo>
                  <a:lnTo>
                    <a:pt x="0" y="42"/>
                  </a:lnTo>
                  <a:lnTo>
                    <a:pt x="0" y="42"/>
                  </a:lnTo>
                </a:path>
              </a:pathLst>
            </a:custGeom>
            <a:noFill/>
            <a:ln w="11113">
              <a:solidFill>
                <a:srgbClr val="FFFFFF"/>
              </a:solidFill>
              <a:prstDash val="solid"/>
              <a:round/>
              <a:headEnd/>
              <a:tailEnd/>
            </a:ln>
          </p:spPr>
          <p:txBody>
            <a:bodyPr/>
            <a:lstStyle/>
            <a:p>
              <a:endParaRPr lang="en-GB"/>
            </a:p>
          </p:txBody>
        </p:sp>
        <p:sp>
          <p:nvSpPr>
            <p:cNvPr id="243794" name="Freeform 82"/>
            <p:cNvSpPr>
              <a:spLocks/>
            </p:cNvSpPr>
            <p:nvPr/>
          </p:nvSpPr>
          <p:spPr bwMode="auto">
            <a:xfrm>
              <a:off x="2469" y="3135"/>
              <a:ext cx="1" cy="99"/>
            </a:xfrm>
            <a:custGeom>
              <a:avLst/>
              <a:gdLst/>
              <a:ahLst/>
              <a:cxnLst>
                <a:cxn ang="0">
                  <a:pos x="0" y="99"/>
                </a:cxn>
                <a:cxn ang="0">
                  <a:pos x="0" y="0"/>
                </a:cxn>
                <a:cxn ang="0">
                  <a:pos x="0" y="99"/>
                </a:cxn>
              </a:cxnLst>
              <a:rect l="0" t="0" r="r" b="b"/>
              <a:pathLst>
                <a:path h="99">
                  <a:moveTo>
                    <a:pt x="0" y="99"/>
                  </a:moveTo>
                  <a:lnTo>
                    <a:pt x="0" y="0"/>
                  </a:lnTo>
                  <a:lnTo>
                    <a:pt x="0" y="99"/>
                  </a:lnTo>
                  <a:close/>
                </a:path>
              </a:pathLst>
            </a:custGeom>
            <a:solidFill>
              <a:srgbClr val="FF0000"/>
            </a:solidFill>
            <a:ln w="9525">
              <a:noFill/>
              <a:round/>
              <a:headEnd/>
              <a:tailEnd/>
            </a:ln>
          </p:spPr>
          <p:txBody>
            <a:bodyPr/>
            <a:lstStyle/>
            <a:p>
              <a:endParaRPr lang="en-GB"/>
            </a:p>
          </p:txBody>
        </p:sp>
        <p:sp>
          <p:nvSpPr>
            <p:cNvPr id="243795" name="Freeform 83"/>
            <p:cNvSpPr>
              <a:spLocks/>
            </p:cNvSpPr>
            <p:nvPr/>
          </p:nvSpPr>
          <p:spPr bwMode="auto">
            <a:xfrm>
              <a:off x="2469" y="3135"/>
              <a:ext cx="113" cy="99"/>
            </a:xfrm>
            <a:custGeom>
              <a:avLst/>
              <a:gdLst/>
              <a:ahLst/>
              <a:cxnLst>
                <a:cxn ang="0">
                  <a:pos x="0" y="99"/>
                </a:cxn>
                <a:cxn ang="0">
                  <a:pos x="113" y="0"/>
                </a:cxn>
                <a:cxn ang="0">
                  <a:pos x="0" y="0"/>
                </a:cxn>
                <a:cxn ang="0">
                  <a:pos x="0" y="99"/>
                </a:cxn>
              </a:cxnLst>
              <a:rect l="0" t="0" r="r" b="b"/>
              <a:pathLst>
                <a:path w="113" h="99">
                  <a:moveTo>
                    <a:pt x="0" y="99"/>
                  </a:moveTo>
                  <a:lnTo>
                    <a:pt x="113" y="0"/>
                  </a:lnTo>
                  <a:lnTo>
                    <a:pt x="0" y="0"/>
                  </a:lnTo>
                  <a:lnTo>
                    <a:pt x="0" y="99"/>
                  </a:lnTo>
                  <a:close/>
                </a:path>
              </a:pathLst>
            </a:custGeom>
            <a:solidFill>
              <a:srgbClr val="FF0000"/>
            </a:solidFill>
            <a:ln w="9525">
              <a:noFill/>
              <a:round/>
              <a:headEnd/>
              <a:tailEnd/>
            </a:ln>
          </p:spPr>
          <p:txBody>
            <a:bodyPr/>
            <a:lstStyle/>
            <a:p>
              <a:endParaRPr lang="en-GB"/>
            </a:p>
          </p:txBody>
        </p:sp>
        <p:sp>
          <p:nvSpPr>
            <p:cNvPr id="243796" name="Freeform 84"/>
            <p:cNvSpPr>
              <a:spLocks/>
            </p:cNvSpPr>
            <p:nvPr/>
          </p:nvSpPr>
          <p:spPr bwMode="auto">
            <a:xfrm>
              <a:off x="2469" y="3135"/>
              <a:ext cx="113" cy="99"/>
            </a:xfrm>
            <a:custGeom>
              <a:avLst/>
              <a:gdLst/>
              <a:ahLst/>
              <a:cxnLst>
                <a:cxn ang="0">
                  <a:pos x="0" y="99"/>
                </a:cxn>
                <a:cxn ang="0">
                  <a:pos x="113" y="0"/>
                </a:cxn>
                <a:cxn ang="0">
                  <a:pos x="113" y="99"/>
                </a:cxn>
                <a:cxn ang="0">
                  <a:pos x="0" y="99"/>
                </a:cxn>
              </a:cxnLst>
              <a:rect l="0" t="0" r="r" b="b"/>
              <a:pathLst>
                <a:path w="113" h="99">
                  <a:moveTo>
                    <a:pt x="0" y="99"/>
                  </a:moveTo>
                  <a:lnTo>
                    <a:pt x="113" y="0"/>
                  </a:lnTo>
                  <a:lnTo>
                    <a:pt x="113" y="99"/>
                  </a:lnTo>
                  <a:lnTo>
                    <a:pt x="0" y="99"/>
                  </a:lnTo>
                  <a:close/>
                </a:path>
              </a:pathLst>
            </a:custGeom>
            <a:solidFill>
              <a:srgbClr val="FF0000"/>
            </a:solidFill>
            <a:ln w="9525">
              <a:noFill/>
              <a:round/>
              <a:headEnd/>
              <a:tailEnd/>
            </a:ln>
          </p:spPr>
          <p:txBody>
            <a:bodyPr/>
            <a:lstStyle/>
            <a:p>
              <a:endParaRPr lang="en-GB"/>
            </a:p>
          </p:txBody>
        </p:sp>
        <p:sp>
          <p:nvSpPr>
            <p:cNvPr id="243797" name="Freeform 85"/>
            <p:cNvSpPr>
              <a:spLocks/>
            </p:cNvSpPr>
            <p:nvPr/>
          </p:nvSpPr>
          <p:spPr bwMode="auto">
            <a:xfrm>
              <a:off x="2469" y="3135"/>
              <a:ext cx="113" cy="99"/>
            </a:xfrm>
            <a:custGeom>
              <a:avLst/>
              <a:gdLst/>
              <a:ahLst/>
              <a:cxnLst>
                <a:cxn ang="0">
                  <a:pos x="0" y="99"/>
                </a:cxn>
                <a:cxn ang="0">
                  <a:pos x="0" y="0"/>
                </a:cxn>
                <a:cxn ang="0">
                  <a:pos x="113" y="0"/>
                </a:cxn>
                <a:cxn ang="0">
                  <a:pos x="113" y="99"/>
                </a:cxn>
                <a:cxn ang="0">
                  <a:pos x="0" y="99"/>
                </a:cxn>
                <a:cxn ang="0">
                  <a:pos x="0" y="99"/>
                </a:cxn>
              </a:cxnLst>
              <a:rect l="0" t="0" r="r" b="b"/>
              <a:pathLst>
                <a:path w="113" h="99">
                  <a:moveTo>
                    <a:pt x="0" y="99"/>
                  </a:moveTo>
                  <a:lnTo>
                    <a:pt x="0" y="0"/>
                  </a:lnTo>
                  <a:lnTo>
                    <a:pt x="113" y="0"/>
                  </a:lnTo>
                  <a:lnTo>
                    <a:pt x="113" y="99"/>
                  </a:lnTo>
                  <a:lnTo>
                    <a:pt x="0" y="99"/>
                  </a:lnTo>
                  <a:lnTo>
                    <a:pt x="0" y="99"/>
                  </a:lnTo>
                </a:path>
              </a:pathLst>
            </a:custGeom>
            <a:noFill/>
            <a:ln w="11113">
              <a:solidFill>
                <a:srgbClr val="FFFFFF"/>
              </a:solidFill>
              <a:prstDash val="solid"/>
              <a:round/>
              <a:headEnd/>
              <a:tailEnd/>
            </a:ln>
          </p:spPr>
          <p:txBody>
            <a:bodyPr/>
            <a:lstStyle/>
            <a:p>
              <a:endParaRPr lang="en-GB"/>
            </a:p>
          </p:txBody>
        </p:sp>
        <p:sp>
          <p:nvSpPr>
            <p:cNvPr id="243798" name="Freeform 86"/>
            <p:cNvSpPr>
              <a:spLocks/>
            </p:cNvSpPr>
            <p:nvPr/>
          </p:nvSpPr>
          <p:spPr bwMode="auto">
            <a:xfrm>
              <a:off x="2357" y="3163"/>
              <a:ext cx="1" cy="71"/>
            </a:xfrm>
            <a:custGeom>
              <a:avLst/>
              <a:gdLst/>
              <a:ahLst/>
              <a:cxnLst>
                <a:cxn ang="0">
                  <a:pos x="0" y="71"/>
                </a:cxn>
                <a:cxn ang="0">
                  <a:pos x="0" y="0"/>
                </a:cxn>
                <a:cxn ang="0">
                  <a:pos x="0" y="71"/>
                </a:cxn>
              </a:cxnLst>
              <a:rect l="0" t="0" r="r" b="b"/>
              <a:pathLst>
                <a:path h="71">
                  <a:moveTo>
                    <a:pt x="0" y="71"/>
                  </a:moveTo>
                  <a:lnTo>
                    <a:pt x="0" y="0"/>
                  </a:lnTo>
                  <a:lnTo>
                    <a:pt x="0" y="71"/>
                  </a:lnTo>
                  <a:close/>
                </a:path>
              </a:pathLst>
            </a:custGeom>
            <a:solidFill>
              <a:srgbClr val="FF0000"/>
            </a:solidFill>
            <a:ln w="9525">
              <a:noFill/>
              <a:round/>
              <a:headEnd/>
              <a:tailEnd/>
            </a:ln>
          </p:spPr>
          <p:txBody>
            <a:bodyPr/>
            <a:lstStyle/>
            <a:p>
              <a:endParaRPr lang="en-GB"/>
            </a:p>
          </p:txBody>
        </p:sp>
        <p:sp>
          <p:nvSpPr>
            <p:cNvPr id="243799" name="Freeform 87"/>
            <p:cNvSpPr>
              <a:spLocks/>
            </p:cNvSpPr>
            <p:nvPr/>
          </p:nvSpPr>
          <p:spPr bwMode="auto">
            <a:xfrm>
              <a:off x="2357" y="3163"/>
              <a:ext cx="112" cy="71"/>
            </a:xfrm>
            <a:custGeom>
              <a:avLst/>
              <a:gdLst/>
              <a:ahLst/>
              <a:cxnLst>
                <a:cxn ang="0">
                  <a:pos x="0" y="71"/>
                </a:cxn>
                <a:cxn ang="0">
                  <a:pos x="112" y="0"/>
                </a:cxn>
                <a:cxn ang="0">
                  <a:pos x="0" y="0"/>
                </a:cxn>
                <a:cxn ang="0">
                  <a:pos x="0" y="71"/>
                </a:cxn>
              </a:cxnLst>
              <a:rect l="0" t="0" r="r" b="b"/>
              <a:pathLst>
                <a:path w="112" h="71">
                  <a:moveTo>
                    <a:pt x="0" y="71"/>
                  </a:moveTo>
                  <a:lnTo>
                    <a:pt x="112" y="0"/>
                  </a:lnTo>
                  <a:lnTo>
                    <a:pt x="0" y="0"/>
                  </a:lnTo>
                  <a:lnTo>
                    <a:pt x="0" y="71"/>
                  </a:lnTo>
                  <a:close/>
                </a:path>
              </a:pathLst>
            </a:custGeom>
            <a:solidFill>
              <a:srgbClr val="FF0000"/>
            </a:solidFill>
            <a:ln w="9525">
              <a:noFill/>
              <a:round/>
              <a:headEnd/>
              <a:tailEnd/>
            </a:ln>
          </p:spPr>
          <p:txBody>
            <a:bodyPr/>
            <a:lstStyle/>
            <a:p>
              <a:endParaRPr lang="en-GB"/>
            </a:p>
          </p:txBody>
        </p:sp>
        <p:sp>
          <p:nvSpPr>
            <p:cNvPr id="243800" name="Freeform 88"/>
            <p:cNvSpPr>
              <a:spLocks/>
            </p:cNvSpPr>
            <p:nvPr/>
          </p:nvSpPr>
          <p:spPr bwMode="auto">
            <a:xfrm>
              <a:off x="2357" y="3163"/>
              <a:ext cx="112" cy="71"/>
            </a:xfrm>
            <a:custGeom>
              <a:avLst/>
              <a:gdLst/>
              <a:ahLst/>
              <a:cxnLst>
                <a:cxn ang="0">
                  <a:pos x="0" y="71"/>
                </a:cxn>
                <a:cxn ang="0">
                  <a:pos x="112" y="0"/>
                </a:cxn>
                <a:cxn ang="0">
                  <a:pos x="112" y="71"/>
                </a:cxn>
                <a:cxn ang="0">
                  <a:pos x="0" y="71"/>
                </a:cxn>
              </a:cxnLst>
              <a:rect l="0" t="0" r="r" b="b"/>
              <a:pathLst>
                <a:path w="112" h="71">
                  <a:moveTo>
                    <a:pt x="0" y="71"/>
                  </a:moveTo>
                  <a:lnTo>
                    <a:pt x="112" y="0"/>
                  </a:lnTo>
                  <a:lnTo>
                    <a:pt x="112" y="71"/>
                  </a:lnTo>
                  <a:lnTo>
                    <a:pt x="0" y="71"/>
                  </a:lnTo>
                  <a:close/>
                </a:path>
              </a:pathLst>
            </a:custGeom>
            <a:solidFill>
              <a:srgbClr val="FF0000"/>
            </a:solidFill>
            <a:ln w="9525">
              <a:noFill/>
              <a:round/>
              <a:headEnd/>
              <a:tailEnd/>
            </a:ln>
          </p:spPr>
          <p:txBody>
            <a:bodyPr/>
            <a:lstStyle/>
            <a:p>
              <a:endParaRPr lang="en-GB"/>
            </a:p>
          </p:txBody>
        </p:sp>
        <p:sp>
          <p:nvSpPr>
            <p:cNvPr id="243801" name="Freeform 89"/>
            <p:cNvSpPr>
              <a:spLocks/>
            </p:cNvSpPr>
            <p:nvPr/>
          </p:nvSpPr>
          <p:spPr bwMode="auto">
            <a:xfrm>
              <a:off x="2357" y="3163"/>
              <a:ext cx="112" cy="71"/>
            </a:xfrm>
            <a:custGeom>
              <a:avLst/>
              <a:gdLst/>
              <a:ahLst/>
              <a:cxnLst>
                <a:cxn ang="0">
                  <a:pos x="0" y="71"/>
                </a:cxn>
                <a:cxn ang="0">
                  <a:pos x="0" y="0"/>
                </a:cxn>
                <a:cxn ang="0">
                  <a:pos x="112" y="0"/>
                </a:cxn>
                <a:cxn ang="0">
                  <a:pos x="112" y="71"/>
                </a:cxn>
                <a:cxn ang="0">
                  <a:pos x="0" y="71"/>
                </a:cxn>
                <a:cxn ang="0">
                  <a:pos x="0" y="71"/>
                </a:cxn>
              </a:cxnLst>
              <a:rect l="0" t="0" r="r" b="b"/>
              <a:pathLst>
                <a:path w="112" h="71">
                  <a:moveTo>
                    <a:pt x="0" y="71"/>
                  </a:moveTo>
                  <a:lnTo>
                    <a:pt x="0" y="0"/>
                  </a:lnTo>
                  <a:lnTo>
                    <a:pt x="112" y="0"/>
                  </a:lnTo>
                  <a:lnTo>
                    <a:pt x="112" y="71"/>
                  </a:lnTo>
                  <a:lnTo>
                    <a:pt x="0" y="71"/>
                  </a:lnTo>
                  <a:lnTo>
                    <a:pt x="0" y="71"/>
                  </a:lnTo>
                </a:path>
              </a:pathLst>
            </a:custGeom>
            <a:noFill/>
            <a:ln w="11113">
              <a:solidFill>
                <a:srgbClr val="FFFFFF"/>
              </a:solidFill>
              <a:prstDash val="solid"/>
              <a:round/>
              <a:headEnd/>
              <a:tailEnd/>
            </a:ln>
          </p:spPr>
          <p:txBody>
            <a:bodyPr/>
            <a:lstStyle/>
            <a:p>
              <a:endParaRPr lang="en-GB"/>
            </a:p>
          </p:txBody>
        </p:sp>
        <p:sp>
          <p:nvSpPr>
            <p:cNvPr id="243802" name="Freeform 90"/>
            <p:cNvSpPr>
              <a:spLocks/>
            </p:cNvSpPr>
            <p:nvPr/>
          </p:nvSpPr>
          <p:spPr bwMode="auto">
            <a:xfrm>
              <a:off x="2244" y="3177"/>
              <a:ext cx="1" cy="57"/>
            </a:xfrm>
            <a:custGeom>
              <a:avLst/>
              <a:gdLst/>
              <a:ahLst/>
              <a:cxnLst>
                <a:cxn ang="0">
                  <a:pos x="0" y="57"/>
                </a:cxn>
                <a:cxn ang="0">
                  <a:pos x="0" y="0"/>
                </a:cxn>
                <a:cxn ang="0">
                  <a:pos x="0" y="57"/>
                </a:cxn>
              </a:cxnLst>
              <a:rect l="0" t="0" r="r" b="b"/>
              <a:pathLst>
                <a:path h="57">
                  <a:moveTo>
                    <a:pt x="0" y="57"/>
                  </a:moveTo>
                  <a:lnTo>
                    <a:pt x="0" y="0"/>
                  </a:lnTo>
                  <a:lnTo>
                    <a:pt x="0" y="57"/>
                  </a:lnTo>
                  <a:close/>
                </a:path>
              </a:pathLst>
            </a:custGeom>
            <a:solidFill>
              <a:srgbClr val="FF0000"/>
            </a:solidFill>
            <a:ln w="9525">
              <a:noFill/>
              <a:round/>
              <a:headEnd/>
              <a:tailEnd/>
            </a:ln>
          </p:spPr>
          <p:txBody>
            <a:bodyPr/>
            <a:lstStyle/>
            <a:p>
              <a:endParaRPr lang="en-GB"/>
            </a:p>
          </p:txBody>
        </p:sp>
        <p:sp>
          <p:nvSpPr>
            <p:cNvPr id="243803" name="Freeform 91"/>
            <p:cNvSpPr>
              <a:spLocks/>
            </p:cNvSpPr>
            <p:nvPr/>
          </p:nvSpPr>
          <p:spPr bwMode="auto">
            <a:xfrm>
              <a:off x="2244" y="3177"/>
              <a:ext cx="113" cy="57"/>
            </a:xfrm>
            <a:custGeom>
              <a:avLst/>
              <a:gdLst/>
              <a:ahLst/>
              <a:cxnLst>
                <a:cxn ang="0">
                  <a:pos x="0" y="57"/>
                </a:cxn>
                <a:cxn ang="0">
                  <a:pos x="113" y="0"/>
                </a:cxn>
                <a:cxn ang="0">
                  <a:pos x="0" y="0"/>
                </a:cxn>
                <a:cxn ang="0">
                  <a:pos x="0" y="57"/>
                </a:cxn>
              </a:cxnLst>
              <a:rect l="0" t="0" r="r" b="b"/>
              <a:pathLst>
                <a:path w="113" h="57">
                  <a:moveTo>
                    <a:pt x="0" y="57"/>
                  </a:moveTo>
                  <a:lnTo>
                    <a:pt x="113" y="0"/>
                  </a:lnTo>
                  <a:lnTo>
                    <a:pt x="0" y="0"/>
                  </a:lnTo>
                  <a:lnTo>
                    <a:pt x="0" y="57"/>
                  </a:lnTo>
                  <a:close/>
                </a:path>
              </a:pathLst>
            </a:custGeom>
            <a:solidFill>
              <a:srgbClr val="FF0000"/>
            </a:solidFill>
            <a:ln w="9525">
              <a:noFill/>
              <a:round/>
              <a:headEnd/>
              <a:tailEnd/>
            </a:ln>
          </p:spPr>
          <p:txBody>
            <a:bodyPr/>
            <a:lstStyle/>
            <a:p>
              <a:endParaRPr lang="en-GB"/>
            </a:p>
          </p:txBody>
        </p:sp>
        <p:sp>
          <p:nvSpPr>
            <p:cNvPr id="243804" name="Freeform 92"/>
            <p:cNvSpPr>
              <a:spLocks/>
            </p:cNvSpPr>
            <p:nvPr/>
          </p:nvSpPr>
          <p:spPr bwMode="auto">
            <a:xfrm>
              <a:off x="2244" y="3177"/>
              <a:ext cx="113" cy="57"/>
            </a:xfrm>
            <a:custGeom>
              <a:avLst/>
              <a:gdLst/>
              <a:ahLst/>
              <a:cxnLst>
                <a:cxn ang="0">
                  <a:pos x="0" y="57"/>
                </a:cxn>
                <a:cxn ang="0">
                  <a:pos x="113" y="0"/>
                </a:cxn>
                <a:cxn ang="0">
                  <a:pos x="113" y="57"/>
                </a:cxn>
                <a:cxn ang="0">
                  <a:pos x="0" y="57"/>
                </a:cxn>
              </a:cxnLst>
              <a:rect l="0" t="0" r="r" b="b"/>
              <a:pathLst>
                <a:path w="113" h="57">
                  <a:moveTo>
                    <a:pt x="0" y="57"/>
                  </a:moveTo>
                  <a:lnTo>
                    <a:pt x="113" y="0"/>
                  </a:lnTo>
                  <a:lnTo>
                    <a:pt x="113" y="57"/>
                  </a:lnTo>
                  <a:lnTo>
                    <a:pt x="0" y="57"/>
                  </a:lnTo>
                  <a:close/>
                </a:path>
              </a:pathLst>
            </a:custGeom>
            <a:solidFill>
              <a:srgbClr val="FF0000"/>
            </a:solidFill>
            <a:ln w="9525">
              <a:noFill/>
              <a:round/>
              <a:headEnd/>
              <a:tailEnd/>
            </a:ln>
          </p:spPr>
          <p:txBody>
            <a:bodyPr/>
            <a:lstStyle/>
            <a:p>
              <a:endParaRPr lang="en-GB"/>
            </a:p>
          </p:txBody>
        </p:sp>
        <p:sp>
          <p:nvSpPr>
            <p:cNvPr id="243805" name="Freeform 93"/>
            <p:cNvSpPr>
              <a:spLocks/>
            </p:cNvSpPr>
            <p:nvPr/>
          </p:nvSpPr>
          <p:spPr bwMode="auto">
            <a:xfrm>
              <a:off x="2244" y="3177"/>
              <a:ext cx="113" cy="57"/>
            </a:xfrm>
            <a:custGeom>
              <a:avLst/>
              <a:gdLst/>
              <a:ahLst/>
              <a:cxnLst>
                <a:cxn ang="0">
                  <a:pos x="0" y="57"/>
                </a:cxn>
                <a:cxn ang="0">
                  <a:pos x="0" y="0"/>
                </a:cxn>
                <a:cxn ang="0">
                  <a:pos x="113" y="0"/>
                </a:cxn>
                <a:cxn ang="0">
                  <a:pos x="113" y="57"/>
                </a:cxn>
                <a:cxn ang="0">
                  <a:pos x="0" y="57"/>
                </a:cxn>
                <a:cxn ang="0">
                  <a:pos x="0" y="57"/>
                </a:cxn>
              </a:cxnLst>
              <a:rect l="0" t="0" r="r" b="b"/>
              <a:pathLst>
                <a:path w="113" h="57">
                  <a:moveTo>
                    <a:pt x="0" y="57"/>
                  </a:moveTo>
                  <a:lnTo>
                    <a:pt x="0" y="0"/>
                  </a:lnTo>
                  <a:lnTo>
                    <a:pt x="113" y="0"/>
                  </a:lnTo>
                  <a:lnTo>
                    <a:pt x="113" y="57"/>
                  </a:lnTo>
                  <a:lnTo>
                    <a:pt x="0" y="57"/>
                  </a:lnTo>
                  <a:lnTo>
                    <a:pt x="0" y="57"/>
                  </a:lnTo>
                </a:path>
              </a:pathLst>
            </a:custGeom>
            <a:noFill/>
            <a:ln w="11113">
              <a:solidFill>
                <a:srgbClr val="FFFFFF"/>
              </a:solidFill>
              <a:prstDash val="solid"/>
              <a:round/>
              <a:headEnd/>
              <a:tailEnd/>
            </a:ln>
          </p:spPr>
          <p:txBody>
            <a:bodyPr/>
            <a:lstStyle/>
            <a:p>
              <a:endParaRPr lang="en-GB"/>
            </a:p>
          </p:txBody>
        </p:sp>
        <p:sp>
          <p:nvSpPr>
            <p:cNvPr id="243806" name="Freeform 94"/>
            <p:cNvSpPr>
              <a:spLocks/>
            </p:cNvSpPr>
            <p:nvPr/>
          </p:nvSpPr>
          <p:spPr bwMode="auto">
            <a:xfrm>
              <a:off x="2132" y="3163"/>
              <a:ext cx="1" cy="71"/>
            </a:xfrm>
            <a:custGeom>
              <a:avLst/>
              <a:gdLst/>
              <a:ahLst/>
              <a:cxnLst>
                <a:cxn ang="0">
                  <a:pos x="0" y="71"/>
                </a:cxn>
                <a:cxn ang="0">
                  <a:pos x="0" y="0"/>
                </a:cxn>
                <a:cxn ang="0">
                  <a:pos x="0" y="71"/>
                </a:cxn>
              </a:cxnLst>
              <a:rect l="0" t="0" r="r" b="b"/>
              <a:pathLst>
                <a:path h="71">
                  <a:moveTo>
                    <a:pt x="0" y="71"/>
                  </a:moveTo>
                  <a:lnTo>
                    <a:pt x="0" y="0"/>
                  </a:lnTo>
                  <a:lnTo>
                    <a:pt x="0" y="71"/>
                  </a:lnTo>
                  <a:close/>
                </a:path>
              </a:pathLst>
            </a:custGeom>
            <a:solidFill>
              <a:srgbClr val="FF0000"/>
            </a:solidFill>
            <a:ln w="9525">
              <a:noFill/>
              <a:round/>
              <a:headEnd/>
              <a:tailEnd/>
            </a:ln>
          </p:spPr>
          <p:txBody>
            <a:bodyPr/>
            <a:lstStyle/>
            <a:p>
              <a:endParaRPr lang="en-GB"/>
            </a:p>
          </p:txBody>
        </p:sp>
        <p:sp>
          <p:nvSpPr>
            <p:cNvPr id="243807" name="Freeform 95"/>
            <p:cNvSpPr>
              <a:spLocks/>
            </p:cNvSpPr>
            <p:nvPr/>
          </p:nvSpPr>
          <p:spPr bwMode="auto">
            <a:xfrm>
              <a:off x="2132" y="3163"/>
              <a:ext cx="112" cy="71"/>
            </a:xfrm>
            <a:custGeom>
              <a:avLst/>
              <a:gdLst/>
              <a:ahLst/>
              <a:cxnLst>
                <a:cxn ang="0">
                  <a:pos x="0" y="71"/>
                </a:cxn>
                <a:cxn ang="0">
                  <a:pos x="112" y="0"/>
                </a:cxn>
                <a:cxn ang="0">
                  <a:pos x="0" y="0"/>
                </a:cxn>
                <a:cxn ang="0">
                  <a:pos x="0" y="71"/>
                </a:cxn>
              </a:cxnLst>
              <a:rect l="0" t="0" r="r" b="b"/>
              <a:pathLst>
                <a:path w="112" h="71">
                  <a:moveTo>
                    <a:pt x="0" y="71"/>
                  </a:moveTo>
                  <a:lnTo>
                    <a:pt x="112" y="0"/>
                  </a:lnTo>
                  <a:lnTo>
                    <a:pt x="0" y="0"/>
                  </a:lnTo>
                  <a:lnTo>
                    <a:pt x="0" y="71"/>
                  </a:lnTo>
                  <a:close/>
                </a:path>
              </a:pathLst>
            </a:custGeom>
            <a:solidFill>
              <a:srgbClr val="FF0000"/>
            </a:solidFill>
            <a:ln w="9525">
              <a:noFill/>
              <a:round/>
              <a:headEnd/>
              <a:tailEnd/>
            </a:ln>
          </p:spPr>
          <p:txBody>
            <a:bodyPr/>
            <a:lstStyle/>
            <a:p>
              <a:endParaRPr lang="en-GB"/>
            </a:p>
          </p:txBody>
        </p:sp>
        <p:sp>
          <p:nvSpPr>
            <p:cNvPr id="243808" name="Freeform 96"/>
            <p:cNvSpPr>
              <a:spLocks/>
            </p:cNvSpPr>
            <p:nvPr/>
          </p:nvSpPr>
          <p:spPr bwMode="auto">
            <a:xfrm>
              <a:off x="2132" y="3163"/>
              <a:ext cx="112" cy="71"/>
            </a:xfrm>
            <a:custGeom>
              <a:avLst/>
              <a:gdLst/>
              <a:ahLst/>
              <a:cxnLst>
                <a:cxn ang="0">
                  <a:pos x="0" y="71"/>
                </a:cxn>
                <a:cxn ang="0">
                  <a:pos x="112" y="0"/>
                </a:cxn>
                <a:cxn ang="0">
                  <a:pos x="112" y="71"/>
                </a:cxn>
                <a:cxn ang="0">
                  <a:pos x="0" y="71"/>
                </a:cxn>
              </a:cxnLst>
              <a:rect l="0" t="0" r="r" b="b"/>
              <a:pathLst>
                <a:path w="112" h="71">
                  <a:moveTo>
                    <a:pt x="0" y="71"/>
                  </a:moveTo>
                  <a:lnTo>
                    <a:pt x="112" y="0"/>
                  </a:lnTo>
                  <a:lnTo>
                    <a:pt x="112" y="71"/>
                  </a:lnTo>
                  <a:lnTo>
                    <a:pt x="0" y="71"/>
                  </a:lnTo>
                  <a:close/>
                </a:path>
              </a:pathLst>
            </a:custGeom>
            <a:solidFill>
              <a:srgbClr val="FF0000"/>
            </a:solidFill>
            <a:ln w="9525">
              <a:noFill/>
              <a:round/>
              <a:headEnd/>
              <a:tailEnd/>
            </a:ln>
          </p:spPr>
          <p:txBody>
            <a:bodyPr/>
            <a:lstStyle/>
            <a:p>
              <a:endParaRPr lang="en-GB"/>
            </a:p>
          </p:txBody>
        </p:sp>
        <p:sp>
          <p:nvSpPr>
            <p:cNvPr id="243809" name="Freeform 97"/>
            <p:cNvSpPr>
              <a:spLocks/>
            </p:cNvSpPr>
            <p:nvPr/>
          </p:nvSpPr>
          <p:spPr bwMode="auto">
            <a:xfrm>
              <a:off x="2132" y="3163"/>
              <a:ext cx="112" cy="71"/>
            </a:xfrm>
            <a:custGeom>
              <a:avLst/>
              <a:gdLst/>
              <a:ahLst/>
              <a:cxnLst>
                <a:cxn ang="0">
                  <a:pos x="0" y="71"/>
                </a:cxn>
                <a:cxn ang="0">
                  <a:pos x="0" y="0"/>
                </a:cxn>
                <a:cxn ang="0">
                  <a:pos x="112" y="0"/>
                </a:cxn>
                <a:cxn ang="0">
                  <a:pos x="112" y="71"/>
                </a:cxn>
                <a:cxn ang="0">
                  <a:pos x="0" y="71"/>
                </a:cxn>
                <a:cxn ang="0">
                  <a:pos x="0" y="71"/>
                </a:cxn>
              </a:cxnLst>
              <a:rect l="0" t="0" r="r" b="b"/>
              <a:pathLst>
                <a:path w="112" h="71">
                  <a:moveTo>
                    <a:pt x="0" y="71"/>
                  </a:moveTo>
                  <a:lnTo>
                    <a:pt x="0" y="0"/>
                  </a:lnTo>
                  <a:lnTo>
                    <a:pt x="112" y="0"/>
                  </a:lnTo>
                  <a:lnTo>
                    <a:pt x="112" y="71"/>
                  </a:lnTo>
                  <a:lnTo>
                    <a:pt x="0" y="71"/>
                  </a:lnTo>
                  <a:lnTo>
                    <a:pt x="0" y="71"/>
                  </a:lnTo>
                </a:path>
              </a:pathLst>
            </a:custGeom>
            <a:noFill/>
            <a:ln w="11113">
              <a:solidFill>
                <a:srgbClr val="FFFFFF"/>
              </a:solidFill>
              <a:prstDash val="solid"/>
              <a:round/>
              <a:headEnd/>
              <a:tailEnd/>
            </a:ln>
          </p:spPr>
          <p:txBody>
            <a:bodyPr/>
            <a:lstStyle/>
            <a:p>
              <a:endParaRPr lang="en-GB"/>
            </a:p>
          </p:txBody>
        </p:sp>
        <p:sp>
          <p:nvSpPr>
            <p:cNvPr id="243810" name="Freeform 98"/>
            <p:cNvSpPr>
              <a:spLocks/>
            </p:cNvSpPr>
            <p:nvPr/>
          </p:nvSpPr>
          <p:spPr bwMode="auto">
            <a:xfrm>
              <a:off x="2019" y="3170"/>
              <a:ext cx="1" cy="64"/>
            </a:xfrm>
            <a:custGeom>
              <a:avLst/>
              <a:gdLst/>
              <a:ahLst/>
              <a:cxnLst>
                <a:cxn ang="0">
                  <a:pos x="0" y="64"/>
                </a:cxn>
                <a:cxn ang="0">
                  <a:pos x="0" y="0"/>
                </a:cxn>
                <a:cxn ang="0">
                  <a:pos x="0" y="64"/>
                </a:cxn>
              </a:cxnLst>
              <a:rect l="0" t="0" r="r" b="b"/>
              <a:pathLst>
                <a:path h="64">
                  <a:moveTo>
                    <a:pt x="0" y="64"/>
                  </a:moveTo>
                  <a:lnTo>
                    <a:pt x="0" y="0"/>
                  </a:lnTo>
                  <a:lnTo>
                    <a:pt x="0" y="64"/>
                  </a:lnTo>
                  <a:close/>
                </a:path>
              </a:pathLst>
            </a:custGeom>
            <a:solidFill>
              <a:srgbClr val="FF0000"/>
            </a:solidFill>
            <a:ln w="9525">
              <a:noFill/>
              <a:round/>
              <a:headEnd/>
              <a:tailEnd/>
            </a:ln>
          </p:spPr>
          <p:txBody>
            <a:bodyPr/>
            <a:lstStyle/>
            <a:p>
              <a:endParaRPr lang="en-GB"/>
            </a:p>
          </p:txBody>
        </p:sp>
        <p:sp>
          <p:nvSpPr>
            <p:cNvPr id="243811" name="Freeform 99"/>
            <p:cNvSpPr>
              <a:spLocks/>
            </p:cNvSpPr>
            <p:nvPr/>
          </p:nvSpPr>
          <p:spPr bwMode="auto">
            <a:xfrm>
              <a:off x="2019" y="3170"/>
              <a:ext cx="113" cy="64"/>
            </a:xfrm>
            <a:custGeom>
              <a:avLst/>
              <a:gdLst/>
              <a:ahLst/>
              <a:cxnLst>
                <a:cxn ang="0">
                  <a:pos x="0" y="64"/>
                </a:cxn>
                <a:cxn ang="0">
                  <a:pos x="113" y="0"/>
                </a:cxn>
                <a:cxn ang="0">
                  <a:pos x="0" y="0"/>
                </a:cxn>
                <a:cxn ang="0">
                  <a:pos x="0" y="64"/>
                </a:cxn>
              </a:cxnLst>
              <a:rect l="0" t="0" r="r" b="b"/>
              <a:pathLst>
                <a:path w="113" h="64">
                  <a:moveTo>
                    <a:pt x="0" y="64"/>
                  </a:moveTo>
                  <a:lnTo>
                    <a:pt x="113" y="0"/>
                  </a:lnTo>
                  <a:lnTo>
                    <a:pt x="0" y="0"/>
                  </a:lnTo>
                  <a:lnTo>
                    <a:pt x="0" y="64"/>
                  </a:lnTo>
                  <a:close/>
                </a:path>
              </a:pathLst>
            </a:custGeom>
            <a:solidFill>
              <a:srgbClr val="FF0000"/>
            </a:solidFill>
            <a:ln w="9525">
              <a:noFill/>
              <a:round/>
              <a:headEnd/>
              <a:tailEnd/>
            </a:ln>
          </p:spPr>
          <p:txBody>
            <a:bodyPr/>
            <a:lstStyle/>
            <a:p>
              <a:endParaRPr lang="en-GB"/>
            </a:p>
          </p:txBody>
        </p:sp>
        <p:sp>
          <p:nvSpPr>
            <p:cNvPr id="243812" name="Freeform 100"/>
            <p:cNvSpPr>
              <a:spLocks/>
            </p:cNvSpPr>
            <p:nvPr/>
          </p:nvSpPr>
          <p:spPr bwMode="auto">
            <a:xfrm>
              <a:off x="2019" y="3170"/>
              <a:ext cx="113" cy="64"/>
            </a:xfrm>
            <a:custGeom>
              <a:avLst/>
              <a:gdLst/>
              <a:ahLst/>
              <a:cxnLst>
                <a:cxn ang="0">
                  <a:pos x="0" y="64"/>
                </a:cxn>
                <a:cxn ang="0">
                  <a:pos x="113" y="0"/>
                </a:cxn>
                <a:cxn ang="0">
                  <a:pos x="113" y="64"/>
                </a:cxn>
                <a:cxn ang="0">
                  <a:pos x="0" y="64"/>
                </a:cxn>
              </a:cxnLst>
              <a:rect l="0" t="0" r="r" b="b"/>
              <a:pathLst>
                <a:path w="113" h="64">
                  <a:moveTo>
                    <a:pt x="0" y="64"/>
                  </a:moveTo>
                  <a:lnTo>
                    <a:pt x="113" y="0"/>
                  </a:lnTo>
                  <a:lnTo>
                    <a:pt x="113" y="64"/>
                  </a:lnTo>
                  <a:lnTo>
                    <a:pt x="0" y="64"/>
                  </a:lnTo>
                  <a:close/>
                </a:path>
              </a:pathLst>
            </a:custGeom>
            <a:solidFill>
              <a:srgbClr val="FF0000"/>
            </a:solidFill>
            <a:ln w="9525">
              <a:noFill/>
              <a:round/>
              <a:headEnd/>
              <a:tailEnd/>
            </a:ln>
          </p:spPr>
          <p:txBody>
            <a:bodyPr/>
            <a:lstStyle/>
            <a:p>
              <a:endParaRPr lang="en-GB"/>
            </a:p>
          </p:txBody>
        </p:sp>
        <p:sp>
          <p:nvSpPr>
            <p:cNvPr id="243813" name="Freeform 101"/>
            <p:cNvSpPr>
              <a:spLocks/>
            </p:cNvSpPr>
            <p:nvPr/>
          </p:nvSpPr>
          <p:spPr bwMode="auto">
            <a:xfrm>
              <a:off x="2019" y="3170"/>
              <a:ext cx="113" cy="64"/>
            </a:xfrm>
            <a:custGeom>
              <a:avLst/>
              <a:gdLst/>
              <a:ahLst/>
              <a:cxnLst>
                <a:cxn ang="0">
                  <a:pos x="0" y="64"/>
                </a:cxn>
                <a:cxn ang="0">
                  <a:pos x="0" y="0"/>
                </a:cxn>
                <a:cxn ang="0">
                  <a:pos x="113" y="0"/>
                </a:cxn>
                <a:cxn ang="0">
                  <a:pos x="113" y="64"/>
                </a:cxn>
                <a:cxn ang="0">
                  <a:pos x="0" y="64"/>
                </a:cxn>
                <a:cxn ang="0">
                  <a:pos x="0" y="64"/>
                </a:cxn>
              </a:cxnLst>
              <a:rect l="0" t="0" r="r" b="b"/>
              <a:pathLst>
                <a:path w="113" h="64">
                  <a:moveTo>
                    <a:pt x="0" y="64"/>
                  </a:moveTo>
                  <a:lnTo>
                    <a:pt x="0" y="0"/>
                  </a:lnTo>
                  <a:lnTo>
                    <a:pt x="113" y="0"/>
                  </a:lnTo>
                  <a:lnTo>
                    <a:pt x="113" y="64"/>
                  </a:lnTo>
                  <a:lnTo>
                    <a:pt x="0" y="64"/>
                  </a:lnTo>
                  <a:lnTo>
                    <a:pt x="0" y="64"/>
                  </a:lnTo>
                </a:path>
              </a:pathLst>
            </a:custGeom>
            <a:noFill/>
            <a:ln w="11113">
              <a:solidFill>
                <a:srgbClr val="FFFFFF"/>
              </a:solidFill>
              <a:prstDash val="solid"/>
              <a:round/>
              <a:headEnd/>
              <a:tailEnd/>
            </a:ln>
          </p:spPr>
          <p:txBody>
            <a:bodyPr/>
            <a:lstStyle/>
            <a:p>
              <a:endParaRPr lang="en-GB"/>
            </a:p>
          </p:txBody>
        </p:sp>
        <p:sp>
          <p:nvSpPr>
            <p:cNvPr id="243814" name="Freeform 102"/>
            <p:cNvSpPr>
              <a:spLocks/>
            </p:cNvSpPr>
            <p:nvPr/>
          </p:nvSpPr>
          <p:spPr bwMode="auto">
            <a:xfrm>
              <a:off x="1900" y="2903"/>
              <a:ext cx="1" cy="331"/>
            </a:xfrm>
            <a:custGeom>
              <a:avLst/>
              <a:gdLst/>
              <a:ahLst/>
              <a:cxnLst>
                <a:cxn ang="0">
                  <a:pos x="0" y="331"/>
                </a:cxn>
                <a:cxn ang="0">
                  <a:pos x="0" y="0"/>
                </a:cxn>
                <a:cxn ang="0">
                  <a:pos x="0" y="331"/>
                </a:cxn>
              </a:cxnLst>
              <a:rect l="0" t="0" r="r" b="b"/>
              <a:pathLst>
                <a:path h="331">
                  <a:moveTo>
                    <a:pt x="0" y="331"/>
                  </a:moveTo>
                  <a:lnTo>
                    <a:pt x="0" y="0"/>
                  </a:lnTo>
                  <a:lnTo>
                    <a:pt x="0" y="331"/>
                  </a:lnTo>
                  <a:close/>
                </a:path>
              </a:pathLst>
            </a:custGeom>
            <a:solidFill>
              <a:srgbClr val="FF0000"/>
            </a:solidFill>
            <a:ln w="9525">
              <a:noFill/>
              <a:round/>
              <a:headEnd/>
              <a:tailEnd/>
            </a:ln>
          </p:spPr>
          <p:txBody>
            <a:bodyPr/>
            <a:lstStyle/>
            <a:p>
              <a:endParaRPr lang="en-GB"/>
            </a:p>
          </p:txBody>
        </p:sp>
        <p:sp>
          <p:nvSpPr>
            <p:cNvPr id="243815" name="Freeform 103"/>
            <p:cNvSpPr>
              <a:spLocks/>
            </p:cNvSpPr>
            <p:nvPr/>
          </p:nvSpPr>
          <p:spPr bwMode="auto">
            <a:xfrm>
              <a:off x="1900" y="2903"/>
              <a:ext cx="119" cy="331"/>
            </a:xfrm>
            <a:custGeom>
              <a:avLst/>
              <a:gdLst/>
              <a:ahLst/>
              <a:cxnLst>
                <a:cxn ang="0">
                  <a:pos x="0" y="331"/>
                </a:cxn>
                <a:cxn ang="0">
                  <a:pos x="119" y="0"/>
                </a:cxn>
                <a:cxn ang="0">
                  <a:pos x="0" y="0"/>
                </a:cxn>
                <a:cxn ang="0">
                  <a:pos x="0" y="331"/>
                </a:cxn>
              </a:cxnLst>
              <a:rect l="0" t="0" r="r" b="b"/>
              <a:pathLst>
                <a:path w="119" h="331">
                  <a:moveTo>
                    <a:pt x="0" y="331"/>
                  </a:moveTo>
                  <a:lnTo>
                    <a:pt x="119" y="0"/>
                  </a:lnTo>
                  <a:lnTo>
                    <a:pt x="0" y="0"/>
                  </a:lnTo>
                  <a:lnTo>
                    <a:pt x="0" y="331"/>
                  </a:lnTo>
                  <a:close/>
                </a:path>
              </a:pathLst>
            </a:custGeom>
            <a:solidFill>
              <a:srgbClr val="FF0000"/>
            </a:solidFill>
            <a:ln w="9525">
              <a:noFill/>
              <a:round/>
              <a:headEnd/>
              <a:tailEnd/>
            </a:ln>
          </p:spPr>
          <p:txBody>
            <a:bodyPr/>
            <a:lstStyle/>
            <a:p>
              <a:endParaRPr lang="en-GB"/>
            </a:p>
          </p:txBody>
        </p:sp>
        <p:sp>
          <p:nvSpPr>
            <p:cNvPr id="243816" name="Freeform 104"/>
            <p:cNvSpPr>
              <a:spLocks/>
            </p:cNvSpPr>
            <p:nvPr/>
          </p:nvSpPr>
          <p:spPr bwMode="auto">
            <a:xfrm>
              <a:off x="1900" y="2903"/>
              <a:ext cx="119" cy="331"/>
            </a:xfrm>
            <a:custGeom>
              <a:avLst/>
              <a:gdLst/>
              <a:ahLst/>
              <a:cxnLst>
                <a:cxn ang="0">
                  <a:pos x="0" y="331"/>
                </a:cxn>
                <a:cxn ang="0">
                  <a:pos x="119" y="0"/>
                </a:cxn>
                <a:cxn ang="0">
                  <a:pos x="119" y="331"/>
                </a:cxn>
                <a:cxn ang="0">
                  <a:pos x="0" y="331"/>
                </a:cxn>
              </a:cxnLst>
              <a:rect l="0" t="0" r="r" b="b"/>
              <a:pathLst>
                <a:path w="119" h="331">
                  <a:moveTo>
                    <a:pt x="0" y="331"/>
                  </a:moveTo>
                  <a:lnTo>
                    <a:pt x="119" y="0"/>
                  </a:lnTo>
                  <a:lnTo>
                    <a:pt x="119" y="331"/>
                  </a:lnTo>
                  <a:lnTo>
                    <a:pt x="0" y="331"/>
                  </a:lnTo>
                  <a:close/>
                </a:path>
              </a:pathLst>
            </a:custGeom>
            <a:solidFill>
              <a:srgbClr val="FF0000"/>
            </a:solidFill>
            <a:ln w="9525">
              <a:noFill/>
              <a:round/>
              <a:headEnd/>
              <a:tailEnd/>
            </a:ln>
          </p:spPr>
          <p:txBody>
            <a:bodyPr/>
            <a:lstStyle/>
            <a:p>
              <a:endParaRPr lang="en-GB"/>
            </a:p>
          </p:txBody>
        </p:sp>
        <p:sp>
          <p:nvSpPr>
            <p:cNvPr id="243817" name="Freeform 105"/>
            <p:cNvSpPr>
              <a:spLocks/>
            </p:cNvSpPr>
            <p:nvPr/>
          </p:nvSpPr>
          <p:spPr bwMode="auto">
            <a:xfrm>
              <a:off x="1900" y="2903"/>
              <a:ext cx="119" cy="331"/>
            </a:xfrm>
            <a:custGeom>
              <a:avLst/>
              <a:gdLst/>
              <a:ahLst/>
              <a:cxnLst>
                <a:cxn ang="0">
                  <a:pos x="0" y="331"/>
                </a:cxn>
                <a:cxn ang="0">
                  <a:pos x="0" y="0"/>
                </a:cxn>
                <a:cxn ang="0">
                  <a:pos x="119" y="0"/>
                </a:cxn>
                <a:cxn ang="0">
                  <a:pos x="119" y="331"/>
                </a:cxn>
                <a:cxn ang="0">
                  <a:pos x="0" y="331"/>
                </a:cxn>
                <a:cxn ang="0">
                  <a:pos x="0" y="331"/>
                </a:cxn>
              </a:cxnLst>
              <a:rect l="0" t="0" r="r" b="b"/>
              <a:pathLst>
                <a:path w="119" h="331">
                  <a:moveTo>
                    <a:pt x="0" y="331"/>
                  </a:moveTo>
                  <a:lnTo>
                    <a:pt x="0" y="0"/>
                  </a:lnTo>
                  <a:lnTo>
                    <a:pt x="119" y="0"/>
                  </a:lnTo>
                  <a:lnTo>
                    <a:pt x="119" y="331"/>
                  </a:lnTo>
                  <a:lnTo>
                    <a:pt x="0" y="331"/>
                  </a:lnTo>
                  <a:lnTo>
                    <a:pt x="0" y="331"/>
                  </a:lnTo>
                </a:path>
              </a:pathLst>
            </a:custGeom>
            <a:noFill/>
            <a:ln w="11113">
              <a:solidFill>
                <a:srgbClr val="FFFFFF"/>
              </a:solidFill>
              <a:prstDash val="solid"/>
              <a:round/>
              <a:headEnd/>
              <a:tailEnd/>
            </a:ln>
          </p:spPr>
          <p:txBody>
            <a:bodyPr/>
            <a:lstStyle/>
            <a:p>
              <a:endParaRPr lang="en-GB"/>
            </a:p>
          </p:txBody>
        </p:sp>
        <p:sp>
          <p:nvSpPr>
            <p:cNvPr id="243818" name="Freeform 106"/>
            <p:cNvSpPr>
              <a:spLocks/>
            </p:cNvSpPr>
            <p:nvPr/>
          </p:nvSpPr>
          <p:spPr bwMode="auto">
            <a:xfrm>
              <a:off x="1787" y="2967"/>
              <a:ext cx="1" cy="267"/>
            </a:xfrm>
            <a:custGeom>
              <a:avLst/>
              <a:gdLst/>
              <a:ahLst/>
              <a:cxnLst>
                <a:cxn ang="0">
                  <a:pos x="0" y="267"/>
                </a:cxn>
                <a:cxn ang="0">
                  <a:pos x="0" y="0"/>
                </a:cxn>
                <a:cxn ang="0">
                  <a:pos x="0" y="267"/>
                </a:cxn>
              </a:cxnLst>
              <a:rect l="0" t="0" r="r" b="b"/>
              <a:pathLst>
                <a:path h="267">
                  <a:moveTo>
                    <a:pt x="0" y="267"/>
                  </a:moveTo>
                  <a:lnTo>
                    <a:pt x="0" y="0"/>
                  </a:lnTo>
                  <a:lnTo>
                    <a:pt x="0" y="267"/>
                  </a:lnTo>
                  <a:close/>
                </a:path>
              </a:pathLst>
            </a:custGeom>
            <a:solidFill>
              <a:srgbClr val="FF0000"/>
            </a:solidFill>
            <a:ln w="9525">
              <a:noFill/>
              <a:round/>
              <a:headEnd/>
              <a:tailEnd/>
            </a:ln>
          </p:spPr>
          <p:txBody>
            <a:bodyPr/>
            <a:lstStyle/>
            <a:p>
              <a:endParaRPr lang="en-GB"/>
            </a:p>
          </p:txBody>
        </p:sp>
        <p:sp>
          <p:nvSpPr>
            <p:cNvPr id="243819" name="Freeform 107"/>
            <p:cNvSpPr>
              <a:spLocks/>
            </p:cNvSpPr>
            <p:nvPr/>
          </p:nvSpPr>
          <p:spPr bwMode="auto">
            <a:xfrm>
              <a:off x="1787" y="2967"/>
              <a:ext cx="113" cy="267"/>
            </a:xfrm>
            <a:custGeom>
              <a:avLst/>
              <a:gdLst/>
              <a:ahLst/>
              <a:cxnLst>
                <a:cxn ang="0">
                  <a:pos x="0" y="267"/>
                </a:cxn>
                <a:cxn ang="0">
                  <a:pos x="113" y="0"/>
                </a:cxn>
                <a:cxn ang="0">
                  <a:pos x="0" y="0"/>
                </a:cxn>
                <a:cxn ang="0">
                  <a:pos x="0" y="267"/>
                </a:cxn>
              </a:cxnLst>
              <a:rect l="0" t="0" r="r" b="b"/>
              <a:pathLst>
                <a:path w="113" h="267">
                  <a:moveTo>
                    <a:pt x="0" y="267"/>
                  </a:moveTo>
                  <a:lnTo>
                    <a:pt x="113" y="0"/>
                  </a:lnTo>
                  <a:lnTo>
                    <a:pt x="0" y="0"/>
                  </a:lnTo>
                  <a:lnTo>
                    <a:pt x="0" y="267"/>
                  </a:lnTo>
                  <a:close/>
                </a:path>
              </a:pathLst>
            </a:custGeom>
            <a:solidFill>
              <a:srgbClr val="FF0000"/>
            </a:solidFill>
            <a:ln w="9525">
              <a:noFill/>
              <a:round/>
              <a:headEnd/>
              <a:tailEnd/>
            </a:ln>
          </p:spPr>
          <p:txBody>
            <a:bodyPr/>
            <a:lstStyle/>
            <a:p>
              <a:endParaRPr lang="en-GB"/>
            </a:p>
          </p:txBody>
        </p:sp>
        <p:sp>
          <p:nvSpPr>
            <p:cNvPr id="243820" name="Freeform 108"/>
            <p:cNvSpPr>
              <a:spLocks/>
            </p:cNvSpPr>
            <p:nvPr/>
          </p:nvSpPr>
          <p:spPr bwMode="auto">
            <a:xfrm>
              <a:off x="1787" y="2967"/>
              <a:ext cx="113" cy="267"/>
            </a:xfrm>
            <a:custGeom>
              <a:avLst/>
              <a:gdLst/>
              <a:ahLst/>
              <a:cxnLst>
                <a:cxn ang="0">
                  <a:pos x="0" y="267"/>
                </a:cxn>
                <a:cxn ang="0">
                  <a:pos x="113" y="0"/>
                </a:cxn>
                <a:cxn ang="0">
                  <a:pos x="113" y="267"/>
                </a:cxn>
                <a:cxn ang="0">
                  <a:pos x="0" y="267"/>
                </a:cxn>
              </a:cxnLst>
              <a:rect l="0" t="0" r="r" b="b"/>
              <a:pathLst>
                <a:path w="113" h="267">
                  <a:moveTo>
                    <a:pt x="0" y="267"/>
                  </a:moveTo>
                  <a:lnTo>
                    <a:pt x="113" y="0"/>
                  </a:lnTo>
                  <a:lnTo>
                    <a:pt x="113" y="267"/>
                  </a:lnTo>
                  <a:lnTo>
                    <a:pt x="0" y="267"/>
                  </a:lnTo>
                  <a:close/>
                </a:path>
              </a:pathLst>
            </a:custGeom>
            <a:solidFill>
              <a:srgbClr val="FF0000"/>
            </a:solidFill>
            <a:ln w="9525">
              <a:noFill/>
              <a:round/>
              <a:headEnd/>
              <a:tailEnd/>
            </a:ln>
          </p:spPr>
          <p:txBody>
            <a:bodyPr/>
            <a:lstStyle/>
            <a:p>
              <a:endParaRPr lang="en-GB"/>
            </a:p>
          </p:txBody>
        </p:sp>
        <p:sp>
          <p:nvSpPr>
            <p:cNvPr id="243821" name="Freeform 109"/>
            <p:cNvSpPr>
              <a:spLocks/>
            </p:cNvSpPr>
            <p:nvPr/>
          </p:nvSpPr>
          <p:spPr bwMode="auto">
            <a:xfrm>
              <a:off x="1787" y="2967"/>
              <a:ext cx="113" cy="267"/>
            </a:xfrm>
            <a:custGeom>
              <a:avLst/>
              <a:gdLst/>
              <a:ahLst/>
              <a:cxnLst>
                <a:cxn ang="0">
                  <a:pos x="0" y="267"/>
                </a:cxn>
                <a:cxn ang="0">
                  <a:pos x="0" y="0"/>
                </a:cxn>
                <a:cxn ang="0">
                  <a:pos x="113" y="0"/>
                </a:cxn>
                <a:cxn ang="0">
                  <a:pos x="113" y="267"/>
                </a:cxn>
                <a:cxn ang="0">
                  <a:pos x="0" y="267"/>
                </a:cxn>
                <a:cxn ang="0">
                  <a:pos x="0" y="267"/>
                </a:cxn>
              </a:cxnLst>
              <a:rect l="0" t="0" r="r" b="b"/>
              <a:pathLst>
                <a:path w="113" h="267">
                  <a:moveTo>
                    <a:pt x="0" y="267"/>
                  </a:moveTo>
                  <a:lnTo>
                    <a:pt x="0" y="0"/>
                  </a:lnTo>
                  <a:lnTo>
                    <a:pt x="113" y="0"/>
                  </a:lnTo>
                  <a:lnTo>
                    <a:pt x="113" y="267"/>
                  </a:lnTo>
                  <a:lnTo>
                    <a:pt x="0" y="267"/>
                  </a:lnTo>
                  <a:lnTo>
                    <a:pt x="0" y="267"/>
                  </a:lnTo>
                </a:path>
              </a:pathLst>
            </a:custGeom>
            <a:noFill/>
            <a:ln w="11113">
              <a:solidFill>
                <a:srgbClr val="FFFFFF"/>
              </a:solidFill>
              <a:prstDash val="solid"/>
              <a:round/>
              <a:headEnd/>
              <a:tailEnd/>
            </a:ln>
          </p:spPr>
          <p:txBody>
            <a:bodyPr/>
            <a:lstStyle/>
            <a:p>
              <a:endParaRPr lang="en-GB"/>
            </a:p>
          </p:txBody>
        </p:sp>
        <p:sp>
          <p:nvSpPr>
            <p:cNvPr id="243822" name="Freeform 110"/>
            <p:cNvSpPr>
              <a:spLocks/>
            </p:cNvSpPr>
            <p:nvPr/>
          </p:nvSpPr>
          <p:spPr bwMode="auto">
            <a:xfrm>
              <a:off x="1675" y="2896"/>
              <a:ext cx="1" cy="338"/>
            </a:xfrm>
            <a:custGeom>
              <a:avLst/>
              <a:gdLst/>
              <a:ahLst/>
              <a:cxnLst>
                <a:cxn ang="0">
                  <a:pos x="0" y="338"/>
                </a:cxn>
                <a:cxn ang="0">
                  <a:pos x="0" y="0"/>
                </a:cxn>
                <a:cxn ang="0">
                  <a:pos x="0" y="338"/>
                </a:cxn>
              </a:cxnLst>
              <a:rect l="0" t="0" r="r" b="b"/>
              <a:pathLst>
                <a:path h="338">
                  <a:moveTo>
                    <a:pt x="0" y="338"/>
                  </a:moveTo>
                  <a:lnTo>
                    <a:pt x="0" y="0"/>
                  </a:lnTo>
                  <a:lnTo>
                    <a:pt x="0" y="338"/>
                  </a:lnTo>
                  <a:close/>
                </a:path>
              </a:pathLst>
            </a:custGeom>
            <a:solidFill>
              <a:srgbClr val="FF0000"/>
            </a:solidFill>
            <a:ln w="9525">
              <a:noFill/>
              <a:round/>
              <a:headEnd/>
              <a:tailEnd/>
            </a:ln>
          </p:spPr>
          <p:txBody>
            <a:bodyPr/>
            <a:lstStyle/>
            <a:p>
              <a:endParaRPr lang="en-GB"/>
            </a:p>
          </p:txBody>
        </p:sp>
        <p:sp>
          <p:nvSpPr>
            <p:cNvPr id="243823" name="Freeform 111"/>
            <p:cNvSpPr>
              <a:spLocks/>
            </p:cNvSpPr>
            <p:nvPr/>
          </p:nvSpPr>
          <p:spPr bwMode="auto">
            <a:xfrm>
              <a:off x="1675" y="2896"/>
              <a:ext cx="112" cy="338"/>
            </a:xfrm>
            <a:custGeom>
              <a:avLst/>
              <a:gdLst/>
              <a:ahLst/>
              <a:cxnLst>
                <a:cxn ang="0">
                  <a:pos x="0" y="0"/>
                </a:cxn>
                <a:cxn ang="0">
                  <a:pos x="112" y="0"/>
                </a:cxn>
                <a:cxn ang="0">
                  <a:pos x="0" y="338"/>
                </a:cxn>
                <a:cxn ang="0">
                  <a:pos x="0" y="0"/>
                </a:cxn>
              </a:cxnLst>
              <a:rect l="0" t="0" r="r" b="b"/>
              <a:pathLst>
                <a:path w="112" h="338">
                  <a:moveTo>
                    <a:pt x="0" y="0"/>
                  </a:moveTo>
                  <a:lnTo>
                    <a:pt x="112" y="0"/>
                  </a:lnTo>
                  <a:lnTo>
                    <a:pt x="0" y="338"/>
                  </a:lnTo>
                  <a:lnTo>
                    <a:pt x="0" y="0"/>
                  </a:lnTo>
                  <a:close/>
                </a:path>
              </a:pathLst>
            </a:custGeom>
            <a:solidFill>
              <a:srgbClr val="FF0000"/>
            </a:solidFill>
            <a:ln w="9525">
              <a:noFill/>
              <a:round/>
              <a:headEnd/>
              <a:tailEnd/>
            </a:ln>
          </p:spPr>
          <p:txBody>
            <a:bodyPr/>
            <a:lstStyle/>
            <a:p>
              <a:endParaRPr lang="en-GB"/>
            </a:p>
          </p:txBody>
        </p:sp>
        <p:sp>
          <p:nvSpPr>
            <p:cNvPr id="243824" name="Freeform 112"/>
            <p:cNvSpPr>
              <a:spLocks/>
            </p:cNvSpPr>
            <p:nvPr/>
          </p:nvSpPr>
          <p:spPr bwMode="auto">
            <a:xfrm>
              <a:off x="1675" y="2896"/>
              <a:ext cx="112" cy="338"/>
            </a:xfrm>
            <a:custGeom>
              <a:avLst/>
              <a:gdLst/>
              <a:ahLst/>
              <a:cxnLst>
                <a:cxn ang="0">
                  <a:pos x="0" y="338"/>
                </a:cxn>
                <a:cxn ang="0">
                  <a:pos x="112" y="0"/>
                </a:cxn>
                <a:cxn ang="0">
                  <a:pos x="112" y="338"/>
                </a:cxn>
                <a:cxn ang="0">
                  <a:pos x="0" y="338"/>
                </a:cxn>
              </a:cxnLst>
              <a:rect l="0" t="0" r="r" b="b"/>
              <a:pathLst>
                <a:path w="112" h="338">
                  <a:moveTo>
                    <a:pt x="0" y="338"/>
                  </a:moveTo>
                  <a:lnTo>
                    <a:pt x="112" y="0"/>
                  </a:lnTo>
                  <a:lnTo>
                    <a:pt x="112" y="338"/>
                  </a:lnTo>
                  <a:lnTo>
                    <a:pt x="0" y="338"/>
                  </a:lnTo>
                  <a:close/>
                </a:path>
              </a:pathLst>
            </a:custGeom>
            <a:solidFill>
              <a:srgbClr val="FF0000"/>
            </a:solidFill>
            <a:ln w="9525">
              <a:noFill/>
              <a:round/>
              <a:headEnd/>
              <a:tailEnd/>
            </a:ln>
          </p:spPr>
          <p:txBody>
            <a:bodyPr/>
            <a:lstStyle/>
            <a:p>
              <a:endParaRPr lang="en-GB"/>
            </a:p>
          </p:txBody>
        </p:sp>
        <p:sp>
          <p:nvSpPr>
            <p:cNvPr id="243825" name="Freeform 113"/>
            <p:cNvSpPr>
              <a:spLocks/>
            </p:cNvSpPr>
            <p:nvPr/>
          </p:nvSpPr>
          <p:spPr bwMode="auto">
            <a:xfrm>
              <a:off x="1675" y="2896"/>
              <a:ext cx="112" cy="338"/>
            </a:xfrm>
            <a:custGeom>
              <a:avLst/>
              <a:gdLst/>
              <a:ahLst/>
              <a:cxnLst>
                <a:cxn ang="0">
                  <a:pos x="0" y="338"/>
                </a:cxn>
                <a:cxn ang="0">
                  <a:pos x="0" y="0"/>
                </a:cxn>
                <a:cxn ang="0">
                  <a:pos x="112" y="0"/>
                </a:cxn>
                <a:cxn ang="0">
                  <a:pos x="112" y="338"/>
                </a:cxn>
                <a:cxn ang="0">
                  <a:pos x="0" y="338"/>
                </a:cxn>
                <a:cxn ang="0">
                  <a:pos x="0" y="338"/>
                </a:cxn>
              </a:cxnLst>
              <a:rect l="0" t="0" r="r" b="b"/>
              <a:pathLst>
                <a:path w="112" h="338">
                  <a:moveTo>
                    <a:pt x="0" y="338"/>
                  </a:moveTo>
                  <a:lnTo>
                    <a:pt x="0" y="0"/>
                  </a:lnTo>
                  <a:lnTo>
                    <a:pt x="112" y="0"/>
                  </a:lnTo>
                  <a:lnTo>
                    <a:pt x="112" y="338"/>
                  </a:lnTo>
                  <a:lnTo>
                    <a:pt x="0" y="338"/>
                  </a:lnTo>
                  <a:lnTo>
                    <a:pt x="0" y="338"/>
                  </a:lnTo>
                </a:path>
              </a:pathLst>
            </a:custGeom>
            <a:noFill/>
            <a:ln w="11113">
              <a:solidFill>
                <a:srgbClr val="FFFFFF"/>
              </a:solidFill>
              <a:prstDash val="solid"/>
              <a:round/>
              <a:headEnd/>
              <a:tailEnd/>
            </a:ln>
          </p:spPr>
          <p:txBody>
            <a:bodyPr/>
            <a:lstStyle/>
            <a:p>
              <a:endParaRPr lang="en-GB"/>
            </a:p>
          </p:txBody>
        </p:sp>
        <p:sp>
          <p:nvSpPr>
            <p:cNvPr id="243826" name="Freeform 114"/>
            <p:cNvSpPr>
              <a:spLocks/>
            </p:cNvSpPr>
            <p:nvPr/>
          </p:nvSpPr>
          <p:spPr bwMode="auto">
            <a:xfrm>
              <a:off x="1562" y="2812"/>
              <a:ext cx="1" cy="422"/>
            </a:xfrm>
            <a:custGeom>
              <a:avLst/>
              <a:gdLst/>
              <a:ahLst/>
              <a:cxnLst>
                <a:cxn ang="0">
                  <a:pos x="0" y="422"/>
                </a:cxn>
                <a:cxn ang="0">
                  <a:pos x="0" y="0"/>
                </a:cxn>
                <a:cxn ang="0">
                  <a:pos x="0" y="422"/>
                </a:cxn>
              </a:cxnLst>
              <a:rect l="0" t="0" r="r" b="b"/>
              <a:pathLst>
                <a:path h="422">
                  <a:moveTo>
                    <a:pt x="0" y="422"/>
                  </a:moveTo>
                  <a:lnTo>
                    <a:pt x="0" y="0"/>
                  </a:lnTo>
                  <a:lnTo>
                    <a:pt x="0" y="422"/>
                  </a:lnTo>
                  <a:close/>
                </a:path>
              </a:pathLst>
            </a:custGeom>
            <a:solidFill>
              <a:srgbClr val="FF0000"/>
            </a:solidFill>
            <a:ln w="9525">
              <a:noFill/>
              <a:round/>
              <a:headEnd/>
              <a:tailEnd/>
            </a:ln>
          </p:spPr>
          <p:txBody>
            <a:bodyPr/>
            <a:lstStyle/>
            <a:p>
              <a:endParaRPr lang="en-GB"/>
            </a:p>
          </p:txBody>
        </p:sp>
        <p:sp>
          <p:nvSpPr>
            <p:cNvPr id="243827" name="Freeform 115"/>
            <p:cNvSpPr>
              <a:spLocks/>
            </p:cNvSpPr>
            <p:nvPr/>
          </p:nvSpPr>
          <p:spPr bwMode="auto">
            <a:xfrm>
              <a:off x="1562" y="2812"/>
              <a:ext cx="113" cy="422"/>
            </a:xfrm>
            <a:custGeom>
              <a:avLst/>
              <a:gdLst/>
              <a:ahLst/>
              <a:cxnLst>
                <a:cxn ang="0">
                  <a:pos x="0" y="0"/>
                </a:cxn>
                <a:cxn ang="0">
                  <a:pos x="113" y="0"/>
                </a:cxn>
                <a:cxn ang="0">
                  <a:pos x="0" y="422"/>
                </a:cxn>
                <a:cxn ang="0">
                  <a:pos x="0" y="0"/>
                </a:cxn>
              </a:cxnLst>
              <a:rect l="0" t="0" r="r" b="b"/>
              <a:pathLst>
                <a:path w="113" h="422">
                  <a:moveTo>
                    <a:pt x="0" y="0"/>
                  </a:moveTo>
                  <a:lnTo>
                    <a:pt x="113" y="0"/>
                  </a:lnTo>
                  <a:lnTo>
                    <a:pt x="0" y="422"/>
                  </a:lnTo>
                  <a:lnTo>
                    <a:pt x="0" y="0"/>
                  </a:lnTo>
                  <a:close/>
                </a:path>
              </a:pathLst>
            </a:custGeom>
            <a:solidFill>
              <a:srgbClr val="FF0000"/>
            </a:solidFill>
            <a:ln w="9525">
              <a:noFill/>
              <a:round/>
              <a:headEnd/>
              <a:tailEnd/>
            </a:ln>
          </p:spPr>
          <p:txBody>
            <a:bodyPr/>
            <a:lstStyle/>
            <a:p>
              <a:endParaRPr lang="en-GB"/>
            </a:p>
          </p:txBody>
        </p:sp>
        <p:sp>
          <p:nvSpPr>
            <p:cNvPr id="243828" name="Freeform 116"/>
            <p:cNvSpPr>
              <a:spLocks/>
            </p:cNvSpPr>
            <p:nvPr/>
          </p:nvSpPr>
          <p:spPr bwMode="auto">
            <a:xfrm>
              <a:off x="1562" y="2812"/>
              <a:ext cx="113" cy="422"/>
            </a:xfrm>
            <a:custGeom>
              <a:avLst/>
              <a:gdLst/>
              <a:ahLst/>
              <a:cxnLst>
                <a:cxn ang="0">
                  <a:pos x="0" y="422"/>
                </a:cxn>
                <a:cxn ang="0">
                  <a:pos x="113" y="0"/>
                </a:cxn>
                <a:cxn ang="0">
                  <a:pos x="113" y="422"/>
                </a:cxn>
                <a:cxn ang="0">
                  <a:pos x="0" y="422"/>
                </a:cxn>
              </a:cxnLst>
              <a:rect l="0" t="0" r="r" b="b"/>
              <a:pathLst>
                <a:path w="113" h="422">
                  <a:moveTo>
                    <a:pt x="0" y="422"/>
                  </a:moveTo>
                  <a:lnTo>
                    <a:pt x="113" y="0"/>
                  </a:lnTo>
                  <a:lnTo>
                    <a:pt x="113" y="422"/>
                  </a:lnTo>
                  <a:lnTo>
                    <a:pt x="0" y="422"/>
                  </a:lnTo>
                  <a:close/>
                </a:path>
              </a:pathLst>
            </a:custGeom>
            <a:solidFill>
              <a:srgbClr val="FF0000"/>
            </a:solidFill>
            <a:ln w="9525">
              <a:noFill/>
              <a:round/>
              <a:headEnd/>
              <a:tailEnd/>
            </a:ln>
          </p:spPr>
          <p:txBody>
            <a:bodyPr/>
            <a:lstStyle/>
            <a:p>
              <a:endParaRPr lang="en-GB"/>
            </a:p>
          </p:txBody>
        </p:sp>
        <p:sp>
          <p:nvSpPr>
            <p:cNvPr id="243829" name="Freeform 117"/>
            <p:cNvSpPr>
              <a:spLocks/>
            </p:cNvSpPr>
            <p:nvPr/>
          </p:nvSpPr>
          <p:spPr bwMode="auto">
            <a:xfrm>
              <a:off x="1562" y="2812"/>
              <a:ext cx="113" cy="422"/>
            </a:xfrm>
            <a:custGeom>
              <a:avLst/>
              <a:gdLst/>
              <a:ahLst/>
              <a:cxnLst>
                <a:cxn ang="0">
                  <a:pos x="0" y="422"/>
                </a:cxn>
                <a:cxn ang="0">
                  <a:pos x="0" y="0"/>
                </a:cxn>
                <a:cxn ang="0">
                  <a:pos x="113" y="0"/>
                </a:cxn>
                <a:cxn ang="0">
                  <a:pos x="113" y="422"/>
                </a:cxn>
                <a:cxn ang="0">
                  <a:pos x="0" y="422"/>
                </a:cxn>
                <a:cxn ang="0">
                  <a:pos x="0" y="422"/>
                </a:cxn>
              </a:cxnLst>
              <a:rect l="0" t="0" r="r" b="b"/>
              <a:pathLst>
                <a:path w="113" h="422">
                  <a:moveTo>
                    <a:pt x="0" y="422"/>
                  </a:moveTo>
                  <a:lnTo>
                    <a:pt x="0" y="0"/>
                  </a:lnTo>
                  <a:lnTo>
                    <a:pt x="113" y="0"/>
                  </a:lnTo>
                  <a:lnTo>
                    <a:pt x="113" y="422"/>
                  </a:lnTo>
                  <a:lnTo>
                    <a:pt x="0" y="422"/>
                  </a:lnTo>
                  <a:lnTo>
                    <a:pt x="0" y="422"/>
                  </a:lnTo>
                </a:path>
              </a:pathLst>
            </a:custGeom>
            <a:noFill/>
            <a:ln w="11113">
              <a:solidFill>
                <a:srgbClr val="FFFFFF"/>
              </a:solidFill>
              <a:prstDash val="solid"/>
              <a:round/>
              <a:headEnd/>
              <a:tailEnd/>
            </a:ln>
          </p:spPr>
          <p:txBody>
            <a:bodyPr/>
            <a:lstStyle/>
            <a:p>
              <a:endParaRPr lang="en-GB"/>
            </a:p>
          </p:txBody>
        </p:sp>
        <p:sp>
          <p:nvSpPr>
            <p:cNvPr id="243830" name="Freeform 118"/>
            <p:cNvSpPr>
              <a:spLocks/>
            </p:cNvSpPr>
            <p:nvPr/>
          </p:nvSpPr>
          <p:spPr bwMode="auto">
            <a:xfrm>
              <a:off x="1450" y="2531"/>
              <a:ext cx="1" cy="703"/>
            </a:xfrm>
            <a:custGeom>
              <a:avLst/>
              <a:gdLst/>
              <a:ahLst/>
              <a:cxnLst>
                <a:cxn ang="0">
                  <a:pos x="0" y="703"/>
                </a:cxn>
                <a:cxn ang="0">
                  <a:pos x="0" y="0"/>
                </a:cxn>
                <a:cxn ang="0">
                  <a:pos x="0" y="703"/>
                </a:cxn>
              </a:cxnLst>
              <a:rect l="0" t="0" r="r" b="b"/>
              <a:pathLst>
                <a:path h="703">
                  <a:moveTo>
                    <a:pt x="0" y="703"/>
                  </a:moveTo>
                  <a:lnTo>
                    <a:pt x="0" y="0"/>
                  </a:lnTo>
                  <a:lnTo>
                    <a:pt x="0" y="703"/>
                  </a:lnTo>
                  <a:close/>
                </a:path>
              </a:pathLst>
            </a:custGeom>
            <a:solidFill>
              <a:srgbClr val="FF0000"/>
            </a:solidFill>
            <a:ln w="9525">
              <a:noFill/>
              <a:round/>
              <a:headEnd/>
              <a:tailEnd/>
            </a:ln>
          </p:spPr>
          <p:txBody>
            <a:bodyPr/>
            <a:lstStyle/>
            <a:p>
              <a:endParaRPr lang="en-GB"/>
            </a:p>
          </p:txBody>
        </p:sp>
        <p:sp>
          <p:nvSpPr>
            <p:cNvPr id="243831" name="Freeform 119"/>
            <p:cNvSpPr>
              <a:spLocks/>
            </p:cNvSpPr>
            <p:nvPr/>
          </p:nvSpPr>
          <p:spPr bwMode="auto">
            <a:xfrm>
              <a:off x="1450" y="2531"/>
              <a:ext cx="112" cy="703"/>
            </a:xfrm>
            <a:custGeom>
              <a:avLst/>
              <a:gdLst/>
              <a:ahLst/>
              <a:cxnLst>
                <a:cxn ang="0">
                  <a:pos x="0" y="0"/>
                </a:cxn>
                <a:cxn ang="0">
                  <a:pos x="112" y="0"/>
                </a:cxn>
                <a:cxn ang="0">
                  <a:pos x="0" y="703"/>
                </a:cxn>
                <a:cxn ang="0">
                  <a:pos x="0" y="0"/>
                </a:cxn>
              </a:cxnLst>
              <a:rect l="0" t="0" r="r" b="b"/>
              <a:pathLst>
                <a:path w="112" h="703">
                  <a:moveTo>
                    <a:pt x="0" y="0"/>
                  </a:moveTo>
                  <a:lnTo>
                    <a:pt x="112" y="0"/>
                  </a:lnTo>
                  <a:lnTo>
                    <a:pt x="0" y="703"/>
                  </a:lnTo>
                  <a:lnTo>
                    <a:pt x="0" y="0"/>
                  </a:lnTo>
                  <a:close/>
                </a:path>
              </a:pathLst>
            </a:custGeom>
            <a:solidFill>
              <a:srgbClr val="FF0000"/>
            </a:solidFill>
            <a:ln w="9525">
              <a:noFill/>
              <a:round/>
              <a:headEnd/>
              <a:tailEnd/>
            </a:ln>
          </p:spPr>
          <p:txBody>
            <a:bodyPr/>
            <a:lstStyle/>
            <a:p>
              <a:endParaRPr lang="en-GB"/>
            </a:p>
          </p:txBody>
        </p:sp>
        <p:sp>
          <p:nvSpPr>
            <p:cNvPr id="243832" name="Freeform 120"/>
            <p:cNvSpPr>
              <a:spLocks/>
            </p:cNvSpPr>
            <p:nvPr/>
          </p:nvSpPr>
          <p:spPr bwMode="auto">
            <a:xfrm>
              <a:off x="1450" y="2531"/>
              <a:ext cx="112" cy="703"/>
            </a:xfrm>
            <a:custGeom>
              <a:avLst/>
              <a:gdLst/>
              <a:ahLst/>
              <a:cxnLst>
                <a:cxn ang="0">
                  <a:pos x="0" y="703"/>
                </a:cxn>
                <a:cxn ang="0">
                  <a:pos x="112" y="0"/>
                </a:cxn>
                <a:cxn ang="0">
                  <a:pos x="112" y="703"/>
                </a:cxn>
                <a:cxn ang="0">
                  <a:pos x="0" y="703"/>
                </a:cxn>
              </a:cxnLst>
              <a:rect l="0" t="0" r="r" b="b"/>
              <a:pathLst>
                <a:path w="112" h="703">
                  <a:moveTo>
                    <a:pt x="0" y="703"/>
                  </a:moveTo>
                  <a:lnTo>
                    <a:pt x="112" y="0"/>
                  </a:lnTo>
                  <a:lnTo>
                    <a:pt x="112" y="703"/>
                  </a:lnTo>
                  <a:lnTo>
                    <a:pt x="0" y="703"/>
                  </a:lnTo>
                  <a:close/>
                </a:path>
              </a:pathLst>
            </a:custGeom>
            <a:solidFill>
              <a:srgbClr val="FF0000"/>
            </a:solidFill>
            <a:ln w="9525">
              <a:noFill/>
              <a:round/>
              <a:headEnd/>
              <a:tailEnd/>
            </a:ln>
          </p:spPr>
          <p:txBody>
            <a:bodyPr/>
            <a:lstStyle/>
            <a:p>
              <a:endParaRPr lang="en-GB"/>
            </a:p>
          </p:txBody>
        </p:sp>
        <p:sp>
          <p:nvSpPr>
            <p:cNvPr id="243833" name="Freeform 121"/>
            <p:cNvSpPr>
              <a:spLocks/>
            </p:cNvSpPr>
            <p:nvPr/>
          </p:nvSpPr>
          <p:spPr bwMode="auto">
            <a:xfrm>
              <a:off x="1450" y="2531"/>
              <a:ext cx="112" cy="703"/>
            </a:xfrm>
            <a:custGeom>
              <a:avLst/>
              <a:gdLst/>
              <a:ahLst/>
              <a:cxnLst>
                <a:cxn ang="0">
                  <a:pos x="0" y="703"/>
                </a:cxn>
                <a:cxn ang="0">
                  <a:pos x="0" y="0"/>
                </a:cxn>
                <a:cxn ang="0">
                  <a:pos x="112" y="0"/>
                </a:cxn>
                <a:cxn ang="0">
                  <a:pos x="112" y="703"/>
                </a:cxn>
                <a:cxn ang="0">
                  <a:pos x="0" y="703"/>
                </a:cxn>
                <a:cxn ang="0">
                  <a:pos x="0" y="703"/>
                </a:cxn>
              </a:cxnLst>
              <a:rect l="0" t="0" r="r" b="b"/>
              <a:pathLst>
                <a:path w="112" h="703">
                  <a:moveTo>
                    <a:pt x="0" y="703"/>
                  </a:moveTo>
                  <a:lnTo>
                    <a:pt x="0" y="0"/>
                  </a:lnTo>
                  <a:lnTo>
                    <a:pt x="112" y="0"/>
                  </a:lnTo>
                  <a:lnTo>
                    <a:pt x="112" y="703"/>
                  </a:lnTo>
                  <a:lnTo>
                    <a:pt x="0" y="703"/>
                  </a:lnTo>
                  <a:lnTo>
                    <a:pt x="0" y="703"/>
                  </a:lnTo>
                </a:path>
              </a:pathLst>
            </a:custGeom>
            <a:noFill/>
            <a:ln w="11113">
              <a:solidFill>
                <a:srgbClr val="FFFFFF"/>
              </a:solidFill>
              <a:prstDash val="solid"/>
              <a:round/>
              <a:headEnd/>
              <a:tailEnd/>
            </a:ln>
          </p:spPr>
          <p:txBody>
            <a:bodyPr/>
            <a:lstStyle/>
            <a:p>
              <a:endParaRPr lang="en-GB"/>
            </a:p>
          </p:txBody>
        </p:sp>
        <p:sp>
          <p:nvSpPr>
            <p:cNvPr id="243834" name="Freeform 122"/>
            <p:cNvSpPr>
              <a:spLocks/>
            </p:cNvSpPr>
            <p:nvPr/>
          </p:nvSpPr>
          <p:spPr bwMode="auto">
            <a:xfrm>
              <a:off x="1338" y="2418"/>
              <a:ext cx="1" cy="816"/>
            </a:xfrm>
            <a:custGeom>
              <a:avLst/>
              <a:gdLst/>
              <a:ahLst/>
              <a:cxnLst>
                <a:cxn ang="0">
                  <a:pos x="0" y="816"/>
                </a:cxn>
                <a:cxn ang="0">
                  <a:pos x="0" y="0"/>
                </a:cxn>
                <a:cxn ang="0">
                  <a:pos x="0" y="816"/>
                </a:cxn>
              </a:cxnLst>
              <a:rect l="0" t="0" r="r" b="b"/>
              <a:pathLst>
                <a:path h="816">
                  <a:moveTo>
                    <a:pt x="0" y="816"/>
                  </a:moveTo>
                  <a:lnTo>
                    <a:pt x="0" y="0"/>
                  </a:lnTo>
                  <a:lnTo>
                    <a:pt x="0" y="816"/>
                  </a:lnTo>
                  <a:close/>
                </a:path>
              </a:pathLst>
            </a:custGeom>
            <a:solidFill>
              <a:srgbClr val="FF0000"/>
            </a:solidFill>
            <a:ln w="9525">
              <a:noFill/>
              <a:round/>
              <a:headEnd/>
              <a:tailEnd/>
            </a:ln>
          </p:spPr>
          <p:txBody>
            <a:bodyPr/>
            <a:lstStyle/>
            <a:p>
              <a:endParaRPr lang="en-GB"/>
            </a:p>
          </p:txBody>
        </p:sp>
        <p:sp>
          <p:nvSpPr>
            <p:cNvPr id="243835" name="Freeform 123"/>
            <p:cNvSpPr>
              <a:spLocks/>
            </p:cNvSpPr>
            <p:nvPr/>
          </p:nvSpPr>
          <p:spPr bwMode="auto">
            <a:xfrm>
              <a:off x="1338" y="2418"/>
              <a:ext cx="112" cy="816"/>
            </a:xfrm>
            <a:custGeom>
              <a:avLst/>
              <a:gdLst/>
              <a:ahLst/>
              <a:cxnLst>
                <a:cxn ang="0">
                  <a:pos x="0" y="0"/>
                </a:cxn>
                <a:cxn ang="0">
                  <a:pos x="112" y="0"/>
                </a:cxn>
                <a:cxn ang="0">
                  <a:pos x="0" y="816"/>
                </a:cxn>
                <a:cxn ang="0">
                  <a:pos x="0" y="0"/>
                </a:cxn>
              </a:cxnLst>
              <a:rect l="0" t="0" r="r" b="b"/>
              <a:pathLst>
                <a:path w="112" h="816">
                  <a:moveTo>
                    <a:pt x="0" y="0"/>
                  </a:moveTo>
                  <a:lnTo>
                    <a:pt x="112" y="0"/>
                  </a:lnTo>
                  <a:lnTo>
                    <a:pt x="0" y="816"/>
                  </a:lnTo>
                  <a:lnTo>
                    <a:pt x="0" y="0"/>
                  </a:lnTo>
                  <a:close/>
                </a:path>
              </a:pathLst>
            </a:custGeom>
            <a:solidFill>
              <a:srgbClr val="FF0000"/>
            </a:solidFill>
            <a:ln w="9525">
              <a:noFill/>
              <a:round/>
              <a:headEnd/>
              <a:tailEnd/>
            </a:ln>
          </p:spPr>
          <p:txBody>
            <a:bodyPr/>
            <a:lstStyle/>
            <a:p>
              <a:endParaRPr lang="en-GB"/>
            </a:p>
          </p:txBody>
        </p:sp>
        <p:sp>
          <p:nvSpPr>
            <p:cNvPr id="243836" name="Freeform 124"/>
            <p:cNvSpPr>
              <a:spLocks/>
            </p:cNvSpPr>
            <p:nvPr/>
          </p:nvSpPr>
          <p:spPr bwMode="auto">
            <a:xfrm>
              <a:off x="1338" y="2418"/>
              <a:ext cx="112" cy="816"/>
            </a:xfrm>
            <a:custGeom>
              <a:avLst/>
              <a:gdLst/>
              <a:ahLst/>
              <a:cxnLst>
                <a:cxn ang="0">
                  <a:pos x="0" y="816"/>
                </a:cxn>
                <a:cxn ang="0">
                  <a:pos x="112" y="0"/>
                </a:cxn>
                <a:cxn ang="0">
                  <a:pos x="112" y="816"/>
                </a:cxn>
                <a:cxn ang="0">
                  <a:pos x="0" y="816"/>
                </a:cxn>
              </a:cxnLst>
              <a:rect l="0" t="0" r="r" b="b"/>
              <a:pathLst>
                <a:path w="112" h="816">
                  <a:moveTo>
                    <a:pt x="0" y="816"/>
                  </a:moveTo>
                  <a:lnTo>
                    <a:pt x="112" y="0"/>
                  </a:lnTo>
                  <a:lnTo>
                    <a:pt x="112" y="816"/>
                  </a:lnTo>
                  <a:lnTo>
                    <a:pt x="0" y="816"/>
                  </a:lnTo>
                  <a:close/>
                </a:path>
              </a:pathLst>
            </a:custGeom>
            <a:solidFill>
              <a:srgbClr val="FF0000"/>
            </a:solidFill>
            <a:ln w="9525">
              <a:noFill/>
              <a:round/>
              <a:headEnd/>
              <a:tailEnd/>
            </a:ln>
          </p:spPr>
          <p:txBody>
            <a:bodyPr/>
            <a:lstStyle/>
            <a:p>
              <a:endParaRPr lang="en-GB"/>
            </a:p>
          </p:txBody>
        </p:sp>
        <p:sp>
          <p:nvSpPr>
            <p:cNvPr id="243837" name="Freeform 125"/>
            <p:cNvSpPr>
              <a:spLocks/>
            </p:cNvSpPr>
            <p:nvPr/>
          </p:nvSpPr>
          <p:spPr bwMode="auto">
            <a:xfrm>
              <a:off x="1338" y="2418"/>
              <a:ext cx="112" cy="816"/>
            </a:xfrm>
            <a:custGeom>
              <a:avLst/>
              <a:gdLst/>
              <a:ahLst/>
              <a:cxnLst>
                <a:cxn ang="0">
                  <a:pos x="0" y="816"/>
                </a:cxn>
                <a:cxn ang="0">
                  <a:pos x="0" y="0"/>
                </a:cxn>
                <a:cxn ang="0">
                  <a:pos x="112" y="0"/>
                </a:cxn>
                <a:cxn ang="0">
                  <a:pos x="112" y="816"/>
                </a:cxn>
                <a:cxn ang="0">
                  <a:pos x="0" y="816"/>
                </a:cxn>
                <a:cxn ang="0">
                  <a:pos x="0" y="816"/>
                </a:cxn>
              </a:cxnLst>
              <a:rect l="0" t="0" r="r" b="b"/>
              <a:pathLst>
                <a:path w="112" h="816">
                  <a:moveTo>
                    <a:pt x="0" y="816"/>
                  </a:moveTo>
                  <a:lnTo>
                    <a:pt x="0" y="0"/>
                  </a:lnTo>
                  <a:lnTo>
                    <a:pt x="112" y="0"/>
                  </a:lnTo>
                  <a:lnTo>
                    <a:pt x="112" y="816"/>
                  </a:lnTo>
                  <a:lnTo>
                    <a:pt x="0" y="816"/>
                  </a:lnTo>
                  <a:lnTo>
                    <a:pt x="0" y="816"/>
                  </a:lnTo>
                </a:path>
              </a:pathLst>
            </a:custGeom>
            <a:noFill/>
            <a:ln w="11113">
              <a:solidFill>
                <a:srgbClr val="FFFFFF"/>
              </a:solidFill>
              <a:prstDash val="solid"/>
              <a:round/>
              <a:headEnd/>
              <a:tailEnd/>
            </a:ln>
          </p:spPr>
          <p:txBody>
            <a:bodyPr/>
            <a:lstStyle/>
            <a:p>
              <a:endParaRPr lang="en-GB"/>
            </a:p>
          </p:txBody>
        </p:sp>
        <p:sp>
          <p:nvSpPr>
            <p:cNvPr id="243838" name="Freeform 126"/>
            <p:cNvSpPr>
              <a:spLocks/>
            </p:cNvSpPr>
            <p:nvPr/>
          </p:nvSpPr>
          <p:spPr bwMode="auto">
            <a:xfrm>
              <a:off x="1225" y="2186"/>
              <a:ext cx="1" cy="1048"/>
            </a:xfrm>
            <a:custGeom>
              <a:avLst/>
              <a:gdLst/>
              <a:ahLst/>
              <a:cxnLst>
                <a:cxn ang="0">
                  <a:pos x="0" y="1048"/>
                </a:cxn>
                <a:cxn ang="0">
                  <a:pos x="0" y="0"/>
                </a:cxn>
                <a:cxn ang="0">
                  <a:pos x="0" y="1048"/>
                </a:cxn>
              </a:cxnLst>
              <a:rect l="0" t="0" r="r" b="b"/>
              <a:pathLst>
                <a:path h="1048">
                  <a:moveTo>
                    <a:pt x="0" y="1048"/>
                  </a:moveTo>
                  <a:lnTo>
                    <a:pt x="0" y="0"/>
                  </a:lnTo>
                  <a:lnTo>
                    <a:pt x="0" y="1048"/>
                  </a:lnTo>
                  <a:close/>
                </a:path>
              </a:pathLst>
            </a:custGeom>
            <a:solidFill>
              <a:srgbClr val="FF0000"/>
            </a:solidFill>
            <a:ln w="9525">
              <a:noFill/>
              <a:round/>
              <a:headEnd/>
              <a:tailEnd/>
            </a:ln>
          </p:spPr>
          <p:txBody>
            <a:bodyPr/>
            <a:lstStyle/>
            <a:p>
              <a:endParaRPr lang="en-GB"/>
            </a:p>
          </p:txBody>
        </p:sp>
        <p:sp>
          <p:nvSpPr>
            <p:cNvPr id="243839" name="Freeform 127"/>
            <p:cNvSpPr>
              <a:spLocks/>
            </p:cNvSpPr>
            <p:nvPr/>
          </p:nvSpPr>
          <p:spPr bwMode="auto">
            <a:xfrm>
              <a:off x="1225" y="2186"/>
              <a:ext cx="113" cy="1048"/>
            </a:xfrm>
            <a:custGeom>
              <a:avLst/>
              <a:gdLst/>
              <a:ahLst/>
              <a:cxnLst>
                <a:cxn ang="0">
                  <a:pos x="0" y="0"/>
                </a:cxn>
                <a:cxn ang="0">
                  <a:pos x="113" y="0"/>
                </a:cxn>
                <a:cxn ang="0">
                  <a:pos x="0" y="1048"/>
                </a:cxn>
                <a:cxn ang="0">
                  <a:pos x="0" y="0"/>
                </a:cxn>
              </a:cxnLst>
              <a:rect l="0" t="0" r="r" b="b"/>
              <a:pathLst>
                <a:path w="113" h="1048">
                  <a:moveTo>
                    <a:pt x="0" y="0"/>
                  </a:moveTo>
                  <a:lnTo>
                    <a:pt x="113" y="0"/>
                  </a:lnTo>
                  <a:lnTo>
                    <a:pt x="0" y="1048"/>
                  </a:lnTo>
                  <a:lnTo>
                    <a:pt x="0" y="0"/>
                  </a:lnTo>
                  <a:close/>
                </a:path>
              </a:pathLst>
            </a:custGeom>
            <a:solidFill>
              <a:srgbClr val="FF0000"/>
            </a:solidFill>
            <a:ln w="9525">
              <a:noFill/>
              <a:round/>
              <a:headEnd/>
              <a:tailEnd/>
            </a:ln>
          </p:spPr>
          <p:txBody>
            <a:bodyPr/>
            <a:lstStyle/>
            <a:p>
              <a:endParaRPr lang="en-GB"/>
            </a:p>
          </p:txBody>
        </p:sp>
        <p:sp>
          <p:nvSpPr>
            <p:cNvPr id="243840" name="Freeform 128"/>
            <p:cNvSpPr>
              <a:spLocks/>
            </p:cNvSpPr>
            <p:nvPr/>
          </p:nvSpPr>
          <p:spPr bwMode="auto">
            <a:xfrm>
              <a:off x="1225" y="2186"/>
              <a:ext cx="113" cy="1048"/>
            </a:xfrm>
            <a:custGeom>
              <a:avLst/>
              <a:gdLst/>
              <a:ahLst/>
              <a:cxnLst>
                <a:cxn ang="0">
                  <a:pos x="0" y="1048"/>
                </a:cxn>
                <a:cxn ang="0">
                  <a:pos x="113" y="0"/>
                </a:cxn>
                <a:cxn ang="0">
                  <a:pos x="113" y="1048"/>
                </a:cxn>
                <a:cxn ang="0">
                  <a:pos x="0" y="1048"/>
                </a:cxn>
              </a:cxnLst>
              <a:rect l="0" t="0" r="r" b="b"/>
              <a:pathLst>
                <a:path w="113" h="1048">
                  <a:moveTo>
                    <a:pt x="0" y="1048"/>
                  </a:moveTo>
                  <a:lnTo>
                    <a:pt x="113" y="0"/>
                  </a:lnTo>
                  <a:lnTo>
                    <a:pt x="113" y="1048"/>
                  </a:lnTo>
                  <a:lnTo>
                    <a:pt x="0" y="1048"/>
                  </a:lnTo>
                  <a:close/>
                </a:path>
              </a:pathLst>
            </a:custGeom>
            <a:solidFill>
              <a:srgbClr val="FF0000"/>
            </a:solidFill>
            <a:ln w="9525">
              <a:noFill/>
              <a:round/>
              <a:headEnd/>
              <a:tailEnd/>
            </a:ln>
          </p:spPr>
          <p:txBody>
            <a:bodyPr/>
            <a:lstStyle/>
            <a:p>
              <a:endParaRPr lang="en-GB"/>
            </a:p>
          </p:txBody>
        </p:sp>
        <p:sp>
          <p:nvSpPr>
            <p:cNvPr id="243841" name="Freeform 129"/>
            <p:cNvSpPr>
              <a:spLocks/>
            </p:cNvSpPr>
            <p:nvPr/>
          </p:nvSpPr>
          <p:spPr bwMode="auto">
            <a:xfrm>
              <a:off x="1225" y="2186"/>
              <a:ext cx="113" cy="1048"/>
            </a:xfrm>
            <a:custGeom>
              <a:avLst/>
              <a:gdLst/>
              <a:ahLst/>
              <a:cxnLst>
                <a:cxn ang="0">
                  <a:pos x="0" y="1048"/>
                </a:cxn>
                <a:cxn ang="0">
                  <a:pos x="0" y="0"/>
                </a:cxn>
                <a:cxn ang="0">
                  <a:pos x="113" y="0"/>
                </a:cxn>
                <a:cxn ang="0">
                  <a:pos x="113" y="1048"/>
                </a:cxn>
                <a:cxn ang="0">
                  <a:pos x="0" y="1048"/>
                </a:cxn>
                <a:cxn ang="0">
                  <a:pos x="0" y="1048"/>
                </a:cxn>
              </a:cxnLst>
              <a:rect l="0" t="0" r="r" b="b"/>
              <a:pathLst>
                <a:path w="113" h="1048">
                  <a:moveTo>
                    <a:pt x="0" y="1048"/>
                  </a:moveTo>
                  <a:lnTo>
                    <a:pt x="0" y="0"/>
                  </a:lnTo>
                  <a:lnTo>
                    <a:pt x="113" y="0"/>
                  </a:lnTo>
                  <a:lnTo>
                    <a:pt x="113" y="1048"/>
                  </a:lnTo>
                  <a:lnTo>
                    <a:pt x="0" y="1048"/>
                  </a:lnTo>
                  <a:lnTo>
                    <a:pt x="0" y="1048"/>
                  </a:lnTo>
                </a:path>
              </a:pathLst>
            </a:custGeom>
            <a:noFill/>
            <a:ln w="11113">
              <a:solidFill>
                <a:srgbClr val="FFFFFF"/>
              </a:solidFill>
              <a:prstDash val="solid"/>
              <a:round/>
              <a:headEnd/>
              <a:tailEnd/>
            </a:ln>
          </p:spPr>
          <p:txBody>
            <a:bodyPr/>
            <a:lstStyle/>
            <a:p>
              <a:endParaRPr lang="en-GB"/>
            </a:p>
          </p:txBody>
        </p:sp>
        <p:sp>
          <p:nvSpPr>
            <p:cNvPr id="243842" name="Freeform 130"/>
            <p:cNvSpPr>
              <a:spLocks/>
            </p:cNvSpPr>
            <p:nvPr/>
          </p:nvSpPr>
          <p:spPr bwMode="auto">
            <a:xfrm>
              <a:off x="1113" y="2109"/>
              <a:ext cx="1" cy="1125"/>
            </a:xfrm>
            <a:custGeom>
              <a:avLst/>
              <a:gdLst/>
              <a:ahLst/>
              <a:cxnLst>
                <a:cxn ang="0">
                  <a:pos x="0" y="1125"/>
                </a:cxn>
                <a:cxn ang="0">
                  <a:pos x="0" y="0"/>
                </a:cxn>
                <a:cxn ang="0">
                  <a:pos x="0" y="1125"/>
                </a:cxn>
              </a:cxnLst>
              <a:rect l="0" t="0" r="r" b="b"/>
              <a:pathLst>
                <a:path h="1125">
                  <a:moveTo>
                    <a:pt x="0" y="1125"/>
                  </a:moveTo>
                  <a:lnTo>
                    <a:pt x="0" y="0"/>
                  </a:lnTo>
                  <a:lnTo>
                    <a:pt x="0" y="1125"/>
                  </a:lnTo>
                  <a:close/>
                </a:path>
              </a:pathLst>
            </a:custGeom>
            <a:solidFill>
              <a:srgbClr val="FF0000"/>
            </a:solidFill>
            <a:ln w="9525">
              <a:noFill/>
              <a:round/>
              <a:headEnd/>
              <a:tailEnd/>
            </a:ln>
          </p:spPr>
          <p:txBody>
            <a:bodyPr/>
            <a:lstStyle/>
            <a:p>
              <a:endParaRPr lang="en-GB"/>
            </a:p>
          </p:txBody>
        </p:sp>
        <p:sp>
          <p:nvSpPr>
            <p:cNvPr id="243843" name="Freeform 131"/>
            <p:cNvSpPr>
              <a:spLocks/>
            </p:cNvSpPr>
            <p:nvPr/>
          </p:nvSpPr>
          <p:spPr bwMode="auto">
            <a:xfrm>
              <a:off x="1113" y="2109"/>
              <a:ext cx="112" cy="1125"/>
            </a:xfrm>
            <a:custGeom>
              <a:avLst/>
              <a:gdLst/>
              <a:ahLst/>
              <a:cxnLst>
                <a:cxn ang="0">
                  <a:pos x="0" y="0"/>
                </a:cxn>
                <a:cxn ang="0">
                  <a:pos x="112" y="0"/>
                </a:cxn>
                <a:cxn ang="0">
                  <a:pos x="0" y="1125"/>
                </a:cxn>
                <a:cxn ang="0">
                  <a:pos x="0" y="0"/>
                </a:cxn>
              </a:cxnLst>
              <a:rect l="0" t="0" r="r" b="b"/>
              <a:pathLst>
                <a:path w="112" h="1125">
                  <a:moveTo>
                    <a:pt x="0" y="0"/>
                  </a:moveTo>
                  <a:lnTo>
                    <a:pt x="112" y="0"/>
                  </a:lnTo>
                  <a:lnTo>
                    <a:pt x="0" y="1125"/>
                  </a:lnTo>
                  <a:lnTo>
                    <a:pt x="0" y="0"/>
                  </a:lnTo>
                  <a:close/>
                </a:path>
              </a:pathLst>
            </a:custGeom>
            <a:solidFill>
              <a:srgbClr val="FF0000"/>
            </a:solidFill>
            <a:ln w="9525">
              <a:noFill/>
              <a:round/>
              <a:headEnd/>
              <a:tailEnd/>
            </a:ln>
          </p:spPr>
          <p:txBody>
            <a:bodyPr/>
            <a:lstStyle/>
            <a:p>
              <a:endParaRPr lang="en-GB"/>
            </a:p>
          </p:txBody>
        </p:sp>
        <p:sp>
          <p:nvSpPr>
            <p:cNvPr id="243844" name="Freeform 132"/>
            <p:cNvSpPr>
              <a:spLocks/>
            </p:cNvSpPr>
            <p:nvPr/>
          </p:nvSpPr>
          <p:spPr bwMode="auto">
            <a:xfrm>
              <a:off x="1113" y="2109"/>
              <a:ext cx="112" cy="1125"/>
            </a:xfrm>
            <a:custGeom>
              <a:avLst/>
              <a:gdLst/>
              <a:ahLst/>
              <a:cxnLst>
                <a:cxn ang="0">
                  <a:pos x="0" y="1125"/>
                </a:cxn>
                <a:cxn ang="0">
                  <a:pos x="112" y="0"/>
                </a:cxn>
                <a:cxn ang="0">
                  <a:pos x="112" y="1125"/>
                </a:cxn>
                <a:cxn ang="0">
                  <a:pos x="0" y="1125"/>
                </a:cxn>
              </a:cxnLst>
              <a:rect l="0" t="0" r="r" b="b"/>
              <a:pathLst>
                <a:path w="112" h="1125">
                  <a:moveTo>
                    <a:pt x="0" y="1125"/>
                  </a:moveTo>
                  <a:lnTo>
                    <a:pt x="112" y="0"/>
                  </a:lnTo>
                  <a:lnTo>
                    <a:pt x="112" y="1125"/>
                  </a:lnTo>
                  <a:lnTo>
                    <a:pt x="0" y="1125"/>
                  </a:lnTo>
                  <a:close/>
                </a:path>
              </a:pathLst>
            </a:custGeom>
            <a:solidFill>
              <a:srgbClr val="FF0000"/>
            </a:solidFill>
            <a:ln w="9525">
              <a:noFill/>
              <a:round/>
              <a:headEnd/>
              <a:tailEnd/>
            </a:ln>
          </p:spPr>
          <p:txBody>
            <a:bodyPr/>
            <a:lstStyle/>
            <a:p>
              <a:endParaRPr lang="en-GB"/>
            </a:p>
          </p:txBody>
        </p:sp>
        <p:sp>
          <p:nvSpPr>
            <p:cNvPr id="243845" name="Freeform 133"/>
            <p:cNvSpPr>
              <a:spLocks/>
            </p:cNvSpPr>
            <p:nvPr/>
          </p:nvSpPr>
          <p:spPr bwMode="auto">
            <a:xfrm>
              <a:off x="1113" y="2109"/>
              <a:ext cx="112" cy="1125"/>
            </a:xfrm>
            <a:custGeom>
              <a:avLst/>
              <a:gdLst/>
              <a:ahLst/>
              <a:cxnLst>
                <a:cxn ang="0">
                  <a:pos x="0" y="1125"/>
                </a:cxn>
                <a:cxn ang="0">
                  <a:pos x="0" y="0"/>
                </a:cxn>
                <a:cxn ang="0">
                  <a:pos x="112" y="0"/>
                </a:cxn>
                <a:cxn ang="0">
                  <a:pos x="112" y="1125"/>
                </a:cxn>
                <a:cxn ang="0">
                  <a:pos x="0" y="1125"/>
                </a:cxn>
                <a:cxn ang="0">
                  <a:pos x="0" y="1125"/>
                </a:cxn>
              </a:cxnLst>
              <a:rect l="0" t="0" r="r" b="b"/>
              <a:pathLst>
                <a:path w="112" h="1125">
                  <a:moveTo>
                    <a:pt x="0" y="1125"/>
                  </a:moveTo>
                  <a:lnTo>
                    <a:pt x="0" y="0"/>
                  </a:lnTo>
                  <a:lnTo>
                    <a:pt x="112" y="0"/>
                  </a:lnTo>
                  <a:lnTo>
                    <a:pt x="112" y="1125"/>
                  </a:lnTo>
                  <a:lnTo>
                    <a:pt x="0" y="1125"/>
                  </a:lnTo>
                  <a:lnTo>
                    <a:pt x="0" y="1125"/>
                  </a:lnTo>
                </a:path>
              </a:pathLst>
            </a:custGeom>
            <a:noFill/>
            <a:ln w="11113">
              <a:solidFill>
                <a:srgbClr val="FFFFFF"/>
              </a:solidFill>
              <a:prstDash val="solid"/>
              <a:round/>
              <a:headEnd/>
              <a:tailEnd/>
            </a:ln>
          </p:spPr>
          <p:txBody>
            <a:bodyPr/>
            <a:lstStyle/>
            <a:p>
              <a:endParaRPr lang="en-GB"/>
            </a:p>
          </p:txBody>
        </p:sp>
        <p:sp>
          <p:nvSpPr>
            <p:cNvPr id="243846" name="Freeform 134"/>
            <p:cNvSpPr>
              <a:spLocks/>
            </p:cNvSpPr>
            <p:nvPr/>
          </p:nvSpPr>
          <p:spPr bwMode="auto">
            <a:xfrm>
              <a:off x="1000" y="2067"/>
              <a:ext cx="1" cy="1167"/>
            </a:xfrm>
            <a:custGeom>
              <a:avLst/>
              <a:gdLst/>
              <a:ahLst/>
              <a:cxnLst>
                <a:cxn ang="0">
                  <a:pos x="0" y="1167"/>
                </a:cxn>
                <a:cxn ang="0">
                  <a:pos x="0" y="0"/>
                </a:cxn>
                <a:cxn ang="0">
                  <a:pos x="0" y="1167"/>
                </a:cxn>
              </a:cxnLst>
              <a:rect l="0" t="0" r="r" b="b"/>
              <a:pathLst>
                <a:path h="1167">
                  <a:moveTo>
                    <a:pt x="0" y="1167"/>
                  </a:moveTo>
                  <a:lnTo>
                    <a:pt x="0" y="0"/>
                  </a:lnTo>
                  <a:lnTo>
                    <a:pt x="0" y="1167"/>
                  </a:lnTo>
                  <a:close/>
                </a:path>
              </a:pathLst>
            </a:custGeom>
            <a:solidFill>
              <a:srgbClr val="FF0000"/>
            </a:solidFill>
            <a:ln w="9525">
              <a:noFill/>
              <a:round/>
              <a:headEnd/>
              <a:tailEnd/>
            </a:ln>
          </p:spPr>
          <p:txBody>
            <a:bodyPr/>
            <a:lstStyle/>
            <a:p>
              <a:endParaRPr lang="en-GB"/>
            </a:p>
          </p:txBody>
        </p:sp>
        <p:sp>
          <p:nvSpPr>
            <p:cNvPr id="243847" name="Freeform 135"/>
            <p:cNvSpPr>
              <a:spLocks/>
            </p:cNvSpPr>
            <p:nvPr/>
          </p:nvSpPr>
          <p:spPr bwMode="auto">
            <a:xfrm>
              <a:off x="1000" y="2067"/>
              <a:ext cx="113" cy="1167"/>
            </a:xfrm>
            <a:custGeom>
              <a:avLst/>
              <a:gdLst/>
              <a:ahLst/>
              <a:cxnLst>
                <a:cxn ang="0">
                  <a:pos x="0" y="1167"/>
                </a:cxn>
                <a:cxn ang="0">
                  <a:pos x="113" y="0"/>
                </a:cxn>
                <a:cxn ang="0">
                  <a:pos x="0" y="0"/>
                </a:cxn>
                <a:cxn ang="0">
                  <a:pos x="0" y="1167"/>
                </a:cxn>
              </a:cxnLst>
              <a:rect l="0" t="0" r="r" b="b"/>
              <a:pathLst>
                <a:path w="113" h="1167">
                  <a:moveTo>
                    <a:pt x="0" y="1167"/>
                  </a:moveTo>
                  <a:lnTo>
                    <a:pt x="113" y="0"/>
                  </a:lnTo>
                  <a:lnTo>
                    <a:pt x="0" y="0"/>
                  </a:lnTo>
                  <a:lnTo>
                    <a:pt x="0" y="1167"/>
                  </a:lnTo>
                  <a:close/>
                </a:path>
              </a:pathLst>
            </a:custGeom>
            <a:solidFill>
              <a:srgbClr val="FF0000"/>
            </a:solidFill>
            <a:ln w="9525">
              <a:noFill/>
              <a:round/>
              <a:headEnd/>
              <a:tailEnd/>
            </a:ln>
          </p:spPr>
          <p:txBody>
            <a:bodyPr/>
            <a:lstStyle/>
            <a:p>
              <a:endParaRPr lang="en-GB"/>
            </a:p>
          </p:txBody>
        </p:sp>
        <p:sp>
          <p:nvSpPr>
            <p:cNvPr id="243848" name="Freeform 136"/>
            <p:cNvSpPr>
              <a:spLocks/>
            </p:cNvSpPr>
            <p:nvPr/>
          </p:nvSpPr>
          <p:spPr bwMode="auto">
            <a:xfrm>
              <a:off x="1000" y="2067"/>
              <a:ext cx="113" cy="1167"/>
            </a:xfrm>
            <a:custGeom>
              <a:avLst/>
              <a:gdLst/>
              <a:ahLst/>
              <a:cxnLst>
                <a:cxn ang="0">
                  <a:pos x="0" y="1167"/>
                </a:cxn>
                <a:cxn ang="0">
                  <a:pos x="113" y="0"/>
                </a:cxn>
                <a:cxn ang="0">
                  <a:pos x="113" y="1167"/>
                </a:cxn>
                <a:cxn ang="0">
                  <a:pos x="0" y="1167"/>
                </a:cxn>
              </a:cxnLst>
              <a:rect l="0" t="0" r="r" b="b"/>
              <a:pathLst>
                <a:path w="113" h="1167">
                  <a:moveTo>
                    <a:pt x="0" y="1167"/>
                  </a:moveTo>
                  <a:lnTo>
                    <a:pt x="113" y="0"/>
                  </a:lnTo>
                  <a:lnTo>
                    <a:pt x="113" y="1167"/>
                  </a:lnTo>
                  <a:lnTo>
                    <a:pt x="0" y="1167"/>
                  </a:lnTo>
                  <a:close/>
                </a:path>
              </a:pathLst>
            </a:custGeom>
            <a:solidFill>
              <a:srgbClr val="FF0000"/>
            </a:solidFill>
            <a:ln w="9525">
              <a:noFill/>
              <a:round/>
              <a:headEnd/>
              <a:tailEnd/>
            </a:ln>
          </p:spPr>
          <p:txBody>
            <a:bodyPr/>
            <a:lstStyle/>
            <a:p>
              <a:endParaRPr lang="en-GB"/>
            </a:p>
          </p:txBody>
        </p:sp>
        <p:sp>
          <p:nvSpPr>
            <p:cNvPr id="243849" name="Freeform 137"/>
            <p:cNvSpPr>
              <a:spLocks/>
            </p:cNvSpPr>
            <p:nvPr/>
          </p:nvSpPr>
          <p:spPr bwMode="auto">
            <a:xfrm>
              <a:off x="1000" y="2067"/>
              <a:ext cx="113" cy="1167"/>
            </a:xfrm>
            <a:custGeom>
              <a:avLst/>
              <a:gdLst/>
              <a:ahLst/>
              <a:cxnLst>
                <a:cxn ang="0">
                  <a:pos x="0" y="1167"/>
                </a:cxn>
                <a:cxn ang="0">
                  <a:pos x="0" y="0"/>
                </a:cxn>
                <a:cxn ang="0">
                  <a:pos x="113" y="0"/>
                </a:cxn>
                <a:cxn ang="0">
                  <a:pos x="113" y="1167"/>
                </a:cxn>
                <a:cxn ang="0">
                  <a:pos x="0" y="1167"/>
                </a:cxn>
                <a:cxn ang="0">
                  <a:pos x="0" y="1167"/>
                </a:cxn>
              </a:cxnLst>
              <a:rect l="0" t="0" r="r" b="b"/>
              <a:pathLst>
                <a:path w="113" h="1167">
                  <a:moveTo>
                    <a:pt x="0" y="1167"/>
                  </a:moveTo>
                  <a:lnTo>
                    <a:pt x="0" y="0"/>
                  </a:lnTo>
                  <a:lnTo>
                    <a:pt x="113" y="0"/>
                  </a:lnTo>
                  <a:lnTo>
                    <a:pt x="113" y="1167"/>
                  </a:lnTo>
                  <a:lnTo>
                    <a:pt x="0" y="1167"/>
                  </a:lnTo>
                  <a:lnTo>
                    <a:pt x="0" y="1167"/>
                  </a:lnTo>
                </a:path>
              </a:pathLst>
            </a:custGeom>
            <a:noFill/>
            <a:ln w="11113">
              <a:solidFill>
                <a:srgbClr val="FFFFFF"/>
              </a:solidFill>
              <a:prstDash val="solid"/>
              <a:round/>
              <a:headEnd/>
              <a:tailEnd/>
            </a:ln>
          </p:spPr>
          <p:txBody>
            <a:bodyPr/>
            <a:lstStyle/>
            <a:p>
              <a:endParaRPr lang="en-GB"/>
            </a:p>
          </p:txBody>
        </p:sp>
        <p:sp>
          <p:nvSpPr>
            <p:cNvPr id="243850" name="Freeform 138"/>
            <p:cNvSpPr>
              <a:spLocks/>
            </p:cNvSpPr>
            <p:nvPr/>
          </p:nvSpPr>
          <p:spPr bwMode="auto">
            <a:xfrm>
              <a:off x="888" y="2144"/>
              <a:ext cx="1" cy="1090"/>
            </a:xfrm>
            <a:custGeom>
              <a:avLst/>
              <a:gdLst/>
              <a:ahLst/>
              <a:cxnLst>
                <a:cxn ang="0">
                  <a:pos x="0" y="1090"/>
                </a:cxn>
                <a:cxn ang="0">
                  <a:pos x="0" y="0"/>
                </a:cxn>
                <a:cxn ang="0">
                  <a:pos x="0" y="1090"/>
                </a:cxn>
              </a:cxnLst>
              <a:rect l="0" t="0" r="r" b="b"/>
              <a:pathLst>
                <a:path h="1090">
                  <a:moveTo>
                    <a:pt x="0" y="1090"/>
                  </a:moveTo>
                  <a:lnTo>
                    <a:pt x="0" y="0"/>
                  </a:lnTo>
                  <a:lnTo>
                    <a:pt x="0" y="1090"/>
                  </a:lnTo>
                  <a:close/>
                </a:path>
              </a:pathLst>
            </a:custGeom>
            <a:solidFill>
              <a:srgbClr val="FF0000"/>
            </a:solidFill>
            <a:ln w="9525">
              <a:noFill/>
              <a:round/>
              <a:headEnd/>
              <a:tailEnd/>
            </a:ln>
          </p:spPr>
          <p:txBody>
            <a:bodyPr/>
            <a:lstStyle/>
            <a:p>
              <a:endParaRPr lang="en-GB"/>
            </a:p>
          </p:txBody>
        </p:sp>
        <p:sp>
          <p:nvSpPr>
            <p:cNvPr id="243851" name="Freeform 139"/>
            <p:cNvSpPr>
              <a:spLocks/>
            </p:cNvSpPr>
            <p:nvPr/>
          </p:nvSpPr>
          <p:spPr bwMode="auto">
            <a:xfrm>
              <a:off x="888" y="2144"/>
              <a:ext cx="112" cy="1090"/>
            </a:xfrm>
            <a:custGeom>
              <a:avLst/>
              <a:gdLst/>
              <a:ahLst/>
              <a:cxnLst>
                <a:cxn ang="0">
                  <a:pos x="0" y="1090"/>
                </a:cxn>
                <a:cxn ang="0">
                  <a:pos x="112" y="0"/>
                </a:cxn>
                <a:cxn ang="0">
                  <a:pos x="0" y="0"/>
                </a:cxn>
                <a:cxn ang="0">
                  <a:pos x="0" y="1090"/>
                </a:cxn>
              </a:cxnLst>
              <a:rect l="0" t="0" r="r" b="b"/>
              <a:pathLst>
                <a:path w="112" h="1090">
                  <a:moveTo>
                    <a:pt x="0" y="1090"/>
                  </a:moveTo>
                  <a:lnTo>
                    <a:pt x="112" y="0"/>
                  </a:lnTo>
                  <a:lnTo>
                    <a:pt x="0" y="0"/>
                  </a:lnTo>
                  <a:lnTo>
                    <a:pt x="0" y="1090"/>
                  </a:lnTo>
                  <a:close/>
                </a:path>
              </a:pathLst>
            </a:custGeom>
            <a:solidFill>
              <a:srgbClr val="FF0000"/>
            </a:solidFill>
            <a:ln w="9525">
              <a:noFill/>
              <a:round/>
              <a:headEnd/>
              <a:tailEnd/>
            </a:ln>
          </p:spPr>
          <p:txBody>
            <a:bodyPr/>
            <a:lstStyle/>
            <a:p>
              <a:endParaRPr lang="en-GB"/>
            </a:p>
          </p:txBody>
        </p:sp>
        <p:sp>
          <p:nvSpPr>
            <p:cNvPr id="243852" name="Freeform 140"/>
            <p:cNvSpPr>
              <a:spLocks/>
            </p:cNvSpPr>
            <p:nvPr/>
          </p:nvSpPr>
          <p:spPr bwMode="auto">
            <a:xfrm>
              <a:off x="888" y="2144"/>
              <a:ext cx="112" cy="1090"/>
            </a:xfrm>
            <a:custGeom>
              <a:avLst/>
              <a:gdLst/>
              <a:ahLst/>
              <a:cxnLst>
                <a:cxn ang="0">
                  <a:pos x="0" y="1090"/>
                </a:cxn>
                <a:cxn ang="0">
                  <a:pos x="112" y="0"/>
                </a:cxn>
                <a:cxn ang="0">
                  <a:pos x="112" y="1090"/>
                </a:cxn>
                <a:cxn ang="0">
                  <a:pos x="0" y="1090"/>
                </a:cxn>
              </a:cxnLst>
              <a:rect l="0" t="0" r="r" b="b"/>
              <a:pathLst>
                <a:path w="112" h="1090">
                  <a:moveTo>
                    <a:pt x="0" y="1090"/>
                  </a:moveTo>
                  <a:lnTo>
                    <a:pt x="112" y="0"/>
                  </a:lnTo>
                  <a:lnTo>
                    <a:pt x="112" y="1090"/>
                  </a:lnTo>
                  <a:lnTo>
                    <a:pt x="0" y="1090"/>
                  </a:lnTo>
                  <a:close/>
                </a:path>
              </a:pathLst>
            </a:custGeom>
            <a:solidFill>
              <a:srgbClr val="FF0000"/>
            </a:solidFill>
            <a:ln w="9525">
              <a:noFill/>
              <a:round/>
              <a:headEnd/>
              <a:tailEnd/>
            </a:ln>
          </p:spPr>
          <p:txBody>
            <a:bodyPr/>
            <a:lstStyle/>
            <a:p>
              <a:endParaRPr lang="en-GB"/>
            </a:p>
          </p:txBody>
        </p:sp>
        <p:sp>
          <p:nvSpPr>
            <p:cNvPr id="243853" name="Freeform 141"/>
            <p:cNvSpPr>
              <a:spLocks/>
            </p:cNvSpPr>
            <p:nvPr/>
          </p:nvSpPr>
          <p:spPr bwMode="auto">
            <a:xfrm>
              <a:off x="888" y="2144"/>
              <a:ext cx="112" cy="1090"/>
            </a:xfrm>
            <a:custGeom>
              <a:avLst/>
              <a:gdLst/>
              <a:ahLst/>
              <a:cxnLst>
                <a:cxn ang="0">
                  <a:pos x="0" y="1090"/>
                </a:cxn>
                <a:cxn ang="0">
                  <a:pos x="0" y="0"/>
                </a:cxn>
                <a:cxn ang="0">
                  <a:pos x="112" y="0"/>
                </a:cxn>
                <a:cxn ang="0">
                  <a:pos x="112" y="1090"/>
                </a:cxn>
                <a:cxn ang="0">
                  <a:pos x="0" y="1090"/>
                </a:cxn>
                <a:cxn ang="0">
                  <a:pos x="0" y="1090"/>
                </a:cxn>
              </a:cxnLst>
              <a:rect l="0" t="0" r="r" b="b"/>
              <a:pathLst>
                <a:path w="112" h="1090">
                  <a:moveTo>
                    <a:pt x="0" y="1090"/>
                  </a:moveTo>
                  <a:lnTo>
                    <a:pt x="0" y="0"/>
                  </a:lnTo>
                  <a:lnTo>
                    <a:pt x="112" y="0"/>
                  </a:lnTo>
                  <a:lnTo>
                    <a:pt x="112" y="1090"/>
                  </a:lnTo>
                  <a:lnTo>
                    <a:pt x="0" y="1090"/>
                  </a:lnTo>
                  <a:lnTo>
                    <a:pt x="0" y="1090"/>
                  </a:lnTo>
                </a:path>
              </a:pathLst>
            </a:custGeom>
            <a:noFill/>
            <a:ln w="11113">
              <a:solidFill>
                <a:srgbClr val="FFFFFF"/>
              </a:solidFill>
              <a:prstDash val="solid"/>
              <a:round/>
              <a:headEnd/>
              <a:tailEnd/>
            </a:ln>
          </p:spPr>
          <p:txBody>
            <a:bodyPr/>
            <a:lstStyle/>
            <a:p>
              <a:endParaRPr lang="en-GB"/>
            </a:p>
          </p:txBody>
        </p:sp>
        <p:sp>
          <p:nvSpPr>
            <p:cNvPr id="243854" name="Freeform 142"/>
            <p:cNvSpPr>
              <a:spLocks/>
            </p:cNvSpPr>
            <p:nvPr/>
          </p:nvSpPr>
          <p:spPr bwMode="auto">
            <a:xfrm>
              <a:off x="775" y="1659"/>
              <a:ext cx="1" cy="1575"/>
            </a:xfrm>
            <a:custGeom>
              <a:avLst/>
              <a:gdLst/>
              <a:ahLst/>
              <a:cxnLst>
                <a:cxn ang="0">
                  <a:pos x="0" y="1575"/>
                </a:cxn>
                <a:cxn ang="0">
                  <a:pos x="0" y="0"/>
                </a:cxn>
                <a:cxn ang="0">
                  <a:pos x="0" y="1575"/>
                </a:cxn>
              </a:cxnLst>
              <a:rect l="0" t="0" r="r" b="b"/>
              <a:pathLst>
                <a:path h="1575">
                  <a:moveTo>
                    <a:pt x="0" y="1575"/>
                  </a:moveTo>
                  <a:lnTo>
                    <a:pt x="0" y="0"/>
                  </a:lnTo>
                  <a:lnTo>
                    <a:pt x="0" y="1575"/>
                  </a:lnTo>
                  <a:close/>
                </a:path>
              </a:pathLst>
            </a:custGeom>
            <a:solidFill>
              <a:srgbClr val="FF0000"/>
            </a:solidFill>
            <a:ln w="9525">
              <a:noFill/>
              <a:round/>
              <a:headEnd/>
              <a:tailEnd/>
            </a:ln>
          </p:spPr>
          <p:txBody>
            <a:bodyPr/>
            <a:lstStyle/>
            <a:p>
              <a:endParaRPr lang="en-GB"/>
            </a:p>
          </p:txBody>
        </p:sp>
        <p:sp>
          <p:nvSpPr>
            <p:cNvPr id="243855" name="Freeform 143"/>
            <p:cNvSpPr>
              <a:spLocks/>
            </p:cNvSpPr>
            <p:nvPr/>
          </p:nvSpPr>
          <p:spPr bwMode="auto">
            <a:xfrm>
              <a:off x="775" y="1659"/>
              <a:ext cx="113" cy="1575"/>
            </a:xfrm>
            <a:custGeom>
              <a:avLst/>
              <a:gdLst/>
              <a:ahLst/>
              <a:cxnLst>
                <a:cxn ang="0">
                  <a:pos x="0" y="1575"/>
                </a:cxn>
                <a:cxn ang="0">
                  <a:pos x="113" y="0"/>
                </a:cxn>
                <a:cxn ang="0">
                  <a:pos x="0" y="0"/>
                </a:cxn>
                <a:cxn ang="0">
                  <a:pos x="0" y="1575"/>
                </a:cxn>
              </a:cxnLst>
              <a:rect l="0" t="0" r="r" b="b"/>
              <a:pathLst>
                <a:path w="113" h="1575">
                  <a:moveTo>
                    <a:pt x="0" y="1575"/>
                  </a:moveTo>
                  <a:lnTo>
                    <a:pt x="113" y="0"/>
                  </a:lnTo>
                  <a:lnTo>
                    <a:pt x="0" y="0"/>
                  </a:lnTo>
                  <a:lnTo>
                    <a:pt x="0" y="1575"/>
                  </a:lnTo>
                  <a:close/>
                </a:path>
              </a:pathLst>
            </a:custGeom>
            <a:solidFill>
              <a:srgbClr val="FF0000"/>
            </a:solidFill>
            <a:ln w="9525">
              <a:noFill/>
              <a:round/>
              <a:headEnd/>
              <a:tailEnd/>
            </a:ln>
          </p:spPr>
          <p:txBody>
            <a:bodyPr/>
            <a:lstStyle/>
            <a:p>
              <a:endParaRPr lang="en-GB"/>
            </a:p>
          </p:txBody>
        </p:sp>
        <p:sp>
          <p:nvSpPr>
            <p:cNvPr id="243856" name="Freeform 144"/>
            <p:cNvSpPr>
              <a:spLocks/>
            </p:cNvSpPr>
            <p:nvPr/>
          </p:nvSpPr>
          <p:spPr bwMode="auto">
            <a:xfrm>
              <a:off x="775" y="1659"/>
              <a:ext cx="113" cy="1575"/>
            </a:xfrm>
            <a:custGeom>
              <a:avLst/>
              <a:gdLst/>
              <a:ahLst/>
              <a:cxnLst>
                <a:cxn ang="0">
                  <a:pos x="0" y="1575"/>
                </a:cxn>
                <a:cxn ang="0">
                  <a:pos x="113" y="0"/>
                </a:cxn>
                <a:cxn ang="0">
                  <a:pos x="113" y="1575"/>
                </a:cxn>
                <a:cxn ang="0">
                  <a:pos x="0" y="1575"/>
                </a:cxn>
              </a:cxnLst>
              <a:rect l="0" t="0" r="r" b="b"/>
              <a:pathLst>
                <a:path w="113" h="1575">
                  <a:moveTo>
                    <a:pt x="0" y="1575"/>
                  </a:moveTo>
                  <a:lnTo>
                    <a:pt x="113" y="0"/>
                  </a:lnTo>
                  <a:lnTo>
                    <a:pt x="113" y="1575"/>
                  </a:lnTo>
                  <a:lnTo>
                    <a:pt x="0" y="1575"/>
                  </a:lnTo>
                  <a:close/>
                </a:path>
              </a:pathLst>
            </a:custGeom>
            <a:solidFill>
              <a:srgbClr val="FF0000"/>
            </a:solidFill>
            <a:ln w="9525">
              <a:noFill/>
              <a:round/>
              <a:headEnd/>
              <a:tailEnd/>
            </a:ln>
          </p:spPr>
          <p:txBody>
            <a:bodyPr/>
            <a:lstStyle/>
            <a:p>
              <a:endParaRPr lang="en-GB"/>
            </a:p>
          </p:txBody>
        </p:sp>
        <p:sp>
          <p:nvSpPr>
            <p:cNvPr id="243857" name="Freeform 145"/>
            <p:cNvSpPr>
              <a:spLocks/>
            </p:cNvSpPr>
            <p:nvPr/>
          </p:nvSpPr>
          <p:spPr bwMode="auto">
            <a:xfrm>
              <a:off x="775" y="1659"/>
              <a:ext cx="113" cy="1575"/>
            </a:xfrm>
            <a:custGeom>
              <a:avLst/>
              <a:gdLst/>
              <a:ahLst/>
              <a:cxnLst>
                <a:cxn ang="0">
                  <a:pos x="0" y="1575"/>
                </a:cxn>
                <a:cxn ang="0">
                  <a:pos x="0" y="0"/>
                </a:cxn>
                <a:cxn ang="0">
                  <a:pos x="113" y="0"/>
                </a:cxn>
                <a:cxn ang="0">
                  <a:pos x="113" y="1575"/>
                </a:cxn>
                <a:cxn ang="0">
                  <a:pos x="0" y="1575"/>
                </a:cxn>
                <a:cxn ang="0">
                  <a:pos x="0" y="1575"/>
                </a:cxn>
              </a:cxnLst>
              <a:rect l="0" t="0" r="r" b="b"/>
              <a:pathLst>
                <a:path w="113" h="1575">
                  <a:moveTo>
                    <a:pt x="0" y="1575"/>
                  </a:moveTo>
                  <a:lnTo>
                    <a:pt x="0" y="0"/>
                  </a:lnTo>
                  <a:lnTo>
                    <a:pt x="113" y="0"/>
                  </a:lnTo>
                  <a:lnTo>
                    <a:pt x="113" y="1575"/>
                  </a:lnTo>
                  <a:lnTo>
                    <a:pt x="0" y="1575"/>
                  </a:lnTo>
                  <a:lnTo>
                    <a:pt x="0" y="1575"/>
                  </a:lnTo>
                </a:path>
              </a:pathLst>
            </a:custGeom>
            <a:noFill/>
            <a:ln w="11113">
              <a:solidFill>
                <a:srgbClr val="FFFFFF"/>
              </a:solidFill>
              <a:prstDash val="solid"/>
              <a:round/>
              <a:headEnd/>
              <a:tailEnd/>
            </a:ln>
          </p:spPr>
          <p:txBody>
            <a:bodyPr/>
            <a:lstStyle/>
            <a:p>
              <a:endParaRPr lang="en-GB"/>
            </a:p>
          </p:txBody>
        </p:sp>
        <p:sp>
          <p:nvSpPr>
            <p:cNvPr id="243858" name="Line 146"/>
            <p:cNvSpPr>
              <a:spLocks noChangeShapeType="1"/>
            </p:cNvSpPr>
            <p:nvPr/>
          </p:nvSpPr>
          <p:spPr bwMode="auto">
            <a:xfrm flipV="1">
              <a:off x="782" y="2714"/>
              <a:ext cx="21" cy="28"/>
            </a:xfrm>
            <a:prstGeom prst="line">
              <a:avLst/>
            </a:prstGeom>
            <a:noFill/>
            <a:ln w="11113">
              <a:solidFill>
                <a:srgbClr val="000000"/>
              </a:solidFill>
              <a:round/>
              <a:headEnd/>
              <a:tailEnd/>
            </a:ln>
          </p:spPr>
          <p:txBody>
            <a:bodyPr/>
            <a:lstStyle/>
            <a:p>
              <a:endParaRPr lang="en-GB"/>
            </a:p>
          </p:txBody>
        </p:sp>
        <p:sp>
          <p:nvSpPr>
            <p:cNvPr id="243859" name="Line 147"/>
            <p:cNvSpPr>
              <a:spLocks noChangeShapeType="1"/>
            </p:cNvSpPr>
            <p:nvPr/>
          </p:nvSpPr>
          <p:spPr bwMode="auto">
            <a:xfrm flipV="1">
              <a:off x="803" y="2685"/>
              <a:ext cx="21" cy="29"/>
            </a:xfrm>
            <a:prstGeom prst="line">
              <a:avLst/>
            </a:prstGeom>
            <a:noFill/>
            <a:ln w="11113">
              <a:solidFill>
                <a:srgbClr val="000000"/>
              </a:solidFill>
              <a:round/>
              <a:headEnd/>
              <a:tailEnd/>
            </a:ln>
          </p:spPr>
          <p:txBody>
            <a:bodyPr/>
            <a:lstStyle/>
            <a:p>
              <a:endParaRPr lang="en-GB"/>
            </a:p>
          </p:txBody>
        </p:sp>
        <p:sp>
          <p:nvSpPr>
            <p:cNvPr id="243860" name="Line 148"/>
            <p:cNvSpPr>
              <a:spLocks noChangeShapeType="1"/>
            </p:cNvSpPr>
            <p:nvPr/>
          </p:nvSpPr>
          <p:spPr bwMode="auto">
            <a:xfrm flipV="1">
              <a:off x="824" y="2657"/>
              <a:ext cx="14" cy="28"/>
            </a:xfrm>
            <a:prstGeom prst="line">
              <a:avLst/>
            </a:prstGeom>
            <a:noFill/>
            <a:ln w="11113">
              <a:solidFill>
                <a:srgbClr val="000000"/>
              </a:solidFill>
              <a:round/>
              <a:headEnd/>
              <a:tailEnd/>
            </a:ln>
          </p:spPr>
          <p:txBody>
            <a:bodyPr/>
            <a:lstStyle/>
            <a:p>
              <a:endParaRPr lang="en-GB"/>
            </a:p>
          </p:txBody>
        </p:sp>
        <p:sp>
          <p:nvSpPr>
            <p:cNvPr id="243861" name="Line 149"/>
            <p:cNvSpPr>
              <a:spLocks noChangeShapeType="1"/>
            </p:cNvSpPr>
            <p:nvPr/>
          </p:nvSpPr>
          <p:spPr bwMode="auto">
            <a:xfrm flipV="1">
              <a:off x="838" y="2629"/>
              <a:ext cx="22" cy="28"/>
            </a:xfrm>
            <a:prstGeom prst="line">
              <a:avLst/>
            </a:prstGeom>
            <a:noFill/>
            <a:ln w="11113">
              <a:solidFill>
                <a:srgbClr val="000000"/>
              </a:solidFill>
              <a:round/>
              <a:headEnd/>
              <a:tailEnd/>
            </a:ln>
          </p:spPr>
          <p:txBody>
            <a:bodyPr/>
            <a:lstStyle/>
            <a:p>
              <a:endParaRPr lang="en-GB"/>
            </a:p>
          </p:txBody>
        </p:sp>
        <p:sp>
          <p:nvSpPr>
            <p:cNvPr id="243862" name="Line 150"/>
            <p:cNvSpPr>
              <a:spLocks noChangeShapeType="1"/>
            </p:cNvSpPr>
            <p:nvPr/>
          </p:nvSpPr>
          <p:spPr bwMode="auto">
            <a:xfrm flipV="1">
              <a:off x="860" y="2601"/>
              <a:ext cx="21" cy="28"/>
            </a:xfrm>
            <a:prstGeom prst="line">
              <a:avLst/>
            </a:prstGeom>
            <a:noFill/>
            <a:ln w="11113">
              <a:solidFill>
                <a:srgbClr val="000000"/>
              </a:solidFill>
              <a:round/>
              <a:headEnd/>
              <a:tailEnd/>
            </a:ln>
          </p:spPr>
          <p:txBody>
            <a:bodyPr/>
            <a:lstStyle/>
            <a:p>
              <a:endParaRPr lang="en-GB"/>
            </a:p>
          </p:txBody>
        </p:sp>
        <p:sp>
          <p:nvSpPr>
            <p:cNvPr id="243863" name="Line 151"/>
            <p:cNvSpPr>
              <a:spLocks noChangeShapeType="1"/>
            </p:cNvSpPr>
            <p:nvPr/>
          </p:nvSpPr>
          <p:spPr bwMode="auto">
            <a:xfrm flipV="1">
              <a:off x="881" y="2573"/>
              <a:ext cx="14" cy="28"/>
            </a:xfrm>
            <a:prstGeom prst="line">
              <a:avLst/>
            </a:prstGeom>
            <a:noFill/>
            <a:ln w="11113">
              <a:solidFill>
                <a:srgbClr val="000000"/>
              </a:solidFill>
              <a:round/>
              <a:headEnd/>
              <a:tailEnd/>
            </a:ln>
          </p:spPr>
          <p:txBody>
            <a:bodyPr/>
            <a:lstStyle/>
            <a:p>
              <a:endParaRPr lang="en-GB"/>
            </a:p>
          </p:txBody>
        </p:sp>
        <p:sp>
          <p:nvSpPr>
            <p:cNvPr id="243864" name="Line 152"/>
            <p:cNvSpPr>
              <a:spLocks noChangeShapeType="1"/>
            </p:cNvSpPr>
            <p:nvPr/>
          </p:nvSpPr>
          <p:spPr bwMode="auto">
            <a:xfrm flipV="1">
              <a:off x="895" y="2545"/>
              <a:ext cx="21" cy="28"/>
            </a:xfrm>
            <a:prstGeom prst="line">
              <a:avLst/>
            </a:prstGeom>
            <a:noFill/>
            <a:ln w="11113">
              <a:solidFill>
                <a:srgbClr val="000000"/>
              </a:solidFill>
              <a:round/>
              <a:headEnd/>
              <a:tailEnd/>
            </a:ln>
          </p:spPr>
          <p:txBody>
            <a:bodyPr/>
            <a:lstStyle/>
            <a:p>
              <a:endParaRPr lang="en-GB"/>
            </a:p>
          </p:txBody>
        </p:sp>
        <p:sp>
          <p:nvSpPr>
            <p:cNvPr id="243865" name="Line 153"/>
            <p:cNvSpPr>
              <a:spLocks noChangeShapeType="1"/>
            </p:cNvSpPr>
            <p:nvPr/>
          </p:nvSpPr>
          <p:spPr bwMode="auto">
            <a:xfrm flipV="1">
              <a:off x="916" y="2524"/>
              <a:ext cx="14" cy="21"/>
            </a:xfrm>
            <a:prstGeom prst="line">
              <a:avLst/>
            </a:prstGeom>
            <a:noFill/>
            <a:ln w="11113">
              <a:solidFill>
                <a:srgbClr val="000000"/>
              </a:solidFill>
              <a:round/>
              <a:headEnd/>
              <a:tailEnd/>
            </a:ln>
          </p:spPr>
          <p:txBody>
            <a:bodyPr/>
            <a:lstStyle/>
            <a:p>
              <a:endParaRPr lang="en-GB"/>
            </a:p>
          </p:txBody>
        </p:sp>
        <p:sp>
          <p:nvSpPr>
            <p:cNvPr id="243866" name="Line 154"/>
            <p:cNvSpPr>
              <a:spLocks noChangeShapeType="1"/>
            </p:cNvSpPr>
            <p:nvPr/>
          </p:nvSpPr>
          <p:spPr bwMode="auto">
            <a:xfrm flipV="1">
              <a:off x="930" y="2496"/>
              <a:ext cx="21" cy="28"/>
            </a:xfrm>
            <a:prstGeom prst="line">
              <a:avLst/>
            </a:prstGeom>
            <a:noFill/>
            <a:ln w="11113">
              <a:solidFill>
                <a:srgbClr val="000000"/>
              </a:solidFill>
              <a:round/>
              <a:headEnd/>
              <a:tailEnd/>
            </a:ln>
          </p:spPr>
          <p:txBody>
            <a:bodyPr/>
            <a:lstStyle/>
            <a:p>
              <a:endParaRPr lang="en-GB"/>
            </a:p>
          </p:txBody>
        </p:sp>
        <p:sp>
          <p:nvSpPr>
            <p:cNvPr id="243867" name="Line 155"/>
            <p:cNvSpPr>
              <a:spLocks noChangeShapeType="1"/>
            </p:cNvSpPr>
            <p:nvPr/>
          </p:nvSpPr>
          <p:spPr bwMode="auto">
            <a:xfrm flipV="1">
              <a:off x="951" y="2468"/>
              <a:ext cx="21" cy="28"/>
            </a:xfrm>
            <a:prstGeom prst="line">
              <a:avLst/>
            </a:prstGeom>
            <a:noFill/>
            <a:ln w="11113">
              <a:solidFill>
                <a:srgbClr val="000000"/>
              </a:solidFill>
              <a:round/>
              <a:headEnd/>
              <a:tailEnd/>
            </a:ln>
          </p:spPr>
          <p:txBody>
            <a:bodyPr/>
            <a:lstStyle/>
            <a:p>
              <a:endParaRPr lang="en-GB"/>
            </a:p>
          </p:txBody>
        </p:sp>
        <p:sp>
          <p:nvSpPr>
            <p:cNvPr id="243868" name="Line 156"/>
            <p:cNvSpPr>
              <a:spLocks noChangeShapeType="1"/>
            </p:cNvSpPr>
            <p:nvPr/>
          </p:nvSpPr>
          <p:spPr bwMode="auto">
            <a:xfrm flipV="1">
              <a:off x="972" y="2439"/>
              <a:ext cx="14" cy="29"/>
            </a:xfrm>
            <a:prstGeom prst="line">
              <a:avLst/>
            </a:prstGeom>
            <a:noFill/>
            <a:ln w="11113">
              <a:solidFill>
                <a:srgbClr val="000000"/>
              </a:solidFill>
              <a:round/>
              <a:headEnd/>
              <a:tailEnd/>
            </a:ln>
          </p:spPr>
          <p:txBody>
            <a:bodyPr/>
            <a:lstStyle/>
            <a:p>
              <a:endParaRPr lang="en-GB"/>
            </a:p>
          </p:txBody>
        </p:sp>
        <p:sp>
          <p:nvSpPr>
            <p:cNvPr id="243869" name="Line 157"/>
            <p:cNvSpPr>
              <a:spLocks noChangeShapeType="1"/>
            </p:cNvSpPr>
            <p:nvPr/>
          </p:nvSpPr>
          <p:spPr bwMode="auto">
            <a:xfrm flipV="1">
              <a:off x="986" y="2418"/>
              <a:ext cx="21" cy="21"/>
            </a:xfrm>
            <a:prstGeom prst="line">
              <a:avLst/>
            </a:prstGeom>
            <a:noFill/>
            <a:ln w="11113">
              <a:solidFill>
                <a:srgbClr val="000000"/>
              </a:solidFill>
              <a:round/>
              <a:headEnd/>
              <a:tailEnd/>
            </a:ln>
          </p:spPr>
          <p:txBody>
            <a:bodyPr/>
            <a:lstStyle/>
            <a:p>
              <a:endParaRPr lang="en-GB"/>
            </a:p>
          </p:txBody>
        </p:sp>
        <p:sp>
          <p:nvSpPr>
            <p:cNvPr id="243870" name="Line 158"/>
            <p:cNvSpPr>
              <a:spLocks noChangeShapeType="1"/>
            </p:cNvSpPr>
            <p:nvPr/>
          </p:nvSpPr>
          <p:spPr bwMode="auto">
            <a:xfrm flipV="1">
              <a:off x="1007" y="2390"/>
              <a:ext cx="14" cy="28"/>
            </a:xfrm>
            <a:prstGeom prst="line">
              <a:avLst/>
            </a:prstGeom>
            <a:noFill/>
            <a:ln w="11113">
              <a:solidFill>
                <a:srgbClr val="000000"/>
              </a:solidFill>
              <a:round/>
              <a:headEnd/>
              <a:tailEnd/>
            </a:ln>
          </p:spPr>
          <p:txBody>
            <a:bodyPr/>
            <a:lstStyle/>
            <a:p>
              <a:endParaRPr lang="en-GB"/>
            </a:p>
          </p:txBody>
        </p:sp>
        <p:sp>
          <p:nvSpPr>
            <p:cNvPr id="243871" name="Line 159"/>
            <p:cNvSpPr>
              <a:spLocks noChangeShapeType="1"/>
            </p:cNvSpPr>
            <p:nvPr/>
          </p:nvSpPr>
          <p:spPr bwMode="auto">
            <a:xfrm flipV="1">
              <a:off x="1021" y="2369"/>
              <a:ext cx="21" cy="21"/>
            </a:xfrm>
            <a:prstGeom prst="line">
              <a:avLst/>
            </a:prstGeom>
            <a:noFill/>
            <a:ln w="11113">
              <a:solidFill>
                <a:srgbClr val="000000"/>
              </a:solidFill>
              <a:round/>
              <a:headEnd/>
              <a:tailEnd/>
            </a:ln>
          </p:spPr>
          <p:txBody>
            <a:bodyPr/>
            <a:lstStyle/>
            <a:p>
              <a:endParaRPr lang="en-GB"/>
            </a:p>
          </p:txBody>
        </p:sp>
        <p:sp>
          <p:nvSpPr>
            <p:cNvPr id="243872" name="Line 160"/>
            <p:cNvSpPr>
              <a:spLocks noChangeShapeType="1"/>
            </p:cNvSpPr>
            <p:nvPr/>
          </p:nvSpPr>
          <p:spPr bwMode="auto">
            <a:xfrm flipV="1">
              <a:off x="1042" y="2348"/>
              <a:ext cx="21" cy="21"/>
            </a:xfrm>
            <a:prstGeom prst="line">
              <a:avLst/>
            </a:prstGeom>
            <a:noFill/>
            <a:ln w="11113">
              <a:solidFill>
                <a:srgbClr val="000000"/>
              </a:solidFill>
              <a:round/>
              <a:headEnd/>
              <a:tailEnd/>
            </a:ln>
          </p:spPr>
          <p:txBody>
            <a:bodyPr/>
            <a:lstStyle/>
            <a:p>
              <a:endParaRPr lang="en-GB"/>
            </a:p>
          </p:txBody>
        </p:sp>
        <p:sp>
          <p:nvSpPr>
            <p:cNvPr id="243873" name="Line 161"/>
            <p:cNvSpPr>
              <a:spLocks noChangeShapeType="1"/>
            </p:cNvSpPr>
            <p:nvPr/>
          </p:nvSpPr>
          <p:spPr bwMode="auto">
            <a:xfrm flipV="1">
              <a:off x="1063" y="2320"/>
              <a:ext cx="14" cy="28"/>
            </a:xfrm>
            <a:prstGeom prst="line">
              <a:avLst/>
            </a:prstGeom>
            <a:noFill/>
            <a:ln w="11113">
              <a:solidFill>
                <a:srgbClr val="000000"/>
              </a:solidFill>
              <a:round/>
              <a:headEnd/>
              <a:tailEnd/>
            </a:ln>
          </p:spPr>
          <p:txBody>
            <a:bodyPr/>
            <a:lstStyle/>
            <a:p>
              <a:endParaRPr lang="en-GB"/>
            </a:p>
          </p:txBody>
        </p:sp>
        <p:sp>
          <p:nvSpPr>
            <p:cNvPr id="243874" name="Line 162"/>
            <p:cNvSpPr>
              <a:spLocks noChangeShapeType="1"/>
            </p:cNvSpPr>
            <p:nvPr/>
          </p:nvSpPr>
          <p:spPr bwMode="auto">
            <a:xfrm flipV="1">
              <a:off x="1077" y="2313"/>
              <a:ext cx="15" cy="7"/>
            </a:xfrm>
            <a:prstGeom prst="line">
              <a:avLst/>
            </a:prstGeom>
            <a:noFill/>
            <a:ln w="11113">
              <a:solidFill>
                <a:srgbClr val="000000"/>
              </a:solidFill>
              <a:round/>
              <a:headEnd/>
              <a:tailEnd/>
            </a:ln>
          </p:spPr>
          <p:txBody>
            <a:bodyPr/>
            <a:lstStyle/>
            <a:p>
              <a:endParaRPr lang="en-GB"/>
            </a:p>
          </p:txBody>
        </p:sp>
        <p:sp>
          <p:nvSpPr>
            <p:cNvPr id="243875" name="Line 163"/>
            <p:cNvSpPr>
              <a:spLocks noChangeShapeType="1"/>
            </p:cNvSpPr>
            <p:nvPr/>
          </p:nvSpPr>
          <p:spPr bwMode="auto">
            <a:xfrm flipV="1">
              <a:off x="1092" y="2299"/>
              <a:ext cx="14" cy="14"/>
            </a:xfrm>
            <a:prstGeom prst="line">
              <a:avLst/>
            </a:prstGeom>
            <a:noFill/>
            <a:ln w="11113">
              <a:solidFill>
                <a:srgbClr val="000000"/>
              </a:solidFill>
              <a:round/>
              <a:headEnd/>
              <a:tailEnd/>
            </a:ln>
          </p:spPr>
          <p:txBody>
            <a:bodyPr/>
            <a:lstStyle/>
            <a:p>
              <a:endParaRPr lang="en-GB"/>
            </a:p>
          </p:txBody>
        </p:sp>
        <p:sp>
          <p:nvSpPr>
            <p:cNvPr id="243876" name="Line 164"/>
            <p:cNvSpPr>
              <a:spLocks noChangeShapeType="1"/>
            </p:cNvSpPr>
            <p:nvPr/>
          </p:nvSpPr>
          <p:spPr bwMode="auto">
            <a:xfrm flipV="1">
              <a:off x="1106" y="2285"/>
              <a:ext cx="7" cy="14"/>
            </a:xfrm>
            <a:prstGeom prst="line">
              <a:avLst/>
            </a:prstGeom>
            <a:noFill/>
            <a:ln w="11113">
              <a:solidFill>
                <a:srgbClr val="000000"/>
              </a:solidFill>
              <a:round/>
              <a:headEnd/>
              <a:tailEnd/>
            </a:ln>
          </p:spPr>
          <p:txBody>
            <a:bodyPr/>
            <a:lstStyle/>
            <a:p>
              <a:endParaRPr lang="en-GB"/>
            </a:p>
          </p:txBody>
        </p:sp>
        <p:sp>
          <p:nvSpPr>
            <p:cNvPr id="243877" name="Line 165"/>
            <p:cNvSpPr>
              <a:spLocks noChangeShapeType="1"/>
            </p:cNvSpPr>
            <p:nvPr/>
          </p:nvSpPr>
          <p:spPr bwMode="auto">
            <a:xfrm flipV="1">
              <a:off x="1113" y="2271"/>
              <a:ext cx="14" cy="14"/>
            </a:xfrm>
            <a:prstGeom prst="line">
              <a:avLst/>
            </a:prstGeom>
            <a:noFill/>
            <a:ln w="11113">
              <a:solidFill>
                <a:srgbClr val="000000"/>
              </a:solidFill>
              <a:round/>
              <a:headEnd/>
              <a:tailEnd/>
            </a:ln>
          </p:spPr>
          <p:txBody>
            <a:bodyPr/>
            <a:lstStyle/>
            <a:p>
              <a:endParaRPr lang="en-GB"/>
            </a:p>
          </p:txBody>
        </p:sp>
        <p:sp>
          <p:nvSpPr>
            <p:cNvPr id="243878" name="Line 166"/>
            <p:cNvSpPr>
              <a:spLocks noChangeShapeType="1"/>
            </p:cNvSpPr>
            <p:nvPr/>
          </p:nvSpPr>
          <p:spPr bwMode="auto">
            <a:xfrm flipV="1">
              <a:off x="1127" y="2264"/>
              <a:ext cx="14" cy="7"/>
            </a:xfrm>
            <a:prstGeom prst="line">
              <a:avLst/>
            </a:prstGeom>
            <a:noFill/>
            <a:ln w="11113">
              <a:solidFill>
                <a:srgbClr val="000000"/>
              </a:solidFill>
              <a:round/>
              <a:headEnd/>
              <a:tailEnd/>
            </a:ln>
          </p:spPr>
          <p:txBody>
            <a:bodyPr/>
            <a:lstStyle/>
            <a:p>
              <a:endParaRPr lang="en-GB"/>
            </a:p>
          </p:txBody>
        </p:sp>
        <p:sp>
          <p:nvSpPr>
            <p:cNvPr id="243879" name="Line 167"/>
            <p:cNvSpPr>
              <a:spLocks noChangeShapeType="1"/>
            </p:cNvSpPr>
            <p:nvPr/>
          </p:nvSpPr>
          <p:spPr bwMode="auto">
            <a:xfrm flipV="1">
              <a:off x="1141" y="2250"/>
              <a:ext cx="7" cy="14"/>
            </a:xfrm>
            <a:prstGeom prst="line">
              <a:avLst/>
            </a:prstGeom>
            <a:noFill/>
            <a:ln w="11113">
              <a:solidFill>
                <a:srgbClr val="000000"/>
              </a:solidFill>
              <a:round/>
              <a:headEnd/>
              <a:tailEnd/>
            </a:ln>
          </p:spPr>
          <p:txBody>
            <a:bodyPr/>
            <a:lstStyle/>
            <a:p>
              <a:endParaRPr lang="en-GB"/>
            </a:p>
          </p:txBody>
        </p:sp>
        <p:sp>
          <p:nvSpPr>
            <p:cNvPr id="243880" name="Line 168"/>
            <p:cNvSpPr>
              <a:spLocks noChangeShapeType="1"/>
            </p:cNvSpPr>
            <p:nvPr/>
          </p:nvSpPr>
          <p:spPr bwMode="auto">
            <a:xfrm flipV="1">
              <a:off x="1148" y="2243"/>
              <a:ext cx="14" cy="7"/>
            </a:xfrm>
            <a:prstGeom prst="line">
              <a:avLst/>
            </a:prstGeom>
            <a:noFill/>
            <a:ln w="11113">
              <a:solidFill>
                <a:srgbClr val="000000"/>
              </a:solidFill>
              <a:round/>
              <a:headEnd/>
              <a:tailEnd/>
            </a:ln>
          </p:spPr>
          <p:txBody>
            <a:bodyPr/>
            <a:lstStyle/>
            <a:p>
              <a:endParaRPr lang="en-GB"/>
            </a:p>
          </p:txBody>
        </p:sp>
        <p:sp>
          <p:nvSpPr>
            <p:cNvPr id="243881" name="Line 169"/>
            <p:cNvSpPr>
              <a:spLocks noChangeShapeType="1"/>
            </p:cNvSpPr>
            <p:nvPr/>
          </p:nvSpPr>
          <p:spPr bwMode="auto">
            <a:xfrm flipV="1">
              <a:off x="1162" y="2236"/>
              <a:ext cx="7" cy="7"/>
            </a:xfrm>
            <a:prstGeom prst="line">
              <a:avLst/>
            </a:prstGeom>
            <a:noFill/>
            <a:ln w="11113">
              <a:solidFill>
                <a:srgbClr val="000000"/>
              </a:solidFill>
              <a:round/>
              <a:headEnd/>
              <a:tailEnd/>
            </a:ln>
          </p:spPr>
          <p:txBody>
            <a:bodyPr/>
            <a:lstStyle/>
            <a:p>
              <a:endParaRPr lang="en-GB"/>
            </a:p>
          </p:txBody>
        </p:sp>
        <p:sp>
          <p:nvSpPr>
            <p:cNvPr id="243882" name="Line 170"/>
            <p:cNvSpPr>
              <a:spLocks noChangeShapeType="1"/>
            </p:cNvSpPr>
            <p:nvPr/>
          </p:nvSpPr>
          <p:spPr bwMode="auto">
            <a:xfrm flipV="1">
              <a:off x="1169" y="2229"/>
              <a:ext cx="14" cy="7"/>
            </a:xfrm>
            <a:prstGeom prst="line">
              <a:avLst/>
            </a:prstGeom>
            <a:noFill/>
            <a:ln w="11113">
              <a:solidFill>
                <a:srgbClr val="000000"/>
              </a:solidFill>
              <a:round/>
              <a:headEnd/>
              <a:tailEnd/>
            </a:ln>
          </p:spPr>
          <p:txBody>
            <a:bodyPr/>
            <a:lstStyle/>
            <a:p>
              <a:endParaRPr lang="en-GB"/>
            </a:p>
          </p:txBody>
        </p:sp>
        <p:sp>
          <p:nvSpPr>
            <p:cNvPr id="243883" name="Line 171"/>
            <p:cNvSpPr>
              <a:spLocks noChangeShapeType="1"/>
            </p:cNvSpPr>
            <p:nvPr/>
          </p:nvSpPr>
          <p:spPr bwMode="auto">
            <a:xfrm flipV="1">
              <a:off x="1183" y="2222"/>
              <a:ext cx="14" cy="7"/>
            </a:xfrm>
            <a:prstGeom prst="line">
              <a:avLst/>
            </a:prstGeom>
            <a:noFill/>
            <a:ln w="11113">
              <a:solidFill>
                <a:srgbClr val="000000"/>
              </a:solidFill>
              <a:round/>
              <a:headEnd/>
              <a:tailEnd/>
            </a:ln>
          </p:spPr>
          <p:txBody>
            <a:bodyPr/>
            <a:lstStyle/>
            <a:p>
              <a:endParaRPr lang="en-GB"/>
            </a:p>
          </p:txBody>
        </p:sp>
        <p:sp>
          <p:nvSpPr>
            <p:cNvPr id="243884" name="Line 172"/>
            <p:cNvSpPr>
              <a:spLocks noChangeShapeType="1"/>
            </p:cNvSpPr>
            <p:nvPr/>
          </p:nvSpPr>
          <p:spPr bwMode="auto">
            <a:xfrm flipV="1">
              <a:off x="1197" y="2215"/>
              <a:ext cx="7" cy="7"/>
            </a:xfrm>
            <a:prstGeom prst="line">
              <a:avLst/>
            </a:prstGeom>
            <a:noFill/>
            <a:ln w="11113">
              <a:solidFill>
                <a:srgbClr val="000000"/>
              </a:solidFill>
              <a:round/>
              <a:headEnd/>
              <a:tailEnd/>
            </a:ln>
          </p:spPr>
          <p:txBody>
            <a:bodyPr/>
            <a:lstStyle/>
            <a:p>
              <a:endParaRPr lang="en-GB"/>
            </a:p>
          </p:txBody>
        </p:sp>
        <p:sp>
          <p:nvSpPr>
            <p:cNvPr id="243885" name="Line 173"/>
            <p:cNvSpPr>
              <a:spLocks noChangeShapeType="1"/>
            </p:cNvSpPr>
            <p:nvPr/>
          </p:nvSpPr>
          <p:spPr bwMode="auto">
            <a:xfrm flipV="1">
              <a:off x="1204" y="2207"/>
              <a:ext cx="7" cy="8"/>
            </a:xfrm>
            <a:prstGeom prst="line">
              <a:avLst/>
            </a:prstGeom>
            <a:noFill/>
            <a:ln w="11113">
              <a:solidFill>
                <a:srgbClr val="000000"/>
              </a:solidFill>
              <a:round/>
              <a:headEnd/>
              <a:tailEnd/>
            </a:ln>
          </p:spPr>
          <p:txBody>
            <a:bodyPr/>
            <a:lstStyle/>
            <a:p>
              <a:endParaRPr lang="en-GB"/>
            </a:p>
          </p:txBody>
        </p:sp>
        <p:sp>
          <p:nvSpPr>
            <p:cNvPr id="243886" name="Line 174"/>
            <p:cNvSpPr>
              <a:spLocks noChangeShapeType="1"/>
            </p:cNvSpPr>
            <p:nvPr/>
          </p:nvSpPr>
          <p:spPr bwMode="auto">
            <a:xfrm>
              <a:off x="1211" y="2207"/>
              <a:ext cx="7" cy="1"/>
            </a:xfrm>
            <a:prstGeom prst="line">
              <a:avLst/>
            </a:prstGeom>
            <a:noFill/>
            <a:ln w="11113">
              <a:solidFill>
                <a:srgbClr val="000000"/>
              </a:solidFill>
              <a:round/>
              <a:headEnd/>
              <a:tailEnd/>
            </a:ln>
          </p:spPr>
          <p:txBody>
            <a:bodyPr/>
            <a:lstStyle/>
            <a:p>
              <a:endParaRPr lang="en-GB"/>
            </a:p>
          </p:txBody>
        </p:sp>
        <p:sp>
          <p:nvSpPr>
            <p:cNvPr id="243887" name="Line 175"/>
            <p:cNvSpPr>
              <a:spLocks noChangeShapeType="1"/>
            </p:cNvSpPr>
            <p:nvPr/>
          </p:nvSpPr>
          <p:spPr bwMode="auto">
            <a:xfrm>
              <a:off x="1218" y="2207"/>
              <a:ext cx="7" cy="1"/>
            </a:xfrm>
            <a:prstGeom prst="line">
              <a:avLst/>
            </a:prstGeom>
            <a:noFill/>
            <a:ln w="11113">
              <a:solidFill>
                <a:srgbClr val="000000"/>
              </a:solidFill>
              <a:round/>
              <a:headEnd/>
              <a:tailEnd/>
            </a:ln>
          </p:spPr>
          <p:txBody>
            <a:bodyPr/>
            <a:lstStyle/>
            <a:p>
              <a:endParaRPr lang="en-GB"/>
            </a:p>
          </p:txBody>
        </p:sp>
        <p:sp>
          <p:nvSpPr>
            <p:cNvPr id="243888" name="Line 176"/>
            <p:cNvSpPr>
              <a:spLocks noChangeShapeType="1"/>
            </p:cNvSpPr>
            <p:nvPr/>
          </p:nvSpPr>
          <p:spPr bwMode="auto">
            <a:xfrm flipV="1">
              <a:off x="1225" y="2200"/>
              <a:ext cx="7" cy="7"/>
            </a:xfrm>
            <a:prstGeom prst="line">
              <a:avLst/>
            </a:prstGeom>
            <a:noFill/>
            <a:ln w="11113">
              <a:solidFill>
                <a:srgbClr val="000000"/>
              </a:solidFill>
              <a:round/>
              <a:headEnd/>
              <a:tailEnd/>
            </a:ln>
          </p:spPr>
          <p:txBody>
            <a:bodyPr/>
            <a:lstStyle/>
            <a:p>
              <a:endParaRPr lang="en-GB"/>
            </a:p>
          </p:txBody>
        </p:sp>
        <p:sp>
          <p:nvSpPr>
            <p:cNvPr id="243889" name="Line 177"/>
            <p:cNvSpPr>
              <a:spLocks noChangeShapeType="1"/>
            </p:cNvSpPr>
            <p:nvPr/>
          </p:nvSpPr>
          <p:spPr bwMode="auto">
            <a:xfrm>
              <a:off x="1232" y="2200"/>
              <a:ext cx="7" cy="1"/>
            </a:xfrm>
            <a:prstGeom prst="line">
              <a:avLst/>
            </a:prstGeom>
            <a:noFill/>
            <a:ln w="11113">
              <a:solidFill>
                <a:srgbClr val="000000"/>
              </a:solidFill>
              <a:round/>
              <a:headEnd/>
              <a:tailEnd/>
            </a:ln>
          </p:spPr>
          <p:txBody>
            <a:bodyPr/>
            <a:lstStyle/>
            <a:p>
              <a:endParaRPr lang="en-GB"/>
            </a:p>
          </p:txBody>
        </p:sp>
        <p:sp>
          <p:nvSpPr>
            <p:cNvPr id="243890" name="Line 178"/>
            <p:cNvSpPr>
              <a:spLocks noChangeShapeType="1"/>
            </p:cNvSpPr>
            <p:nvPr/>
          </p:nvSpPr>
          <p:spPr bwMode="auto">
            <a:xfrm>
              <a:off x="1239" y="2200"/>
              <a:ext cx="7" cy="1"/>
            </a:xfrm>
            <a:prstGeom prst="line">
              <a:avLst/>
            </a:prstGeom>
            <a:noFill/>
            <a:ln w="11113">
              <a:solidFill>
                <a:srgbClr val="000000"/>
              </a:solidFill>
              <a:round/>
              <a:headEnd/>
              <a:tailEnd/>
            </a:ln>
          </p:spPr>
          <p:txBody>
            <a:bodyPr/>
            <a:lstStyle/>
            <a:p>
              <a:endParaRPr lang="en-GB"/>
            </a:p>
          </p:txBody>
        </p:sp>
        <p:sp>
          <p:nvSpPr>
            <p:cNvPr id="243891" name="Line 179"/>
            <p:cNvSpPr>
              <a:spLocks noChangeShapeType="1"/>
            </p:cNvSpPr>
            <p:nvPr/>
          </p:nvSpPr>
          <p:spPr bwMode="auto">
            <a:xfrm>
              <a:off x="1246" y="2200"/>
              <a:ext cx="7" cy="1"/>
            </a:xfrm>
            <a:prstGeom prst="line">
              <a:avLst/>
            </a:prstGeom>
            <a:noFill/>
            <a:ln w="11113">
              <a:solidFill>
                <a:srgbClr val="000000"/>
              </a:solidFill>
              <a:round/>
              <a:headEnd/>
              <a:tailEnd/>
            </a:ln>
          </p:spPr>
          <p:txBody>
            <a:bodyPr/>
            <a:lstStyle/>
            <a:p>
              <a:endParaRPr lang="en-GB"/>
            </a:p>
          </p:txBody>
        </p:sp>
        <p:sp>
          <p:nvSpPr>
            <p:cNvPr id="243892" name="Line 180"/>
            <p:cNvSpPr>
              <a:spLocks noChangeShapeType="1"/>
            </p:cNvSpPr>
            <p:nvPr/>
          </p:nvSpPr>
          <p:spPr bwMode="auto">
            <a:xfrm>
              <a:off x="1253" y="2200"/>
              <a:ext cx="7" cy="1"/>
            </a:xfrm>
            <a:prstGeom prst="line">
              <a:avLst/>
            </a:prstGeom>
            <a:noFill/>
            <a:ln w="11113">
              <a:solidFill>
                <a:srgbClr val="000000"/>
              </a:solidFill>
              <a:round/>
              <a:headEnd/>
              <a:tailEnd/>
            </a:ln>
          </p:spPr>
          <p:txBody>
            <a:bodyPr/>
            <a:lstStyle/>
            <a:p>
              <a:endParaRPr lang="en-GB"/>
            </a:p>
          </p:txBody>
        </p:sp>
        <p:sp>
          <p:nvSpPr>
            <p:cNvPr id="243893" name="Line 181"/>
            <p:cNvSpPr>
              <a:spLocks noChangeShapeType="1"/>
            </p:cNvSpPr>
            <p:nvPr/>
          </p:nvSpPr>
          <p:spPr bwMode="auto">
            <a:xfrm flipV="1">
              <a:off x="1260" y="2193"/>
              <a:ext cx="7" cy="7"/>
            </a:xfrm>
            <a:prstGeom prst="line">
              <a:avLst/>
            </a:prstGeom>
            <a:noFill/>
            <a:ln w="11113">
              <a:solidFill>
                <a:srgbClr val="000000"/>
              </a:solidFill>
              <a:round/>
              <a:headEnd/>
              <a:tailEnd/>
            </a:ln>
          </p:spPr>
          <p:txBody>
            <a:bodyPr/>
            <a:lstStyle/>
            <a:p>
              <a:endParaRPr lang="en-GB"/>
            </a:p>
          </p:txBody>
        </p:sp>
        <p:sp>
          <p:nvSpPr>
            <p:cNvPr id="243894" name="Line 182"/>
            <p:cNvSpPr>
              <a:spLocks noChangeShapeType="1"/>
            </p:cNvSpPr>
            <p:nvPr/>
          </p:nvSpPr>
          <p:spPr bwMode="auto">
            <a:xfrm>
              <a:off x="1267" y="2193"/>
              <a:ext cx="7" cy="1"/>
            </a:xfrm>
            <a:prstGeom prst="line">
              <a:avLst/>
            </a:prstGeom>
            <a:noFill/>
            <a:ln w="11113">
              <a:solidFill>
                <a:srgbClr val="000000"/>
              </a:solidFill>
              <a:round/>
              <a:headEnd/>
              <a:tailEnd/>
            </a:ln>
          </p:spPr>
          <p:txBody>
            <a:bodyPr/>
            <a:lstStyle/>
            <a:p>
              <a:endParaRPr lang="en-GB"/>
            </a:p>
          </p:txBody>
        </p:sp>
        <p:sp>
          <p:nvSpPr>
            <p:cNvPr id="243895" name="Line 183"/>
            <p:cNvSpPr>
              <a:spLocks noChangeShapeType="1"/>
            </p:cNvSpPr>
            <p:nvPr/>
          </p:nvSpPr>
          <p:spPr bwMode="auto">
            <a:xfrm>
              <a:off x="1274" y="2193"/>
              <a:ext cx="7" cy="1"/>
            </a:xfrm>
            <a:prstGeom prst="line">
              <a:avLst/>
            </a:prstGeom>
            <a:noFill/>
            <a:ln w="11113">
              <a:solidFill>
                <a:srgbClr val="000000"/>
              </a:solidFill>
              <a:round/>
              <a:headEnd/>
              <a:tailEnd/>
            </a:ln>
          </p:spPr>
          <p:txBody>
            <a:bodyPr/>
            <a:lstStyle/>
            <a:p>
              <a:endParaRPr lang="en-GB"/>
            </a:p>
          </p:txBody>
        </p:sp>
        <p:sp>
          <p:nvSpPr>
            <p:cNvPr id="243896" name="Line 184"/>
            <p:cNvSpPr>
              <a:spLocks noChangeShapeType="1"/>
            </p:cNvSpPr>
            <p:nvPr/>
          </p:nvSpPr>
          <p:spPr bwMode="auto">
            <a:xfrm>
              <a:off x="1281" y="2193"/>
              <a:ext cx="7" cy="1"/>
            </a:xfrm>
            <a:prstGeom prst="line">
              <a:avLst/>
            </a:prstGeom>
            <a:noFill/>
            <a:ln w="11113">
              <a:solidFill>
                <a:srgbClr val="000000"/>
              </a:solidFill>
              <a:round/>
              <a:headEnd/>
              <a:tailEnd/>
            </a:ln>
          </p:spPr>
          <p:txBody>
            <a:bodyPr/>
            <a:lstStyle/>
            <a:p>
              <a:endParaRPr lang="en-GB"/>
            </a:p>
          </p:txBody>
        </p:sp>
        <p:sp>
          <p:nvSpPr>
            <p:cNvPr id="243897" name="Line 185"/>
            <p:cNvSpPr>
              <a:spLocks noChangeShapeType="1"/>
            </p:cNvSpPr>
            <p:nvPr/>
          </p:nvSpPr>
          <p:spPr bwMode="auto">
            <a:xfrm>
              <a:off x="1288" y="2193"/>
              <a:ext cx="7" cy="1"/>
            </a:xfrm>
            <a:prstGeom prst="line">
              <a:avLst/>
            </a:prstGeom>
            <a:noFill/>
            <a:ln w="11113">
              <a:solidFill>
                <a:srgbClr val="000000"/>
              </a:solidFill>
              <a:round/>
              <a:headEnd/>
              <a:tailEnd/>
            </a:ln>
          </p:spPr>
          <p:txBody>
            <a:bodyPr/>
            <a:lstStyle/>
            <a:p>
              <a:endParaRPr lang="en-GB"/>
            </a:p>
          </p:txBody>
        </p:sp>
        <p:sp>
          <p:nvSpPr>
            <p:cNvPr id="243898" name="Line 186"/>
            <p:cNvSpPr>
              <a:spLocks noChangeShapeType="1"/>
            </p:cNvSpPr>
            <p:nvPr/>
          </p:nvSpPr>
          <p:spPr bwMode="auto">
            <a:xfrm>
              <a:off x="1295" y="2193"/>
              <a:ext cx="7" cy="7"/>
            </a:xfrm>
            <a:prstGeom prst="line">
              <a:avLst/>
            </a:prstGeom>
            <a:noFill/>
            <a:ln w="11113">
              <a:solidFill>
                <a:srgbClr val="000000"/>
              </a:solidFill>
              <a:round/>
              <a:headEnd/>
              <a:tailEnd/>
            </a:ln>
          </p:spPr>
          <p:txBody>
            <a:bodyPr/>
            <a:lstStyle/>
            <a:p>
              <a:endParaRPr lang="en-GB"/>
            </a:p>
          </p:txBody>
        </p:sp>
        <p:sp>
          <p:nvSpPr>
            <p:cNvPr id="243899" name="Line 187"/>
            <p:cNvSpPr>
              <a:spLocks noChangeShapeType="1"/>
            </p:cNvSpPr>
            <p:nvPr/>
          </p:nvSpPr>
          <p:spPr bwMode="auto">
            <a:xfrm>
              <a:off x="1302" y="2200"/>
              <a:ext cx="7" cy="1"/>
            </a:xfrm>
            <a:prstGeom prst="line">
              <a:avLst/>
            </a:prstGeom>
            <a:noFill/>
            <a:ln w="11113">
              <a:solidFill>
                <a:srgbClr val="000000"/>
              </a:solidFill>
              <a:round/>
              <a:headEnd/>
              <a:tailEnd/>
            </a:ln>
          </p:spPr>
          <p:txBody>
            <a:bodyPr/>
            <a:lstStyle/>
            <a:p>
              <a:endParaRPr lang="en-GB"/>
            </a:p>
          </p:txBody>
        </p:sp>
        <p:sp>
          <p:nvSpPr>
            <p:cNvPr id="243900" name="Line 188"/>
            <p:cNvSpPr>
              <a:spLocks noChangeShapeType="1"/>
            </p:cNvSpPr>
            <p:nvPr/>
          </p:nvSpPr>
          <p:spPr bwMode="auto">
            <a:xfrm>
              <a:off x="1309" y="2200"/>
              <a:ext cx="7" cy="1"/>
            </a:xfrm>
            <a:prstGeom prst="line">
              <a:avLst/>
            </a:prstGeom>
            <a:noFill/>
            <a:ln w="11113">
              <a:solidFill>
                <a:srgbClr val="000000"/>
              </a:solidFill>
              <a:round/>
              <a:headEnd/>
              <a:tailEnd/>
            </a:ln>
          </p:spPr>
          <p:txBody>
            <a:bodyPr/>
            <a:lstStyle/>
            <a:p>
              <a:endParaRPr lang="en-GB"/>
            </a:p>
          </p:txBody>
        </p:sp>
        <p:sp>
          <p:nvSpPr>
            <p:cNvPr id="243901" name="Line 189"/>
            <p:cNvSpPr>
              <a:spLocks noChangeShapeType="1"/>
            </p:cNvSpPr>
            <p:nvPr/>
          </p:nvSpPr>
          <p:spPr bwMode="auto">
            <a:xfrm>
              <a:off x="1316" y="2200"/>
              <a:ext cx="8" cy="1"/>
            </a:xfrm>
            <a:prstGeom prst="line">
              <a:avLst/>
            </a:prstGeom>
            <a:noFill/>
            <a:ln w="11113">
              <a:solidFill>
                <a:srgbClr val="000000"/>
              </a:solidFill>
              <a:round/>
              <a:headEnd/>
              <a:tailEnd/>
            </a:ln>
          </p:spPr>
          <p:txBody>
            <a:bodyPr/>
            <a:lstStyle/>
            <a:p>
              <a:endParaRPr lang="en-GB"/>
            </a:p>
          </p:txBody>
        </p:sp>
        <p:sp>
          <p:nvSpPr>
            <p:cNvPr id="243902" name="Line 190"/>
            <p:cNvSpPr>
              <a:spLocks noChangeShapeType="1"/>
            </p:cNvSpPr>
            <p:nvPr/>
          </p:nvSpPr>
          <p:spPr bwMode="auto">
            <a:xfrm>
              <a:off x="1324" y="2200"/>
              <a:ext cx="7" cy="1"/>
            </a:xfrm>
            <a:prstGeom prst="line">
              <a:avLst/>
            </a:prstGeom>
            <a:noFill/>
            <a:ln w="11113">
              <a:solidFill>
                <a:srgbClr val="000000"/>
              </a:solidFill>
              <a:round/>
              <a:headEnd/>
              <a:tailEnd/>
            </a:ln>
          </p:spPr>
          <p:txBody>
            <a:bodyPr/>
            <a:lstStyle/>
            <a:p>
              <a:endParaRPr lang="en-GB"/>
            </a:p>
          </p:txBody>
        </p:sp>
        <p:sp>
          <p:nvSpPr>
            <p:cNvPr id="243903" name="Line 191"/>
            <p:cNvSpPr>
              <a:spLocks noChangeShapeType="1"/>
            </p:cNvSpPr>
            <p:nvPr/>
          </p:nvSpPr>
          <p:spPr bwMode="auto">
            <a:xfrm>
              <a:off x="1331" y="2200"/>
              <a:ext cx="7" cy="7"/>
            </a:xfrm>
            <a:prstGeom prst="line">
              <a:avLst/>
            </a:prstGeom>
            <a:noFill/>
            <a:ln w="11113">
              <a:solidFill>
                <a:srgbClr val="000000"/>
              </a:solidFill>
              <a:round/>
              <a:headEnd/>
              <a:tailEnd/>
            </a:ln>
          </p:spPr>
          <p:txBody>
            <a:bodyPr/>
            <a:lstStyle/>
            <a:p>
              <a:endParaRPr lang="en-GB"/>
            </a:p>
          </p:txBody>
        </p:sp>
        <p:sp>
          <p:nvSpPr>
            <p:cNvPr id="243904" name="Line 192"/>
            <p:cNvSpPr>
              <a:spLocks noChangeShapeType="1"/>
            </p:cNvSpPr>
            <p:nvPr/>
          </p:nvSpPr>
          <p:spPr bwMode="auto">
            <a:xfrm>
              <a:off x="1338" y="2207"/>
              <a:ext cx="7" cy="1"/>
            </a:xfrm>
            <a:prstGeom prst="line">
              <a:avLst/>
            </a:prstGeom>
            <a:noFill/>
            <a:ln w="11113">
              <a:solidFill>
                <a:srgbClr val="000000"/>
              </a:solidFill>
              <a:round/>
              <a:headEnd/>
              <a:tailEnd/>
            </a:ln>
          </p:spPr>
          <p:txBody>
            <a:bodyPr/>
            <a:lstStyle/>
            <a:p>
              <a:endParaRPr lang="en-GB"/>
            </a:p>
          </p:txBody>
        </p:sp>
        <p:sp>
          <p:nvSpPr>
            <p:cNvPr id="243905" name="Line 193"/>
            <p:cNvSpPr>
              <a:spLocks noChangeShapeType="1"/>
            </p:cNvSpPr>
            <p:nvPr/>
          </p:nvSpPr>
          <p:spPr bwMode="auto">
            <a:xfrm>
              <a:off x="1345" y="2207"/>
              <a:ext cx="7" cy="1"/>
            </a:xfrm>
            <a:prstGeom prst="line">
              <a:avLst/>
            </a:prstGeom>
            <a:noFill/>
            <a:ln w="11113">
              <a:solidFill>
                <a:srgbClr val="000000"/>
              </a:solidFill>
              <a:round/>
              <a:headEnd/>
              <a:tailEnd/>
            </a:ln>
          </p:spPr>
          <p:txBody>
            <a:bodyPr/>
            <a:lstStyle/>
            <a:p>
              <a:endParaRPr lang="en-GB"/>
            </a:p>
          </p:txBody>
        </p:sp>
        <p:sp>
          <p:nvSpPr>
            <p:cNvPr id="243906" name="Line 194"/>
            <p:cNvSpPr>
              <a:spLocks noChangeShapeType="1"/>
            </p:cNvSpPr>
            <p:nvPr/>
          </p:nvSpPr>
          <p:spPr bwMode="auto">
            <a:xfrm>
              <a:off x="1352" y="2207"/>
              <a:ext cx="7" cy="8"/>
            </a:xfrm>
            <a:prstGeom prst="line">
              <a:avLst/>
            </a:prstGeom>
            <a:noFill/>
            <a:ln w="11113">
              <a:solidFill>
                <a:srgbClr val="000000"/>
              </a:solidFill>
              <a:round/>
              <a:headEnd/>
              <a:tailEnd/>
            </a:ln>
          </p:spPr>
          <p:txBody>
            <a:bodyPr/>
            <a:lstStyle/>
            <a:p>
              <a:endParaRPr lang="en-GB"/>
            </a:p>
          </p:txBody>
        </p:sp>
        <p:sp>
          <p:nvSpPr>
            <p:cNvPr id="243907" name="Line 195"/>
            <p:cNvSpPr>
              <a:spLocks noChangeShapeType="1"/>
            </p:cNvSpPr>
            <p:nvPr/>
          </p:nvSpPr>
          <p:spPr bwMode="auto">
            <a:xfrm>
              <a:off x="1359" y="2215"/>
              <a:ext cx="14" cy="7"/>
            </a:xfrm>
            <a:prstGeom prst="line">
              <a:avLst/>
            </a:prstGeom>
            <a:noFill/>
            <a:ln w="11113">
              <a:solidFill>
                <a:srgbClr val="000000"/>
              </a:solidFill>
              <a:round/>
              <a:headEnd/>
              <a:tailEnd/>
            </a:ln>
          </p:spPr>
          <p:txBody>
            <a:bodyPr/>
            <a:lstStyle/>
            <a:p>
              <a:endParaRPr lang="en-GB"/>
            </a:p>
          </p:txBody>
        </p:sp>
        <p:sp>
          <p:nvSpPr>
            <p:cNvPr id="243908" name="Line 196"/>
            <p:cNvSpPr>
              <a:spLocks noChangeShapeType="1"/>
            </p:cNvSpPr>
            <p:nvPr/>
          </p:nvSpPr>
          <p:spPr bwMode="auto">
            <a:xfrm>
              <a:off x="1373" y="2222"/>
              <a:ext cx="7" cy="7"/>
            </a:xfrm>
            <a:prstGeom prst="line">
              <a:avLst/>
            </a:prstGeom>
            <a:noFill/>
            <a:ln w="11113">
              <a:solidFill>
                <a:srgbClr val="000000"/>
              </a:solidFill>
              <a:round/>
              <a:headEnd/>
              <a:tailEnd/>
            </a:ln>
          </p:spPr>
          <p:txBody>
            <a:bodyPr/>
            <a:lstStyle/>
            <a:p>
              <a:endParaRPr lang="en-GB"/>
            </a:p>
          </p:txBody>
        </p:sp>
        <p:sp>
          <p:nvSpPr>
            <p:cNvPr id="243909" name="Line 197"/>
            <p:cNvSpPr>
              <a:spLocks noChangeShapeType="1"/>
            </p:cNvSpPr>
            <p:nvPr/>
          </p:nvSpPr>
          <p:spPr bwMode="auto">
            <a:xfrm>
              <a:off x="1380" y="2229"/>
              <a:ext cx="14" cy="7"/>
            </a:xfrm>
            <a:prstGeom prst="line">
              <a:avLst/>
            </a:prstGeom>
            <a:noFill/>
            <a:ln w="11113">
              <a:solidFill>
                <a:srgbClr val="000000"/>
              </a:solidFill>
              <a:round/>
              <a:headEnd/>
              <a:tailEnd/>
            </a:ln>
          </p:spPr>
          <p:txBody>
            <a:bodyPr/>
            <a:lstStyle/>
            <a:p>
              <a:endParaRPr lang="en-GB"/>
            </a:p>
          </p:txBody>
        </p:sp>
        <p:sp>
          <p:nvSpPr>
            <p:cNvPr id="243910" name="Line 198"/>
            <p:cNvSpPr>
              <a:spLocks noChangeShapeType="1"/>
            </p:cNvSpPr>
            <p:nvPr/>
          </p:nvSpPr>
          <p:spPr bwMode="auto">
            <a:xfrm>
              <a:off x="1394" y="2236"/>
              <a:ext cx="7" cy="7"/>
            </a:xfrm>
            <a:prstGeom prst="line">
              <a:avLst/>
            </a:prstGeom>
            <a:noFill/>
            <a:ln w="11113">
              <a:solidFill>
                <a:srgbClr val="000000"/>
              </a:solidFill>
              <a:round/>
              <a:headEnd/>
              <a:tailEnd/>
            </a:ln>
          </p:spPr>
          <p:txBody>
            <a:bodyPr/>
            <a:lstStyle/>
            <a:p>
              <a:endParaRPr lang="en-GB"/>
            </a:p>
          </p:txBody>
        </p:sp>
        <p:sp>
          <p:nvSpPr>
            <p:cNvPr id="243911" name="Line 199"/>
            <p:cNvSpPr>
              <a:spLocks noChangeShapeType="1"/>
            </p:cNvSpPr>
            <p:nvPr/>
          </p:nvSpPr>
          <p:spPr bwMode="auto">
            <a:xfrm>
              <a:off x="1401" y="2243"/>
              <a:ext cx="14" cy="7"/>
            </a:xfrm>
            <a:prstGeom prst="line">
              <a:avLst/>
            </a:prstGeom>
            <a:noFill/>
            <a:ln w="11113">
              <a:solidFill>
                <a:srgbClr val="000000"/>
              </a:solidFill>
              <a:round/>
              <a:headEnd/>
              <a:tailEnd/>
            </a:ln>
          </p:spPr>
          <p:txBody>
            <a:bodyPr/>
            <a:lstStyle/>
            <a:p>
              <a:endParaRPr lang="en-GB"/>
            </a:p>
          </p:txBody>
        </p:sp>
        <p:sp>
          <p:nvSpPr>
            <p:cNvPr id="243912" name="Line 200"/>
            <p:cNvSpPr>
              <a:spLocks noChangeShapeType="1"/>
            </p:cNvSpPr>
            <p:nvPr/>
          </p:nvSpPr>
          <p:spPr bwMode="auto">
            <a:xfrm>
              <a:off x="1415" y="2250"/>
              <a:ext cx="14" cy="14"/>
            </a:xfrm>
            <a:prstGeom prst="line">
              <a:avLst/>
            </a:prstGeom>
            <a:noFill/>
            <a:ln w="11113">
              <a:solidFill>
                <a:srgbClr val="000000"/>
              </a:solidFill>
              <a:round/>
              <a:headEnd/>
              <a:tailEnd/>
            </a:ln>
          </p:spPr>
          <p:txBody>
            <a:bodyPr/>
            <a:lstStyle/>
            <a:p>
              <a:endParaRPr lang="en-GB"/>
            </a:p>
          </p:txBody>
        </p:sp>
        <p:sp>
          <p:nvSpPr>
            <p:cNvPr id="243913" name="Line 201"/>
            <p:cNvSpPr>
              <a:spLocks noChangeShapeType="1"/>
            </p:cNvSpPr>
            <p:nvPr/>
          </p:nvSpPr>
          <p:spPr bwMode="auto">
            <a:xfrm>
              <a:off x="1429" y="2264"/>
              <a:ext cx="7" cy="7"/>
            </a:xfrm>
            <a:prstGeom prst="line">
              <a:avLst/>
            </a:prstGeom>
            <a:noFill/>
            <a:ln w="11113">
              <a:solidFill>
                <a:srgbClr val="000000"/>
              </a:solidFill>
              <a:round/>
              <a:headEnd/>
              <a:tailEnd/>
            </a:ln>
          </p:spPr>
          <p:txBody>
            <a:bodyPr/>
            <a:lstStyle/>
            <a:p>
              <a:endParaRPr lang="en-GB"/>
            </a:p>
          </p:txBody>
        </p:sp>
        <p:sp>
          <p:nvSpPr>
            <p:cNvPr id="243914" name="Line 202"/>
            <p:cNvSpPr>
              <a:spLocks noChangeShapeType="1"/>
            </p:cNvSpPr>
            <p:nvPr/>
          </p:nvSpPr>
          <p:spPr bwMode="auto">
            <a:xfrm>
              <a:off x="1436" y="2271"/>
              <a:ext cx="14" cy="14"/>
            </a:xfrm>
            <a:prstGeom prst="line">
              <a:avLst/>
            </a:prstGeom>
            <a:noFill/>
            <a:ln w="11113">
              <a:solidFill>
                <a:srgbClr val="000000"/>
              </a:solidFill>
              <a:round/>
              <a:headEnd/>
              <a:tailEnd/>
            </a:ln>
          </p:spPr>
          <p:txBody>
            <a:bodyPr/>
            <a:lstStyle/>
            <a:p>
              <a:endParaRPr lang="en-GB"/>
            </a:p>
          </p:txBody>
        </p:sp>
        <p:sp>
          <p:nvSpPr>
            <p:cNvPr id="243915" name="Line 203"/>
            <p:cNvSpPr>
              <a:spLocks noChangeShapeType="1"/>
            </p:cNvSpPr>
            <p:nvPr/>
          </p:nvSpPr>
          <p:spPr bwMode="auto">
            <a:xfrm>
              <a:off x="1450" y="2285"/>
              <a:ext cx="14" cy="14"/>
            </a:xfrm>
            <a:prstGeom prst="line">
              <a:avLst/>
            </a:prstGeom>
            <a:noFill/>
            <a:ln w="11113">
              <a:solidFill>
                <a:srgbClr val="000000"/>
              </a:solidFill>
              <a:round/>
              <a:headEnd/>
              <a:tailEnd/>
            </a:ln>
          </p:spPr>
          <p:txBody>
            <a:bodyPr/>
            <a:lstStyle/>
            <a:p>
              <a:endParaRPr lang="en-GB"/>
            </a:p>
          </p:txBody>
        </p:sp>
        <p:sp>
          <p:nvSpPr>
            <p:cNvPr id="243916" name="Line 204"/>
            <p:cNvSpPr>
              <a:spLocks noChangeShapeType="1"/>
            </p:cNvSpPr>
            <p:nvPr/>
          </p:nvSpPr>
          <p:spPr bwMode="auto">
            <a:xfrm>
              <a:off x="1464" y="2299"/>
              <a:ext cx="7" cy="14"/>
            </a:xfrm>
            <a:prstGeom prst="line">
              <a:avLst/>
            </a:prstGeom>
            <a:noFill/>
            <a:ln w="11113">
              <a:solidFill>
                <a:srgbClr val="000000"/>
              </a:solidFill>
              <a:round/>
              <a:headEnd/>
              <a:tailEnd/>
            </a:ln>
          </p:spPr>
          <p:txBody>
            <a:bodyPr/>
            <a:lstStyle/>
            <a:p>
              <a:endParaRPr lang="en-GB"/>
            </a:p>
          </p:txBody>
        </p:sp>
        <p:sp>
          <p:nvSpPr>
            <p:cNvPr id="243917" name="Line 205"/>
            <p:cNvSpPr>
              <a:spLocks noChangeShapeType="1"/>
            </p:cNvSpPr>
            <p:nvPr/>
          </p:nvSpPr>
          <p:spPr bwMode="auto">
            <a:xfrm>
              <a:off x="1471" y="2313"/>
              <a:ext cx="14" cy="7"/>
            </a:xfrm>
            <a:prstGeom prst="line">
              <a:avLst/>
            </a:prstGeom>
            <a:noFill/>
            <a:ln w="11113">
              <a:solidFill>
                <a:srgbClr val="000000"/>
              </a:solidFill>
              <a:round/>
              <a:headEnd/>
              <a:tailEnd/>
            </a:ln>
          </p:spPr>
          <p:txBody>
            <a:bodyPr/>
            <a:lstStyle/>
            <a:p>
              <a:endParaRPr lang="en-GB"/>
            </a:p>
          </p:txBody>
        </p:sp>
        <p:sp>
          <p:nvSpPr>
            <p:cNvPr id="243918" name="Line 206"/>
            <p:cNvSpPr>
              <a:spLocks noChangeShapeType="1"/>
            </p:cNvSpPr>
            <p:nvPr/>
          </p:nvSpPr>
          <p:spPr bwMode="auto">
            <a:xfrm>
              <a:off x="1485" y="2320"/>
              <a:ext cx="14" cy="28"/>
            </a:xfrm>
            <a:prstGeom prst="line">
              <a:avLst/>
            </a:prstGeom>
            <a:noFill/>
            <a:ln w="11113">
              <a:solidFill>
                <a:srgbClr val="000000"/>
              </a:solidFill>
              <a:round/>
              <a:headEnd/>
              <a:tailEnd/>
            </a:ln>
          </p:spPr>
          <p:txBody>
            <a:bodyPr/>
            <a:lstStyle/>
            <a:p>
              <a:endParaRPr lang="en-GB"/>
            </a:p>
          </p:txBody>
        </p:sp>
        <p:sp>
          <p:nvSpPr>
            <p:cNvPr id="243919" name="Line 207"/>
            <p:cNvSpPr>
              <a:spLocks noChangeShapeType="1"/>
            </p:cNvSpPr>
            <p:nvPr/>
          </p:nvSpPr>
          <p:spPr bwMode="auto">
            <a:xfrm>
              <a:off x="1499" y="2348"/>
              <a:ext cx="21" cy="21"/>
            </a:xfrm>
            <a:prstGeom prst="line">
              <a:avLst/>
            </a:prstGeom>
            <a:noFill/>
            <a:ln w="11113">
              <a:solidFill>
                <a:srgbClr val="000000"/>
              </a:solidFill>
              <a:round/>
              <a:headEnd/>
              <a:tailEnd/>
            </a:ln>
          </p:spPr>
          <p:txBody>
            <a:bodyPr/>
            <a:lstStyle/>
            <a:p>
              <a:endParaRPr lang="en-GB"/>
            </a:p>
          </p:txBody>
        </p:sp>
        <p:sp>
          <p:nvSpPr>
            <p:cNvPr id="243920" name="Line 208"/>
            <p:cNvSpPr>
              <a:spLocks noChangeShapeType="1"/>
            </p:cNvSpPr>
            <p:nvPr/>
          </p:nvSpPr>
          <p:spPr bwMode="auto">
            <a:xfrm>
              <a:off x="1520" y="2369"/>
              <a:ext cx="21" cy="21"/>
            </a:xfrm>
            <a:prstGeom prst="line">
              <a:avLst/>
            </a:prstGeom>
            <a:noFill/>
            <a:ln w="11113">
              <a:solidFill>
                <a:srgbClr val="000000"/>
              </a:solidFill>
              <a:round/>
              <a:headEnd/>
              <a:tailEnd/>
            </a:ln>
          </p:spPr>
          <p:txBody>
            <a:bodyPr/>
            <a:lstStyle/>
            <a:p>
              <a:endParaRPr lang="en-GB"/>
            </a:p>
          </p:txBody>
        </p:sp>
        <p:sp>
          <p:nvSpPr>
            <p:cNvPr id="243921" name="Line 209"/>
            <p:cNvSpPr>
              <a:spLocks noChangeShapeType="1"/>
            </p:cNvSpPr>
            <p:nvPr/>
          </p:nvSpPr>
          <p:spPr bwMode="auto">
            <a:xfrm>
              <a:off x="1541" y="2390"/>
              <a:ext cx="14" cy="28"/>
            </a:xfrm>
            <a:prstGeom prst="line">
              <a:avLst/>
            </a:prstGeom>
            <a:noFill/>
            <a:ln w="11113">
              <a:solidFill>
                <a:srgbClr val="000000"/>
              </a:solidFill>
              <a:round/>
              <a:headEnd/>
              <a:tailEnd/>
            </a:ln>
          </p:spPr>
          <p:txBody>
            <a:bodyPr/>
            <a:lstStyle/>
            <a:p>
              <a:endParaRPr lang="en-GB"/>
            </a:p>
          </p:txBody>
        </p:sp>
        <p:sp>
          <p:nvSpPr>
            <p:cNvPr id="243922" name="Line 210"/>
            <p:cNvSpPr>
              <a:spLocks noChangeShapeType="1"/>
            </p:cNvSpPr>
            <p:nvPr/>
          </p:nvSpPr>
          <p:spPr bwMode="auto">
            <a:xfrm>
              <a:off x="1555" y="2418"/>
              <a:ext cx="22" cy="21"/>
            </a:xfrm>
            <a:prstGeom prst="line">
              <a:avLst/>
            </a:prstGeom>
            <a:noFill/>
            <a:ln w="11113">
              <a:solidFill>
                <a:srgbClr val="000000"/>
              </a:solidFill>
              <a:round/>
              <a:headEnd/>
              <a:tailEnd/>
            </a:ln>
          </p:spPr>
          <p:txBody>
            <a:bodyPr/>
            <a:lstStyle/>
            <a:p>
              <a:endParaRPr lang="en-GB"/>
            </a:p>
          </p:txBody>
        </p:sp>
        <p:sp>
          <p:nvSpPr>
            <p:cNvPr id="243923" name="Line 211"/>
            <p:cNvSpPr>
              <a:spLocks noChangeShapeType="1"/>
            </p:cNvSpPr>
            <p:nvPr/>
          </p:nvSpPr>
          <p:spPr bwMode="auto">
            <a:xfrm>
              <a:off x="1577" y="2439"/>
              <a:ext cx="21" cy="29"/>
            </a:xfrm>
            <a:prstGeom prst="line">
              <a:avLst/>
            </a:prstGeom>
            <a:noFill/>
            <a:ln w="11113">
              <a:solidFill>
                <a:srgbClr val="000000"/>
              </a:solidFill>
              <a:round/>
              <a:headEnd/>
              <a:tailEnd/>
            </a:ln>
          </p:spPr>
          <p:txBody>
            <a:bodyPr/>
            <a:lstStyle/>
            <a:p>
              <a:endParaRPr lang="en-GB"/>
            </a:p>
          </p:txBody>
        </p:sp>
        <p:sp>
          <p:nvSpPr>
            <p:cNvPr id="243924" name="Line 212"/>
            <p:cNvSpPr>
              <a:spLocks noChangeShapeType="1"/>
            </p:cNvSpPr>
            <p:nvPr/>
          </p:nvSpPr>
          <p:spPr bwMode="auto">
            <a:xfrm>
              <a:off x="1598" y="2468"/>
              <a:ext cx="14" cy="28"/>
            </a:xfrm>
            <a:prstGeom prst="line">
              <a:avLst/>
            </a:prstGeom>
            <a:noFill/>
            <a:ln w="11113">
              <a:solidFill>
                <a:srgbClr val="000000"/>
              </a:solidFill>
              <a:round/>
              <a:headEnd/>
              <a:tailEnd/>
            </a:ln>
          </p:spPr>
          <p:txBody>
            <a:bodyPr/>
            <a:lstStyle/>
            <a:p>
              <a:endParaRPr lang="en-GB"/>
            </a:p>
          </p:txBody>
        </p:sp>
        <p:sp>
          <p:nvSpPr>
            <p:cNvPr id="243925" name="Line 213"/>
            <p:cNvSpPr>
              <a:spLocks noChangeShapeType="1"/>
            </p:cNvSpPr>
            <p:nvPr/>
          </p:nvSpPr>
          <p:spPr bwMode="auto">
            <a:xfrm>
              <a:off x="1612" y="2496"/>
              <a:ext cx="21" cy="28"/>
            </a:xfrm>
            <a:prstGeom prst="line">
              <a:avLst/>
            </a:prstGeom>
            <a:noFill/>
            <a:ln w="11113">
              <a:solidFill>
                <a:srgbClr val="000000"/>
              </a:solidFill>
              <a:round/>
              <a:headEnd/>
              <a:tailEnd/>
            </a:ln>
          </p:spPr>
          <p:txBody>
            <a:bodyPr/>
            <a:lstStyle/>
            <a:p>
              <a:endParaRPr lang="en-GB"/>
            </a:p>
          </p:txBody>
        </p:sp>
        <p:sp>
          <p:nvSpPr>
            <p:cNvPr id="243926" name="Line 214"/>
            <p:cNvSpPr>
              <a:spLocks noChangeShapeType="1"/>
            </p:cNvSpPr>
            <p:nvPr/>
          </p:nvSpPr>
          <p:spPr bwMode="auto">
            <a:xfrm>
              <a:off x="1633" y="2524"/>
              <a:ext cx="14" cy="21"/>
            </a:xfrm>
            <a:prstGeom prst="line">
              <a:avLst/>
            </a:prstGeom>
            <a:noFill/>
            <a:ln w="11113">
              <a:solidFill>
                <a:srgbClr val="000000"/>
              </a:solidFill>
              <a:round/>
              <a:headEnd/>
              <a:tailEnd/>
            </a:ln>
          </p:spPr>
          <p:txBody>
            <a:bodyPr/>
            <a:lstStyle/>
            <a:p>
              <a:endParaRPr lang="en-GB"/>
            </a:p>
          </p:txBody>
        </p:sp>
        <p:sp>
          <p:nvSpPr>
            <p:cNvPr id="243927" name="Line 215"/>
            <p:cNvSpPr>
              <a:spLocks noChangeShapeType="1"/>
            </p:cNvSpPr>
            <p:nvPr/>
          </p:nvSpPr>
          <p:spPr bwMode="auto">
            <a:xfrm>
              <a:off x="1647" y="2545"/>
              <a:ext cx="21" cy="28"/>
            </a:xfrm>
            <a:prstGeom prst="line">
              <a:avLst/>
            </a:prstGeom>
            <a:noFill/>
            <a:ln w="11113">
              <a:solidFill>
                <a:srgbClr val="000000"/>
              </a:solidFill>
              <a:round/>
              <a:headEnd/>
              <a:tailEnd/>
            </a:ln>
          </p:spPr>
          <p:txBody>
            <a:bodyPr/>
            <a:lstStyle/>
            <a:p>
              <a:endParaRPr lang="en-GB"/>
            </a:p>
          </p:txBody>
        </p:sp>
        <p:sp>
          <p:nvSpPr>
            <p:cNvPr id="243928" name="Line 216"/>
            <p:cNvSpPr>
              <a:spLocks noChangeShapeType="1"/>
            </p:cNvSpPr>
            <p:nvPr/>
          </p:nvSpPr>
          <p:spPr bwMode="auto">
            <a:xfrm>
              <a:off x="1668" y="2573"/>
              <a:ext cx="21" cy="28"/>
            </a:xfrm>
            <a:prstGeom prst="line">
              <a:avLst/>
            </a:prstGeom>
            <a:noFill/>
            <a:ln w="11113">
              <a:solidFill>
                <a:srgbClr val="000000"/>
              </a:solidFill>
              <a:round/>
              <a:headEnd/>
              <a:tailEnd/>
            </a:ln>
          </p:spPr>
          <p:txBody>
            <a:bodyPr/>
            <a:lstStyle/>
            <a:p>
              <a:endParaRPr lang="en-GB"/>
            </a:p>
          </p:txBody>
        </p:sp>
        <p:sp>
          <p:nvSpPr>
            <p:cNvPr id="243929" name="Line 217"/>
            <p:cNvSpPr>
              <a:spLocks noChangeShapeType="1"/>
            </p:cNvSpPr>
            <p:nvPr/>
          </p:nvSpPr>
          <p:spPr bwMode="auto">
            <a:xfrm>
              <a:off x="1689" y="2601"/>
              <a:ext cx="14" cy="28"/>
            </a:xfrm>
            <a:prstGeom prst="line">
              <a:avLst/>
            </a:prstGeom>
            <a:noFill/>
            <a:ln w="11113">
              <a:solidFill>
                <a:srgbClr val="000000"/>
              </a:solidFill>
              <a:round/>
              <a:headEnd/>
              <a:tailEnd/>
            </a:ln>
          </p:spPr>
          <p:txBody>
            <a:bodyPr/>
            <a:lstStyle/>
            <a:p>
              <a:endParaRPr lang="en-GB"/>
            </a:p>
          </p:txBody>
        </p:sp>
        <p:sp>
          <p:nvSpPr>
            <p:cNvPr id="243930" name="Line 218"/>
            <p:cNvSpPr>
              <a:spLocks noChangeShapeType="1"/>
            </p:cNvSpPr>
            <p:nvPr/>
          </p:nvSpPr>
          <p:spPr bwMode="auto">
            <a:xfrm>
              <a:off x="1703" y="2629"/>
              <a:ext cx="21" cy="28"/>
            </a:xfrm>
            <a:prstGeom prst="line">
              <a:avLst/>
            </a:prstGeom>
            <a:noFill/>
            <a:ln w="11113">
              <a:solidFill>
                <a:srgbClr val="000000"/>
              </a:solidFill>
              <a:round/>
              <a:headEnd/>
              <a:tailEnd/>
            </a:ln>
          </p:spPr>
          <p:txBody>
            <a:bodyPr/>
            <a:lstStyle/>
            <a:p>
              <a:endParaRPr lang="en-GB"/>
            </a:p>
          </p:txBody>
        </p:sp>
        <p:sp>
          <p:nvSpPr>
            <p:cNvPr id="243931" name="Line 219"/>
            <p:cNvSpPr>
              <a:spLocks noChangeShapeType="1"/>
            </p:cNvSpPr>
            <p:nvPr/>
          </p:nvSpPr>
          <p:spPr bwMode="auto">
            <a:xfrm>
              <a:off x="1724" y="2657"/>
              <a:ext cx="21" cy="28"/>
            </a:xfrm>
            <a:prstGeom prst="line">
              <a:avLst/>
            </a:prstGeom>
            <a:noFill/>
            <a:ln w="11113">
              <a:solidFill>
                <a:srgbClr val="000000"/>
              </a:solidFill>
              <a:round/>
              <a:headEnd/>
              <a:tailEnd/>
            </a:ln>
          </p:spPr>
          <p:txBody>
            <a:bodyPr/>
            <a:lstStyle/>
            <a:p>
              <a:endParaRPr lang="en-GB"/>
            </a:p>
          </p:txBody>
        </p:sp>
        <p:sp>
          <p:nvSpPr>
            <p:cNvPr id="243932" name="Line 220"/>
            <p:cNvSpPr>
              <a:spLocks noChangeShapeType="1"/>
            </p:cNvSpPr>
            <p:nvPr/>
          </p:nvSpPr>
          <p:spPr bwMode="auto">
            <a:xfrm>
              <a:off x="1745" y="2685"/>
              <a:ext cx="14" cy="29"/>
            </a:xfrm>
            <a:prstGeom prst="line">
              <a:avLst/>
            </a:prstGeom>
            <a:noFill/>
            <a:ln w="11113">
              <a:solidFill>
                <a:srgbClr val="000000"/>
              </a:solidFill>
              <a:round/>
              <a:headEnd/>
              <a:tailEnd/>
            </a:ln>
          </p:spPr>
          <p:txBody>
            <a:bodyPr/>
            <a:lstStyle/>
            <a:p>
              <a:endParaRPr lang="en-GB"/>
            </a:p>
          </p:txBody>
        </p:sp>
        <p:sp>
          <p:nvSpPr>
            <p:cNvPr id="243933" name="Line 221"/>
            <p:cNvSpPr>
              <a:spLocks noChangeShapeType="1"/>
            </p:cNvSpPr>
            <p:nvPr/>
          </p:nvSpPr>
          <p:spPr bwMode="auto">
            <a:xfrm>
              <a:off x="1759" y="2714"/>
              <a:ext cx="21" cy="28"/>
            </a:xfrm>
            <a:prstGeom prst="line">
              <a:avLst/>
            </a:prstGeom>
            <a:noFill/>
            <a:ln w="11113">
              <a:solidFill>
                <a:srgbClr val="000000"/>
              </a:solidFill>
              <a:round/>
              <a:headEnd/>
              <a:tailEnd/>
            </a:ln>
          </p:spPr>
          <p:txBody>
            <a:bodyPr/>
            <a:lstStyle/>
            <a:p>
              <a:endParaRPr lang="en-GB"/>
            </a:p>
          </p:txBody>
        </p:sp>
        <p:sp>
          <p:nvSpPr>
            <p:cNvPr id="243934" name="Line 222"/>
            <p:cNvSpPr>
              <a:spLocks noChangeShapeType="1"/>
            </p:cNvSpPr>
            <p:nvPr/>
          </p:nvSpPr>
          <p:spPr bwMode="auto">
            <a:xfrm>
              <a:off x="1780" y="2742"/>
              <a:ext cx="14" cy="28"/>
            </a:xfrm>
            <a:prstGeom prst="line">
              <a:avLst/>
            </a:prstGeom>
            <a:noFill/>
            <a:ln w="11113">
              <a:solidFill>
                <a:srgbClr val="000000"/>
              </a:solidFill>
              <a:round/>
              <a:headEnd/>
              <a:tailEnd/>
            </a:ln>
          </p:spPr>
          <p:txBody>
            <a:bodyPr/>
            <a:lstStyle/>
            <a:p>
              <a:endParaRPr lang="en-GB"/>
            </a:p>
          </p:txBody>
        </p:sp>
        <p:sp>
          <p:nvSpPr>
            <p:cNvPr id="243935" name="Line 223"/>
            <p:cNvSpPr>
              <a:spLocks noChangeShapeType="1"/>
            </p:cNvSpPr>
            <p:nvPr/>
          </p:nvSpPr>
          <p:spPr bwMode="auto">
            <a:xfrm>
              <a:off x="1794" y="2770"/>
              <a:ext cx="22" cy="21"/>
            </a:xfrm>
            <a:prstGeom prst="line">
              <a:avLst/>
            </a:prstGeom>
            <a:noFill/>
            <a:ln w="11113">
              <a:solidFill>
                <a:srgbClr val="000000"/>
              </a:solidFill>
              <a:round/>
              <a:headEnd/>
              <a:tailEnd/>
            </a:ln>
          </p:spPr>
          <p:txBody>
            <a:bodyPr/>
            <a:lstStyle/>
            <a:p>
              <a:endParaRPr lang="en-GB"/>
            </a:p>
          </p:txBody>
        </p:sp>
        <p:sp>
          <p:nvSpPr>
            <p:cNvPr id="243936" name="Line 224"/>
            <p:cNvSpPr>
              <a:spLocks noChangeShapeType="1"/>
            </p:cNvSpPr>
            <p:nvPr/>
          </p:nvSpPr>
          <p:spPr bwMode="auto">
            <a:xfrm>
              <a:off x="1816" y="2791"/>
              <a:ext cx="21" cy="28"/>
            </a:xfrm>
            <a:prstGeom prst="line">
              <a:avLst/>
            </a:prstGeom>
            <a:noFill/>
            <a:ln w="11113">
              <a:solidFill>
                <a:srgbClr val="000000"/>
              </a:solidFill>
              <a:round/>
              <a:headEnd/>
              <a:tailEnd/>
            </a:ln>
          </p:spPr>
          <p:txBody>
            <a:bodyPr/>
            <a:lstStyle/>
            <a:p>
              <a:endParaRPr lang="en-GB"/>
            </a:p>
          </p:txBody>
        </p:sp>
        <p:sp>
          <p:nvSpPr>
            <p:cNvPr id="243937" name="Line 225"/>
            <p:cNvSpPr>
              <a:spLocks noChangeShapeType="1"/>
            </p:cNvSpPr>
            <p:nvPr/>
          </p:nvSpPr>
          <p:spPr bwMode="auto">
            <a:xfrm>
              <a:off x="1837" y="2819"/>
              <a:ext cx="14" cy="21"/>
            </a:xfrm>
            <a:prstGeom prst="line">
              <a:avLst/>
            </a:prstGeom>
            <a:noFill/>
            <a:ln w="11113">
              <a:solidFill>
                <a:srgbClr val="000000"/>
              </a:solidFill>
              <a:round/>
              <a:headEnd/>
              <a:tailEnd/>
            </a:ln>
          </p:spPr>
          <p:txBody>
            <a:bodyPr/>
            <a:lstStyle/>
            <a:p>
              <a:endParaRPr lang="en-GB"/>
            </a:p>
          </p:txBody>
        </p:sp>
        <p:sp>
          <p:nvSpPr>
            <p:cNvPr id="243938" name="Line 226"/>
            <p:cNvSpPr>
              <a:spLocks noChangeShapeType="1"/>
            </p:cNvSpPr>
            <p:nvPr/>
          </p:nvSpPr>
          <p:spPr bwMode="auto">
            <a:xfrm>
              <a:off x="1851" y="2840"/>
              <a:ext cx="21" cy="28"/>
            </a:xfrm>
            <a:prstGeom prst="line">
              <a:avLst/>
            </a:prstGeom>
            <a:noFill/>
            <a:ln w="11113">
              <a:solidFill>
                <a:srgbClr val="000000"/>
              </a:solidFill>
              <a:round/>
              <a:headEnd/>
              <a:tailEnd/>
            </a:ln>
          </p:spPr>
          <p:txBody>
            <a:bodyPr/>
            <a:lstStyle/>
            <a:p>
              <a:endParaRPr lang="en-GB"/>
            </a:p>
          </p:txBody>
        </p:sp>
        <p:sp>
          <p:nvSpPr>
            <p:cNvPr id="243939" name="Line 227"/>
            <p:cNvSpPr>
              <a:spLocks noChangeShapeType="1"/>
            </p:cNvSpPr>
            <p:nvPr/>
          </p:nvSpPr>
          <p:spPr bwMode="auto">
            <a:xfrm>
              <a:off x="1872" y="2868"/>
              <a:ext cx="14" cy="21"/>
            </a:xfrm>
            <a:prstGeom prst="line">
              <a:avLst/>
            </a:prstGeom>
            <a:noFill/>
            <a:ln w="11113">
              <a:solidFill>
                <a:srgbClr val="000000"/>
              </a:solidFill>
              <a:round/>
              <a:headEnd/>
              <a:tailEnd/>
            </a:ln>
          </p:spPr>
          <p:txBody>
            <a:bodyPr/>
            <a:lstStyle/>
            <a:p>
              <a:endParaRPr lang="en-GB"/>
            </a:p>
          </p:txBody>
        </p:sp>
        <p:sp>
          <p:nvSpPr>
            <p:cNvPr id="243940" name="Line 228"/>
            <p:cNvSpPr>
              <a:spLocks noChangeShapeType="1"/>
            </p:cNvSpPr>
            <p:nvPr/>
          </p:nvSpPr>
          <p:spPr bwMode="auto">
            <a:xfrm>
              <a:off x="1886" y="2889"/>
              <a:ext cx="14" cy="21"/>
            </a:xfrm>
            <a:prstGeom prst="line">
              <a:avLst/>
            </a:prstGeom>
            <a:noFill/>
            <a:ln w="11113">
              <a:solidFill>
                <a:srgbClr val="000000"/>
              </a:solidFill>
              <a:round/>
              <a:headEnd/>
              <a:tailEnd/>
            </a:ln>
          </p:spPr>
          <p:txBody>
            <a:bodyPr/>
            <a:lstStyle/>
            <a:p>
              <a:endParaRPr lang="en-GB"/>
            </a:p>
          </p:txBody>
        </p:sp>
        <p:sp>
          <p:nvSpPr>
            <p:cNvPr id="243941" name="Line 229"/>
            <p:cNvSpPr>
              <a:spLocks noChangeShapeType="1"/>
            </p:cNvSpPr>
            <p:nvPr/>
          </p:nvSpPr>
          <p:spPr bwMode="auto">
            <a:xfrm>
              <a:off x="1900" y="2910"/>
              <a:ext cx="14" cy="14"/>
            </a:xfrm>
            <a:prstGeom prst="line">
              <a:avLst/>
            </a:prstGeom>
            <a:noFill/>
            <a:ln w="11113">
              <a:solidFill>
                <a:srgbClr val="000000"/>
              </a:solidFill>
              <a:round/>
              <a:headEnd/>
              <a:tailEnd/>
            </a:ln>
          </p:spPr>
          <p:txBody>
            <a:bodyPr/>
            <a:lstStyle/>
            <a:p>
              <a:endParaRPr lang="en-GB"/>
            </a:p>
          </p:txBody>
        </p:sp>
        <p:sp>
          <p:nvSpPr>
            <p:cNvPr id="243942" name="Line 230"/>
            <p:cNvSpPr>
              <a:spLocks noChangeShapeType="1"/>
            </p:cNvSpPr>
            <p:nvPr/>
          </p:nvSpPr>
          <p:spPr bwMode="auto">
            <a:xfrm>
              <a:off x="1914" y="2924"/>
              <a:ext cx="14" cy="14"/>
            </a:xfrm>
            <a:prstGeom prst="line">
              <a:avLst/>
            </a:prstGeom>
            <a:noFill/>
            <a:ln w="11113">
              <a:solidFill>
                <a:srgbClr val="000000"/>
              </a:solidFill>
              <a:round/>
              <a:headEnd/>
              <a:tailEnd/>
            </a:ln>
          </p:spPr>
          <p:txBody>
            <a:bodyPr/>
            <a:lstStyle/>
            <a:p>
              <a:endParaRPr lang="en-GB"/>
            </a:p>
          </p:txBody>
        </p:sp>
        <p:sp>
          <p:nvSpPr>
            <p:cNvPr id="243943" name="Line 231"/>
            <p:cNvSpPr>
              <a:spLocks noChangeShapeType="1"/>
            </p:cNvSpPr>
            <p:nvPr/>
          </p:nvSpPr>
          <p:spPr bwMode="auto">
            <a:xfrm>
              <a:off x="1928" y="2938"/>
              <a:ext cx="14" cy="22"/>
            </a:xfrm>
            <a:prstGeom prst="line">
              <a:avLst/>
            </a:prstGeom>
            <a:noFill/>
            <a:ln w="11113">
              <a:solidFill>
                <a:srgbClr val="000000"/>
              </a:solidFill>
              <a:round/>
              <a:headEnd/>
              <a:tailEnd/>
            </a:ln>
          </p:spPr>
          <p:txBody>
            <a:bodyPr/>
            <a:lstStyle/>
            <a:p>
              <a:endParaRPr lang="en-GB"/>
            </a:p>
          </p:txBody>
        </p:sp>
        <p:sp>
          <p:nvSpPr>
            <p:cNvPr id="243944" name="Line 232"/>
            <p:cNvSpPr>
              <a:spLocks noChangeShapeType="1"/>
            </p:cNvSpPr>
            <p:nvPr/>
          </p:nvSpPr>
          <p:spPr bwMode="auto">
            <a:xfrm>
              <a:off x="1942" y="2960"/>
              <a:ext cx="14" cy="14"/>
            </a:xfrm>
            <a:prstGeom prst="line">
              <a:avLst/>
            </a:prstGeom>
            <a:noFill/>
            <a:ln w="11113">
              <a:solidFill>
                <a:srgbClr val="000000"/>
              </a:solidFill>
              <a:round/>
              <a:headEnd/>
              <a:tailEnd/>
            </a:ln>
          </p:spPr>
          <p:txBody>
            <a:bodyPr/>
            <a:lstStyle/>
            <a:p>
              <a:endParaRPr lang="en-GB"/>
            </a:p>
          </p:txBody>
        </p:sp>
        <p:sp>
          <p:nvSpPr>
            <p:cNvPr id="243945" name="Line 233"/>
            <p:cNvSpPr>
              <a:spLocks noChangeShapeType="1"/>
            </p:cNvSpPr>
            <p:nvPr/>
          </p:nvSpPr>
          <p:spPr bwMode="auto">
            <a:xfrm>
              <a:off x="1956" y="2974"/>
              <a:ext cx="14" cy="14"/>
            </a:xfrm>
            <a:prstGeom prst="line">
              <a:avLst/>
            </a:prstGeom>
            <a:noFill/>
            <a:ln w="11113">
              <a:solidFill>
                <a:srgbClr val="000000"/>
              </a:solidFill>
              <a:round/>
              <a:headEnd/>
              <a:tailEnd/>
            </a:ln>
          </p:spPr>
          <p:txBody>
            <a:bodyPr/>
            <a:lstStyle/>
            <a:p>
              <a:endParaRPr lang="en-GB"/>
            </a:p>
          </p:txBody>
        </p:sp>
        <p:sp>
          <p:nvSpPr>
            <p:cNvPr id="243946" name="Line 234"/>
            <p:cNvSpPr>
              <a:spLocks noChangeShapeType="1"/>
            </p:cNvSpPr>
            <p:nvPr/>
          </p:nvSpPr>
          <p:spPr bwMode="auto">
            <a:xfrm>
              <a:off x="1970" y="2988"/>
              <a:ext cx="14" cy="14"/>
            </a:xfrm>
            <a:prstGeom prst="line">
              <a:avLst/>
            </a:prstGeom>
            <a:noFill/>
            <a:ln w="11113">
              <a:solidFill>
                <a:srgbClr val="000000"/>
              </a:solidFill>
              <a:round/>
              <a:headEnd/>
              <a:tailEnd/>
            </a:ln>
          </p:spPr>
          <p:txBody>
            <a:bodyPr/>
            <a:lstStyle/>
            <a:p>
              <a:endParaRPr lang="en-GB"/>
            </a:p>
          </p:txBody>
        </p:sp>
        <p:sp>
          <p:nvSpPr>
            <p:cNvPr id="243947" name="Line 235"/>
            <p:cNvSpPr>
              <a:spLocks noChangeShapeType="1"/>
            </p:cNvSpPr>
            <p:nvPr/>
          </p:nvSpPr>
          <p:spPr bwMode="auto">
            <a:xfrm>
              <a:off x="1984" y="3002"/>
              <a:ext cx="14" cy="14"/>
            </a:xfrm>
            <a:prstGeom prst="line">
              <a:avLst/>
            </a:prstGeom>
            <a:noFill/>
            <a:ln w="11113">
              <a:solidFill>
                <a:srgbClr val="000000"/>
              </a:solidFill>
              <a:round/>
              <a:headEnd/>
              <a:tailEnd/>
            </a:ln>
          </p:spPr>
          <p:txBody>
            <a:bodyPr/>
            <a:lstStyle/>
            <a:p>
              <a:endParaRPr lang="en-GB"/>
            </a:p>
          </p:txBody>
        </p:sp>
        <p:sp>
          <p:nvSpPr>
            <p:cNvPr id="243948" name="Line 236"/>
            <p:cNvSpPr>
              <a:spLocks noChangeShapeType="1"/>
            </p:cNvSpPr>
            <p:nvPr/>
          </p:nvSpPr>
          <p:spPr bwMode="auto">
            <a:xfrm>
              <a:off x="1998" y="3016"/>
              <a:ext cx="14" cy="14"/>
            </a:xfrm>
            <a:prstGeom prst="line">
              <a:avLst/>
            </a:prstGeom>
            <a:noFill/>
            <a:ln w="11113">
              <a:solidFill>
                <a:srgbClr val="000000"/>
              </a:solidFill>
              <a:round/>
              <a:headEnd/>
              <a:tailEnd/>
            </a:ln>
          </p:spPr>
          <p:txBody>
            <a:bodyPr/>
            <a:lstStyle/>
            <a:p>
              <a:endParaRPr lang="en-GB"/>
            </a:p>
          </p:txBody>
        </p:sp>
        <p:sp>
          <p:nvSpPr>
            <p:cNvPr id="243949" name="Line 237"/>
            <p:cNvSpPr>
              <a:spLocks noChangeShapeType="1"/>
            </p:cNvSpPr>
            <p:nvPr/>
          </p:nvSpPr>
          <p:spPr bwMode="auto">
            <a:xfrm>
              <a:off x="2012" y="3030"/>
              <a:ext cx="14" cy="14"/>
            </a:xfrm>
            <a:prstGeom prst="line">
              <a:avLst/>
            </a:prstGeom>
            <a:noFill/>
            <a:ln w="11113">
              <a:solidFill>
                <a:srgbClr val="000000"/>
              </a:solidFill>
              <a:round/>
              <a:headEnd/>
              <a:tailEnd/>
            </a:ln>
          </p:spPr>
          <p:txBody>
            <a:bodyPr/>
            <a:lstStyle/>
            <a:p>
              <a:endParaRPr lang="en-GB"/>
            </a:p>
          </p:txBody>
        </p:sp>
        <p:sp>
          <p:nvSpPr>
            <p:cNvPr id="243950" name="Line 238"/>
            <p:cNvSpPr>
              <a:spLocks noChangeShapeType="1"/>
            </p:cNvSpPr>
            <p:nvPr/>
          </p:nvSpPr>
          <p:spPr bwMode="auto">
            <a:xfrm>
              <a:off x="2026" y="3044"/>
              <a:ext cx="14" cy="7"/>
            </a:xfrm>
            <a:prstGeom prst="line">
              <a:avLst/>
            </a:prstGeom>
            <a:noFill/>
            <a:ln w="11113">
              <a:solidFill>
                <a:srgbClr val="000000"/>
              </a:solidFill>
              <a:round/>
              <a:headEnd/>
              <a:tailEnd/>
            </a:ln>
          </p:spPr>
          <p:txBody>
            <a:bodyPr/>
            <a:lstStyle/>
            <a:p>
              <a:endParaRPr lang="en-GB"/>
            </a:p>
          </p:txBody>
        </p:sp>
        <p:sp>
          <p:nvSpPr>
            <p:cNvPr id="243951" name="Line 239"/>
            <p:cNvSpPr>
              <a:spLocks noChangeShapeType="1"/>
            </p:cNvSpPr>
            <p:nvPr/>
          </p:nvSpPr>
          <p:spPr bwMode="auto">
            <a:xfrm>
              <a:off x="2040" y="3051"/>
              <a:ext cx="8" cy="7"/>
            </a:xfrm>
            <a:prstGeom prst="line">
              <a:avLst/>
            </a:prstGeom>
            <a:noFill/>
            <a:ln w="11113">
              <a:solidFill>
                <a:srgbClr val="000000"/>
              </a:solidFill>
              <a:round/>
              <a:headEnd/>
              <a:tailEnd/>
            </a:ln>
          </p:spPr>
          <p:txBody>
            <a:bodyPr/>
            <a:lstStyle/>
            <a:p>
              <a:endParaRPr lang="en-GB"/>
            </a:p>
          </p:txBody>
        </p:sp>
        <p:sp>
          <p:nvSpPr>
            <p:cNvPr id="243952" name="Line 240"/>
            <p:cNvSpPr>
              <a:spLocks noChangeShapeType="1"/>
            </p:cNvSpPr>
            <p:nvPr/>
          </p:nvSpPr>
          <p:spPr bwMode="auto">
            <a:xfrm>
              <a:off x="2048" y="3058"/>
              <a:ext cx="7" cy="7"/>
            </a:xfrm>
            <a:prstGeom prst="line">
              <a:avLst/>
            </a:prstGeom>
            <a:noFill/>
            <a:ln w="11113">
              <a:solidFill>
                <a:srgbClr val="000000"/>
              </a:solidFill>
              <a:round/>
              <a:headEnd/>
              <a:tailEnd/>
            </a:ln>
          </p:spPr>
          <p:txBody>
            <a:bodyPr/>
            <a:lstStyle/>
            <a:p>
              <a:endParaRPr lang="en-GB"/>
            </a:p>
          </p:txBody>
        </p:sp>
        <p:sp>
          <p:nvSpPr>
            <p:cNvPr id="243953" name="Line 241"/>
            <p:cNvSpPr>
              <a:spLocks noChangeShapeType="1"/>
            </p:cNvSpPr>
            <p:nvPr/>
          </p:nvSpPr>
          <p:spPr bwMode="auto">
            <a:xfrm>
              <a:off x="2055" y="3065"/>
              <a:ext cx="7" cy="7"/>
            </a:xfrm>
            <a:prstGeom prst="line">
              <a:avLst/>
            </a:prstGeom>
            <a:noFill/>
            <a:ln w="11113">
              <a:solidFill>
                <a:srgbClr val="000000"/>
              </a:solidFill>
              <a:round/>
              <a:headEnd/>
              <a:tailEnd/>
            </a:ln>
          </p:spPr>
          <p:txBody>
            <a:bodyPr/>
            <a:lstStyle/>
            <a:p>
              <a:endParaRPr lang="en-GB"/>
            </a:p>
          </p:txBody>
        </p:sp>
        <p:sp>
          <p:nvSpPr>
            <p:cNvPr id="243954" name="Line 242"/>
            <p:cNvSpPr>
              <a:spLocks noChangeShapeType="1"/>
            </p:cNvSpPr>
            <p:nvPr/>
          </p:nvSpPr>
          <p:spPr bwMode="auto">
            <a:xfrm>
              <a:off x="2062" y="3072"/>
              <a:ext cx="7" cy="1"/>
            </a:xfrm>
            <a:prstGeom prst="line">
              <a:avLst/>
            </a:prstGeom>
            <a:noFill/>
            <a:ln w="11113">
              <a:solidFill>
                <a:srgbClr val="000000"/>
              </a:solidFill>
              <a:round/>
              <a:headEnd/>
              <a:tailEnd/>
            </a:ln>
          </p:spPr>
          <p:txBody>
            <a:bodyPr/>
            <a:lstStyle/>
            <a:p>
              <a:endParaRPr lang="en-GB"/>
            </a:p>
          </p:txBody>
        </p:sp>
        <p:sp>
          <p:nvSpPr>
            <p:cNvPr id="243955" name="Line 243"/>
            <p:cNvSpPr>
              <a:spLocks noChangeShapeType="1"/>
            </p:cNvSpPr>
            <p:nvPr/>
          </p:nvSpPr>
          <p:spPr bwMode="auto">
            <a:xfrm>
              <a:off x="2069" y="3072"/>
              <a:ext cx="7" cy="7"/>
            </a:xfrm>
            <a:prstGeom prst="line">
              <a:avLst/>
            </a:prstGeom>
            <a:noFill/>
            <a:ln w="11113">
              <a:solidFill>
                <a:srgbClr val="000000"/>
              </a:solidFill>
              <a:round/>
              <a:headEnd/>
              <a:tailEnd/>
            </a:ln>
          </p:spPr>
          <p:txBody>
            <a:bodyPr/>
            <a:lstStyle/>
            <a:p>
              <a:endParaRPr lang="en-GB"/>
            </a:p>
          </p:txBody>
        </p:sp>
        <p:sp>
          <p:nvSpPr>
            <p:cNvPr id="243956" name="Line 244"/>
            <p:cNvSpPr>
              <a:spLocks noChangeShapeType="1"/>
            </p:cNvSpPr>
            <p:nvPr/>
          </p:nvSpPr>
          <p:spPr bwMode="auto">
            <a:xfrm>
              <a:off x="2076" y="3079"/>
              <a:ext cx="7" cy="7"/>
            </a:xfrm>
            <a:prstGeom prst="line">
              <a:avLst/>
            </a:prstGeom>
            <a:noFill/>
            <a:ln w="11113">
              <a:solidFill>
                <a:srgbClr val="000000"/>
              </a:solidFill>
              <a:round/>
              <a:headEnd/>
              <a:tailEnd/>
            </a:ln>
          </p:spPr>
          <p:txBody>
            <a:bodyPr/>
            <a:lstStyle/>
            <a:p>
              <a:endParaRPr lang="en-GB"/>
            </a:p>
          </p:txBody>
        </p:sp>
        <p:sp>
          <p:nvSpPr>
            <p:cNvPr id="243957" name="Line 245"/>
            <p:cNvSpPr>
              <a:spLocks noChangeShapeType="1"/>
            </p:cNvSpPr>
            <p:nvPr/>
          </p:nvSpPr>
          <p:spPr bwMode="auto">
            <a:xfrm>
              <a:off x="2083" y="3086"/>
              <a:ext cx="7" cy="7"/>
            </a:xfrm>
            <a:prstGeom prst="line">
              <a:avLst/>
            </a:prstGeom>
            <a:noFill/>
            <a:ln w="11113">
              <a:solidFill>
                <a:srgbClr val="000000"/>
              </a:solidFill>
              <a:round/>
              <a:headEnd/>
              <a:tailEnd/>
            </a:ln>
          </p:spPr>
          <p:txBody>
            <a:bodyPr/>
            <a:lstStyle/>
            <a:p>
              <a:endParaRPr lang="en-GB"/>
            </a:p>
          </p:txBody>
        </p:sp>
        <p:sp>
          <p:nvSpPr>
            <p:cNvPr id="243958" name="Line 246"/>
            <p:cNvSpPr>
              <a:spLocks noChangeShapeType="1"/>
            </p:cNvSpPr>
            <p:nvPr/>
          </p:nvSpPr>
          <p:spPr bwMode="auto">
            <a:xfrm>
              <a:off x="2090" y="3093"/>
              <a:ext cx="7" cy="1"/>
            </a:xfrm>
            <a:prstGeom prst="line">
              <a:avLst/>
            </a:prstGeom>
            <a:noFill/>
            <a:ln w="11113">
              <a:solidFill>
                <a:srgbClr val="000000"/>
              </a:solidFill>
              <a:round/>
              <a:headEnd/>
              <a:tailEnd/>
            </a:ln>
          </p:spPr>
          <p:txBody>
            <a:bodyPr/>
            <a:lstStyle/>
            <a:p>
              <a:endParaRPr lang="en-GB"/>
            </a:p>
          </p:txBody>
        </p:sp>
        <p:sp>
          <p:nvSpPr>
            <p:cNvPr id="243959" name="Line 247"/>
            <p:cNvSpPr>
              <a:spLocks noChangeShapeType="1"/>
            </p:cNvSpPr>
            <p:nvPr/>
          </p:nvSpPr>
          <p:spPr bwMode="auto">
            <a:xfrm>
              <a:off x="2097" y="3093"/>
              <a:ext cx="7" cy="7"/>
            </a:xfrm>
            <a:prstGeom prst="line">
              <a:avLst/>
            </a:prstGeom>
            <a:noFill/>
            <a:ln w="11113">
              <a:solidFill>
                <a:srgbClr val="000000"/>
              </a:solidFill>
              <a:round/>
              <a:headEnd/>
              <a:tailEnd/>
            </a:ln>
          </p:spPr>
          <p:txBody>
            <a:bodyPr/>
            <a:lstStyle/>
            <a:p>
              <a:endParaRPr lang="en-GB"/>
            </a:p>
          </p:txBody>
        </p:sp>
        <p:sp>
          <p:nvSpPr>
            <p:cNvPr id="243960" name="Line 248"/>
            <p:cNvSpPr>
              <a:spLocks noChangeShapeType="1"/>
            </p:cNvSpPr>
            <p:nvPr/>
          </p:nvSpPr>
          <p:spPr bwMode="auto">
            <a:xfrm>
              <a:off x="2104" y="3100"/>
              <a:ext cx="7" cy="7"/>
            </a:xfrm>
            <a:prstGeom prst="line">
              <a:avLst/>
            </a:prstGeom>
            <a:noFill/>
            <a:ln w="11113">
              <a:solidFill>
                <a:srgbClr val="000000"/>
              </a:solidFill>
              <a:round/>
              <a:headEnd/>
              <a:tailEnd/>
            </a:ln>
          </p:spPr>
          <p:txBody>
            <a:bodyPr/>
            <a:lstStyle/>
            <a:p>
              <a:endParaRPr lang="en-GB"/>
            </a:p>
          </p:txBody>
        </p:sp>
        <p:sp>
          <p:nvSpPr>
            <p:cNvPr id="243961" name="Line 249"/>
            <p:cNvSpPr>
              <a:spLocks noChangeShapeType="1"/>
            </p:cNvSpPr>
            <p:nvPr/>
          </p:nvSpPr>
          <p:spPr bwMode="auto">
            <a:xfrm>
              <a:off x="2111" y="3107"/>
              <a:ext cx="7" cy="1"/>
            </a:xfrm>
            <a:prstGeom prst="line">
              <a:avLst/>
            </a:prstGeom>
            <a:noFill/>
            <a:ln w="11113">
              <a:solidFill>
                <a:srgbClr val="000000"/>
              </a:solidFill>
              <a:round/>
              <a:headEnd/>
              <a:tailEnd/>
            </a:ln>
          </p:spPr>
          <p:txBody>
            <a:bodyPr/>
            <a:lstStyle/>
            <a:p>
              <a:endParaRPr lang="en-GB"/>
            </a:p>
          </p:txBody>
        </p:sp>
        <p:sp>
          <p:nvSpPr>
            <p:cNvPr id="243962" name="Line 250"/>
            <p:cNvSpPr>
              <a:spLocks noChangeShapeType="1"/>
            </p:cNvSpPr>
            <p:nvPr/>
          </p:nvSpPr>
          <p:spPr bwMode="auto">
            <a:xfrm>
              <a:off x="2118" y="3107"/>
              <a:ext cx="1" cy="7"/>
            </a:xfrm>
            <a:prstGeom prst="line">
              <a:avLst/>
            </a:prstGeom>
            <a:noFill/>
            <a:ln w="11113">
              <a:solidFill>
                <a:srgbClr val="000000"/>
              </a:solidFill>
              <a:round/>
              <a:headEnd/>
              <a:tailEnd/>
            </a:ln>
          </p:spPr>
          <p:txBody>
            <a:bodyPr/>
            <a:lstStyle/>
            <a:p>
              <a:endParaRPr lang="en-GB"/>
            </a:p>
          </p:txBody>
        </p:sp>
        <p:sp>
          <p:nvSpPr>
            <p:cNvPr id="243963" name="Line 251"/>
            <p:cNvSpPr>
              <a:spLocks noChangeShapeType="1"/>
            </p:cNvSpPr>
            <p:nvPr/>
          </p:nvSpPr>
          <p:spPr bwMode="auto">
            <a:xfrm>
              <a:off x="2118" y="3114"/>
              <a:ext cx="7" cy="1"/>
            </a:xfrm>
            <a:prstGeom prst="line">
              <a:avLst/>
            </a:prstGeom>
            <a:noFill/>
            <a:ln w="11113">
              <a:solidFill>
                <a:srgbClr val="000000"/>
              </a:solidFill>
              <a:round/>
              <a:headEnd/>
              <a:tailEnd/>
            </a:ln>
          </p:spPr>
          <p:txBody>
            <a:bodyPr/>
            <a:lstStyle/>
            <a:p>
              <a:endParaRPr lang="en-GB"/>
            </a:p>
          </p:txBody>
        </p:sp>
        <p:sp>
          <p:nvSpPr>
            <p:cNvPr id="243964" name="Line 252"/>
            <p:cNvSpPr>
              <a:spLocks noChangeShapeType="1"/>
            </p:cNvSpPr>
            <p:nvPr/>
          </p:nvSpPr>
          <p:spPr bwMode="auto">
            <a:xfrm>
              <a:off x="2125" y="3114"/>
              <a:ext cx="7" cy="7"/>
            </a:xfrm>
            <a:prstGeom prst="line">
              <a:avLst/>
            </a:prstGeom>
            <a:noFill/>
            <a:ln w="11113">
              <a:solidFill>
                <a:srgbClr val="000000"/>
              </a:solidFill>
              <a:round/>
              <a:headEnd/>
              <a:tailEnd/>
            </a:ln>
          </p:spPr>
          <p:txBody>
            <a:bodyPr/>
            <a:lstStyle/>
            <a:p>
              <a:endParaRPr lang="en-GB"/>
            </a:p>
          </p:txBody>
        </p:sp>
        <p:sp>
          <p:nvSpPr>
            <p:cNvPr id="243965" name="Line 253"/>
            <p:cNvSpPr>
              <a:spLocks noChangeShapeType="1"/>
            </p:cNvSpPr>
            <p:nvPr/>
          </p:nvSpPr>
          <p:spPr bwMode="auto">
            <a:xfrm>
              <a:off x="2132" y="3121"/>
              <a:ext cx="1" cy="1"/>
            </a:xfrm>
            <a:prstGeom prst="line">
              <a:avLst/>
            </a:prstGeom>
            <a:noFill/>
            <a:ln w="11113">
              <a:solidFill>
                <a:srgbClr val="000000"/>
              </a:solidFill>
              <a:round/>
              <a:headEnd/>
              <a:tailEnd/>
            </a:ln>
          </p:spPr>
          <p:txBody>
            <a:bodyPr/>
            <a:lstStyle/>
            <a:p>
              <a:endParaRPr lang="en-GB"/>
            </a:p>
          </p:txBody>
        </p:sp>
        <p:sp>
          <p:nvSpPr>
            <p:cNvPr id="243966" name="Line 254"/>
            <p:cNvSpPr>
              <a:spLocks noChangeShapeType="1"/>
            </p:cNvSpPr>
            <p:nvPr/>
          </p:nvSpPr>
          <p:spPr bwMode="auto">
            <a:xfrm>
              <a:off x="2132" y="3121"/>
              <a:ext cx="7" cy="1"/>
            </a:xfrm>
            <a:prstGeom prst="line">
              <a:avLst/>
            </a:prstGeom>
            <a:noFill/>
            <a:ln w="11113">
              <a:solidFill>
                <a:srgbClr val="000000"/>
              </a:solidFill>
              <a:round/>
              <a:headEnd/>
              <a:tailEnd/>
            </a:ln>
          </p:spPr>
          <p:txBody>
            <a:bodyPr/>
            <a:lstStyle/>
            <a:p>
              <a:endParaRPr lang="en-GB"/>
            </a:p>
          </p:txBody>
        </p:sp>
        <p:sp>
          <p:nvSpPr>
            <p:cNvPr id="243967" name="Line 255"/>
            <p:cNvSpPr>
              <a:spLocks noChangeShapeType="1"/>
            </p:cNvSpPr>
            <p:nvPr/>
          </p:nvSpPr>
          <p:spPr bwMode="auto">
            <a:xfrm>
              <a:off x="2139" y="3121"/>
              <a:ext cx="7" cy="7"/>
            </a:xfrm>
            <a:prstGeom prst="line">
              <a:avLst/>
            </a:prstGeom>
            <a:noFill/>
            <a:ln w="11113">
              <a:solidFill>
                <a:srgbClr val="000000"/>
              </a:solidFill>
              <a:round/>
              <a:headEnd/>
              <a:tailEnd/>
            </a:ln>
          </p:spPr>
          <p:txBody>
            <a:bodyPr/>
            <a:lstStyle/>
            <a:p>
              <a:endParaRPr lang="en-GB"/>
            </a:p>
          </p:txBody>
        </p:sp>
        <p:sp>
          <p:nvSpPr>
            <p:cNvPr id="243968" name="Line 256"/>
            <p:cNvSpPr>
              <a:spLocks noChangeShapeType="1"/>
            </p:cNvSpPr>
            <p:nvPr/>
          </p:nvSpPr>
          <p:spPr bwMode="auto">
            <a:xfrm>
              <a:off x="2146" y="3128"/>
              <a:ext cx="1" cy="1"/>
            </a:xfrm>
            <a:prstGeom prst="line">
              <a:avLst/>
            </a:prstGeom>
            <a:noFill/>
            <a:ln w="11113">
              <a:solidFill>
                <a:srgbClr val="000000"/>
              </a:solidFill>
              <a:round/>
              <a:headEnd/>
              <a:tailEnd/>
            </a:ln>
          </p:spPr>
          <p:txBody>
            <a:bodyPr/>
            <a:lstStyle/>
            <a:p>
              <a:endParaRPr lang="en-GB"/>
            </a:p>
          </p:txBody>
        </p:sp>
        <p:sp>
          <p:nvSpPr>
            <p:cNvPr id="243969" name="Line 257"/>
            <p:cNvSpPr>
              <a:spLocks noChangeShapeType="1"/>
            </p:cNvSpPr>
            <p:nvPr/>
          </p:nvSpPr>
          <p:spPr bwMode="auto">
            <a:xfrm>
              <a:off x="2146" y="3128"/>
              <a:ext cx="7" cy="1"/>
            </a:xfrm>
            <a:prstGeom prst="line">
              <a:avLst/>
            </a:prstGeom>
            <a:noFill/>
            <a:ln w="11113">
              <a:solidFill>
                <a:srgbClr val="000000"/>
              </a:solidFill>
              <a:round/>
              <a:headEnd/>
              <a:tailEnd/>
            </a:ln>
          </p:spPr>
          <p:txBody>
            <a:bodyPr/>
            <a:lstStyle/>
            <a:p>
              <a:endParaRPr lang="en-GB"/>
            </a:p>
          </p:txBody>
        </p:sp>
        <p:sp>
          <p:nvSpPr>
            <p:cNvPr id="243970" name="Line 258"/>
            <p:cNvSpPr>
              <a:spLocks noChangeShapeType="1"/>
            </p:cNvSpPr>
            <p:nvPr/>
          </p:nvSpPr>
          <p:spPr bwMode="auto">
            <a:xfrm>
              <a:off x="2153" y="3128"/>
              <a:ext cx="7" cy="7"/>
            </a:xfrm>
            <a:prstGeom prst="line">
              <a:avLst/>
            </a:prstGeom>
            <a:noFill/>
            <a:ln w="11113">
              <a:solidFill>
                <a:srgbClr val="000000"/>
              </a:solidFill>
              <a:round/>
              <a:headEnd/>
              <a:tailEnd/>
            </a:ln>
          </p:spPr>
          <p:txBody>
            <a:bodyPr/>
            <a:lstStyle/>
            <a:p>
              <a:endParaRPr lang="en-GB"/>
            </a:p>
          </p:txBody>
        </p:sp>
        <p:sp>
          <p:nvSpPr>
            <p:cNvPr id="243971" name="Line 259"/>
            <p:cNvSpPr>
              <a:spLocks noChangeShapeType="1"/>
            </p:cNvSpPr>
            <p:nvPr/>
          </p:nvSpPr>
          <p:spPr bwMode="auto">
            <a:xfrm>
              <a:off x="2160" y="3135"/>
              <a:ext cx="1" cy="1"/>
            </a:xfrm>
            <a:prstGeom prst="line">
              <a:avLst/>
            </a:prstGeom>
            <a:noFill/>
            <a:ln w="11113">
              <a:solidFill>
                <a:srgbClr val="000000"/>
              </a:solidFill>
              <a:round/>
              <a:headEnd/>
              <a:tailEnd/>
            </a:ln>
          </p:spPr>
          <p:txBody>
            <a:bodyPr/>
            <a:lstStyle/>
            <a:p>
              <a:endParaRPr lang="en-GB"/>
            </a:p>
          </p:txBody>
        </p:sp>
        <p:sp>
          <p:nvSpPr>
            <p:cNvPr id="243972" name="Line 260"/>
            <p:cNvSpPr>
              <a:spLocks noChangeShapeType="1"/>
            </p:cNvSpPr>
            <p:nvPr/>
          </p:nvSpPr>
          <p:spPr bwMode="auto">
            <a:xfrm>
              <a:off x="2160" y="3135"/>
              <a:ext cx="7" cy="1"/>
            </a:xfrm>
            <a:prstGeom prst="line">
              <a:avLst/>
            </a:prstGeom>
            <a:noFill/>
            <a:ln w="11113">
              <a:solidFill>
                <a:srgbClr val="000000"/>
              </a:solidFill>
              <a:round/>
              <a:headEnd/>
              <a:tailEnd/>
            </a:ln>
          </p:spPr>
          <p:txBody>
            <a:bodyPr/>
            <a:lstStyle/>
            <a:p>
              <a:endParaRPr lang="en-GB"/>
            </a:p>
          </p:txBody>
        </p:sp>
        <p:sp>
          <p:nvSpPr>
            <p:cNvPr id="243973" name="Line 261"/>
            <p:cNvSpPr>
              <a:spLocks noChangeShapeType="1"/>
            </p:cNvSpPr>
            <p:nvPr/>
          </p:nvSpPr>
          <p:spPr bwMode="auto">
            <a:xfrm>
              <a:off x="2167" y="3135"/>
              <a:ext cx="7" cy="7"/>
            </a:xfrm>
            <a:prstGeom prst="line">
              <a:avLst/>
            </a:prstGeom>
            <a:noFill/>
            <a:ln w="11113">
              <a:solidFill>
                <a:srgbClr val="000000"/>
              </a:solidFill>
              <a:round/>
              <a:headEnd/>
              <a:tailEnd/>
            </a:ln>
          </p:spPr>
          <p:txBody>
            <a:bodyPr/>
            <a:lstStyle/>
            <a:p>
              <a:endParaRPr lang="en-GB"/>
            </a:p>
          </p:txBody>
        </p:sp>
        <p:sp>
          <p:nvSpPr>
            <p:cNvPr id="243974" name="Line 262"/>
            <p:cNvSpPr>
              <a:spLocks noChangeShapeType="1"/>
            </p:cNvSpPr>
            <p:nvPr/>
          </p:nvSpPr>
          <p:spPr bwMode="auto">
            <a:xfrm>
              <a:off x="2174" y="3142"/>
              <a:ext cx="7" cy="1"/>
            </a:xfrm>
            <a:prstGeom prst="line">
              <a:avLst/>
            </a:prstGeom>
            <a:noFill/>
            <a:ln w="11113">
              <a:solidFill>
                <a:srgbClr val="000000"/>
              </a:solidFill>
              <a:round/>
              <a:headEnd/>
              <a:tailEnd/>
            </a:ln>
          </p:spPr>
          <p:txBody>
            <a:bodyPr/>
            <a:lstStyle/>
            <a:p>
              <a:endParaRPr lang="en-GB"/>
            </a:p>
          </p:txBody>
        </p:sp>
        <p:sp>
          <p:nvSpPr>
            <p:cNvPr id="243975" name="Line 263"/>
            <p:cNvSpPr>
              <a:spLocks noChangeShapeType="1"/>
            </p:cNvSpPr>
            <p:nvPr/>
          </p:nvSpPr>
          <p:spPr bwMode="auto">
            <a:xfrm>
              <a:off x="2181" y="3142"/>
              <a:ext cx="7" cy="7"/>
            </a:xfrm>
            <a:prstGeom prst="line">
              <a:avLst/>
            </a:prstGeom>
            <a:noFill/>
            <a:ln w="11113">
              <a:solidFill>
                <a:srgbClr val="000000"/>
              </a:solidFill>
              <a:round/>
              <a:headEnd/>
              <a:tailEnd/>
            </a:ln>
          </p:spPr>
          <p:txBody>
            <a:bodyPr/>
            <a:lstStyle/>
            <a:p>
              <a:endParaRPr lang="en-GB"/>
            </a:p>
          </p:txBody>
        </p:sp>
        <p:sp>
          <p:nvSpPr>
            <p:cNvPr id="243976" name="Line 264"/>
            <p:cNvSpPr>
              <a:spLocks noChangeShapeType="1"/>
            </p:cNvSpPr>
            <p:nvPr/>
          </p:nvSpPr>
          <p:spPr bwMode="auto">
            <a:xfrm>
              <a:off x="2188" y="3149"/>
              <a:ext cx="7" cy="1"/>
            </a:xfrm>
            <a:prstGeom prst="line">
              <a:avLst/>
            </a:prstGeom>
            <a:noFill/>
            <a:ln w="11113">
              <a:solidFill>
                <a:srgbClr val="000000"/>
              </a:solidFill>
              <a:round/>
              <a:headEnd/>
              <a:tailEnd/>
            </a:ln>
          </p:spPr>
          <p:txBody>
            <a:bodyPr/>
            <a:lstStyle/>
            <a:p>
              <a:endParaRPr lang="en-GB"/>
            </a:p>
          </p:txBody>
        </p:sp>
        <p:sp>
          <p:nvSpPr>
            <p:cNvPr id="243977" name="Line 265"/>
            <p:cNvSpPr>
              <a:spLocks noChangeShapeType="1"/>
            </p:cNvSpPr>
            <p:nvPr/>
          </p:nvSpPr>
          <p:spPr bwMode="auto">
            <a:xfrm>
              <a:off x="2195" y="3149"/>
              <a:ext cx="7" cy="7"/>
            </a:xfrm>
            <a:prstGeom prst="line">
              <a:avLst/>
            </a:prstGeom>
            <a:noFill/>
            <a:ln w="11113">
              <a:solidFill>
                <a:srgbClr val="000000"/>
              </a:solidFill>
              <a:round/>
              <a:headEnd/>
              <a:tailEnd/>
            </a:ln>
          </p:spPr>
          <p:txBody>
            <a:bodyPr/>
            <a:lstStyle/>
            <a:p>
              <a:endParaRPr lang="en-GB"/>
            </a:p>
          </p:txBody>
        </p:sp>
        <p:sp>
          <p:nvSpPr>
            <p:cNvPr id="243978" name="Line 266"/>
            <p:cNvSpPr>
              <a:spLocks noChangeShapeType="1"/>
            </p:cNvSpPr>
            <p:nvPr/>
          </p:nvSpPr>
          <p:spPr bwMode="auto">
            <a:xfrm>
              <a:off x="2202" y="3156"/>
              <a:ext cx="7" cy="1"/>
            </a:xfrm>
            <a:prstGeom prst="line">
              <a:avLst/>
            </a:prstGeom>
            <a:noFill/>
            <a:ln w="11113">
              <a:solidFill>
                <a:srgbClr val="000000"/>
              </a:solidFill>
              <a:round/>
              <a:headEnd/>
              <a:tailEnd/>
            </a:ln>
          </p:spPr>
          <p:txBody>
            <a:bodyPr/>
            <a:lstStyle/>
            <a:p>
              <a:endParaRPr lang="en-GB"/>
            </a:p>
          </p:txBody>
        </p:sp>
        <p:sp>
          <p:nvSpPr>
            <p:cNvPr id="243979" name="Line 267"/>
            <p:cNvSpPr>
              <a:spLocks noChangeShapeType="1"/>
            </p:cNvSpPr>
            <p:nvPr/>
          </p:nvSpPr>
          <p:spPr bwMode="auto">
            <a:xfrm>
              <a:off x="2209" y="3156"/>
              <a:ext cx="7" cy="7"/>
            </a:xfrm>
            <a:prstGeom prst="line">
              <a:avLst/>
            </a:prstGeom>
            <a:noFill/>
            <a:ln w="11113">
              <a:solidFill>
                <a:srgbClr val="000000"/>
              </a:solidFill>
              <a:round/>
              <a:headEnd/>
              <a:tailEnd/>
            </a:ln>
          </p:spPr>
          <p:txBody>
            <a:bodyPr/>
            <a:lstStyle/>
            <a:p>
              <a:endParaRPr lang="en-GB"/>
            </a:p>
          </p:txBody>
        </p:sp>
        <p:sp>
          <p:nvSpPr>
            <p:cNvPr id="243980" name="Line 268"/>
            <p:cNvSpPr>
              <a:spLocks noChangeShapeType="1"/>
            </p:cNvSpPr>
            <p:nvPr/>
          </p:nvSpPr>
          <p:spPr bwMode="auto">
            <a:xfrm>
              <a:off x="2216" y="3163"/>
              <a:ext cx="7" cy="1"/>
            </a:xfrm>
            <a:prstGeom prst="line">
              <a:avLst/>
            </a:prstGeom>
            <a:noFill/>
            <a:ln w="11113">
              <a:solidFill>
                <a:srgbClr val="000000"/>
              </a:solidFill>
              <a:round/>
              <a:headEnd/>
              <a:tailEnd/>
            </a:ln>
          </p:spPr>
          <p:txBody>
            <a:bodyPr/>
            <a:lstStyle/>
            <a:p>
              <a:endParaRPr lang="en-GB"/>
            </a:p>
          </p:txBody>
        </p:sp>
        <p:sp>
          <p:nvSpPr>
            <p:cNvPr id="243981" name="Line 269"/>
            <p:cNvSpPr>
              <a:spLocks noChangeShapeType="1"/>
            </p:cNvSpPr>
            <p:nvPr/>
          </p:nvSpPr>
          <p:spPr bwMode="auto">
            <a:xfrm>
              <a:off x="2223" y="3163"/>
              <a:ext cx="7" cy="1"/>
            </a:xfrm>
            <a:prstGeom prst="line">
              <a:avLst/>
            </a:prstGeom>
            <a:noFill/>
            <a:ln w="11113">
              <a:solidFill>
                <a:srgbClr val="000000"/>
              </a:solidFill>
              <a:round/>
              <a:headEnd/>
              <a:tailEnd/>
            </a:ln>
          </p:spPr>
          <p:txBody>
            <a:bodyPr/>
            <a:lstStyle/>
            <a:p>
              <a:endParaRPr lang="en-GB"/>
            </a:p>
          </p:txBody>
        </p:sp>
        <p:sp>
          <p:nvSpPr>
            <p:cNvPr id="243982" name="Line 270"/>
            <p:cNvSpPr>
              <a:spLocks noChangeShapeType="1"/>
            </p:cNvSpPr>
            <p:nvPr/>
          </p:nvSpPr>
          <p:spPr bwMode="auto">
            <a:xfrm>
              <a:off x="2230" y="3163"/>
              <a:ext cx="7" cy="7"/>
            </a:xfrm>
            <a:prstGeom prst="line">
              <a:avLst/>
            </a:prstGeom>
            <a:noFill/>
            <a:ln w="11113">
              <a:solidFill>
                <a:srgbClr val="000000"/>
              </a:solidFill>
              <a:round/>
              <a:headEnd/>
              <a:tailEnd/>
            </a:ln>
          </p:spPr>
          <p:txBody>
            <a:bodyPr/>
            <a:lstStyle/>
            <a:p>
              <a:endParaRPr lang="en-GB"/>
            </a:p>
          </p:txBody>
        </p:sp>
        <p:sp>
          <p:nvSpPr>
            <p:cNvPr id="243983" name="Line 271"/>
            <p:cNvSpPr>
              <a:spLocks noChangeShapeType="1"/>
            </p:cNvSpPr>
            <p:nvPr/>
          </p:nvSpPr>
          <p:spPr bwMode="auto">
            <a:xfrm>
              <a:off x="2237" y="3170"/>
              <a:ext cx="7" cy="1"/>
            </a:xfrm>
            <a:prstGeom prst="line">
              <a:avLst/>
            </a:prstGeom>
            <a:noFill/>
            <a:ln w="11113">
              <a:solidFill>
                <a:srgbClr val="000000"/>
              </a:solidFill>
              <a:round/>
              <a:headEnd/>
              <a:tailEnd/>
            </a:ln>
          </p:spPr>
          <p:txBody>
            <a:bodyPr/>
            <a:lstStyle/>
            <a:p>
              <a:endParaRPr lang="en-GB"/>
            </a:p>
          </p:txBody>
        </p:sp>
        <p:sp>
          <p:nvSpPr>
            <p:cNvPr id="243984" name="Line 272"/>
            <p:cNvSpPr>
              <a:spLocks noChangeShapeType="1"/>
            </p:cNvSpPr>
            <p:nvPr/>
          </p:nvSpPr>
          <p:spPr bwMode="auto">
            <a:xfrm>
              <a:off x="2244" y="3170"/>
              <a:ext cx="7" cy="7"/>
            </a:xfrm>
            <a:prstGeom prst="line">
              <a:avLst/>
            </a:prstGeom>
            <a:noFill/>
            <a:ln w="11113">
              <a:solidFill>
                <a:srgbClr val="000000"/>
              </a:solidFill>
              <a:round/>
              <a:headEnd/>
              <a:tailEnd/>
            </a:ln>
          </p:spPr>
          <p:txBody>
            <a:bodyPr/>
            <a:lstStyle/>
            <a:p>
              <a:endParaRPr lang="en-GB"/>
            </a:p>
          </p:txBody>
        </p:sp>
        <p:sp>
          <p:nvSpPr>
            <p:cNvPr id="243985" name="Line 273"/>
            <p:cNvSpPr>
              <a:spLocks noChangeShapeType="1"/>
            </p:cNvSpPr>
            <p:nvPr/>
          </p:nvSpPr>
          <p:spPr bwMode="auto">
            <a:xfrm>
              <a:off x="2251" y="3177"/>
              <a:ext cx="7" cy="1"/>
            </a:xfrm>
            <a:prstGeom prst="line">
              <a:avLst/>
            </a:prstGeom>
            <a:noFill/>
            <a:ln w="11113">
              <a:solidFill>
                <a:srgbClr val="000000"/>
              </a:solidFill>
              <a:round/>
              <a:headEnd/>
              <a:tailEnd/>
            </a:ln>
          </p:spPr>
          <p:txBody>
            <a:bodyPr/>
            <a:lstStyle/>
            <a:p>
              <a:endParaRPr lang="en-GB"/>
            </a:p>
          </p:txBody>
        </p:sp>
        <p:sp>
          <p:nvSpPr>
            <p:cNvPr id="243986" name="Line 274"/>
            <p:cNvSpPr>
              <a:spLocks noChangeShapeType="1"/>
            </p:cNvSpPr>
            <p:nvPr/>
          </p:nvSpPr>
          <p:spPr bwMode="auto">
            <a:xfrm>
              <a:off x="2258" y="3177"/>
              <a:ext cx="14" cy="1"/>
            </a:xfrm>
            <a:prstGeom prst="line">
              <a:avLst/>
            </a:prstGeom>
            <a:noFill/>
            <a:ln w="11113">
              <a:solidFill>
                <a:srgbClr val="000000"/>
              </a:solidFill>
              <a:round/>
              <a:headEnd/>
              <a:tailEnd/>
            </a:ln>
          </p:spPr>
          <p:txBody>
            <a:bodyPr/>
            <a:lstStyle/>
            <a:p>
              <a:endParaRPr lang="en-GB"/>
            </a:p>
          </p:txBody>
        </p:sp>
        <p:sp>
          <p:nvSpPr>
            <p:cNvPr id="243987" name="Line 275"/>
            <p:cNvSpPr>
              <a:spLocks noChangeShapeType="1"/>
            </p:cNvSpPr>
            <p:nvPr/>
          </p:nvSpPr>
          <p:spPr bwMode="auto">
            <a:xfrm>
              <a:off x="2272" y="3177"/>
              <a:ext cx="7" cy="7"/>
            </a:xfrm>
            <a:prstGeom prst="line">
              <a:avLst/>
            </a:prstGeom>
            <a:noFill/>
            <a:ln w="11113">
              <a:solidFill>
                <a:srgbClr val="000000"/>
              </a:solidFill>
              <a:round/>
              <a:headEnd/>
              <a:tailEnd/>
            </a:ln>
          </p:spPr>
          <p:txBody>
            <a:bodyPr/>
            <a:lstStyle/>
            <a:p>
              <a:endParaRPr lang="en-GB"/>
            </a:p>
          </p:txBody>
        </p:sp>
        <p:sp>
          <p:nvSpPr>
            <p:cNvPr id="243988" name="Line 276"/>
            <p:cNvSpPr>
              <a:spLocks noChangeShapeType="1"/>
            </p:cNvSpPr>
            <p:nvPr/>
          </p:nvSpPr>
          <p:spPr bwMode="auto">
            <a:xfrm>
              <a:off x="2279" y="3184"/>
              <a:ext cx="7" cy="1"/>
            </a:xfrm>
            <a:prstGeom prst="line">
              <a:avLst/>
            </a:prstGeom>
            <a:noFill/>
            <a:ln w="11113">
              <a:solidFill>
                <a:srgbClr val="000000"/>
              </a:solidFill>
              <a:round/>
              <a:headEnd/>
              <a:tailEnd/>
            </a:ln>
          </p:spPr>
          <p:txBody>
            <a:bodyPr/>
            <a:lstStyle/>
            <a:p>
              <a:endParaRPr lang="en-GB"/>
            </a:p>
          </p:txBody>
        </p:sp>
        <p:sp>
          <p:nvSpPr>
            <p:cNvPr id="243989" name="Line 277"/>
            <p:cNvSpPr>
              <a:spLocks noChangeShapeType="1"/>
            </p:cNvSpPr>
            <p:nvPr/>
          </p:nvSpPr>
          <p:spPr bwMode="auto">
            <a:xfrm>
              <a:off x="2286" y="3184"/>
              <a:ext cx="15" cy="8"/>
            </a:xfrm>
            <a:prstGeom prst="line">
              <a:avLst/>
            </a:prstGeom>
            <a:noFill/>
            <a:ln w="11113">
              <a:solidFill>
                <a:srgbClr val="000000"/>
              </a:solidFill>
              <a:round/>
              <a:headEnd/>
              <a:tailEnd/>
            </a:ln>
          </p:spPr>
          <p:txBody>
            <a:bodyPr/>
            <a:lstStyle/>
            <a:p>
              <a:endParaRPr lang="en-GB"/>
            </a:p>
          </p:txBody>
        </p:sp>
        <p:sp>
          <p:nvSpPr>
            <p:cNvPr id="243990" name="Line 278"/>
            <p:cNvSpPr>
              <a:spLocks noChangeShapeType="1"/>
            </p:cNvSpPr>
            <p:nvPr/>
          </p:nvSpPr>
          <p:spPr bwMode="auto">
            <a:xfrm>
              <a:off x="2301" y="3192"/>
              <a:ext cx="7" cy="1"/>
            </a:xfrm>
            <a:prstGeom prst="line">
              <a:avLst/>
            </a:prstGeom>
            <a:noFill/>
            <a:ln w="11113">
              <a:solidFill>
                <a:srgbClr val="000000"/>
              </a:solidFill>
              <a:round/>
              <a:headEnd/>
              <a:tailEnd/>
            </a:ln>
          </p:spPr>
          <p:txBody>
            <a:bodyPr/>
            <a:lstStyle/>
            <a:p>
              <a:endParaRPr lang="en-GB"/>
            </a:p>
          </p:txBody>
        </p:sp>
        <p:sp>
          <p:nvSpPr>
            <p:cNvPr id="243991" name="Line 279"/>
            <p:cNvSpPr>
              <a:spLocks noChangeShapeType="1"/>
            </p:cNvSpPr>
            <p:nvPr/>
          </p:nvSpPr>
          <p:spPr bwMode="auto">
            <a:xfrm>
              <a:off x="2308" y="3192"/>
              <a:ext cx="7" cy="1"/>
            </a:xfrm>
            <a:prstGeom prst="line">
              <a:avLst/>
            </a:prstGeom>
            <a:noFill/>
            <a:ln w="11113">
              <a:solidFill>
                <a:srgbClr val="000000"/>
              </a:solidFill>
              <a:round/>
              <a:headEnd/>
              <a:tailEnd/>
            </a:ln>
          </p:spPr>
          <p:txBody>
            <a:bodyPr/>
            <a:lstStyle/>
            <a:p>
              <a:endParaRPr lang="en-GB"/>
            </a:p>
          </p:txBody>
        </p:sp>
        <p:sp>
          <p:nvSpPr>
            <p:cNvPr id="243992" name="Line 280"/>
            <p:cNvSpPr>
              <a:spLocks noChangeShapeType="1"/>
            </p:cNvSpPr>
            <p:nvPr/>
          </p:nvSpPr>
          <p:spPr bwMode="auto">
            <a:xfrm>
              <a:off x="2315" y="3192"/>
              <a:ext cx="14" cy="7"/>
            </a:xfrm>
            <a:prstGeom prst="line">
              <a:avLst/>
            </a:prstGeom>
            <a:noFill/>
            <a:ln w="11113">
              <a:solidFill>
                <a:srgbClr val="000000"/>
              </a:solidFill>
              <a:round/>
              <a:headEnd/>
              <a:tailEnd/>
            </a:ln>
          </p:spPr>
          <p:txBody>
            <a:bodyPr/>
            <a:lstStyle/>
            <a:p>
              <a:endParaRPr lang="en-GB"/>
            </a:p>
          </p:txBody>
        </p:sp>
        <p:sp>
          <p:nvSpPr>
            <p:cNvPr id="243993" name="Line 281"/>
            <p:cNvSpPr>
              <a:spLocks noChangeShapeType="1"/>
            </p:cNvSpPr>
            <p:nvPr/>
          </p:nvSpPr>
          <p:spPr bwMode="auto">
            <a:xfrm>
              <a:off x="2329" y="3199"/>
              <a:ext cx="7" cy="1"/>
            </a:xfrm>
            <a:prstGeom prst="line">
              <a:avLst/>
            </a:prstGeom>
            <a:noFill/>
            <a:ln w="11113">
              <a:solidFill>
                <a:srgbClr val="000000"/>
              </a:solidFill>
              <a:round/>
              <a:headEnd/>
              <a:tailEnd/>
            </a:ln>
          </p:spPr>
          <p:txBody>
            <a:bodyPr/>
            <a:lstStyle/>
            <a:p>
              <a:endParaRPr lang="en-GB"/>
            </a:p>
          </p:txBody>
        </p:sp>
        <p:sp>
          <p:nvSpPr>
            <p:cNvPr id="243994" name="Line 282"/>
            <p:cNvSpPr>
              <a:spLocks noChangeShapeType="1"/>
            </p:cNvSpPr>
            <p:nvPr/>
          </p:nvSpPr>
          <p:spPr bwMode="auto">
            <a:xfrm>
              <a:off x="2336" y="3199"/>
              <a:ext cx="7" cy="1"/>
            </a:xfrm>
            <a:prstGeom prst="line">
              <a:avLst/>
            </a:prstGeom>
            <a:noFill/>
            <a:ln w="11113">
              <a:solidFill>
                <a:srgbClr val="000000"/>
              </a:solidFill>
              <a:round/>
              <a:headEnd/>
              <a:tailEnd/>
            </a:ln>
          </p:spPr>
          <p:txBody>
            <a:bodyPr/>
            <a:lstStyle/>
            <a:p>
              <a:endParaRPr lang="en-GB"/>
            </a:p>
          </p:txBody>
        </p:sp>
        <p:sp>
          <p:nvSpPr>
            <p:cNvPr id="243995" name="Line 283"/>
            <p:cNvSpPr>
              <a:spLocks noChangeShapeType="1"/>
            </p:cNvSpPr>
            <p:nvPr/>
          </p:nvSpPr>
          <p:spPr bwMode="auto">
            <a:xfrm>
              <a:off x="2343" y="3199"/>
              <a:ext cx="14" cy="7"/>
            </a:xfrm>
            <a:prstGeom prst="line">
              <a:avLst/>
            </a:prstGeom>
            <a:noFill/>
            <a:ln w="11113">
              <a:solidFill>
                <a:srgbClr val="000000"/>
              </a:solidFill>
              <a:round/>
              <a:headEnd/>
              <a:tailEnd/>
            </a:ln>
          </p:spPr>
          <p:txBody>
            <a:bodyPr/>
            <a:lstStyle/>
            <a:p>
              <a:endParaRPr lang="en-GB"/>
            </a:p>
          </p:txBody>
        </p:sp>
        <p:sp>
          <p:nvSpPr>
            <p:cNvPr id="243996" name="Line 284"/>
            <p:cNvSpPr>
              <a:spLocks noChangeShapeType="1"/>
            </p:cNvSpPr>
            <p:nvPr/>
          </p:nvSpPr>
          <p:spPr bwMode="auto">
            <a:xfrm>
              <a:off x="2357" y="3206"/>
              <a:ext cx="14" cy="1"/>
            </a:xfrm>
            <a:prstGeom prst="line">
              <a:avLst/>
            </a:prstGeom>
            <a:noFill/>
            <a:ln w="11113">
              <a:solidFill>
                <a:srgbClr val="000000"/>
              </a:solidFill>
              <a:round/>
              <a:headEnd/>
              <a:tailEnd/>
            </a:ln>
          </p:spPr>
          <p:txBody>
            <a:bodyPr/>
            <a:lstStyle/>
            <a:p>
              <a:endParaRPr lang="en-GB"/>
            </a:p>
          </p:txBody>
        </p:sp>
        <p:sp>
          <p:nvSpPr>
            <p:cNvPr id="243997" name="Line 285"/>
            <p:cNvSpPr>
              <a:spLocks noChangeShapeType="1"/>
            </p:cNvSpPr>
            <p:nvPr/>
          </p:nvSpPr>
          <p:spPr bwMode="auto">
            <a:xfrm>
              <a:off x="2371" y="3206"/>
              <a:ext cx="14" cy="1"/>
            </a:xfrm>
            <a:prstGeom prst="line">
              <a:avLst/>
            </a:prstGeom>
            <a:noFill/>
            <a:ln w="11113">
              <a:solidFill>
                <a:srgbClr val="000000"/>
              </a:solidFill>
              <a:round/>
              <a:headEnd/>
              <a:tailEnd/>
            </a:ln>
          </p:spPr>
          <p:txBody>
            <a:bodyPr/>
            <a:lstStyle/>
            <a:p>
              <a:endParaRPr lang="en-GB"/>
            </a:p>
          </p:txBody>
        </p:sp>
        <p:sp>
          <p:nvSpPr>
            <p:cNvPr id="243998" name="Line 286"/>
            <p:cNvSpPr>
              <a:spLocks noChangeShapeType="1"/>
            </p:cNvSpPr>
            <p:nvPr/>
          </p:nvSpPr>
          <p:spPr bwMode="auto">
            <a:xfrm>
              <a:off x="2385" y="3206"/>
              <a:ext cx="14" cy="7"/>
            </a:xfrm>
            <a:prstGeom prst="line">
              <a:avLst/>
            </a:prstGeom>
            <a:noFill/>
            <a:ln w="11113">
              <a:solidFill>
                <a:srgbClr val="000000"/>
              </a:solidFill>
              <a:round/>
              <a:headEnd/>
              <a:tailEnd/>
            </a:ln>
          </p:spPr>
          <p:txBody>
            <a:bodyPr/>
            <a:lstStyle/>
            <a:p>
              <a:endParaRPr lang="en-GB"/>
            </a:p>
          </p:txBody>
        </p:sp>
        <p:sp>
          <p:nvSpPr>
            <p:cNvPr id="243999" name="Line 287"/>
            <p:cNvSpPr>
              <a:spLocks noChangeShapeType="1"/>
            </p:cNvSpPr>
            <p:nvPr/>
          </p:nvSpPr>
          <p:spPr bwMode="auto">
            <a:xfrm>
              <a:off x="2399" y="3213"/>
              <a:ext cx="14" cy="1"/>
            </a:xfrm>
            <a:prstGeom prst="line">
              <a:avLst/>
            </a:prstGeom>
            <a:noFill/>
            <a:ln w="11113">
              <a:solidFill>
                <a:srgbClr val="000000"/>
              </a:solidFill>
              <a:round/>
              <a:headEnd/>
              <a:tailEnd/>
            </a:ln>
          </p:spPr>
          <p:txBody>
            <a:bodyPr/>
            <a:lstStyle/>
            <a:p>
              <a:endParaRPr lang="en-GB"/>
            </a:p>
          </p:txBody>
        </p:sp>
        <p:sp>
          <p:nvSpPr>
            <p:cNvPr id="244000" name="Line 288"/>
            <p:cNvSpPr>
              <a:spLocks noChangeShapeType="1"/>
            </p:cNvSpPr>
            <p:nvPr/>
          </p:nvSpPr>
          <p:spPr bwMode="auto">
            <a:xfrm>
              <a:off x="2413" y="3213"/>
              <a:ext cx="14" cy="1"/>
            </a:xfrm>
            <a:prstGeom prst="line">
              <a:avLst/>
            </a:prstGeom>
            <a:noFill/>
            <a:ln w="11113">
              <a:solidFill>
                <a:srgbClr val="000000"/>
              </a:solidFill>
              <a:round/>
              <a:headEnd/>
              <a:tailEnd/>
            </a:ln>
          </p:spPr>
          <p:txBody>
            <a:bodyPr/>
            <a:lstStyle/>
            <a:p>
              <a:endParaRPr lang="en-GB"/>
            </a:p>
          </p:txBody>
        </p:sp>
        <p:sp>
          <p:nvSpPr>
            <p:cNvPr id="244001" name="Line 289"/>
            <p:cNvSpPr>
              <a:spLocks noChangeShapeType="1"/>
            </p:cNvSpPr>
            <p:nvPr/>
          </p:nvSpPr>
          <p:spPr bwMode="auto">
            <a:xfrm>
              <a:off x="2427" y="3213"/>
              <a:ext cx="14" cy="1"/>
            </a:xfrm>
            <a:prstGeom prst="line">
              <a:avLst/>
            </a:prstGeom>
            <a:noFill/>
            <a:ln w="11113">
              <a:solidFill>
                <a:srgbClr val="000000"/>
              </a:solidFill>
              <a:round/>
              <a:headEnd/>
              <a:tailEnd/>
            </a:ln>
          </p:spPr>
          <p:txBody>
            <a:bodyPr/>
            <a:lstStyle/>
            <a:p>
              <a:endParaRPr lang="en-GB"/>
            </a:p>
          </p:txBody>
        </p:sp>
        <p:sp>
          <p:nvSpPr>
            <p:cNvPr id="244002" name="Line 290"/>
            <p:cNvSpPr>
              <a:spLocks noChangeShapeType="1"/>
            </p:cNvSpPr>
            <p:nvPr/>
          </p:nvSpPr>
          <p:spPr bwMode="auto">
            <a:xfrm>
              <a:off x="2441" y="3213"/>
              <a:ext cx="14" cy="7"/>
            </a:xfrm>
            <a:prstGeom prst="line">
              <a:avLst/>
            </a:prstGeom>
            <a:noFill/>
            <a:ln w="11113">
              <a:solidFill>
                <a:srgbClr val="000000"/>
              </a:solidFill>
              <a:round/>
              <a:headEnd/>
              <a:tailEnd/>
            </a:ln>
          </p:spPr>
          <p:txBody>
            <a:bodyPr/>
            <a:lstStyle/>
            <a:p>
              <a:endParaRPr lang="en-GB"/>
            </a:p>
          </p:txBody>
        </p:sp>
        <p:sp>
          <p:nvSpPr>
            <p:cNvPr id="244003" name="Line 291"/>
            <p:cNvSpPr>
              <a:spLocks noChangeShapeType="1"/>
            </p:cNvSpPr>
            <p:nvPr/>
          </p:nvSpPr>
          <p:spPr bwMode="auto">
            <a:xfrm>
              <a:off x="2455" y="3220"/>
              <a:ext cx="14" cy="1"/>
            </a:xfrm>
            <a:prstGeom prst="line">
              <a:avLst/>
            </a:prstGeom>
            <a:noFill/>
            <a:ln w="11113">
              <a:solidFill>
                <a:srgbClr val="000000"/>
              </a:solidFill>
              <a:round/>
              <a:headEnd/>
              <a:tailEnd/>
            </a:ln>
          </p:spPr>
          <p:txBody>
            <a:bodyPr/>
            <a:lstStyle/>
            <a:p>
              <a:endParaRPr lang="en-GB"/>
            </a:p>
          </p:txBody>
        </p:sp>
        <p:sp>
          <p:nvSpPr>
            <p:cNvPr id="244004" name="Line 292"/>
            <p:cNvSpPr>
              <a:spLocks noChangeShapeType="1"/>
            </p:cNvSpPr>
            <p:nvPr/>
          </p:nvSpPr>
          <p:spPr bwMode="auto">
            <a:xfrm>
              <a:off x="2469" y="3220"/>
              <a:ext cx="14" cy="1"/>
            </a:xfrm>
            <a:prstGeom prst="line">
              <a:avLst/>
            </a:prstGeom>
            <a:noFill/>
            <a:ln w="11113">
              <a:solidFill>
                <a:srgbClr val="000000"/>
              </a:solidFill>
              <a:round/>
              <a:headEnd/>
              <a:tailEnd/>
            </a:ln>
          </p:spPr>
          <p:txBody>
            <a:bodyPr/>
            <a:lstStyle/>
            <a:p>
              <a:endParaRPr lang="en-GB"/>
            </a:p>
          </p:txBody>
        </p:sp>
        <p:sp>
          <p:nvSpPr>
            <p:cNvPr id="244005" name="Line 293"/>
            <p:cNvSpPr>
              <a:spLocks noChangeShapeType="1"/>
            </p:cNvSpPr>
            <p:nvPr/>
          </p:nvSpPr>
          <p:spPr bwMode="auto">
            <a:xfrm>
              <a:off x="2483" y="3220"/>
              <a:ext cx="14" cy="1"/>
            </a:xfrm>
            <a:prstGeom prst="line">
              <a:avLst/>
            </a:prstGeom>
            <a:noFill/>
            <a:ln w="11113">
              <a:solidFill>
                <a:srgbClr val="000000"/>
              </a:solidFill>
              <a:round/>
              <a:headEnd/>
              <a:tailEnd/>
            </a:ln>
          </p:spPr>
          <p:txBody>
            <a:bodyPr/>
            <a:lstStyle/>
            <a:p>
              <a:endParaRPr lang="en-GB"/>
            </a:p>
          </p:txBody>
        </p:sp>
        <p:sp>
          <p:nvSpPr>
            <p:cNvPr id="244006" name="Line 294"/>
            <p:cNvSpPr>
              <a:spLocks noChangeShapeType="1"/>
            </p:cNvSpPr>
            <p:nvPr/>
          </p:nvSpPr>
          <p:spPr bwMode="auto">
            <a:xfrm>
              <a:off x="2497" y="3220"/>
              <a:ext cx="14" cy="1"/>
            </a:xfrm>
            <a:prstGeom prst="line">
              <a:avLst/>
            </a:prstGeom>
            <a:noFill/>
            <a:ln w="11113">
              <a:solidFill>
                <a:srgbClr val="000000"/>
              </a:solidFill>
              <a:round/>
              <a:headEnd/>
              <a:tailEnd/>
            </a:ln>
          </p:spPr>
          <p:txBody>
            <a:bodyPr/>
            <a:lstStyle/>
            <a:p>
              <a:endParaRPr lang="en-GB"/>
            </a:p>
          </p:txBody>
        </p:sp>
        <p:sp>
          <p:nvSpPr>
            <p:cNvPr id="244007" name="Line 295"/>
            <p:cNvSpPr>
              <a:spLocks noChangeShapeType="1"/>
            </p:cNvSpPr>
            <p:nvPr/>
          </p:nvSpPr>
          <p:spPr bwMode="auto">
            <a:xfrm>
              <a:off x="2511" y="3220"/>
              <a:ext cx="22" cy="7"/>
            </a:xfrm>
            <a:prstGeom prst="line">
              <a:avLst/>
            </a:prstGeom>
            <a:noFill/>
            <a:ln w="11113">
              <a:solidFill>
                <a:srgbClr val="000000"/>
              </a:solidFill>
              <a:round/>
              <a:headEnd/>
              <a:tailEnd/>
            </a:ln>
          </p:spPr>
          <p:txBody>
            <a:bodyPr/>
            <a:lstStyle/>
            <a:p>
              <a:endParaRPr lang="en-GB"/>
            </a:p>
          </p:txBody>
        </p:sp>
        <p:sp>
          <p:nvSpPr>
            <p:cNvPr id="244008" name="Line 296"/>
            <p:cNvSpPr>
              <a:spLocks noChangeShapeType="1"/>
            </p:cNvSpPr>
            <p:nvPr/>
          </p:nvSpPr>
          <p:spPr bwMode="auto">
            <a:xfrm>
              <a:off x="2533" y="3227"/>
              <a:ext cx="21" cy="1"/>
            </a:xfrm>
            <a:prstGeom prst="line">
              <a:avLst/>
            </a:prstGeom>
            <a:noFill/>
            <a:ln w="11113">
              <a:solidFill>
                <a:srgbClr val="000000"/>
              </a:solidFill>
              <a:round/>
              <a:headEnd/>
              <a:tailEnd/>
            </a:ln>
          </p:spPr>
          <p:txBody>
            <a:bodyPr/>
            <a:lstStyle/>
            <a:p>
              <a:endParaRPr lang="en-GB"/>
            </a:p>
          </p:txBody>
        </p:sp>
        <p:sp>
          <p:nvSpPr>
            <p:cNvPr id="244009" name="Line 297"/>
            <p:cNvSpPr>
              <a:spLocks noChangeShapeType="1"/>
            </p:cNvSpPr>
            <p:nvPr/>
          </p:nvSpPr>
          <p:spPr bwMode="auto">
            <a:xfrm>
              <a:off x="2554" y="3227"/>
              <a:ext cx="14" cy="1"/>
            </a:xfrm>
            <a:prstGeom prst="line">
              <a:avLst/>
            </a:prstGeom>
            <a:noFill/>
            <a:ln w="11113">
              <a:solidFill>
                <a:srgbClr val="000000"/>
              </a:solidFill>
              <a:round/>
              <a:headEnd/>
              <a:tailEnd/>
            </a:ln>
          </p:spPr>
          <p:txBody>
            <a:bodyPr/>
            <a:lstStyle/>
            <a:p>
              <a:endParaRPr lang="en-GB"/>
            </a:p>
          </p:txBody>
        </p:sp>
        <p:sp>
          <p:nvSpPr>
            <p:cNvPr id="244010" name="Line 298"/>
            <p:cNvSpPr>
              <a:spLocks noChangeShapeType="1"/>
            </p:cNvSpPr>
            <p:nvPr/>
          </p:nvSpPr>
          <p:spPr bwMode="auto">
            <a:xfrm>
              <a:off x="2568" y="3227"/>
              <a:ext cx="21" cy="1"/>
            </a:xfrm>
            <a:prstGeom prst="line">
              <a:avLst/>
            </a:prstGeom>
            <a:noFill/>
            <a:ln w="11113">
              <a:solidFill>
                <a:srgbClr val="000000"/>
              </a:solidFill>
              <a:round/>
              <a:headEnd/>
              <a:tailEnd/>
            </a:ln>
          </p:spPr>
          <p:txBody>
            <a:bodyPr/>
            <a:lstStyle/>
            <a:p>
              <a:endParaRPr lang="en-GB"/>
            </a:p>
          </p:txBody>
        </p:sp>
        <p:sp>
          <p:nvSpPr>
            <p:cNvPr id="244011" name="Line 299"/>
            <p:cNvSpPr>
              <a:spLocks noChangeShapeType="1"/>
            </p:cNvSpPr>
            <p:nvPr/>
          </p:nvSpPr>
          <p:spPr bwMode="auto">
            <a:xfrm>
              <a:off x="2589" y="3227"/>
              <a:ext cx="14" cy="1"/>
            </a:xfrm>
            <a:prstGeom prst="line">
              <a:avLst/>
            </a:prstGeom>
            <a:noFill/>
            <a:ln w="11113">
              <a:solidFill>
                <a:srgbClr val="000000"/>
              </a:solidFill>
              <a:round/>
              <a:headEnd/>
              <a:tailEnd/>
            </a:ln>
          </p:spPr>
          <p:txBody>
            <a:bodyPr/>
            <a:lstStyle/>
            <a:p>
              <a:endParaRPr lang="en-GB"/>
            </a:p>
          </p:txBody>
        </p:sp>
        <p:sp>
          <p:nvSpPr>
            <p:cNvPr id="244012" name="Line 300"/>
            <p:cNvSpPr>
              <a:spLocks noChangeShapeType="1"/>
            </p:cNvSpPr>
            <p:nvPr/>
          </p:nvSpPr>
          <p:spPr bwMode="auto">
            <a:xfrm>
              <a:off x="2603" y="3227"/>
              <a:ext cx="21" cy="1"/>
            </a:xfrm>
            <a:prstGeom prst="line">
              <a:avLst/>
            </a:prstGeom>
            <a:noFill/>
            <a:ln w="11113">
              <a:solidFill>
                <a:srgbClr val="000000"/>
              </a:solidFill>
              <a:round/>
              <a:headEnd/>
              <a:tailEnd/>
            </a:ln>
          </p:spPr>
          <p:txBody>
            <a:bodyPr/>
            <a:lstStyle/>
            <a:p>
              <a:endParaRPr lang="en-GB"/>
            </a:p>
          </p:txBody>
        </p:sp>
        <p:sp>
          <p:nvSpPr>
            <p:cNvPr id="244013" name="Line 301"/>
            <p:cNvSpPr>
              <a:spLocks noChangeShapeType="1"/>
            </p:cNvSpPr>
            <p:nvPr/>
          </p:nvSpPr>
          <p:spPr bwMode="auto">
            <a:xfrm>
              <a:off x="2624" y="3227"/>
              <a:ext cx="21" cy="1"/>
            </a:xfrm>
            <a:prstGeom prst="line">
              <a:avLst/>
            </a:prstGeom>
            <a:noFill/>
            <a:ln w="11113">
              <a:solidFill>
                <a:srgbClr val="000000"/>
              </a:solidFill>
              <a:round/>
              <a:headEnd/>
              <a:tailEnd/>
            </a:ln>
          </p:spPr>
          <p:txBody>
            <a:bodyPr/>
            <a:lstStyle/>
            <a:p>
              <a:endParaRPr lang="en-GB"/>
            </a:p>
          </p:txBody>
        </p:sp>
        <p:sp>
          <p:nvSpPr>
            <p:cNvPr id="244014" name="Line 302"/>
            <p:cNvSpPr>
              <a:spLocks noChangeShapeType="1"/>
            </p:cNvSpPr>
            <p:nvPr/>
          </p:nvSpPr>
          <p:spPr bwMode="auto">
            <a:xfrm>
              <a:off x="2645" y="3227"/>
              <a:ext cx="14" cy="1"/>
            </a:xfrm>
            <a:prstGeom prst="line">
              <a:avLst/>
            </a:prstGeom>
            <a:noFill/>
            <a:ln w="11113">
              <a:solidFill>
                <a:srgbClr val="000000"/>
              </a:solidFill>
              <a:round/>
              <a:headEnd/>
              <a:tailEnd/>
            </a:ln>
          </p:spPr>
          <p:txBody>
            <a:bodyPr/>
            <a:lstStyle/>
            <a:p>
              <a:endParaRPr lang="en-GB"/>
            </a:p>
          </p:txBody>
        </p:sp>
        <p:sp>
          <p:nvSpPr>
            <p:cNvPr id="244015" name="Line 303"/>
            <p:cNvSpPr>
              <a:spLocks noChangeShapeType="1"/>
            </p:cNvSpPr>
            <p:nvPr/>
          </p:nvSpPr>
          <p:spPr bwMode="auto">
            <a:xfrm>
              <a:off x="2659" y="3227"/>
              <a:ext cx="21" cy="7"/>
            </a:xfrm>
            <a:prstGeom prst="line">
              <a:avLst/>
            </a:prstGeom>
            <a:noFill/>
            <a:ln w="11113">
              <a:solidFill>
                <a:srgbClr val="000000"/>
              </a:solidFill>
              <a:round/>
              <a:headEnd/>
              <a:tailEnd/>
            </a:ln>
          </p:spPr>
          <p:txBody>
            <a:bodyPr/>
            <a:lstStyle/>
            <a:p>
              <a:endParaRPr lang="en-GB"/>
            </a:p>
          </p:txBody>
        </p:sp>
        <p:sp>
          <p:nvSpPr>
            <p:cNvPr id="244016" name="Line 304"/>
            <p:cNvSpPr>
              <a:spLocks noChangeShapeType="1"/>
            </p:cNvSpPr>
            <p:nvPr/>
          </p:nvSpPr>
          <p:spPr bwMode="auto">
            <a:xfrm>
              <a:off x="2680" y="3234"/>
              <a:ext cx="21" cy="1"/>
            </a:xfrm>
            <a:prstGeom prst="line">
              <a:avLst/>
            </a:prstGeom>
            <a:noFill/>
            <a:ln w="11113">
              <a:solidFill>
                <a:srgbClr val="000000"/>
              </a:solidFill>
              <a:round/>
              <a:headEnd/>
              <a:tailEnd/>
            </a:ln>
          </p:spPr>
          <p:txBody>
            <a:bodyPr/>
            <a:lstStyle/>
            <a:p>
              <a:endParaRPr lang="en-GB"/>
            </a:p>
          </p:txBody>
        </p:sp>
        <p:sp>
          <p:nvSpPr>
            <p:cNvPr id="244017" name="Line 305"/>
            <p:cNvSpPr>
              <a:spLocks noChangeShapeType="1"/>
            </p:cNvSpPr>
            <p:nvPr/>
          </p:nvSpPr>
          <p:spPr bwMode="auto">
            <a:xfrm flipV="1">
              <a:off x="775" y="1238"/>
              <a:ext cx="1" cy="1996"/>
            </a:xfrm>
            <a:prstGeom prst="line">
              <a:avLst/>
            </a:prstGeom>
            <a:noFill/>
            <a:ln w="11113">
              <a:solidFill>
                <a:srgbClr val="000000"/>
              </a:solidFill>
              <a:round/>
              <a:headEnd/>
              <a:tailEnd/>
            </a:ln>
          </p:spPr>
          <p:txBody>
            <a:bodyPr/>
            <a:lstStyle/>
            <a:p>
              <a:endParaRPr lang="en-GB"/>
            </a:p>
          </p:txBody>
        </p:sp>
        <p:sp>
          <p:nvSpPr>
            <p:cNvPr id="244018" name="Line 306"/>
            <p:cNvSpPr>
              <a:spLocks noChangeShapeType="1"/>
            </p:cNvSpPr>
            <p:nvPr/>
          </p:nvSpPr>
          <p:spPr bwMode="auto">
            <a:xfrm>
              <a:off x="775" y="3234"/>
              <a:ext cx="2257" cy="1"/>
            </a:xfrm>
            <a:prstGeom prst="line">
              <a:avLst/>
            </a:prstGeom>
            <a:noFill/>
            <a:ln w="11113">
              <a:solidFill>
                <a:srgbClr val="000000"/>
              </a:solidFill>
              <a:round/>
              <a:headEnd/>
              <a:tailEnd/>
            </a:ln>
          </p:spPr>
          <p:txBody>
            <a:bodyPr/>
            <a:lstStyle/>
            <a:p>
              <a:endParaRPr lang="en-GB"/>
            </a:p>
          </p:txBody>
        </p:sp>
      </p:gr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43714"/>
                                        </p:tgtEl>
                                        <p:attrNameLst>
                                          <p:attrName>style.visibility</p:attrName>
                                        </p:attrNameLst>
                                      </p:cBhvr>
                                      <p:to>
                                        <p:strVal val="visible"/>
                                      </p:to>
                                    </p:set>
                                    <p:animEffect transition="in" filter="fade">
                                      <p:cBhvr>
                                        <p:cTn id="7" dur="2000"/>
                                        <p:tgtEl>
                                          <p:spTgt spid="2437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3714" grpId="0"/>
    </p:bldLst>
  </p:timing>
</p:sld>
</file>

<file path=ppt/slides/slide16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 name="Footer Placeholder 2"/>
          <p:cNvSpPr>
            <a:spLocks noGrp="1"/>
          </p:cNvSpPr>
          <p:nvPr>
            <p:ph type="ftr" sz="quarter" idx="11"/>
          </p:nvPr>
        </p:nvSpPr>
        <p:spPr/>
        <p:txBody>
          <a:bodyPr/>
          <a:lstStyle/>
          <a:p>
            <a:r>
              <a:rPr lang="en-GB"/>
              <a:t>CH2022</a:t>
            </a:r>
          </a:p>
        </p:txBody>
      </p:sp>
      <p:sp>
        <p:nvSpPr>
          <p:cNvPr id="15" name="Slide Number Placeholder 3"/>
          <p:cNvSpPr>
            <a:spLocks noGrp="1"/>
          </p:cNvSpPr>
          <p:nvPr>
            <p:ph type="sldNum" sz="quarter" idx="12"/>
          </p:nvPr>
        </p:nvSpPr>
        <p:spPr/>
        <p:txBody>
          <a:bodyPr/>
          <a:lstStyle/>
          <a:p>
            <a:fld id="{92B5402B-5211-42C2-9BC4-655361A9573C}" type="slidenum">
              <a:rPr lang="en-GB"/>
              <a:pPr/>
              <a:t>160</a:t>
            </a:fld>
            <a:endParaRPr lang="en-GB"/>
          </a:p>
        </p:txBody>
      </p:sp>
      <p:sp>
        <p:nvSpPr>
          <p:cNvPr id="244739" name="Rectangle 3"/>
          <p:cNvSpPr>
            <a:spLocks noChangeArrowheads="1"/>
          </p:cNvSpPr>
          <p:nvPr/>
        </p:nvSpPr>
        <p:spPr bwMode="auto">
          <a:xfrm>
            <a:off x="976313" y="212725"/>
            <a:ext cx="6962775" cy="701675"/>
          </a:xfrm>
          <a:prstGeom prst="rect">
            <a:avLst/>
          </a:prstGeom>
          <a:noFill/>
          <a:ln w="9525">
            <a:noFill/>
            <a:miter lim="800000"/>
            <a:headEnd/>
            <a:tailEnd/>
          </a:ln>
          <a:effectLst/>
        </p:spPr>
        <p:txBody>
          <a:bodyPr wrap="none">
            <a:spAutoFit/>
          </a:bodyPr>
          <a:lstStyle/>
          <a:p>
            <a:r>
              <a:rPr lang="en-US" sz="4000">
                <a:latin typeface="Tahoma" pitchFamily="34" charset="0"/>
              </a:rPr>
              <a:t>Measures of Central Tendency</a:t>
            </a:r>
          </a:p>
        </p:txBody>
      </p:sp>
      <p:sp>
        <p:nvSpPr>
          <p:cNvPr id="244740" name="Rectangle 4"/>
          <p:cNvSpPr>
            <a:spLocks noChangeArrowheads="1"/>
          </p:cNvSpPr>
          <p:nvPr/>
        </p:nvSpPr>
        <p:spPr bwMode="auto">
          <a:xfrm>
            <a:off x="1600200" y="1219200"/>
            <a:ext cx="4951413" cy="396875"/>
          </a:xfrm>
          <a:prstGeom prst="rect">
            <a:avLst/>
          </a:prstGeom>
          <a:noFill/>
          <a:ln w="9525">
            <a:noFill/>
            <a:miter lim="800000"/>
            <a:headEnd/>
            <a:tailEnd/>
          </a:ln>
          <a:effectLst/>
        </p:spPr>
        <p:txBody>
          <a:bodyPr wrap="none">
            <a:spAutoFit/>
          </a:bodyPr>
          <a:lstStyle/>
          <a:p>
            <a:r>
              <a:rPr lang="en-US" sz="2000">
                <a:solidFill>
                  <a:srgbClr val="F62502"/>
                </a:solidFill>
                <a:latin typeface="Tahoma" pitchFamily="34" charset="0"/>
              </a:rPr>
              <a:t>Mode:</a:t>
            </a:r>
            <a:r>
              <a:rPr lang="en-US" sz="2000">
                <a:latin typeface="Tahoma" pitchFamily="34" charset="0"/>
              </a:rPr>
              <a:t> “Score that occurs most frequently”</a:t>
            </a:r>
          </a:p>
        </p:txBody>
      </p:sp>
      <p:sp>
        <p:nvSpPr>
          <p:cNvPr id="244741" name="Rectangle 5"/>
          <p:cNvSpPr>
            <a:spLocks noChangeArrowheads="1"/>
          </p:cNvSpPr>
          <p:nvPr/>
        </p:nvSpPr>
        <p:spPr bwMode="auto">
          <a:xfrm>
            <a:off x="1447800" y="1676400"/>
            <a:ext cx="5592763" cy="396875"/>
          </a:xfrm>
          <a:prstGeom prst="rect">
            <a:avLst/>
          </a:prstGeom>
          <a:noFill/>
          <a:ln w="9525">
            <a:noFill/>
            <a:miter lim="800000"/>
            <a:headEnd/>
            <a:tailEnd/>
          </a:ln>
          <a:effectLst/>
        </p:spPr>
        <p:txBody>
          <a:bodyPr wrap="none">
            <a:spAutoFit/>
          </a:bodyPr>
          <a:lstStyle/>
          <a:p>
            <a:r>
              <a:rPr lang="en-US" sz="2000">
                <a:solidFill>
                  <a:srgbClr val="F62502"/>
                </a:solidFill>
                <a:latin typeface="Tahoma" pitchFamily="34" charset="0"/>
              </a:rPr>
              <a:t>Median:</a:t>
            </a:r>
            <a:r>
              <a:rPr lang="en-US" sz="2000">
                <a:latin typeface="Tahoma" pitchFamily="34" charset="0"/>
              </a:rPr>
              <a:t> “Score in the middle of the distribution”</a:t>
            </a:r>
          </a:p>
        </p:txBody>
      </p:sp>
      <p:sp>
        <p:nvSpPr>
          <p:cNvPr id="244742" name="Rectangle 6"/>
          <p:cNvSpPr>
            <a:spLocks noChangeArrowheads="1"/>
          </p:cNvSpPr>
          <p:nvPr/>
        </p:nvSpPr>
        <p:spPr bwMode="auto">
          <a:xfrm>
            <a:off x="3200400" y="2209800"/>
            <a:ext cx="4684713" cy="396875"/>
          </a:xfrm>
          <a:prstGeom prst="rect">
            <a:avLst/>
          </a:prstGeom>
          <a:noFill/>
          <a:ln w="9525">
            <a:noFill/>
            <a:miter lim="800000"/>
            <a:headEnd/>
            <a:tailEnd/>
          </a:ln>
          <a:effectLst/>
        </p:spPr>
        <p:txBody>
          <a:bodyPr wrap="none">
            <a:spAutoFit/>
          </a:bodyPr>
          <a:lstStyle/>
          <a:p>
            <a:r>
              <a:rPr lang="en-US" sz="2000">
                <a:solidFill>
                  <a:srgbClr val="F62502"/>
                </a:solidFill>
                <a:latin typeface="Tahoma" pitchFamily="34" charset="0"/>
              </a:rPr>
              <a:t>Mean:</a:t>
            </a:r>
            <a:r>
              <a:rPr lang="en-US" sz="2000">
                <a:latin typeface="Tahoma" pitchFamily="34" charset="0"/>
              </a:rPr>
              <a:t> “Arithmetic average of all scores”</a:t>
            </a:r>
          </a:p>
        </p:txBody>
      </p:sp>
      <p:sp>
        <p:nvSpPr>
          <p:cNvPr id="244743" name="Rectangle 7"/>
          <p:cNvSpPr>
            <a:spLocks noChangeArrowheads="1"/>
          </p:cNvSpPr>
          <p:nvPr/>
        </p:nvSpPr>
        <p:spPr bwMode="auto">
          <a:xfrm>
            <a:off x="1143000" y="3124200"/>
            <a:ext cx="3187700" cy="1616075"/>
          </a:xfrm>
          <a:prstGeom prst="rect">
            <a:avLst/>
          </a:prstGeom>
          <a:noFill/>
          <a:ln w="9525">
            <a:noFill/>
            <a:miter lim="800000"/>
            <a:headEnd/>
            <a:tailEnd/>
          </a:ln>
          <a:effectLst/>
        </p:spPr>
        <p:txBody>
          <a:bodyPr>
            <a:spAutoFit/>
          </a:bodyPr>
          <a:lstStyle/>
          <a:p>
            <a:pPr algn="ctr"/>
            <a:r>
              <a:rPr lang="en-US" sz="2000">
                <a:latin typeface="Tahoma" pitchFamily="34" charset="0"/>
              </a:rPr>
              <a:t>15  24  28  25  18  24  27  16  20  22  23  18  22  28  19  16  22  26  15  26  24  21  19  27  16  23  26  25  18  27  17  20  19  25  23</a:t>
            </a:r>
          </a:p>
        </p:txBody>
      </p:sp>
      <p:sp>
        <p:nvSpPr>
          <p:cNvPr id="244744" name="Rectangle 8"/>
          <p:cNvSpPr>
            <a:spLocks noChangeArrowheads="1"/>
          </p:cNvSpPr>
          <p:nvPr/>
        </p:nvSpPr>
        <p:spPr bwMode="auto">
          <a:xfrm>
            <a:off x="2209800" y="5257800"/>
            <a:ext cx="1076325" cy="701675"/>
          </a:xfrm>
          <a:prstGeom prst="rect">
            <a:avLst/>
          </a:prstGeom>
          <a:noFill/>
          <a:ln w="9525">
            <a:noFill/>
            <a:miter lim="800000"/>
            <a:headEnd/>
            <a:tailEnd/>
          </a:ln>
          <a:effectLst/>
        </p:spPr>
        <p:txBody>
          <a:bodyPr>
            <a:spAutoFit/>
          </a:bodyPr>
          <a:lstStyle/>
          <a:p>
            <a:pPr algn="ctr"/>
            <a:r>
              <a:rPr lang="en-US" sz="2000">
                <a:latin typeface="Tahoma" pitchFamily="34" charset="0"/>
              </a:rPr>
              <a:t>Median:</a:t>
            </a:r>
          </a:p>
          <a:p>
            <a:pPr algn="ctr"/>
            <a:r>
              <a:rPr lang="en-US" sz="2000">
                <a:latin typeface="Tahoma" pitchFamily="34" charset="0"/>
              </a:rPr>
              <a:t>22.5</a:t>
            </a:r>
          </a:p>
        </p:txBody>
      </p:sp>
      <p:sp>
        <p:nvSpPr>
          <p:cNvPr id="244745" name="Rectangle 9"/>
          <p:cNvSpPr>
            <a:spLocks noChangeArrowheads="1"/>
          </p:cNvSpPr>
          <p:nvPr/>
        </p:nvSpPr>
        <p:spPr bwMode="auto">
          <a:xfrm>
            <a:off x="1219200" y="5257800"/>
            <a:ext cx="881063" cy="701675"/>
          </a:xfrm>
          <a:prstGeom prst="rect">
            <a:avLst/>
          </a:prstGeom>
          <a:noFill/>
          <a:ln w="9525">
            <a:noFill/>
            <a:miter lim="800000"/>
            <a:headEnd/>
            <a:tailEnd/>
          </a:ln>
          <a:effectLst/>
        </p:spPr>
        <p:txBody>
          <a:bodyPr wrap="none">
            <a:spAutoFit/>
          </a:bodyPr>
          <a:lstStyle/>
          <a:p>
            <a:pPr algn="ctr"/>
            <a:r>
              <a:rPr lang="en-US" sz="2000">
                <a:latin typeface="Tahoma" pitchFamily="34" charset="0"/>
              </a:rPr>
              <a:t>Mode:</a:t>
            </a:r>
          </a:p>
          <a:p>
            <a:pPr algn="ctr"/>
            <a:r>
              <a:rPr lang="en-US" sz="2000">
                <a:latin typeface="Tahoma" pitchFamily="34" charset="0"/>
              </a:rPr>
              <a:t>25</a:t>
            </a:r>
          </a:p>
        </p:txBody>
      </p:sp>
      <p:sp>
        <p:nvSpPr>
          <p:cNvPr id="244746" name="Rectangle 10"/>
          <p:cNvSpPr>
            <a:spLocks noChangeArrowheads="1"/>
          </p:cNvSpPr>
          <p:nvPr/>
        </p:nvSpPr>
        <p:spPr bwMode="auto">
          <a:xfrm>
            <a:off x="3429000" y="5257800"/>
            <a:ext cx="877888" cy="701675"/>
          </a:xfrm>
          <a:prstGeom prst="rect">
            <a:avLst/>
          </a:prstGeom>
          <a:noFill/>
          <a:ln w="9525">
            <a:noFill/>
            <a:miter lim="800000"/>
            <a:headEnd/>
            <a:tailEnd/>
          </a:ln>
          <a:effectLst/>
        </p:spPr>
        <p:txBody>
          <a:bodyPr wrap="none">
            <a:spAutoFit/>
          </a:bodyPr>
          <a:lstStyle/>
          <a:p>
            <a:pPr algn="ctr"/>
            <a:r>
              <a:rPr lang="en-US" sz="2000">
                <a:latin typeface="Tahoma" pitchFamily="34" charset="0"/>
              </a:rPr>
              <a:t>Mean:</a:t>
            </a:r>
          </a:p>
          <a:p>
            <a:pPr algn="ctr"/>
            <a:r>
              <a:rPr lang="en-US" sz="2000">
                <a:latin typeface="Tahoma" pitchFamily="34" charset="0"/>
              </a:rPr>
              <a:t>21.91</a:t>
            </a:r>
          </a:p>
        </p:txBody>
      </p:sp>
      <p:grpSp>
        <p:nvGrpSpPr>
          <p:cNvPr id="244747" name="Group 11"/>
          <p:cNvGrpSpPr>
            <a:grpSpLocks/>
          </p:cNvGrpSpPr>
          <p:nvPr/>
        </p:nvGrpSpPr>
        <p:grpSpPr bwMode="auto">
          <a:xfrm>
            <a:off x="4510088" y="2955925"/>
            <a:ext cx="4429125" cy="2809875"/>
            <a:chOff x="2841" y="1862"/>
            <a:chExt cx="2790" cy="1770"/>
          </a:xfrm>
        </p:grpSpPr>
        <p:graphicFrame>
          <p:nvGraphicFramePr>
            <p:cNvPr id="244748" name="Object 12"/>
            <p:cNvGraphicFramePr>
              <a:graphicFrameLocks noChangeAspect="1"/>
            </p:cNvGraphicFramePr>
            <p:nvPr/>
          </p:nvGraphicFramePr>
          <p:xfrm>
            <a:off x="2841" y="1862"/>
            <a:ext cx="2790" cy="1770"/>
          </p:xfrm>
          <a:graphic>
            <a:graphicData uri="http://schemas.openxmlformats.org/presentationml/2006/ole">
              <mc:AlternateContent xmlns:mc="http://schemas.openxmlformats.org/markup-compatibility/2006">
                <mc:Choice xmlns:v="urn:schemas-microsoft-com:vml" Requires="v">
                  <p:oleObj name="Chart" r:id="rId3" imgW="5231160" imgH="3318840" progId="Excel.Sheet.8">
                    <p:embed/>
                  </p:oleObj>
                </mc:Choice>
                <mc:Fallback>
                  <p:oleObj name="Chart" r:id="rId3" imgW="5231160" imgH="3318840" progId="Excel.Sheet.8">
                    <p:embed/>
                    <p:pic>
                      <p:nvPicPr>
                        <p:cNvPr id="244748" name="Object 1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841" y="1862"/>
                          <a:ext cx="2790" cy="177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244749" name="Rectangle 13"/>
            <p:cNvSpPr>
              <a:spLocks noChangeArrowheads="1"/>
            </p:cNvSpPr>
            <p:nvPr/>
          </p:nvSpPr>
          <p:spPr bwMode="auto">
            <a:xfrm>
              <a:off x="3230" y="2479"/>
              <a:ext cx="66" cy="744"/>
            </a:xfrm>
            <a:prstGeom prst="rect">
              <a:avLst/>
            </a:prstGeom>
            <a:solidFill>
              <a:srgbClr val="0000FF"/>
            </a:solidFill>
            <a:ln w="9525">
              <a:solidFill>
                <a:schemeClr val="tx1"/>
              </a:solidFill>
              <a:miter lim="800000"/>
              <a:headEnd/>
              <a:tailEnd/>
            </a:ln>
            <a:effectLst/>
          </p:spPr>
          <p:txBody>
            <a:bodyPr anchor="ctr">
              <a:spAutoFit/>
            </a:bodyPr>
            <a:lstStyle/>
            <a:p>
              <a:endParaRPr lang="en-GB"/>
            </a:p>
          </p:txBody>
        </p:sp>
        <p:sp>
          <p:nvSpPr>
            <p:cNvPr id="244750" name="Text Box 14"/>
            <p:cNvSpPr txBox="1">
              <a:spLocks noChangeArrowheads="1"/>
            </p:cNvSpPr>
            <p:nvPr/>
          </p:nvSpPr>
          <p:spPr bwMode="auto">
            <a:xfrm>
              <a:off x="3157" y="3209"/>
              <a:ext cx="2407" cy="154"/>
            </a:xfrm>
            <a:prstGeom prst="rect">
              <a:avLst/>
            </a:prstGeom>
            <a:solidFill>
              <a:schemeClr val="bg1"/>
            </a:solidFill>
            <a:ln w="9525">
              <a:noFill/>
              <a:miter lim="800000"/>
              <a:headEnd/>
              <a:tailEnd/>
            </a:ln>
            <a:effectLst/>
          </p:spPr>
          <p:txBody>
            <a:bodyPr>
              <a:spAutoFit/>
            </a:bodyPr>
            <a:lstStyle/>
            <a:p>
              <a:r>
                <a:rPr lang="en-US" sz="1000">
                  <a:latin typeface="Tahoma" pitchFamily="34" charset="0"/>
                </a:rPr>
                <a:t>15   16   17    18   19   20    21   22   23   24   25    26   27   28</a:t>
              </a:r>
            </a:p>
          </p:txBody>
        </p:sp>
      </p:grpSp>
    </p:spTree>
  </p:cSld>
  <p:clrMapOvr>
    <a:masterClrMapping/>
  </p:clrMapOvr>
  <p:transition spd="med"/>
</p:sld>
</file>

<file path=ppt/slides/slide16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3" name="Footer Placeholder 2"/>
          <p:cNvSpPr>
            <a:spLocks noGrp="1"/>
          </p:cNvSpPr>
          <p:nvPr>
            <p:ph type="ftr" sz="quarter" idx="11"/>
          </p:nvPr>
        </p:nvSpPr>
        <p:spPr/>
        <p:txBody>
          <a:bodyPr/>
          <a:lstStyle/>
          <a:p>
            <a:r>
              <a:rPr lang="en-GB"/>
              <a:t>CH2022</a:t>
            </a:r>
          </a:p>
        </p:txBody>
      </p:sp>
      <p:sp>
        <p:nvSpPr>
          <p:cNvPr id="24" name="Slide Number Placeholder 3"/>
          <p:cNvSpPr>
            <a:spLocks noGrp="1"/>
          </p:cNvSpPr>
          <p:nvPr>
            <p:ph type="sldNum" sz="quarter" idx="12"/>
          </p:nvPr>
        </p:nvSpPr>
        <p:spPr/>
        <p:txBody>
          <a:bodyPr/>
          <a:lstStyle/>
          <a:p>
            <a:fld id="{EDDEAB69-4E7F-4CE7-83C2-A06B57714D86}" type="slidenum">
              <a:rPr lang="en-GB"/>
              <a:pPr/>
              <a:t>161</a:t>
            </a:fld>
            <a:endParaRPr lang="en-GB"/>
          </a:p>
        </p:txBody>
      </p:sp>
      <p:grpSp>
        <p:nvGrpSpPr>
          <p:cNvPr id="246786" name="Group 2"/>
          <p:cNvGrpSpPr>
            <a:grpSpLocks/>
          </p:cNvGrpSpPr>
          <p:nvPr/>
        </p:nvGrpSpPr>
        <p:grpSpPr bwMode="auto">
          <a:xfrm>
            <a:off x="1600200" y="2514600"/>
            <a:ext cx="6824663" cy="3544888"/>
            <a:chOff x="725" y="1353"/>
            <a:chExt cx="4299" cy="2233"/>
          </a:xfrm>
        </p:grpSpPr>
        <p:grpSp>
          <p:nvGrpSpPr>
            <p:cNvPr id="246787" name="Group 3"/>
            <p:cNvGrpSpPr>
              <a:grpSpLocks/>
            </p:cNvGrpSpPr>
            <p:nvPr/>
          </p:nvGrpSpPr>
          <p:grpSpPr bwMode="auto">
            <a:xfrm>
              <a:off x="725" y="1353"/>
              <a:ext cx="4299" cy="2091"/>
              <a:chOff x="725" y="1353"/>
              <a:chExt cx="4299" cy="2091"/>
            </a:xfrm>
          </p:grpSpPr>
          <p:grpSp>
            <p:nvGrpSpPr>
              <p:cNvPr id="246788" name="Group 4"/>
              <p:cNvGrpSpPr>
                <a:grpSpLocks/>
              </p:cNvGrpSpPr>
              <p:nvPr/>
            </p:nvGrpSpPr>
            <p:grpSpPr bwMode="auto">
              <a:xfrm>
                <a:off x="725" y="1353"/>
                <a:ext cx="4299" cy="1473"/>
                <a:chOff x="725" y="1353"/>
                <a:chExt cx="4299" cy="1473"/>
              </a:xfrm>
            </p:grpSpPr>
            <p:graphicFrame>
              <p:nvGraphicFramePr>
                <p:cNvPr id="246789" name="Object 5"/>
                <p:cNvGraphicFramePr>
                  <a:graphicFrameLocks/>
                </p:cNvGraphicFramePr>
                <p:nvPr/>
              </p:nvGraphicFramePr>
              <p:xfrm>
                <a:off x="900" y="1353"/>
                <a:ext cx="4101" cy="1473"/>
              </p:xfrm>
              <a:graphic>
                <a:graphicData uri="http://schemas.openxmlformats.org/presentationml/2006/ole">
                  <mc:AlternateContent xmlns:mc="http://schemas.openxmlformats.org/markup-compatibility/2006">
                    <mc:Choice xmlns:v="urn:schemas-microsoft-com:vml" Requires="v">
                      <p:oleObj r:id="rId3" imgW="2628900" imgH="1423035" progId="">
                        <p:embed/>
                      </p:oleObj>
                    </mc:Choice>
                    <mc:Fallback>
                      <p:oleObj r:id="rId3" imgW="2628900" imgH="1423035" progId="">
                        <p:embed/>
                        <p:pic>
                          <p:nvPicPr>
                            <p:cNvPr id="246789" name="Object 5"/>
                            <p:cNvPicPr>
                              <a:picLocks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00" y="1353"/>
                              <a:ext cx="4101" cy="14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246790" name="Line 6"/>
                <p:cNvSpPr>
                  <a:spLocks noChangeShapeType="1"/>
                </p:cNvSpPr>
                <p:nvPr/>
              </p:nvSpPr>
              <p:spPr bwMode="auto">
                <a:xfrm>
                  <a:off x="725" y="2721"/>
                  <a:ext cx="4299" cy="0"/>
                </a:xfrm>
                <a:prstGeom prst="line">
                  <a:avLst/>
                </a:prstGeom>
                <a:noFill/>
                <a:ln w="12700">
                  <a:solidFill>
                    <a:schemeClr val="tx1"/>
                  </a:solidFill>
                  <a:round/>
                  <a:headEnd/>
                  <a:tailEnd/>
                </a:ln>
                <a:effectLst/>
              </p:spPr>
              <p:txBody>
                <a:bodyPr/>
                <a:lstStyle/>
                <a:p>
                  <a:endParaRPr lang="en-GB"/>
                </a:p>
              </p:txBody>
            </p:sp>
          </p:grpSp>
          <p:grpSp>
            <p:nvGrpSpPr>
              <p:cNvPr id="246791" name="Group 7"/>
              <p:cNvGrpSpPr>
                <a:grpSpLocks/>
              </p:cNvGrpSpPr>
              <p:nvPr/>
            </p:nvGrpSpPr>
            <p:grpSpPr bwMode="auto">
              <a:xfrm>
                <a:off x="2595" y="2604"/>
                <a:ext cx="558" cy="457"/>
                <a:chOff x="2595" y="2604"/>
                <a:chExt cx="558" cy="457"/>
              </a:xfrm>
            </p:grpSpPr>
            <p:sp>
              <p:nvSpPr>
                <p:cNvPr id="246792" name="Line 8"/>
                <p:cNvSpPr>
                  <a:spLocks noChangeShapeType="1"/>
                </p:cNvSpPr>
                <p:nvPr/>
              </p:nvSpPr>
              <p:spPr bwMode="auto">
                <a:xfrm>
                  <a:off x="2856" y="2604"/>
                  <a:ext cx="6" cy="180"/>
                </a:xfrm>
                <a:prstGeom prst="line">
                  <a:avLst/>
                </a:prstGeom>
                <a:noFill/>
                <a:ln w="12700">
                  <a:solidFill>
                    <a:schemeClr val="tx1"/>
                  </a:solidFill>
                  <a:round/>
                  <a:headEnd/>
                  <a:tailEnd/>
                </a:ln>
                <a:effectLst/>
              </p:spPr>
              <p:txBody>
                <a:bodyPr/>
                <a:lstStyle/>
                <a:p>
                  <a:endParaRPr lang="en-GB"/>
                </a:p>
              </p:txBody>
            </p:sp>
            <p:sp>
              <p:nvSpPr>
                <p:cNvPr id="246793" name="Rectangle 9"/>
                <p:cNvSpPr>
                  <a:spLocks noChangeArrowheads="1"/>
                </p:cNvSpPr>
                <p:nvPr/>
              </p:nvSpPr>
              <p:spPr bwMode="auto">
                <a:xfrm>
                  <a:off x="2595" y="2832"/>
                  <a:ext cx="558" cy="229"/>
                </a:xfrm>
                <a:prstGeom prst="rect">
                  <a:avLst/>
                </a:prstGeom>
                <a:noFill/>
                <a:ln w="12700">
                  <a:noFill/>
                  <a:miter lim="800000"/>
                  <a:headEnd/>
                  <a:tailEnd/>
                </a:ln>
                <a:effectLst/>
              </p:spPr>
              <p:txBody>
                <a:bodyPr lIns="90488" tIns="44450" rIns="90488" bIns="44450">
                  <a:spAutoFit/>
                </a:bodyPr>
                <a:lstStyle/>
                <a:p>
                  <a:pPr algn="ctr" eaLnBrk="0" hangingPunct="0">
                    <a:spcBef>
                      <a:spcPct val="50000"/>
                    </a:spcBef>
                  </a:pPr>
                  <a:r>
                    <a:rPr lang="en-US">
                      <a:latin typeface="Arial" charset="0"/>
                    </a:rPr>
                    <a:t>Mean</a:t>
                  </a:r>
                </a:p>
              </p:txBody>
            </p:sp>
          </p:grpSp>
          <p:sp>
            <p:nvSpPr>
              <p:cNvPr id="246794" name="Line 10"/>
              <p:cNvSpPr>
                <a:spLocks noChangeShapeType="1"/>
              </p:cNvSpPr>
              <p:nvPr/>
            </p:nvSpPr>
            <p:spPr bwMode="auto">
              <a:xfrm>
                <a:off x="1992" y="2160"/>
                <a:ext cx="0" cy="936"/>
              </a:xfrm>
              <a:prstGeom prst="line">
                <a:avLst/>
              </a:prstGeom>
              <a:noFill/>
              <a:ln w="12700">
                <a:solidFill>
                  <a:schemeClr val="tx1"/>
                </a:solidFill>
                <a:round/>
                <a:headEnd/>
                <a:tailEnd/>
              </a:ln>
              <a:effectLst/>
            </p:spPr>
            <p:txBody>
              <a:bodyPr/>
              <a:lstStyle/>
              <a:p>
                <a:endParaRPr lang="en-GB"/>
              </a:p>
            </p:txBody>
          </p:sp>
          <p:sp>
            <p:nvSpPr>
              <p:cNvPr id="246795" name="Line 11"/>
              <p:cNvSpPr>
                <a:spLocks noChangeShapeType="1"/>
              </p:cNvSpPr>
              <p:nvPr/>
            </p:nvSpPr>
            <p:spPr bwMode="auto">
              <a:xfrm>
                <a:off x="3720" y="2124"/>
                <a:ext cx="0" cy="936"/>
              </a:xfrm>
              <a:prstGeom prst="line">
                <a:avLst/>
              </a:prstGeom>
              <a:noFill/>
              <a:ln w="12700">
                <a:solidFill>
                  <a:schemeClr val="tx1"/>
                </a:solidFill>
                <a:round/>
                <a:headEnd/>
                <a:tailEnd/>
              </a:ln>
              <a:effectLst/>
            </p:spPr>
            <p:txBody>
              <a:bodyPr/>
              <a:lstStyle/>
              <a:p>
                <a:endParaRPr lang="en-GB"/>
              </a:p>
            </p:txBody>
          </p:sp>
          <p:sp>
            <p:nvSpPr>
              <p:cNvPr id="246796" name="Line 12"/>
              <p:cNvSpPr>
                <a:spLocks noChangeShapeType="1"/>
              </p:cNvSpPr>
              <p:nvPr/>
            </p:nvSpPr>
            <p:spPr bwMode="auto">
              <a:xfrm>
                <a:off x="4284" y="2508"/>
                <a:ext cx="0" cy="936"/>
              </a:xfrm>
              <a:prstGeom prst="line">
                <a:avLst/>
              </a:prstGeom>
              <a:noFill/>
              <a:ln w="12700">
                <a:solidFill>
                  <a:schemeClr val="tx1"/>
                </a:solidFill>
                <a:round/>
                <a:headEnd/>
                <a:tailEnd/>
              </a:ln>
              <a:effectLst/>
            </p:spPr>
            <p:txBody>
              <a:bodyPr/>
              <a:lstStyle/>
              <a:p>
                <a:endParaRPr lang="en-GB"/>
              </a:p>
            </p:txBody>
          </p:sp>
          <p:sp>
            <p:nvSpPr>
              <p:cNvPr id="246797" name="Line 13"/>
              <p:cNvSpPr>
                <a:spLocks noChangeShapeType="1"/>
              </p:cNvSpPr>
              <p:nvPr/>
            </p:nvSpPr>
            <p:spPr bwMode="auto">
              <a:xfrm>
                <a:off x="1488" y="2508"/>
                <a:ext cx="0" cy="936"/>
              </a:xfrm>
              <a:prstGeom prst="line">
                <a:avLst/>
              </a:prstGeom>
              <a:noFill/>
              <a:ln w="12700">
                <a:solidFill>
                  <a:schemeClr val="tx1"/>
                </a:solidFill>
                <a:round/>
                <a:headEnd/>
                <a:tailEnd/>
              </a:ln>
              <a:effectLst/>
            </p:spPr>
            <p:txBody>
              <a:bodyPr/>
              <a:lstStyle/>
              <a:p>
                <a:endParaRPr lang="en-GB"/>
              </a:p>
            </p:txBody>
          </p:sp>
          <p:sp>
            <p:nvSpPr>
              <p:cNvPr id="246798" name="Line 14"/>
              <p:cNvSpPr>
                <a:spLocks noChangeShapeType="1"/>
              </p:cNvSpPr>
              <p:nvPr/>
            </p:nvSpPr>
            <p:spPr bwMode="auto">
              <a:xfrm>
                <a:off x="1992" y="3048"/>
                <a:ext cx="1740" cy="0"/>
              </a:xfrm>
              <a:prstGeom prst="line">
                <a:avLst/>
              </a:prstGeom>
              <a:noFill/>
              <a:ln w="12700">
                <a:solidFill>
                  <a:schemeClr val="tx1"/>
                </a:solidFill>
                <a:round/>
                <a:headEnd type="triangle" w="med" len="med"/>
                <a:tailEnd type="triangle" w="med" len="med"/>
              </a:ln>
              <a:effectLst/>
            </p:spPr>
            <p:txBody>
              <a:bodyPr/>
              <a:lstStyle/>
              <a:p>
                <a:endParaRPr lang="en-GB"/>
              </a:p>
            </p:txBody>
          </p:sp>
          <p:sp>
            <p:nvSpPr>
              <p:cNvPr id="246799" name="Line 15"/>
              <p:cNvSpPr>
                <a:spLocks noChangeShapeType="1"/>
              </p:cNvSpPr>
              <p:nvPr/>
            </p:nvSpPr>
            <p:spPr bwMode="auto">
              <a:xfrm>
                <a:off x="1470" y="3360"/>
                <a:ext cx="2784" cy="0"/>
              </a:xfrm>
              <a:prstGeom prst="line">
                <a:avLst/>
              </a:prstGeom>
              <a:noFill/>
              <a:ln w="12700">
                <a:solidFill>
                  <a:schemeClr val="tx1"/>
                </a:solidFill>
                <a:round/>
                <a:headEnd type="triangle" w="med" len="med"/>
                <a:tailEnd type="triangle" w="med" len="med"/>
              </a:ln>
              <a:effectLst/>
            </p:spPr>
            <p:txBody>
              <a:bodyPr/>
              <a:lstStyle/>
              <a:p>
                <a:endParaRPr lang="en-GB"/>
              </a:p>
            </p:txBody>
          </p:sp>
        </p:grpSp>
        <p:sp>
          <p:nvSpPr>
            <p:cNvPr id="246800" name="Rectangle 16"/>
            <p:cNvSpPr>
              <a:spLocks noChangeArrowheads="1"/>
            </p:cNvSpPr>
            <p:nvPr/>
          </p:nvSpPr>
          <p:spPr bwMode="auto">
            <a:xfrm>
              <a:off x="1467" y="2736"/>
              <a:ext cx="352" cy="229"/>
            </a:xfrm>
            <a:prstGeom prst="rect">
              <a:avLst/>
            </a:prstGeom>
            <a:noFill/>
            <a:ln w="12700">
              <a:noFill/>
              <a:miter lim="800000"/>
              <a:headEnd/>
              <a:tailEnd/>
            </a:ln>
            <a:effectLst/>
          </p:spPr>
          <p:txBody>
            <a:bodyPr wrap="none" lIns="90488" tIns="44450" rIns="90488" bIns="44450">
              <a:spAutoFit/>
            </a:bodyPr>
            <a:lstStyle/>
            <a:p>
              <a:pPr eaLnBrk="0" hangingPunct="0"/>
              <a:r>
                <a:rPr lang="en-US">
                  <a:latin typeface="Symbol" pitchFamily="18" charset="2"/>
                </a:rPr>
                <a:t>-3s</a:t>
              </a:r>
            </a:p>
          </p:txBody>
        </p:sp>
        <p:sp>
          <p:nvSpPr>
            <p:cNvPr id="246801" name="Rectangle 17"/>
            <p:cNvSpPr>
              <a:spLocks noChangeArrowheads="1"/>
            </p:cNvSpPr>
            <p:nvPr/>
          </p:nvSpPr>
          <p:spPr bwMode="auto">
            <a:xfrm>
              <a:off x="1959" y="2736"/>
              <a:ext cx="352" cy="229"/>
            </a:xfrm>
            <a:prstGeom prst="rect">
              <a:avLst/>
            </a:prstGeom>
            <a:noFill/>
            <a:ln w="12700">
              <a:noFill/>
              <a:miter lim="800000"/>
              <a:headEnd/>
              <a:tailEnd/>
            </a:ln>
            <a:effectLst/>
          </p:spPr>
          <p:txBody>
            <a:bodyPr wrap="none" lIns="90488" tIns="44450" rIns="90488" bIns="44450">
              <a:spAutoFit/>
            </a:bodyPr>
            <a:lstStyle/>
            <a:p>
              <a:pPr eaLnBrk="0" hangingPunct="0"/>
              <a:r>
                <a:rPr lang="en-US">
                  <a:latin typeface="Symbol" pitchFamily="18" charset="2"/>
                </a:rPr>
                <a:t>-2s</a:t>
              </a:r>
            </a:p>
          </p:txBody>
        </p:sp>
        <p:sp>
          <p:nvSpPr>
            <p:cNvPr id="246802" name="Rectangle 18"/>
            <p:cNvSpPr>
              <a:spLocks noChangeArrowheads="1"/>
            </p:cNvSpPr>
            <p:nvPr/>
          </p:nvSpPr>
          <p:spPr bwMode="auto">
            <a:xfrm>
              <a:off x="3698" y="2736"/>
              <a:ext cx="352" cy="229"/>
            </a:xfrm>
            <a:prstGeom prst="rect">
              <a:avLst/>
            </a:prstGeom>
            <a:noFill/>
            <a:ln w="12700">
              <a:noFill/>
              <a:miter lim="800000"/>
              <a:headEnd/>
              <a:tailEnd/>
            </a:ln>
            <a:effectLst/>
          </p:spPr>
          <p:txBody>
            <a:bodyPr wrap="none" lIns="90488" tIns="44450" rIns="90488" bIns="44450">
              <a:spAutoFit/>
            </a:bodyPr>
            <a:lstStyle/>
            <a:p>
              <a:pPr eaLnBrk="0" hangingPunct="0"/>
              <a:r>
                <a:rPr lang="en-US">
                  <a:latin typeface="Symbol" pitchFamily="18" charset="2"/>
                </a:rPr>
                <a:t>+2s</a:t>
              </a:r>
            </a:p>
          </p:txBody>
        </p:sp>
        <p:sp>
          <p:nvSpPr>
            <p:cNvPr id="246803" name="Rectangle 19"/>
            <p:cNvSpPr>
              <a:spLocks noChangeArrowheads="1"/>
            </p:cNvSpPr>
            <p:nvPr/>
          </p:nvSpPr>
          <p:spPr bwMode="auto">
            <a:xfrm>
              <a:off x="4250" y="2736"/>
              <a:ext cx="352" cy="229"/>
            </a:xfrm>
            <a:prstGeom prst="rect">
              <a:avLst/>
            </a:prstGeom>
            <a:noFill/>
            <a:ln w="12700">
              <a:noFill/>
              <a:miter lim="800000"/>
              <a:headEnd/>
              <a:tailEnd/>
            </a:ln>
            <a:effectLst/>
          </p:spPr>
          <p:txBody>
            <a:bodyPr wrap="none" lIns="90488" tIns="44450" rIns="90488" bIns="44450">
              <a:spAutoFit/>
            </a:bodyPr>
            <a:lstStyle/>
            <a:p>
              <a:pPr eaLnBrk="0" hangingPunct="0"/>
              <a:r>
                <a:rPr lang="en-US">
                  <a:latin typeface="Symbol" pitchFamily="18" charset="2"/>
                </a:rPr>
                <a:t>+3s</a:t>
              </a:r>
            </a:p>
          </p:txBody>
        </p:sp>
        <p:sp>
          <p:nvSpPr>
            <p:cNvPr id="246804" name="Rectangle 20"/>
            <p:cNvSpPr>
              <a:spLocks noChangeArrowheads="1"/>
            </p:cNvSpPr>
            <p:nvPr/>
          </p:nvSpPr>
          <p:spPr bwMode="auto">
            <a:xfrm>
              <a:off x="2613" y="3045"/>
              <a:ext cx="522" cy="229"/>
            </a:xfrm>
            <a:prstGeom prst="rect">
              <a:avLst/>
            </a:prstGeom>
            <a:noFill/>
            <a:ln w="12700">
              <a:noFill/>
              <a:miter lim="800000"/>
              <a:headEnd/>
              <a:tailEnd/>
            </a:ln>
            <a:effectLst/>
          </p:spPr>
          <p:txBody>
            <a:bodyPr wrap="none" lIns="90488" tIns="44450" rIns="90488" bIns="44450">
              <a:spAutoFit/>
            </a:bodyPr>
            <a:lstStyle/>
            <a:p>
              <a:pPr eaLnBrk="0" hangingPunct="0"/>
              <a:r>
                <a:rPr lang="en-US">
                  <a:latin typeface="Arial" charset="0"/>
                </a:rPr>
                <a:t>95.5%</a:t>
              </a:r>
            </a:p>
          </p:txBody>
        </p:sp>
        <p:sp>
          <p:nvSpPr>
            <p:cNvPr id="246805" name="Rectangle 21"/>
            <p:cNvSpPr>
              <a:spLocks noChangeArrowheads="1"/>
            </p:cNvSpPr>
            <p:nvPr/>
          </p:nvSpPr>
          <p:spPr bwMode="auto">
            <a:xfrm>
              <a:off x="2613" y="3357"/>
              <a:ext cx="522" cy="229"/>
            </a:xfrm>
            <a:prstGeom prst="rect">
              <a:avLst/>
            </a:prstGeom>
            <a:noFill/>
            <a:ln w="12700">
              <a:noFill/>
              <a:miter lim="800000"/>
              <a:headEnd/>
              <a:tailEnd/>
            </a:ln>
            <a:effectLst/>
          </p:spPr>
          <p:txBody>
            <a:bodyPr wrap="none" lIns="90488" tIns="44450" rIns="90488" bIns="44450">
              <a:spAutoFit/>
            </a:bodyPr>
            <a:lstStyle/>
            <a:p>
              <a:pPr eaLnBrk="0" hangingPunct="0"/>
              <a:r>
                <a:rPr lang="en-US">
                  <a:latin typeface="Arial" charset="0"/>
                </a:rPr>
                <a:t>99.7%</a:t>
              </a:r>
            </a:p>
          </p:txBody>
        </p:sp>
      </p:grpSp>
      <p:sp>
        <p:nvSpPr>
          <p:cNvPr id="246806" name="Text Box 22"/>
          <p:cNvSpPr txBox="1">
            <a:spLocks noChangeArrowheads="1"/>
          </p:cNvSpPr>
          <p:nvPr/>
        </p:nvSpPr>
        <p:spPr bwMode="auto">
          <a:xfrm>
            <a:off x="762000" y="685800"/>
            <a:ext cx="8382000" cy="1311275"/>
          </a:xfrm>
          <a:prstGeom prst="rect">
            <a:avLst/>
          </a:prstGeom>
          <a:noFill/>
          <a:ln w="9525">
            <a:noFill/>
            <a:miter lim="800000"/>
            <a:headEnd/>
            <a:tailEnd/>
          </a:ln>
          <a:effectLst/>
        </p:spPr>
        <p:txBody>
          <a:bodyPr>
            <a:spAutoFit/>
          </a:bodyPr>
          <a:lstStyle/>
          <a:p>
            <a:pPr algn="ctr">
              <a:spcBef>
                <a:spcPct val="50000"/>
              </a:spcBef>
            </a:pPr>
            <a:r>
              <a:rPr lang="en-US" sz="3200" b="1">
                <a:latin typeface="Arial" charset="0"/>
              </a:rPr>
              <a:t>The role of Central tendency </a:t>
            </a:r>
          </a:p>
          <a:p>
            <a:pPr algn="ctr">
              <a:spcBef>
                <a:spcPct val="50000"/>
              </a:spcBef>
            </a:pPr>
            <a:r>
              <a:rPr lang="en-US" sz="3200" b="1">
                <a:latin typeface="Arial" charset="0"/>
              </a:rPr>
              <a:t>and Deviation</a:t>
            </a:r>
          </a:p>
        </p:txBody>
      </p:sp>
    </p:spTree>
  </p:cSld>
  <p:clrMapOvr>
    <a:masterClrMapping/>
  </p:clrMapOvr>
  <p:transition spd="med" advTm="40000"/>
</p:sld>
</file>

<file path=ppt/slides/slide16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Footer Placeholder 4"/>
          <p:cNvSpPr>
            <a:spLocks noGrp="1"/>
          </p:cNvSpPr>
          <p:nvPr>
            <p:ph type="ftr" sz="quarter" idx="11"/>
          </p:nvPr>
        </p:nvSpPr>
        <p:spPr/>
        <p:txBody>
          <a:bodyPr/>
          <a:lstStyle/>
          <a:p>
            <a:r>
              <a:rPr lang="en-GB"/>
              <a:t>CH2022</a:t>
            </a:r>
          </a:p>
        </p:txBody>
      </p:sp>
      <p:sp>
        <p:nvSpPr>
          <p:cNvPr id="5" name="Slide Number Placeholder 5"/>
          <p:cNvSpPr>
            <a:spLocks noGrp="1"/>
          </p:cNvSpPr>
          <p:nvPr>
            <p:ph type="sldNum" sz="quarter" idx="12"/>
          </p:nvPr>
        </p:nvSpPr>
        <p:spPr/>
        <p:txBody>
          <a:bodyPr/>
          <a:lstStyle/>
          <a:p>
            <a:fld id="{42D815A7-D5CE-48FC-88BB-C398B27570C5}" type="slidenum">
              <a:rPr lang="en-GB"/>
              <a:pPr/>
              <a:t>162</a:t>
            </a:fld>
            <a:endParaRPr lang="en-GB"/>
          </a:p>
        </p:txBody>
      </p:sp>
      <p:sp>
        <p:nvSpPr>
          <p:cNvPr id="247810" name="Rectangle 2"/>
          <p:cNvSpPr>
            <a:spLocks noGrp="1" noChangeArrowheads="1"/>
          </p:cNvSpPr>
          <p:nvPr>
            <p:ph type="title"/>
          </p:nvPr>
        </p:nvSpPr>
        <p:spPr/>
        <p:txBody>
          <a:bodyPr/>
          <a:lstStyle/>
          <a:p>
            <a:r>
              <a:rPr lang="en-US" b="1">
                <a:cs typeface="Times New Roman" pitchFamily="18" charset="0"/>
              </a:rPr>
              <a:t>Measures of Central Tendency</a:t>
            </a:r>
          </a:p>
        </p:txBody>
      </p:sp>
      <p:sp>
        <p:nvSpPr>
          <p:cNvPr id="247811" name="Rectangle 3"/>
          <p:cNvSpPr>
            <a:spLocks noGrp="1" noChangeArrowheads="1"/>
          </p:cNvSpPr>
          <p:nvPr>
            <p:ph type="body" idx="1"/>
          </p:nvPr>
        </p:nvSpPr>
        <p:spPr/>
        <p:txBody>
          <a:bodyPr/>
          <a:lstStyle/>
          <a:p>
            <a:pPr>
              <a:lnSpc>
                <a:spcPct val="90000"/>
              </a:lnSpc>
            </a:pPr>
            <a:r>
              <a:rPr lang="en-US" sz="2500" b="1"/>
              <a:t>Mean</a:t>
            </a:r>
            <a:r>
              <a:rPr lang="en-US" sz="2500"/>
              <a:t>: Average – sum all values in distribution and divide by number of cases</a:t>
            </a:r>
          </a:p>
          <a:p>
            <a:pPr>
              <a:lnSpc>
                <a:spcPct val="90000"/>
              </a:lnSpc>
            </a:pPr>
            <a:r>
              <a:rPr lang="en-US" sz="2500" b="1"/>
              <a:t>Median</a:t>
            </a:r>
            <a:r>
              <a:rPr lang="en-US" sz="2500"/>
              <a:t>: Midpoint of a distribution; 50% of observations above &amp; 50% below. Stable even in presence of extreme scores</a:t>
            </a:r>
          </a:p>
          <a:p>
            <a:pPr>
              <a:lnSpc>
                <a:spcPct val="90000"/>
              </a:lnSpc>
            </a:pPr>
            <a:r>
              <a:rPr lang="en-US" sz="2500" b="1"/>
              <a:t>Mode</a:t>
            </a:r>
            <a:r>
              <a:rPr lang="en-US" sz="2500"/>
              <a:t>: Largest number of cases; may be bimodal</a:t>
            </a:r>
            <a:endParaRPr lang="en-US" sz="2500" b="1"/>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47810"/>
                                        </p:tgtEl>
                                        <p:attrNameLst>
                                          <p:attrName>style.visibility</p:attrName>
                                        </p:attrNameLst>
                                      </p:cBhvr>
                                      <p:to>
                                        <p:strVal val="visible"/>
                                      </p:to>
                                    </p:set>
                                    <p:animEffect transition="in" filter="fade">
                                      <p:cBhvr>
                                        <p:cTn id="7" dur="2000"/>
                                        <p:tgtEl>
                                          <p:spTgt spid="24781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47811"/>
                                        </p:tgtEl>
                                        <p:attrNameLst>
                                          <p:attrName>style.visibility</p:attrName>
                                        </p:attrNameLst>
                                      </p:cBhvr>
                                      <p:to>
                                        <p:strVal val="visible"/>
                                      </p:to>
                                    </p:set>
                                    <p:animEffect transition="in" filter="fade">
                                      <p:cBhvr>
                                        <p:cTn id="10" dur="2000"/>
                                        <p:tgtEl>
                                          <p:spTgt spid="2478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7810" grpId="0"/>
      <p:bldP spid="247811" grpId="0"/>
    </p:bldLst>
  </p:timing>
</p:sld>
</file>

<file path=ppt/slides/slide16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Footer Placeholder 4"/>
          <p:cNvSpPr>
            <a:spLocks noGrp="1"/>
          </p:cNvSpPr>
          <p:nvPr>
            <p:ph type="ftr" sz="quarter" idx="11"/>
          </p:nvPr>
        </p:nvSpPr>
        <p:spPr/>
        <p:txBody>
          <a:bodyPr/>
          <a:lstStyle/>
          <a:p>
            <a:r>
              <a:rPr lang="en-GB"/>
              <a:t>CH2022</a:t>
            </a:r>
          </a:p>
        </p:txBody>
      </p:sp>
      <p:sp>
        <p:nvSpPr>
          <p:cNvPr id="5" name="Slide Number Placeholder 5"/>
          <p:cNvSpPr>
            <a:spLocks noGrp="1"/>
          </p:cNvSpPr>
          <p:nvPr>
            <p:ph type="sldNum" sz="quarter" idx="12"/>
          </p:nvPr>
        </p:nvSpPr>
        <p:spPr/>
        <p:txBody>
          <a:bodyPr/>
          <a:lstStyle/>
          <a:p>
            <a:fld id="{AA69B86D-1DB4-4C42-8FF8-C39B4838337C}" type="slidenum">
              <a:rPr lang="en-GB"/>
              <a:pPr/>
              <a:t>163</a:t>
            </a:fld>
            <a:endParaRPr lang="en-GB"/>
          </a:p>
        </p:txBody>
      </p:sp>
      <p:sp>
        <p:nvSpPr>
          <p:cNvPr id="249858" name="Rectangle 2"/>
          <p:cNvSpPr>
            <a:spLocks noGrp="1" noChangeArrowheads="1"/>
          </p:cNvSpPr>
          <p:nvPr>
            <p:ph type="title"/>
          </p:nvPr>
        </p:nvSpPr>
        <p:spPr/>
        <p:txBody>
          <a:bodyPr/>
          <a:lstStyle/>
          <a:p>
            <a:r>
              <a:rPr lang="en-US"/>
              <a:t>Measures of Dispersion</a:t>
            </a:r>
          </a:p>
        </p:txBody>
      </p:sp>
      <p:sp>
        <p:nvSpPr>
          <p:cNvPr id="249859" name="Rectangle 3"/>
          <p:cNvSpPr>
            <a:spLocks noGrp="1" noChangeArrowheads="1"/>
          </p:cNvSpPr>
          <p:nvPr>
            <p:ph type="body" idx="1"/>
          </p:nvPr>
        </p:nvSpPr>
        <p:spPr/>
        <p:txBody>
          <a:bodyPr/>
          <a:lstStyle/>
          <a:p>
            <a:pPr>
              <a:lnSpc>
                <a:spcPct val="90000"/>
              </a:lnSpc>
            </a:pPr>
            <a:r>
              <a:rPr lang="en-US"/>
              <a:t>Standard deviation</a:t>
            </a:r>
          </a:p>
          <a:p>
            <a:pPr>
              <a:lnSpc>
                <a:spcPct val="90000"/>
              </a:lnSpc>
            </a:pPr>
            <a:r>
              <a:rPr lang="en-US"/>
              <a:t>Variance</a:t>
            </a:r>
          </a:p>
          <a:p>
            <a:pPr>
              <a:lnSpc>
                <a:spcPct val="90000"/>
              </a:lnSpc>
            </a:pPr>
            <a:r>
              <a:rPr lang="en-US"/>
              <a:t>Range</a:t>
            </a:r>
          </a:p>
          <a:p>
            <a:pPr>
              <a:lnSpc>
                <a:spcPct val="90000"/>
              </a:lnSpc>
            </a:pPr>
            <a:r>
              <a:rPr lang="en-US"/>
              <a:t>Whereas measures of central tendency show what the “centre” of the data looks like, measures  of dispersion show what the data looks like on the whole.  They describe the “spread” of data.  </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49858"/>
                                        </p:tgtEl>
                                        <p:attrNameLst>
                                          <p:attrName>style.visibility</p:attrName>
                                        </p:attrNameLst>
                                      </p:cBhvr>
                                      <p:to>
                                        <p:strVal val="visible"/>
                                      </p:to>
                                    </p:set>
                                    <p:animEffect transition="in" filter="fade">
                                      <p:cBhvr>
                                        <p:cTn id="7" dur="2000"/>
                                        <p:tgtEl>
                                          <p:spTgt spid="24985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49859"/>
                                        </p:tgtEl>
                                        <p:attrNameLst>
                                          <p:attrName>style.visibility</p:attrName>
                                        </p:attrNameLst>
                                      </p:cBhvr>
                                      <p:to>
                                        <p:strVal val="visible"/>
                                      </p:to>
                                    </p:set>
                                    <p:animEffect transition="in" filter="fade">
                                      <p:cBhvr>
                                        <p:cTn id="10" dur="2000"/>
                                        <p:tgtEl>
                                          <p:spTgt spid="24985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9858" grpId="0"/>
      <p:bldP spid="249859" grpId="0"/>
    </p:bldLst>
  </p:timing>
</p:sld>
</file>

<file path=ppt/slides/slide16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Footer Placeholder 4"/>
          <p:cNvSpPr>
            <a:spLocks noGrp="1"/>
          </p:cNvSpPr>
          <p:nvPr>
            <p:ph type="ftr" sz="quarter" idx="11"/>
          </p:nvPr>
        </p:nvSpPr>
        <p:spPr/>
        <p:txBody>
          <a:bodyPr/>
          <a:lstStyle/>
          <a:p>
            <a:r>
              <a:rPr lang="en-GB"/>
              <a:t>CH2022</a:t>
            </a:r>
          </a:p>
        </p:txBody>
      </p:sp>
      <p:sp>
        <p:nvSpPr>
          <p:cNvPr id="5" name="Slide Number Placeholder 5"/>
          <p:cNvSpPr>
            <a:spLocks noGrp="1"/>
          </p:cNvSpPr>
          <p:nvPr>
            <p:ph type="sldNum" sz="quarter" idx="12"/>
          </p:nvPr>
        </p:nvSpPr>
        <p:spPr/>
        <p:txBody>
          <a:bodyPr/>
          <a:lstStyle/>
          <a:p>
            <a:fld id="{7811CE80-F8C7-4ECB-AE79-631A4D5918C4}" type="slidenum">
              <a:rPr lang="en-GB"/>
              <a:pPr/>
              <a:t>164</a:t>
            </a:fld>
            <a:endParaRPr lang="en-GB"/>
          </a:p>
        </p:txBody>
      </p:sp>
      <p:sp>
        <p:nvSpPr>
          <p:cNvPr id="251906" name="Rectangle 2"/>
          <p:cNvSpPr>
            <a:spLocks noGrp="1" noChangeArrowheads="1"/>
          </p:cNvSpPr>
          <p:nvPr>
            <p:ph type="title"/>
          </p:nvPr>
        </p:nvSpPr>
        <p:spPr/>
        <p:txBody>
          <a:bodyPr/>
          <a:lstStyle/>
          <a:p>
            <a:r>
              <a:rPr lang="en-US"/>
              <a:t>Measures of Dispersion</a:t>
            </a:r>
          </a:p>
        </p:txBody>
      </p:sp>
      <p:sp>
        <p:nvSpPr>
          <p:cNvPr id="251907" name="Rectangle 3"/>
          <p:cNvSpPr>
            <a:spLocks noGrp="1" noChangeArrowheads="1"/>
          </p:cNvSpPr>
          <p:nvPr>
            <p:ph type="body" idx="1"/>
          </p:nvPr>
        </p:nvSpPr>
        <p:spPr/>
        <p:txBody>
          <a:bodyPr/>
          <a:lstStyle/>
          <a:p>
            <a:r>
              <a:rPr lang="en-US" sz="2500"/>
              <a:t>Standard deviation is the average distance between the case values and the mean.</a:t>
            </a:r>
          </a:p>
          <a:p>
            <a:r>
              <a:rPr lang="en-US" sz="2500"/>
              <a:t>A large standard deviation indicates that there is a wide range.  A small SD indicates a small range.</a:t>
            </a:r>
          </a:p>
          <a:p>
            <a:r>
              <a:rPr lang="en-US" sz="2500"/>
              <a:t>To calculate the standard deviation, you can take the differences between individual case values and the mean, then square those differences. Then, take the square root of the SUM of the squared differences divided by N.</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51906"/>
                                        </p:tgtEl>
                                        <p:attrNameLst>
                                          <p:attrName>style.visibility</p:attrName>
                                        </p:attrNameLst>
                                      </p:cBhvr>
                                      <p:to>
                                        <p:strVal val="visible"/>
                                      </p:to>
                                    </p:set>
                                    <p:animEffect transition="in" filter="fade">
                                      <p:cBhvr>
                                        <p:cTn id="7" dur="2000"/>
                                        <p:tgtEl>
                                          <p:spTgt spid="25190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51907"/>
                                        </p:tgtEl>
                                        <p:attrNameLst>
                                          <p:attrName>style.visibility</p:attrName>
                                        </p:attrNameLst>
                                      </p:cBhvr>
                                      <p:to>
                                        <p:strVal val="visible"/>
                                      </p:to>
                                    </p:set>
                                    <p:animEffect transition="in" filter="fade">
                                      <p:cBhvr>
                                        <p:cTn id="10" dur="2000"/>
                                        <p:tgtEl>
                                          <p:spTgt spid="25190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1906" grpId="0"/>
      <p:bldP spid="251907" grpId="0"/>
    </p:bldLst>
  </p:timing>
</p:sld>
</file>

<file path=ppt/slides/slide16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8" name="Footer Placeholder 2"/>
          <p:cNvSpPr>
            <a:spLocks noGrp="1"/>
          </p:cNvSpPr>
          <p:nvPr>
            <p:ph type="ftr" sz="quarter" idx="11"/>
          </p:nvPr>
        </p:nvSpPr>
        <p:spPr/>
        <p:txBody>
          <a:bodyPr/>
          <a:lstStyle/>
          <a:p>
            <a:r>
              <a:rPr lang="en-GB"/>
              <a:t>CH2022</a:t>
            </a:r>
          </a:p>
        </p:txBody>
      </p:sp>
      <p:sp>
        <p:nvSpPr>
          <p:cNvPr id="49" name="Slide Number Placeholder 3"/>
          <p:cNvSpPr>
            <a:spLocks noGrp="1"/>
          </p:cNvSpPr>
          <p:nvPr>
            <p:ph type="sldNum" sz="quarter" idx="12"/>
          </p:nvPr>
        </p:nvSpPr>
        <p:spPr/>
        <p:txBody>
          <a:bodyPr/>
          <a:lstStyle/>
          <a:p>
            <a:fld id="{5A6CA694-4857-425A-855E-6B5DD9829716}" type="slidenum">
              <a:rPr lang="en-GB"/>
              <a:pPr/>
              <a:t>165</a:t>
            </a:fld>
            <a:endParaRPr lang="en-GB"/>
          </a:p>
        </p:txBody>
      </p:sp>
      <p:graphicFrame>
        <p:nvGraphicFramePr>
          <p:cNvPr id="253954" name="Object 2"/>
          <p:cNvGraphicFramePr>
            <a:graphicFrameLocks noChangeAspect="1"/>
          </p:cNvGraphicFramePr>
          <p:nvPr/>
        </p:nvGraphicFramePr>
        <p:xfrm>
          <a:off x="152400" y="228600"/>
          <a:ext cx="8839200" cy="904875"/>
        </p:xfrm>
        <a:graphic>
          <a:graphicData uri="http://schemas.openxmlformats.org/presentationml/2006/ole">
            <mc:AlternateContent xmlns:mc="http://schemas.openxmlformats.org/markup-compatibility/2006">
              <mc:Choice xmlns:v="urn:schemas-microsoft-com:vml" Requires="v">
                <p:oleObj name="Bitmap Image" r:id="rId3" imgW="6620799" imgH="905001" progId="PBrush">
                  <p:embed/>
                </p:oleObj>
              </mc:Choice>
              <mc:Fallback>
                <p:oleObj name="Bitmap Image" r:id="rId3" imgW="6620799" imgH="905001" progId="PBrush">
                  <p:embed/>
                  <p:pic>
                    <p:nvPicPr>
                      <p:cNvPr id="253954" name="Object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2400" y="228600"/>
                        <a:ext cx="8839200" cy="904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253955" name="Rectangle 3"/>
          <p:cNvSpPr>
            <a:spLocks noChangeArrowheads="1"/>
          </p:cNvSpPr>
          <p:nvPr/>
        </p:nvSpPr>
        <p:spPr bwMode="auto">
          <a:xfrm>
            <a:off x="976313" y="212725"/>
            <a:ext cx="5237162" cy="701675"/>
          </a:xfrm>
          <a:prstGeom prst="rect">
            <a:avLst/>
          </a:prstGeom>
          <a:noFill/>
          <a:ln w="9525">
            <a:noFill/>
            <a:miter lim="800000"/>
            <a:headEnd/>
            <a:tailEnd/>
          </a:ln>
          <a:effectLst/>
        </p:spPr>
        <p:txBody>
          <a:bodyPr wrap="none">
            <a:spAutoFit/>
          </a:bodyPr>
          <a:lstStyle/>
          <a:p>
            <a:r>
              <a:rPr lang="en-US" sz="4000">
                <a:latin typeface="Tahoma" pitchFamily="34" charset="0"/>
              </a:rPr>
              <a:t>Measures of Variability</a:t>
            </a:r>
          </a:p>
        </p:txBody>
      </p:sp>
      <p:sp>
        <p:nvSpPr>
          <p:cNvPr id="253956" name="Rectangle 4"/>
          <p:cNvSpPr>
            <a:spLocks noChangeArrowheads="1"/>
          </p:cNvSpPr>
          <p:nvPr/>
        </p:nvSpPr>
        <p:spPr bwMode="auto">
          <a:xfrm>
            <a:off x="914400" y="1295400"/>
            <a:ext cx="6737350" cy="396875"/>
          </a:xfrm>
          <a:prstGeom prst="rect">
            <a:avLst/>
          </a:prstGeom>
          <a:noFill/>
          <a:ln w="9525">
            <a:noFill/>
            <a:miter lim="800000"/>
            <a:headEnd/>
            <a:tailEnd/>
          </a:ln>
          <a:effectLst/>
        </p:spPr>
        <p:txBody>
          <a:bodyPr wrap="none">
            <a:spAutoFit/>
          </a:bodyPr>
          <a:lstStyle/>
          <a:p>
            <a:r>
              <a:rPr lang="en-US" sz="2000">
                <a:solidFill>
                  <a:srgbClr val="F62502"/>
                </a:solidFill>
                <a:latin typeface="Tahoma" pitchFamily="34" charset="0"/>
              </a:rPr>
              <a:t>Range:</a:t>
            </a:r>
            <a:r>
              <a:rPr lang="en-US" sz="2000">
                <a:latin typeface="Tahoma" pitchFamily="34" charset="0"/>
              </a:rPr>
              <a:t> “Difference between the highest and lowest score”</a:t>
            </a:r>
          </a:p>
        </p:txBody>
      </p:sp>
      <p:sp>
        <p:nvSpPr>
          <p:cNvPr id="253957" name="Rectangle 5"/>
          <p:cNvSpPr>
            <a:spLocks noChangeArrowheads="1"/>
          </p:cNvSpPr>
          <p:nvPr/>
        </p:nvSpPr>
        <p:spPr bwMode="auto">
          <a:xfrm>
            <a:off x="381000" y="1676400"/>
            <a:ext cx="7872413" cy="396875"/>
          </a:xfrm>
          <a:prstGeom prst="rect">
            <a:avLst/>
          </a:prstGeom>
          <a:noFill/>
          <a:ln w="9525">
            <a:noFill/>
            <a:miter lim="800000"/>
            <a:headEnd/>
            <a:tailEnd/>
          </a:ln>
          <a:effectLst/>
        </p:spPr>
        <p:txBody>
          <a:bodyPr wrap="none">
            <a:spAutoFit/>
          </a:bodyPr>
          <a:lstStyle/>
          <a:p>
            <a:r>
              <a:rPr lang="en-US" sz="2000">
                <a:solidFill>
                  <a:srgbClr val="0000FF"/>
                </a:solidFill>
                <a:latin typeface="Tahoma" pitchFamily="34" charset="0"/>
              </a:rPr>
              <a:t>Standard Deviation:</a:t>
            </a:r>
            <a:r>
              <a:rPr lang="en-US" sz="2000">
                <a:latin typeface="Tahoma" pitchFamily="34" charset="0"/>
              </a:rPr>
              <a:t> “Average distance of the scores from the mean”</a:t>
            </a:r>
          </a:p>
        </p:txBody>
      </p:sp>
      <p:sp>
        <p:nvSpPr>
          <p:cNvPr id="253958" name="Rectangle 6"/>
          <p:cNvSpPr>
            <a:spLocks noChangeArrowheads="1"/>
          </p:cNvSpPr>
          <p:nvPr/>
        </p:nvSpPr>
        <p:spPr bwMode="auto">
          <a:xfrm>
            <a:off x="7543800" y="1295400"/>
            <a:ext cx="1870075" cy="396875"/>
          </a:xfrm>
          <a:prstGeom prst="rect">
            <a:avLst/>
          </a:prstGeom>
          <a:noFill/>
          <a:ln w="9525">
            <a:noFill/>
            <a:miter lim="800000"/>
            <a:headEnd/>
            <a:tailEnd/>
          </a:ln>
          <a:effectLst/>
        </p:spPr>
        <p:txBody>
          <a:bodyPr>
            <a:spAutoFit/>
          </a:bodyPr>
          <a:lstStyle/>
          <a:p>
            <a:pPr>
              <a:spcBef>
                <a:spcPct val="50000"/>
              </a:spcBef>
            </a:pPr>
            <a:r>
              <a:rPr lang="en-US" sz="2000">
                <a:latin typeface="Tahoma" pitchFamily="34" charset="0"/>
              </a:rPr>
              <a:t>(28-15) = 13</a:t>
            </a:r>
          </a:p>
        </p:txBody>
      </p:sp>
      <p:sp>
        <p:nvSpPr>
          <p:cNvPr id="253959" name="Rectangle 7"/>
          <p:cNvSpPr>
            <a:spLocks noChangeArrowheads="1"/>
          </p:cNvSpPr>
          <p:nvPr/>
        </p:nvSpPr>
        <p:spPr bwMode="auto">
          <a:xfrm>
            <a:off x="8151813" y="1641475"/>
            <a:ext cx="820737" cy="396875"/>
          </a:xfrm>
          <a:prstGeom prst="rect">
            <a:avLst/>
          </a:prstGeom>
          <a:noFill/>
          <a:ln w="9525">
            <a:noFill/>
            <a:miter lim="800000"/>
            <a:headEnd/>
            <a:tailEnd/>
          </a:ln>
          <a:effectLst/>
        </p:spPr>
        <p:txBody>
          <a:bodyPr wrap="none">
            <a:spAutoFit/>
          </a:bodyPr>
          <a:lstStyle/>
          <a:p>
            <a:pPr algn="ctr"/>
            <a:r>
              <a:rPr lang="en-US" sz="2000">
                <a:latin typeface="Tahoma" pitchFamily="34" charset="0"/>
              </a:rPr>
              <a:t>SD=4</a:t>
            </a:r>
          </a:p>
        </p:txBody>
      </p:sp>
      <p:sp>
        <p:nvSpPr>
          <p:cNvPr id="253960" name="Freeform 8"/>
          <p:cNvSpPr>
            <a:spLocks/>
          </p:cNvSpPr>
          <p:nvPr/>
        </p:nvSpPr>
        <p:spPr bwMode="auto">
          <a:xfrm>
            <a:off x="3625850" y="2705100"/>
            <a:ext cx="2017713" cy="1057275"/>
          </a:xfrm>
          <a:custGeom>
            <a:avLst/>
            <a:gdLst/>
            <a:ahLst/>
            <a:cxnLst>
              <a:cxn ang="0">
                <a:pos x="0" y="537"/>
              </a:cxn>
              <a:cxn ang="0">
                <a:pos x="402" y="25"/>
              </a:cxn>
              <a:cxn ang="0">
                <a:pos x="768" y="390"/>
              </a:cxn>
              <a:cxn ang="0">
                <a:pos x="988" y="509"/>
              </a:cxn>
              <a:cxn ang="0">
                <a:pos x="1234" y="573"/>
              </a:cxn>
            </a:cxnLst>
            <a:rect l="0" t="0" r="r" b="b"/>
            <a:pathLst>
              <a:path w="1234" h="573">
                <a:moveTo>
                  <a:pt x="0" y="537"/>
                </a:moveTo>
                <a:cubicBezTo>
                  <a:pt x="137" y="293"/>
                  <a:pt x="274" y="50"/>
                  <a:pt x="402" y="25"/>
                </a:cubicBezTo>
                <a:cubicBezTo>
                  <a:pt x="530" y="0"/>
                  <a:pt x="670" y="309"/>
                  <a:pt x="768" y="390"/>
                </a:cubicBezTo>
                <a:cubicBezTo>
                  <a:pt x="866" y="471"/>
                  <a:pt x="910" y="478"/>
                  <a:pt x="988" y="509"/>
                </a:cubicBezTo>
                <a:cubicBezTo>
                  <a:pt x="1066" y="540"/>
                  <a:pt x="1150" y="556"/>
                  <a:pt x="1234" y="573"/>
                </a:cubicBezTo>
              </a:path>
            </a:pathLst>
          </a:custGeom>
          <a:noFill/>
          <a:ln w="28575" cap="flat" cmpd="sng">
            <a:solidFill>
              <a:schemeClr val="tx1"/>
            </a:solidFill>
            <a:prstDash val="solid"/>
            <a:round/>
            <a:headEnd/>
            <a:tailEnd/>
          </a:ln>
          <a:effectLst/>
        </p:spPr>
        <p:txBody>
          <a:bodyPr wrap="none">
            <a:spAutoFit/>
          </a:bodyPr>
          <a:lstStyle/>
          <a:p>
            <a:endParaRPr lang="en-GB"/>
          </a:p>
        </p:txBody>
      </p:sp>
      <p:sp>
        <p:nvSpPr>
          <p:cNvPr id="253961" name="Freeform 9"/>
          <p:cNvSpPr>
            <a:spLocks/>
          </p:cNvSpPr>
          <p:nvPr/>
        </p:nvSpPr>
        <p:spPr bwMode="auto">
          <a:xfrm flipH="1">
            <a:off x="6608763" y="2705100"/>
            <a:ext cx="2019300" cy="1057275"/>
          </a:xfrm>
          <a:custGeom>
            <a:avLst/>
            <a:gdLst/>
            <a:ahLst/>
            <a:cxnLst>
              <a:cxn ang="0">
                <a:pos x="0" y="537"/>
              </a:cxn>
              <a:cxn ang="0">
                <a:pos x="402" y="25"/>
              </a:cxn>
              <a:cxn ang="0">
                <a:pos x="768" y="390"/>
              </a:cxn>
              <a:cxn ang="0">
                <a:pos x="988" y="509"/>
              </a:cxn>
              <a:cxn ang="0">
                <a:pos x="1234" y="573"/>
              </a:cxn>
            </a:cxnLst>
            <a:rect l="0" t="0" r="r" b="b"/>
            <a:pathLst>
              <a:path w="1234" h="573">
                <a:moveTo>
                  <a:pt x="0" y="537"/>
                </a:moveTo>
                <a:cubicBezTo>
                  <a:pt x="137" y="293"/>
                  <a:pt x="274" y="50"/>
                  <a:pt x="402" y="25"/>
                </a:cubicBezTo>
                <a:cubicBezTo>
                  <a:pt x="530" y="0"/>
                  <a:pt x="670" y="309"/>
                  <a:pt x="768" y="390"/>
                </a:cubicBezTo>
                <a:cubicBezTo>
                  <a:pt x="866" y="471"/>
                  <a:pt x="910" y="478"/>
                  <a:pt x="988" y="509"/>
                </a:cubicBezTo>
                <a:cubicBezTo>
                  <a:pt x="1066" y="540"/>
                  <a:pt x="1150" y="556"/>
                  <a:pt x="1234" y="573"/>
                </a:cubicBezTo>
              </a:path>
            </a:pathLst>
          </a:custGeom>
          <a:noFill/>
          <a:ln w="28575" cap="flat" cmpd="sng">
            <a:solidFill>
              <a:schemeClr val="tx1"/>
            </a:solidFill>
            <a:prstDash val="solid"/>
            <a:round/>
            <a:headEnd/>
            <a:tailEnd/>
          </a:ln>
          <a:effectLst/>
        </p:spPr>
        <p:txBody>
          <a:bodyPr wrap="none">
            <a:spAutoFit/>
          </a:bodyPr>
          <a:lstStyle/>
          <a:p>
            <a:endParaRPr lang="en-GB"/>
          </a:p>
        </p:txBody>
      </p:sp>
      <p:sp>
        <p:nvSpPr>
          <p:cNvPr id="253962" name="Freeform 10"/>
          <p:cNvSpPr>
            <a:spLocks/>
          </p:cNvSpPr>
          <p:nvPr/>
        </p:nvSpPr>
        <p:spPr bwMode="auto">
          <a:xfrm>
            <a:off x="762000" y="2667000"/>
            <a:ext cx="1978025" cy="1012825"/>
          </a:xfrm>
          <a:custGeom>
            <a:avLst/>
            <a:gdLst/>
            <a:ahLst/>
            <a:cxnLst>
              <a:cxn ang="0">
                <a:pos x="11" y="629"/>
              </a:cxn>
              <a:cxn ang="0">
                <a:pos x="107" y="551"/>
              </a:cxn>
              <a:cxn ang="0">
                <a:pos x="652" y="1"/>
              </a:cxn>
              <a:cxn ang="0">
                <a:pos x="1148" y="545"/>
              </a:cxn>
              <a:cxn ang="0">
                <a:pos x="1241" y="620"/>
              </a:cxn>
            </a:cxnLst>
            <a:rect l="0" t="0" r="r" b="b"/>
            <a:pathLst>
              <a:path w="1246" h="656">
                <a:moveTo>
                  <a:pt x="11" y="629"/>
                </a:moveTo>
                <a:cubicBezTo>
                  <a:pt x="28" y="616"/>
                  <a:pt x="0" y="656"/>
                  <a:pt x="107" y="551"/>
                </a:cubicBezTo>
                <a:cubicBezTo>
                  <a:pt x="214" y="446"/>
                  <a:pt x="479" y="2"/>
                  <a:pt x="652" y="1"/>
                </a:cubicBezTo>
                <a:cubicBezTo>
                  <a:pt x="825" y="0"/>
                  <a:pt x="1050" y="442"/>
                  <a:pt x="1148" y="545"/>
                </a:cubicBezTo>
                <a:cubicBezTo>
                  <a:pt x="1246" y="648"/>
                  <a:pt x="1222" y="605"/>
                  <a:pt x="1241" y="620"/>
                </a:cubicBezTo>
              </a:path>
            </a:pathLst>
          </a:custGeom>
          <a:noFill/>
          <a:ln w="28575" cap="flat" cmpd="sng">
            <a:solidFill>
              <a:schemeClr val="tx1"/>
            </a:solidFill>
            <a:prstDash val="solid"/>
            <a:round/>
            <a:headEnd/>
            <a:tailEnd/>
          </a:ln>
          <a:effectLst/>
        </p:spPr>
        <p:txBody>
          <a:bodyPr>
            <a:spAutoFit/>
          </a:bodyPr>
          <a:lstStyle/>
          <a:p>
            <a:endParaRPr lang="en-GB"/>
          </a:p>
        </p:txBody>
      </p:sp>
      <p:sp>
        <p:nvSpPr>
          <p:cNvPr id="253963" name="Line 11"/>
          <p:cNvSpPr>
            <a:spLocks noChangeShapeType="1"/>
          </p:cNvSpPr>
          <p:nvPr/>
        </p:nvSpPr>
        <p:spPr bwMode="auto">
          <a:xfrm>
            <a:off x="381000" y="3886200"/>
            <a:ext cx="2336800" cy="0"/>
          </a:xfrm>
          <a:prstGeom prst="line">
            <a:avLst/>
          </a:prstGeom>
          <a:noFill/>
          <a:ln w="28575">
            <a:solidFill>
              <a:schemeClr val="tx1"/>
            </a:solidFill>
            <a:round/>
            <a:headEnd/>
            <a:tailEnd/>
          </a:ln>
          <a:effectLst/>
        </p:spPr>
        <p:txBody>
          <a:bodyPr>
            <a:spAutoFit/>
          </a:bodyPr>
          <a:lstStyle/>
          <a:p>
            <a:endParaRPr lang="en-GB"/>
          </a:p>
        </p:txBody>
      </p:sp>
      <p:sp>
        <p:nvSpPr>
          <p:cNvPr id="253964" name="Line 12"/>
          <p:cNvSpPr>
            <a:spLocks noChangeShapeType="1"/>
          </p:cNvSpPr>
          <p:nvPr/>
        </p:nvSpPr>
        <p:spPr bwMode="auto">
          <a:xfrm>
            <a:off x="3467100" y="3875088"/>
            <a:ext cx="2336800" cy="0"/>
          </a:xfrm>
          <a:prstGeom prst="line">
            <a:avLst/>
          </a:prstGeom>
          <a:noFill/>
          <a:ln w="12700">
            <a:solidFill>
              <a:schemeClr val="tx1"/>
            </a:solidFill>
            <a:round/>
            <a:headEnd/>
            <a:tailEnd/>
          </a:ln>
          <a:effectLst/>
        </p:spPr>
        <p:txBody>
          <a:bodyPr>
            <a:spAutoFit/>
          </a:bodyPr>
          <a:lstStyle/>
          <a:p>
            <a:endParaRPr lang="en-GB"/>
          </a:p>
        </p:txBody>
      </p:sp>
      <p:sp>
        <p:nvSpPr>
          <p:cNvPr id="253965" name="Line 13"/>
          <p:cNvSpPr>
            <a:spLocks noChangeShapeType="1"/>
          </p:cNvSpPr>
          <p:nvPr/>
        </p:nvSpPr>
        <p:spPr bwMode="auto">
          <a:xfrm>
            <a:off x="6450013" y="3875088"/>
            <a:ext cx="2336800" cy="0"/>
          </a:xfrm>
          <a:prstGeom prst="line">
            <a:avLst/>
          </a:prstGeom>
          <a:noFill/>
          <a:ln w="28575">
            <a:solidFill>
              <a:schemeClr val="tx1"/>
            </a:solidFill>
            <a:round/>
            <a:headEnd/>
            <a:tailEnd/>
          </a:ln>
          <a:effectLst/>
        </p:spPr>
        <p:txBody>
          <a:bodyPr>
            <a:spAutoFit/>
          </a:bodyPr>
          <a:lstStyle/>
          <a:p>
            <a:endParaRPr lang="en-GB"/>
          </a:p>
        </p:txBody>
      </p:sp>
      <p:sp>
        <p:nvSpPr>
          <p:cNvPr id="253966" name="Rectangle 14"/>
          <p:cNvSpPr>
            <a:spLocks noChangeArrowheads="1"/>
          </p:cNvSpPr>
          <p:nvPr/>
        </p:nvSpPr>
        <p:spPr bwMode="auto">
          <a:xfrm>
            <a:off x="381000" y="1981200"/>
            <a:ext cx="2354263" cy="825500"/>
          </a:xfrm>
          <a:prstGeom prst="rect">
            <a:avLst/>
          </a:prstGeom>
          <a:noFill/>
          <a:ln w="9525">
            <a:noFill/>
            <a:miter lim="800000"/>
            <a:headEnd/>
            <a:tailEnd/>
          </a:ln>
          <a:effectLst/>
        </p:spPr>
        <p:txBody>
          <a:bodyPr>
            <a:spAutoFit/>
          </a:bodyPr>
          <a:lstStyle/>
          <a:p>
            <a:pPr algn="ctr"/>
            <a:r>
              <a:rPr lang="en-US" sz="1600" b="1">
                <a:latin typeface="Tahoma" pitchFamily="34" charset="0"/>
              </a:rPr>
              <a:t>Symmetrical Distribution</a:t>
            </a:r>
          </a:p>
          <a:p>
            <a:pPr algn="ctr"/>
            <a:endParaRPr lang="en-US" sz="1600" b="1">
              <a:latin typeface="Tahoma" pitchFamily="34" charset="0"/>
            </a:endParaRPr>
          </a:p>
        </p:txBody>
      </p:sp>
      <p:sp>
        <p:nvSpPr>
          <p:cNvPr id="253967" name="Rectangle 15"/>
          <p:cNvSpPr>
            <a:spLocks noChangeArrowheads="1"/>
          </p:cNvSpPr>
          <p:nvPr/>
        </p:nvSpPr>
        <p:spPr bwMode="auto">
          <a:xfrm>
            <a:off x="3832225" y="2284413"/>
            <a:ext cx="1606550" cy="336550"/>
          </a:xfrm>
          <a:prstGeom prst="rect">
            <a:avLst/>
          </a:prstGeom>
          <a:noFill/>
          <a:ln w="9525">
            <a:noFill/>
            <a:miter lim="800000"/>
            <a:headEnd/>
            <a:tailEnd/>
          </a:ln>
          <a:effectLst/>
        </p:spPr>
        <p:txBody>
          <a:bodyPr wrap="none">
            <a:spAutoFit/>
          </a:bodyPr>
          <a:lstStyle/>
          <a:p>
            <a:r>
              <a:rPr lang="en-US" sz="1600" b="1">
                <a:latin typeface="Tahoma" pitchFamily="34" charset="0"/>
              </a:rPr>
              <a:t>Positive Skew</a:t>
            </a:r>
          </a:p>
        </p:txBody>
      </p:sp>
      <p:sp>
        <p:nvSpPr>
          <p:cNvPr id="253968" name="Rectangle 16"/>
          <p:cNvSpPr>
            <a:spLocks noChangeArrowheads="1"/>
          </p:cNvSpPr>
          <p:nvPr/>
        </p:nvSpPr>
        <p:spPr bwMode="auto">
          <a:xfrm>
            <a:off x="6764338" y="2284413"/>
            <a:ext cx="1709737" cy="336550"/>
          </a:xfrm>
          <a:prstGeom prst="rect">
            <a:avLst/>
          </a:prstGeom>
          <a:noFill/>
          <a:ln w="9525">
            <a:noFill/>
            <a:miter lim="800000"/>
            <a:headEnd/>
            <a:tailEnd/>
          </a:ln>
          <a:effectLst/>
        </p:spPr>
        <p:txBody>
          <a:bodyPr wrap="none">
            <a:spAutoFit/>
          </a:bodyPr>
          <a:lstStyle/>
          <a:p>
            <a:r>
              <a:rPr lang="en-US" sz="1600" b="1">
                <a:latin typeface="Tahoma" pitchFamily="34" charset="0"/>
              </a:rPr>
              <a:t>Negative Skew</a:t>
            </a:r>
          </a:p>
        </p:txBody>
      </p:sp>
      <p:sp>
        <p:nvSpPr>
          <p:cNvPr id="253969" name="Line 17"/>
          <p:cNvSpPr>
            <a:spLocks noChangeShapeType="1"/>
          </p:cNvSpPr>
          <p:nvPr/>
        </p:nvSpPr>
        <p:spPr bwMode="auto">
          <a:xfrm flipV="1">
            <a:off x="1968500" y="5962650"/>
            <a:ext cx="2965450" cy="4763"/>
          </a:xfrm>
          <a:prstGeom prst="line">
            <a:avLst/>
          </a:prstGeom>
          <a:noFill/>
          <a:ln w="28575">
            <a:solidFill>
              <a:schemeClr val="tx1"/>
            </a:solidFill>
            <a:round/>
            <a:headEnd/>
            <a:tailEnd/>
          </a:ln>
          <a:effectLst/>
        </p:spPr>
        <p:txBody>
          <a:bodyPr>
            <a:spAutoFit/>
          </a:bodyPr>
          <a:lstStyle/>
          <a:p>
            <a:endParaRPr lang="en-GB"/>
          </a:p>
        </p:txBody>
      </p:sp>
      <p:sp>
        <p:nvSpPr>
          <p:cNvPr id="253970" name="Line 18"/>
          <p:cNvSpPr>
            <a:spLocks noChangeShapeType="1"/>
          </p:cNvSpPr>
          <p:nvPr/>
        </p:nvSpPr>
        <p:spPr bwMode="auto">
          <a:xfrm flipH="1">
            <a:off x="3360738" y="4510088"/>
            <a:ext cx="0" cy="1568450"/>
          </a:xfrm>
          <a:prstGeom prst="line">
            <a:avLst/>
          </a:prstGeom>
          <a:noFill/>
          <a:ln w="12700">
            <a:solidFill>
              <a:schemeClr val="tx1"/>
            </a:solidFill>
            <a:round/>
            <a:headEnd/>
            <a:tailEnd/>
          </a:ln>
          <a:effectLst/>
        </p:spPr>
        <p:txBody>
          <a:bodyPr>
            <a:spAutoFit/>
          </a:bodyPr>
          <a:lstStyle/>
          <a:p>
            <a:endParaRPr lang="en-GB"/>
          </a:p>
        </p:txBody>
      </p:sp>
      <p:sp>
        <p:nvSpPr>
          <p:cNvPr id="253971" name="Freeform 19"/>
          <p:cNvSpPr>
            <a:spLocks/>
          </p:cNvSpPr>
          <p:nvPr/>
        </p:nvSpPr>
        <p:spPr bwMode="auto">
          <a:xfrm>
            <a:off x="1938338" y="4495800"/>
            <a:ext cx="2962275" cy="1365250"/>
          </a:xfrm>
          <a:custGeom>
            <a:avLst/>
            <a:gdLst/>
            <a:ahLst/>
            <a:cxnLst>
              <a:cxn ang="0">
                <a:pos x="0" y="840"/>
              </a:cxn>
              <a:cxn ang="0">
                <a:pos x="180" y="721"/>
              </a:cxn>
              <a:cxn ang="0">
                <a:pos x="894" y="3"/>
              </a:cxn>
              <a:cxn ang="0">
                <a:pos x="1584" y="701"/>
              </a:cxn>
              <a:cxn ang="0">
                <a:pos x="1866" y="843"/>
              </a:cxn>
            </a:cxnLst>
            <a:rect l="0" t="0" r="r" b="b"/>
            <a:pathLst>
              <a:path w="1866" h="860">
                <a:moveTo>
                  <a:pt x="0" y="840"/>
                </a:moveTo>
                <a:cubicBezTo>
                  <a:pt x="30" y="821"/>
                  <a:pt x="31" y="860"/>
                  <a:pt x="180" y="721"/>
                </a:cubicBezTo>
                <a:cubicBezTo>
                  <a:pt x="329" y="582"/>
                  <a:pt x="660" y="6"/>
                  <a:pt x="894" y="3"/>
                </a:cubicBezTo>
                <a:cubicBezTo>
                  <a:pt x="1128" y="0"/>
                  <a:pt x="1422" y="561"/>
                  <a:pt x="1584" y="701"/>
                </a:cubicBezTo>
                <a:cubicBezTo>
                  <a:pt x="1746" y="841"/>
                  <a:pt x="1807" y="814"/>
                  <a:pt x="1866" y="843"/>
                </a:cubicBezTo>
              </a:path>
            </a:pathLst>
          </a:custGeom>
          <a:noFill/>
          <a:ln w="28575" cap="flat" cmpd="sng">
            <a:solidFill>
              <a:schemeClr val="tx1"/>
            </a:solidFill>
            <a:prstDash val="solid"/>
            <a:round/>
            <a:headEnd/>
            <a:tailEnd/>
          </a:ln>
          <a:effectLst/>
        </p:spPr>
        <p:txBody>
          <a:bodyPr wrap="none">
            <a:spAutoFit/>
          </a:bodyPr>
          <a:lstStyle/>
          <a:p>
            <a:endParaRPr lang="en-GB"/>
          </a:p>
        </p:txBody>
      </p:sp>
      <p:sp>
        <p:nvSpPr>
          <p:cNvPr id="253972" name="Line 20"/>
          <p:cNvSpPr>
            <a:spLocks noChangeShapeType="1"/>
          </p:cNvSpPr>
          <p:nvPr/>
        </p:nvSpPr>
        <p:spPr bwMode="auto">
          <a:xfrm>
            <a:off x="3897313" y="4922838"/>
            <a:ext cx="0" cy="1143000"/>
          </a:xfrm>
          <a:prstGeom prst="line">
            <a:avLst/>
          </a:prstGeom>
          <a:noFill/>
          <a:ln w="12700">
            <a:solidFill>
              <a:schemeClr val="tx1"/>
            </a:solidFill>
            <a:round/>
            <a:headEnd/>
            <a:tailEnd/>
          </a:ln>
          <a:effectLst/>
        </p:spPr>
        <p:txBody>
          <a:bodyPr>
            <a:spAutoFit/>
          </a:bodyPr>
          <a:lstStyle/>
          <a:p>
            <a:endParaRPr lang="en-GB"/>
          </a:p>
        </p:txBody>
      </p:sp>
      <p:sp>
        <p:nvSpPr>
          <p:cNvPr id="253973" name="Line 21"/>
          <p:cNvSpPr>
            <a:spLocks noChangeShapeType="1"/>
          </p:cNvSpPr>
          <p:nvPr/>
        </p:nvSpPr>
        <p:spPr bwMode="auto">
          <a:xfrm>
            <a:off x="2832100" y="4864100"/>
            <a:ext cx="0" cy="1200150"/>
          </a:xfrm>
          <a:prstGeom prst="line">
            <a:avLst/>
          </a:prstGeom>
          <a:noFill/>
          <a:ln w="12700">
            <a:solidFill>
              <a:schemeClr val="tx1"/>
            </a:solidFill>
            <a:round/>
            <a:headEnd/>
            <a:tailEnd/>
          </a:ln>
          <a:effectLst/>
        </p:spPr>
        <p:txBody>
          <a:bodyPr>
            <a:spAutoFit/>
          </a:bodyPr>
          <a:lstStyle/>
          <a:p>
            <a:endParaRPr lang="en-GB"/>
          </a:p>
        </p:txBody>
      </p:sp>
      <p:sp>
        <p:nvSpPr>
          <p:cNvPr id="253974" name="Line 22"/>
          <p:cNvSpPr>
            <a:spLocks noChangeShapeType="1"/>
          </p:cNvSpPr>
          <p:nvPr/>
        </p:nvSpPr>
        <p:spPr bwMode="auto">
          <a:xfrm flipH="1">
            <a:off x="4422775" y="5586413"/>
            <a:ext cx="3175" cy="517525"/>
          </a:xfrm>
          <a:prstGeom prst="line">
            <a:avLst/>
          </a:prstGeom>
          <a:noFill/>
          <a:ln w="12700">
            <a:solidFill>
              <a:schemeClr val="tx1"/>
            </a:solidFill>
            <a:round/>
            <a:headEnd/>
            <a:tailEnd/>
          </a:ln>
          <a:effectLst/>
        </p:spPr>
        <p:txBody>
          <a:bodyPr>
            <a:spAutoFit/>
          </a:bodyPr>
          <a:lstStyle/>
          <a:p>
            <a:endParaRPr lang="en-GB"/>
          </a:p>
        </p:txBody>
      </p:sp>
      <p:sp>
        <p:nvSpPr>
          <p:cNvPr id="253975" name="Line 23"/>
          <p:cNvSpPr>
            <a:spLocks noChangeShapeType="1"/>
          </p:cNvSpPr>
          <p:nvPr/>
        </p:nvSpPr>
        <p:spPr bwMode="auto">
          <a:xfrm flipH="1">
            <a:off x="2319338" y="5529263"/>
            <a:ext cx="0" cy="528637"/>
          </a:xfrm>
          <a:prstGeom prst="line">
            <a:avLst/>
          </a:prstGeom>
          <a:noFill/>
          <a:ln w="12700">
            <a:solidFill>
              <a:schemeClr val="tx1"/>
            </a:solidFill>
            <a:round/>
            <a:headEnd/>
            <a:tailEnd/>
          </a:ln>
          <a:effectLst/>
        </p:spPr>
        <p:txBody>
          <a:bodyPr>
            <a:spAutoFit/>
          </a:bodyPr>
          <a:lstStyle/>
          <a:p>
            <a:endParaRPr lang="en-GB"/>
          </a:p>
        </p:txBody>
      </p:sp>
      <p:sp>
        <p:nvSpPr>
          <p:cNvPr id="253976" name="Text Box 24"/>
          <p:cNvSpPr txBox="1">
            <a:spLocks noChangeArrowheads="1"/>
          </p:cNvSpPr>
          <p:nvPr/>
        </p:nvSpPr>
        <p:spPr bwMode="auto">
          <a:xfrm>
            <a:off x="3206750" y="6108700"/>
            <a:ext cx="295275" cy="336550"/>
          </a:xfrm>
          <a:prstGeom prst="rect">
            <a:avLst/>
          </a:prstGeom>
          <a:noFill/>
          <a:ln w="9525">
            <a:noFill/>
            <a:miter lim="800000"/>
            <a:headEnd/>
            <a:tailEnd/>
          </a:ln>
          <a:effectLst/>
        </p:spPr>
        <p:txBody>
          <a:bodyPr wrap="none">
            <a:spAutoFit/>
          </a:bodyPr>
          <a:lstStyle/>
          <a:p>
            <a:r>
              <a:rPr lang="en-US" sz="1600">
                <a:latin typeface="Tahoma" pitchFamily="34" charset="0"/>
              </a:rPr>
              <a:t>0</a:t>
            </a:r>
          </a:p>
        </p:txBody>
      </p:sp>
      <p:sp>
        <p:nvSpPr>
          <p:cNvPr id="253977" name="Text Box 25"/>
          <p:cNvSpPr txBox="1">
            <a:spLocks noChangeArrowheads="1"/>
          </p:cNvSpPr>
          <p:nvPr/>
        </p:nvSpPr>
        <p:spPr bwMode="auto">
          <a:xfrm>
            <a:off x="3609975" y="6089650"/>
            <a:ext cx="568325" cy="336550"/>
          </a:xfrm>
          <a:prstGeom prst="rect">
            <a:avLst/>
          </a:prstGeom>
          <a:noFill/>
          <a:ln w="9525">
            <a:noFill/>
            <a:miter lim="800000"/>
            <a:headEnd/>
            <a:tailEnd/>
          </a:ln>
          <a:effectLst/>
        </p:spPr>
        <p:txBody>
          <a:bodyPr wrap="none">
            <a:spAutoFit/>
          </a:bodyPr>
          <a:lstStyle/>
          <a:p>
            <a:r>
              <a:rPr lang="en-US" sz="1600">
                <a:latin typeface="Tahoma" pitchFamily="34" charset="0"/>
              </a:rPr>
              <a:t>+1</a:t>
            </a:r>
            <a:r>
              <a:rPr lang="en-US" sz="1600">
                <a:latin typeface="Tahoma" pitchFamily="34" charset="0"/>
                <a:cs typeface="Arial" charset="0"/>
              </a:rPr>
              <a:t>σ</a:t>
            </a:r>
            <a:endParaRPr lang="en-US" sz="1600">
              <a:latin typeface="Tahoma" pitchFamily="34" charset="0"/>
            </a:endParaRPr>
          </a:p>
        </p:txBody>
      </p:sp>
      <p:sp>
        <p:nvSpPr>
          <p:cNvPr id="253978" name="Text Box 26"/>
          <p:cNvSpPr txBox="1">
            <a:spLocks noChangeArrowheads="1"/>
          </p:cNvSpPr>
          <p:nvPr/>
        </p:nvSpPr>
        <p:spPr bwMode="auto">
          <a:xfrm>
            <a:off x="2606675" y="6107113"/>
            <a:ext cx="495300" cy="336550"/>
          </a:xfrm>
          <a:prstGeom prst="rect">
            <a:avLst/>
          </a:prstGeom>
          <a:noFill/>
          <a:ln w="9525">
            <a:noFill/>
            <a:miter lim="800000"/>
            <a:headEnd/>
            <a:tailEnd/>
          </a:ln>
          <a:effectLst/>
        </p:spPr>
        <p:txBody>
          <a:bodyPr wrap="none">
            <a:spAutoFit/>
          </a:bodyPr>
          <a:lstStyle/>
          <a:p>
            <a:r>
              <a:rPr lang="en-US" sz="1600">
                <a:latin typeface="Tahoma" pitchFamily="34" charset="0"/>
              </a:rPr>
              <a:t>-1</a:t>
            </a:r>
            <a:r>
              <a:rPr lang="en-US" sz="1600">
                <a:latin typeface="Tahoma" pitchFamily="34" charset="0"/>
                <a:cs typeface="Arial" charset="0"/>
              </a:rPr>
              <a:t>σ</a:t>
            </a:r>
            <a:endParaRPr lang="en-US" sz="1600">
              <a:latin typeface="Tahoma" pitchFamily="34" charset="0"/>
            </a:endParaRPr>
          </a:p>
        </p:txBody>
      </p:sp>
      <p:sp>
        <p:nvSpPr>
          <p:cNvPr id="253979" name="Text Box 27"/>
          <p:cNvSpPr txBox="1">
            <a:spLocks noChangeArrowheads="1"/>
          </p:cNvSpPr>
          <p:nvPr/>
        </p:nvSpPr>
        <p:spPr bwMode="auto">
          <a:xfrm>
            <a:off x="4146550" y="6107113"/>
            <a:ext cx="568325" cy="336550"/>
          </a:xfrm>
          <a:prstGeom prst="rect">
            <a:avLst/>
          </a:prstGeom>
          <a:noFill/>
          <a:ln w="9525">
            <a:noFill/>
            <a:miter lim="800000"/>
            <a:headEnd/>
            <a:tailEnd/>
          </a:ln>
          <a:effectLst/>
        </p:spPr>
        <p:txBody>
          <a:bodyPr wrap="none">
            <a:spAutoFit/>
          </a:bodyPr>
          <a:lstStyle/>
          <a:p>
            <a:r>
              <a:rPr lang="en-US" sz="1600">
                <a:latin typeface="Tahoma" pitchFamily="34" charset="0"/>
                <a:cs typeface="Arial" charset="0"/>
              </a:rPr>
              <a:t>+2σ</a:t>
            </a:r>
            <a:endParaRPr lang="en-US" sz="1600">
              <a:latin typeface="Tahoma" pitchFamily="34" charset="0"/>
            </a:endParaRPr>
          </a:p>
        </p:txBody>
      </p:sp>
      <p:sp>
        <p:nvSpPr>
          <p:cNvPr id="253980" name="Text Box 28"/>
          <p:cNvSpPr txBox="1">
            <a:spLocks noChangeArrowheads="1"/>
          </p:cNvSpPr>
          <p:nvPr/>
        </p:nvSpPr>
        <p:spPr bwMode="auto">
          <a:xfrm>
            <a:off x="2062163" y="6108700"/>
            <a:ext cx="495300" cy="336550"/>
          </a:xfrm>
          <a:prstGeom prst="rect">
            <a:avLst/>
          </a:prstGeom>
          <a:noFill/>
          <a:ln w="9525">
            <a:noFill/>
            <a:miter lim="800000"/>
            <a:headEnd/>
            <a:tailEnd/>
          </a:ln>
          <a:effectLst/>
        </p:spPr>
        <p:txBody>
          <a:bodyPr wrap="none">
            <a:spAutoFit/>
          </a:bodyPr>
          <a:lstStyle/>
          <a:p>
            <a:r>
              <a:rPr lang="en-US" sz="1600">
                <a:latin typeface="Tahoma" pitchFamily="34" charset="0"/>
                <a:cs typeface="Arial" charset="0"/>
              </a:rPr>
              <a:t>-2σ</a:t>
            </a:r>
            <a:endParaRPr lang="en-US" sz="1600">
              <a:latin typeface="Tahoma" pitchFamily="34" charset="0"/>
            </a:endParaRPr>
          </a:p>
        </p:txBody>
      </p:sp>
      <p:sp>
        <p:nvSpPr>
          <p:cNvPr id="253981" name="Text Box 29"/>
          <p:cNvSpPr txBox="1">
            <a:spLocks noChangeArrowheads="1"/>
          </p:cNvSpPr>
          <p:nvPr/>
        </p:nvSpPr>
        <p:spPr bwMode="auto">
          <a:xfrm>
            <a:off x="990600" y="4648200"/>
            <a:ext cx="1709738" cy="701675"/>
          </a:xfrm>
          <a:prstGeom prst="rect">
            <a:avLst/>
          </a:prstGeom>
          <a:noFill/>
          <a:ln w="9525">
            <a:noFill/>
            <a:miter lim="800000"/>
            <a:headEnd/>
            <a:tailEnd/>
          </a:ln>
          <a:effectLst/>
        </p:spPr>
        <p:txBody>
          <a:bodyPr>
            <a:spAutoFit/>
          </a:bodyPr>
          <a:lstStyle/>
          <a:p>
            <a:r>
              <a:rPr lang="en-US" sz="2000">
                <a:latin typeface="Tahoma" pitchFamily="34" charset="0"/>
              </a:rPr>
              <a:t>Standard deviations</a:t>
            </a:r>
          </a:p>
        </p:txBody>
      </p:sp>
      <p:pic>
        <p:nvPicPr>
          <p:cNvPr id="253982" name="Picture 30" descr="sdnew"/>
          <p:cNvPicPr>
            <a:picLocks noChangeAspect="1" noChangeArrowheads="1"/>
          </p:cNvPicPr>
          <p:nvPr/>
        </p:nvPicPr>
        <p:blipFill>
          <a:blip r:embed="rId5" cstate="print"/>
          <a:srcRect/>
          <a:stretch>
            <a:fillRect/>
          </a:stretch>
        </p:blipFill>
        <p:spPr bwMode="auto">
          <a:xfrm>
            <a:off x="6070600" y="4578350"/>
            <a:ext cx="1416050" cy="728663"/>
          </a:xfrm>
          <a:prstGeom prst="rect">
            <a:avLst/>
          </a:prstGeom>
          <a:noFill/>
        </p:spPr>
      </p:pic>
      <p:sp>
        <p:nvSpPr>
          <p:cNvPr id="253983" name="Rectangle 31"/>
          <p:cNvSpPr>
            <a:spLocks noChangeArrowheads="1"/>
          </p:cNvSpPr>
          <p:nvPr/>
        </p:nvSpPr>
        <p:spPr bwMode="auto">
          <a:xfrm>
            <a:off x="5743575" y="5416550"/>
            <a:ext cx="3400425" cy="915988"/>
          </a:xfrm>
          <a:prstGeom prst="rect">
            <a:avLst/>
          </a:prstGeom>
          <a:noFill/>
          <a:ln w="9525">
            <a:noFill/>
            <a:miter lim="800000"/>
            <a:headEnd/>
            <a:tailEnd/>
          </a:ln>
          <a:effectLst/>
        </p:spPr>
        <p:txBody>
          <a:bodyPr>
            <a:spAutoFit/>
          </a:bodyPr>
          <a:lstStyle/>
          <a:p>
            <a:r>
              <a:rPr lang="en-US" i="1">
                <a:latin typeface="Tahoma" pitchFamily="34" charset="0"/>
              </a:rPr>
              <a:t>x</a:t>
            </a:r>
            <a:r>
              <a:rPr lang="en-US">
                <a:latin typeface="Tahoma" pitchFamily="34" charset="0"/>
              </a:rPr>
              <a:t> = individual scores</a:t>
            </a:r>
            <a:br>
              <a:rPr lang="en-US">
                <a:latin typeface="Tahoma" pitchFamily="34" charset="0"/>
              </a:rPr>
            </a:br>
            <a:r>
              <a:rPr lang="en-US" i="1">
                <a:latin typeface="Tahoma" pitchFamily="34" charset="0"/>
              </a:rPr>
              <a:t>M</a:t>
            </a:r>
            <a:r>
              <a:rPr lang="en-US">
                <a:latin typeface="Tahoma" pitchFamily="34" charset="0"/>
              </a:rPr>
              <a:t> = mean</a:t>
            </a:r>
            <a:br>
              <a:rPr lang="en-US">
                <a:latin typeface="Tahoma" pitchFamily="34" charset="0"/>
              </a:rPr>
            </a:br>
            <a:r>
              <a:rPr lang="en-US" i="1">
                <a:latin typeface="Tahoma" pitchFamily="34" charset="0"/>
              </a:rPr>
              <a:t>N</a:t>
            </a:r>
            <a:r>
              <a:rPr lang="en-US">
                <a:latin typeface="Tahoma" pitchFamily="34" charset="0"/>
              </a:rPr>
              <a:t> = number of scores in group</a:t>
            </a:r>
          </a:p>
        </p:txBody>
      </p:sp>
      <p:sp>
        <p:nvSpPr>
          <p:cNvPr id="253984" name="Line 32"/>
          <p:cNvSpPr>
            <a:spLocks noChangeShapeType="1"/>
          </p:cNvSpPr>
          <p:nvPr/>
        </p:nvSpPr>
        <p:spPr bwMode="auto">
          <a:xfrm>
            <a:off x="1828800" y="2743200"/>
            <a:ext cx="0" cy="1146175"/>
          </a:xfrm>
          <a:prstGeom prst="line">
            <a:avLst/>
          </a:prstGeom>
          <a:noFill/>
          <a:ln w="19050">
            <a:solidFill>
              <a:schemeClr val="tx1"/>
            </a:solidFill>
            <a:round/>
            <a:headEnd/>
            <a:tailEnd/>
          </a:ln>
          <a:effectLst/>
        </p:spPr>
        <p:txBody>
          <a:bodyPr wrap="none">
            <a:spAutoFit/>
          </a:bodyPr>
          <a:lstStyle/>
          <a:p>
            <a:endParaRPr lang="en-GB"/>
          </a:p>
        </p:txBody>
      </p:sp>
      <p:sp>
        <p:nvSpPr>
          <p:cNvPr id="253985" name="Line 33"/>
          <p:cNvSpPr>
            <a:spLocks noChangeShapeType="1"/>
          </p:cNvSpPr>
          <p:nvPr/>
        </p:nvSpPr>
        <p:spPr bwMode="auto">
          <a:xfrm>
            <a:off x="4283075" y="2765425"/>
            <a:ext cx="0" cy="1098550"/>
          </a:xfrm>
          <a:prstGeom prst="line">
            <a:avLst/>
          </a:prstGeom>
          <a:noFill/>
          <a:ln w="19050">
            <a:solidFill>
              <a:schemeClr val="tx1"/>
            </a:solidFill>
            <a:round/>
            <a:headEnd/>
            <a:tailEnd/>
          </a:ln>
          <a:effectLst/>
        </p:spPr>
        <p:txBody>
          <a:bodyPr>
            <a:spAutoFit/>
          </a:bodyPr>
          <a:lstStyle/>
          <a:p>
            <a:endParaRPr lang="en-GB"/>
          </a:p>
        </p:txBody>
      </p:sp>
      <p:sp>
        <p:nvSpPr>
          <p:cNvPr id="253986" name="Line 34"/>
          <p:cNvSpPr>
            <a:spLocks noChangeShapeType="1"/>
          </p:cNvSpPr>
          <p:nvPr/>
        </p:nvSpPr>
        <p:spPr bwMode="auto">
          <a:xfrm>
            <a:off x="4449763" y="2817813"/>
            <a:ext cx="0" cy="1055687"/>
          </a:xfrm>
          <a:prstGeom prst="line">
            <a:avLst/>
          </a:prstGeom>
          <a:noFill/>
          <a:ln w="19050">
            <a:solidFill>
              <a:schemeClr val="tx1"/>
            </a:solidFill>
            <a:round/>
            <a:headEnd/>
            <a:tailEnd/>
          </a:ln>
          <a:effectLst/>
        </p:spPr>
        <p:txBody>
          <a:bodyPr>
            <a:spAutoFit/>
          </a:bodyPr>
          <a:lstStyle/>
          <a:p>
            <a:endParaRPr lang="en-GB"/>
          </a:p>
        </p:txBody>
      </p:sp>
      <p:sp>
        <p:nvSpPr>
          <p:cNvPr id="253987" name="Line 35"/>
          <p:cNvSpPr>
            <a:spLocks noChangeShapeType="1"/>
          </p:cNvSpPr>
          <p:nvPr/>
        </p:nvSpPr>
        <p:spPr bwMode="auto">
          <a:xfrm>
            <a:off x="4611688" y="3017838"/>
            <a:ext cx="0" cy="855662"/>
          </a:xfrm>
          <a:prstGeom prst="line">
            <a:avLst/>
          </a:prstGeom>
          <a:noFill/>
          <a:ln w="19050">
            <a:solidFill>
              <a:schemeClr val="tx1"/>
            </a:solidFill>
            <a:round/>
            <a:headEnd/>
            <a:tailEnd/>
          </a:ln>
          <a:effectLst/>
        </p:spPr>
        <p:txBody>
          <a:bodyPr>
            <a:spAutoFit/>
          </a:bodyPr>
          <a:lstStyle/>
          <a:p>
            <a:endParaRPr lang="en-GB"/>
          </a:p>
        </p:txBody>
      </p:sp>
      <p:sp>
        <p:nvSpPr>
          <p:cNvPr id="253988" name="Rectangle 36"/>
          <p:cNvSpPr>
            <a:spLocks noChangeArrowheads="1"/>
          </p:cNvSpPr>
          <p:nvPr/>
        </p:nvSpPr>
        <p:spPr bwMode="auto">
          <a:xfrm>
            <a:off x="354013" y="3992563"/>
            <a:ext cx="2217737" cy="304800"/>
          </a:xfrm>
          <a:prstGeom prst="rect">
            <a:avLst/>
          </a:prstGeom>
          <a:noFill/>
          <a:ln w="9525">
            <a:noFill/>
            <a:miter lim="800000"/>
            <a:headEnd/>
            <a:tailEnd/>
          </a:ln>
          <a:effectLst/>
        </p:spPr>
        <p:txBody>
          <a:bodyPr wrap="none">
            <a:spAutoFit/>
          </a:bodyPr>
          <a:lstStyle/>
          <a:p>
            <a:r>
              <a:rPr lang="en-US" sz="1400" b="1">
                <a:latin typeface="Tahoma" pitchFamily="34" charset="0"/>
              </a:rPr>
              <a:t>(mean, median, mode)</a:t>
            </a:r>
          </a:p>
        </p:txBody>
      </p:sp>
      <p:sp>
        <p:nvSpPr>
          <p:cNvPr id="253989" name="Rectangle 37"/>
          <p:cNvSpPr>
            <a:spLocks noChangeArrowheads="1"/>
          </p:cNvSpPr>
          <p:nvPr/>
        </p:nvSpPr>
        <p:spPr bwMode="auto">
          <a:xfrm>
            <a:off x="3363913" y="3992563"/>
            <a:ext cx="2217737" cy="304800"/>
          </a:xfrm>
          <a:prstGeom prst="rect">
            <a:avLst/>
          </a:prstGeom>
          <a:noFill/>
          <a:ln w="9525">
            <a:noFill/>
            <a:miter lim="800000"/>
            <a:headEnd/>
            <a:tailEnd/>
          </a:ln>
          <a:effectLst/>
        </p:spPr>
        <p:txBody>
          <a:bodyPr wrap="none">
            <a:spAutoFit/>
          </a:bodyPr>
          <a:lstStyle/>
          <a:p>
            <a:r>
              <a:rPr lang="en-US" sz="1400" b="1">
                <a:latin typeface="Tahoma" pitchFamily="34" charset="0"/>
              </a:rPr>
              <a:t>(mode, median, mean)</a:t>
            </a:r>
          </a:p>
        </p:txBody>
      </p:sp>
      <p:sp>
        <p:nvSpPr>
          <p:cNvPr id="253990" name="Rectangle 38"/>
          <p:cNvSpPr>
            <a:spLocks noChangeArrowheads="1"/>
          </p:cNvSpPr>
          <p:nvPr/>
        </p:nvSpPr>
        <p:spPr bwMode="auto">
          <a:xfrm>
            <a:off x="6564313" y="4043363"/>
            <a:ext cx="2217737" cy="304800"/>
          </a:xfrm>
          <a:prstGeom prst="rect">
            <a:avLst/>
          </a:prstGeom>
          <a:noFill/>
          <a:ln w="9525">
            <a:noFill/>
            <a:miter lim="800000"/>
            <a:headEnd/>
            <a:tailEnd/>
          </a:ln>
          <a:effectLst/>
        </p:spPr>
        <p:txBody>
          <a:bodyPr wrap="none">
            <a:spAutoFit/>
          </a:bodyPr>
          <a:lstStyle/>
          <a:p>
            <a:r>
              <a:rPr lang="en-US" sz="1400" b="1">
                <a:latin typeface="Tahoma" pitchFamily="34" charset="0"/>
              </a:rPr>
              <a:t>(mean, median, mode)</a:t>
            </a:r>
          </a:p>
        </p:txBody>
      </p:sp>
      <p:sp>
        <p:nvSpPr>
          <p:cNvPr id="253991" name="Line 39"/>
          <p:cNvSpPr>
            <a:spLocks noChangeShapeType="1"/>
          </p:cNvSpPr>
          <p:nvPr/>
        </p:nvSpPr>
        <p:spPr bwMode="auto">
          <a:xfrm flipH="1">
            <a:off x="7956550" y="2757488"/>
            <a:ext cx="0" cy="1108075"/>
          </a:xfrm>
          <a:prstGeom prst="line">
            <a:avLst/>
          </a:prstGeom>
          <a:noFill/>
          <a:ln w="19050">
            <a:solidFill>
              <a:schemeClr val="tx1"/>
            </a:solidFill>
            <a:round/>
            <a:headEnd/>
            <a:tailEnd/>
          </a:ln>
          <a:effectLst/>
        </p:spPr>
        <p:txBody>
          <a:bodyPr>
            <a:spAutoFit/>
          </a:bodyPr>
          <a:lstStyle/>
          <a:p>
            <a:endParaRPr lang="en-GB"/>
          </a:p>
        </p:txBody>
      </p:sp>
      <p:sp>
        <p:nvSpPr>
          <p:cNvPr id="253992" name="Line 40"/>
          <p:cNvSpPr>
            <a:spLocks noChangeShapeType="1"/>
          </p:cNvSpPr>
          <p:nvPr/>
        </p:nvSpPr>
        <p:spPr bwMode="auto">
          <a:xfrm>
            <a:off x="7780338" y="2857500"/>
            <a:ext cx="0" cy="1012825"/>
          </a:xfrm>
          <a:prstGeom prst="line">
            <a:avLst/>
          </a:prstGeom>
          <a:noFill/>
          <a:ln w="19050">
            <a:solidFill>
              <a:schemeClr val="tx1"/>
            </a:solidFill>
            <a:round/>
            <a:headEnd/>
            <a:tailEnd/>
          </a:ln>
          <a:effectLst/>
        </p:spPr>
        <p:txBody>
          <a:bodyPr>
            <a:spAutoFit/>
          </a:bodyPr>
          <a:lstStyle/>
          <a:p>
            <a:endParaRPr lang="en-GB"/>
          </a:p>
        </p:txBody>
      </p:sp>
      <p:sp>
        <p:nvSpPr>
          <p:cNvPr id="253993" name="Line 41"/>
          <p:cNvSpPr>
            <a:spLocks noChangeShapeType="1"/>
          </p:cNvSpPr>
          <p:nvPr/>
        </p:nvSpPr>
        <p:spPr bwMode="auto">
          <a:xfrm>
            <a:off x="7608888" y="3057525"/>
            <a:ext cx="0" cy="817563"/>
          </a:xfrm>
          <a:prstGeom prst="line">
            <a:avLst/>
          </a:prstGeom>
          <a:noFill/>
          <a:ln w="19050">
            <a:solidFill>
              <a:schemeClr val="tx1"/>
            </a:solidFill>
            <a:round/>
            <a:headEnd/>
            <a:tailEnd/>
          </a:ln>
          <a:effectLst/>
        </p:spPr>
        <p:txBody>
          <a:bodyPr>
            <a:spAutoFit/>
          </a:bodyPr>
          <a:lstStyle/>
          <a:p>
            <a:endParaRPr lang="en-GB"/>
          </a:p>
        </p:txBody>
      </p:sp>
      <p:sp>
        <p:nvSpPr>
          <p:cNvPr id="253994" name="Line 42"/>
          <p:cNvSpPr>
            <a:spLocks noChangeShapeType="1"/>
          </p:cNvSpPr>
          <p:nvPr/>
        </p:nvSpPr>
        <p:spPr bwMode="auto">
          <a:xfrm flipV="1">
            <a:off x="7743825" y="3903663"/>
            <a:ext cx="28575" cy="185737"/>
          </a:xfrm>
          <a:prstGeom prst="line">
            <a:avLst/>
          </a:prstGeom>
          <a:noFill/>
          <a:ln w="12700">
            <a:solidFill>
              <a:schemeClr val="tx1"/>
            </a:solidFill>
            <a:round/>
            <a:headEnd/>
            <a:tailEnd type="triangle" w="med" len="med"/>
          </a:ln>
          <a:effectLst/>
        </p:spPr>
        <p:txBody>
          <a:bodyPr wrap="none">
            <a:spAutoFit/>
          </a:bodyPr>
          <a:lstStyle/>
          <a:p>
            <a:endParaRPr lang="en-GB"/>
          </a:p>
        </p:txBody>
      </p:sp>
      <p:sp>
        <p:nvSpPr>
          <p:cNvPr id="253995" name="Line 43"/>
          <p:cNvSpPr>
            <a:spLocks noChangeShapeType="1"/>
          </p:cNvSpPr>
          <p:nvPr/>
        </p:nvSpPr>
        <p:spPr bwMode="auto">
          <a:xfrm flipV="1">
            <a:off x="6929438" y="3922713"/>
            <a:ext cx="628650" cy="219075"/>
          </a:xfrm>
          <a:prstGeom prst="line">
            <a:avLst/>
          </a:prstGeom>
          <a:noFill/>
          <a:ln w="12700">
            <a:solidFill>
              <a:schemeClr val="tx1"/>
            </a:solidFill>
            <a:round/>
            <a:headEnd/>
            <a:tailEnd type="triangle" w="med" len="med"/>
          </a:ln>
          <a:effectLst/>
        </p:spPr>
        <p:txBody>
          <a:bodyPr wrap="none">
            <a:spAutoFit/>
          </a:bodyPr>
          <a:lstStyle/>
          <a:p>
            <a:endParaRPr lang="en-GB"/>
          </a:p>
        </p:txBody>
      </p:sp>
      <p:sp>
        <p:nvSpPr>
          <p:cNvPr id="253996" name="Line 44"/>
          <p:cNvSpPr>
            <a:spLocks noChangeShapeType="1"/>
          </p:cNvSpPr>
          <p:nvPr/>
        </p:nvSpPr>
        <p:spPr bwMode="auto">
          <a:xfrm flipH="1" flipV="1">
            <a:off x="7991475" y="3913188"/>
            <a:ext cx="404813" cy="238125"/>
          </a:xfrm>
          <a:prstGeom prst="line">
            <a:avLst/>
          </a:prstGeom>
          <a:noFill/>
          <a:ln w="12700">
            <a:solidFill>
              <a:schemeClr val="tx1"/>
            </a:solidFill>
            <a:round/>
            <a:headEnd/>
            <a:tailEnd type="triangle" w="med" len="med"/>
          </a:ln>
          <a:effectLst/>
        </p:spPr>
        <p:txBody>
          <a:bodyPr wrap="none">
            <a:spAutoFit/>
          </a:bodyPr>
          <a:lstStyle/>
          <a:p>
            <a:endParaRPr lang="en-GB"/>
          </a:p>
        </p:txBody>
      </p:sp>
      <p:sp>
        <p:nvSpPr>
          <p:cNvPr id="253997" name="Line 45"/>
          <p:cNvSpPr>
            <a:spLocks noChangeShapeType="1"/>
          </p:cNvSpPr>
          <p:nvPr/>
        </p:nvSpPr>
        <p:spPr bwMode="auto">
          <a:xfrm flipV="1">
            <a:off x="3700463" y="3898900"/>
            <a:ext cx="552450" cy="209550"/>
          </a:xfrm>
          <a:prstGeom prst="line">
            <a:avLst/>
          </a:prstGeom>
          <a:noFill/>
          <a:ln w="12700">
            <a:solidFill>
              <a:schemeClr val="tx1"/>
            </a:solidFill>
            <a:round/>
            <a:headEnd/>
            <a:tailEnd type="triangle" w="med" len="med"/>
          </a:ln>
          <a:effectLst/>
        </p:spPr>
        <p:txBody>
          <a:bodyPr wrap="none">
            <a:spAutoFit/>
          </a:bodyPr>
          <a:lstStyle/>
          <a:p>
            <a:endParaRPr lang="en-GB"/>
          </a:p>
        </p:txBody>
      </p:sp>
      <p:sp>
        <p:nvSpPr>
          <p:cNvPr id="253998" name="Line 46"/>
          <p:cNvSpPr>
            <a:spLocks noChangeShapeType="1"/>
          </p:cNvSpPr>
          <p:nvPr/>
        </p:nvSpPr>
        <p:spPr bwMode="auto">
          <a:xfrm flipV="1">
            <a:off x="4448175" y="3898900"/>
            <a:ext cx="0" cy="157163"/>
          </a:xfrm>
          <a:prstGeom prst="line">
            <a:avLst/>
          </a:prstGeom>
          <a:noFill/>
          <a:ln w="12700">
            <a:solidFill>
              <a:schemeClr val="tx1"/>
            </a:solidFill>
            <a:round/>
            <a:headEnd/>
            <a:tailEnd type="triangle" w="med" len="med"/>
          </a:ln>
          <a:effectLst/>
        </p:spPr>
        <p:txBody>
          <a:bodyPr wrap="none">
            <a:spAutoFit/>
          </a:bodyPr>
          <a:lstStyle/>
          <a:p>
            <a:endParaRPr lang="en-GB"/>
          </a:p>
        </p:txBody>
      </p:sp>
      <p:sp>
        <p:nvSpPr>
          <p:cNvPr id="253999" name="Line 47"/>
          <p:cNvSpPr>
            <a:spLocks noChangeShapeType="1"/>
          </p:cNvSpPr>
          <p:nvPr/>
        </p:nvSpPr>
        <p:spPr bwMode="auto">
          <a:xfrm flipH="1" flipV="1">
            <a:off x="4638675" y="3898900"/>
            <a:ext cx="528638" cy="204788"/>
          </a:xfrm>
          <a:prstGeom prst="line">
            <a:avLst/>
          </a:prstGeom>
          <a:noFill/>
          <a:ln w="12700">
            <a:solidFill>
              <a:schemeClr val="tx1"/>
            </a:solidFill>
            <a:round/>
            <a:headEnd/>
            <a:tailEnd type="triangle" w="med" len="med"/>
          </a:ln>
          <a:effectLst/>
        </p:spPr>
        <p:txBody>
          <a:bodyPr wrap="none">
            <a:spAutoFit/>
          </a:bodyPr>
          <a:lstStyle/>
          <a:p>
            <a:endParaRPr lang="en-GB"/>
          </a:p>
        </p:txBody>
      </p:sp>
    </p:spTree>
  </p:cSld>
  <p:clrMapOvr>
    <a:masterClrMapping/>
  </p:clrMapOvr>
  <p:transition spd="med"/>
</p:sld>
</file>

<file path=ppt/slides/slide16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Footer Placeholder 4"/>
          <p:cNvSpPr>
            <a:spLocks noGrp="1"/>
          </p:cNvSpPr>
          <p:nvPr>
            <p:ph type="ftr" sz="quarter" idx="11"/>
          </p:nvPr>
        </p:nvSpPr>
        <p:spPr/>
        <p:txBody>
          <a:bodyPr/>
          <a:lstStyle/>
          <a:p>
            <a:r>
              <a:rPr lang="en-GB"/>
              <a:t>CH2022</a:t>
            </a:r>
          </a:p>
        </p:txBody>
      </p:sp>
      <p:sp>
        <p:nvSpPr>
          <p:cNvPr id="5" name="Slide Number Placeholder 5"/>
          <p:cNvSpPr>
            <a:spLocks noGrp="1"/>
          </p:cNvSpPr>
          <p:nvPr>
            <p:ph type="sldNum" sz="quarter" idx="12"/>
          </p:nvPr>
        </p:nvSpPr>
        <p:spPr/>
        <p:txBody>
          <a:bodyPr/>
          <a:lstStyle/>
          <a:p>
            <a:fld id="{E0B9F572-DB6D-4FA6-9BB8-9C798AC254F4}" type="slidenum">
              <a:rPr lang="en-GB"/>
              <a:pPr/>
              <a:t>166</a:t>
            </a:fld>
            <a:endParaRPr lang="en-GB"/>
          </a:p>
        </p:txBody>
      </p:sp>
      <p:sp>
        <p:nvSpPr>
          <p:cNvPr id="256002" name="Rectangle 2"/>
          <p:cNvSpPr>
            <a:spLocks noGrp="1" noChangeArrowheads="1"/>
          </p:cNvSpPr>
          <p:nvPr>
            <p:ph type="title"/>
          </p:nvPr>
        </p:nvSpPr>
        <p:spPr>
          <a:xfrm>
            <a:off x="1573213" y="328613"/>
            <a:ext cx="6907212" cy="917575"/>
          </a:xfrm>
        </p:spPr>
        <p:txBody>
          <a:bodyPr/>
          <a:lstStyle/>
          <a:p>
            <a:r>
              <a:rPr lang="en-US"/>
              <a:t>Inferential Statistics</a:t>
            </a:r>
          </a:p>
        </p:txBody>
      </p:sp>
      <p:sp>
        <p:nvSpPr>
          <p:cNvPr id="256003" name="Rectangle 3"/>
          <p:cNvSpPr>
            <a:spLocks noGrp="1" noChangeArrowheads="1"/>
          </p:cNvSpPr>
          <p:nvPr>
            <p:ph type="body" idx="1"/>
          </p:nvPr>
        </p:nvSpPr>
        <p:spPr>
          <a:xfrm>
            <a:off x="684213" y="1557338"/>
            <a:ext cx="7772400" cy="4876800"/>
          </a:xfrm>
        </p:spPr>
        <p:txBody>
          <a:bodyPr/>
          <a:lstStyle/>
          <a:p>
            <a:r>
              <a:rPr lang="en-US"/>
              <a:t>Used to infer population characteristics from sample data</a:t>
            </a:r>
          </a:p>
          <a:p>
            <a:pPr lvl="1"/>
            <a:r>
              <a:rPr lang="en-US"/>
              <a:t>Estimation</a:t>
            </a:r>
          </a:p>
          <a:p>
            <a:pPr lvl="1"/>
            <a:r>
              <a:rPr lang="en-US"/>
              <a:t>Hypothesis testing</a:t>
            </a:r>
          </a:p>
          <a:p>
            <a:r>
              <a:rPr lang="en-US"/>
              <a:t>Univariate</a:t>
            </a:r>
          </a:p>
          <a:p>
            <a:pPr lvl="1"/>
            <a:r>
              <a:rPr lang="en-US"/>
              <a:t>One dependent variable</a:t>
            </a:r>
          </a:p>
          <a:p>
            <a:r>
              <a:rPr lang="en-US"/>
              <a:t>Multivariate</a:t>
            </a:r>
          </a:p>
          <a:p>
            <a:pPr lvl="1"/>
            <a:r>
              <a:rPr lang="en-US"/>
              <a:t>More than one dependent variable</a:t>
            </a:r>
          </a:p>
          <a:p>
            <a:r>
              <a:rPr lang="en-US"/>
              <a:t>Parametric vs. nonparametric analyses</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56002"/>
                                        </p:tgtEl>
                                        <p:attrNameLst>
                                          <p:attrName>style.visibility</p:attrName>
                                        </p:attrNameLst>
                                      </p:cBhvr>
                                      <p:to>
                                        <p:strVal val="visible"/>
                                      </p:to>
                                    </p:set>
                                    <p:animEffect transition="in" filter="fade">
                                      <p:cBhvr>
                                        <p:cTn id="7" dur="2000"/>
                                        <p:tgtEl>
                                          <p:spTgt spid="25600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56003"/>
                                        </p:tgtEl>
                                        <p:attrNameLst>
                                          <p:attrName>style.visibility</p:attrName>
                                        </p:attrNameLst>
                                      </p:cBhvr>
                                      <p:to>
                                        <p:strVal val="visible"/>
                                      </p:to>
                                    </p:set>
                                    <p:animEffect transition="in" filter="fade">
                                      <p:cBhvr>
                                        <p:cTn id="10" dur="2000"/>
                                        <p:tgtEl>
                                          <p:spTgt spid="25600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002" grpId="0"/>
      <p:bldP spid="256003" grpId="0"/>
    </p:bldLst>
  </p:timing>
</p:sld>
</file>

<file path=ppt/slides/slide16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 name="Footer Placeholder 2"/>
          <p:cNvSpPr>
            <a:spLocks noGrp="1"/>
          </p:cNvSpPr>
          <p:nvPr>
            <p:ph type="ftr" sz="quarter" idx="11"/>
          </p:nvPr>
        </p:nvSpPr>
        <p:spPr/>
        <p:txBody>
          <a:bodyPr/>
          <a:lstStyle/>
          <a:p>
            <a:r>
              <a:rPr lang="en-GB"/>
              <a:t>CH2022</a:t>
            </a:r>
          </a:p>
        </p:txBody>
      </p:sp>
      <p:sp>
        <p:nvSpPr>
          <p:cNvPr id="13" name="Slide Number Placeholder 3"/>
          <p:cNvSpPr>
            <a:spLocks noGrp="1"/>
          </p:cNvSpPr>
          <p:nvPr>
            <p:ph type="sldNum" sz="quarter" idx="12"/>
          </p:nvPr>
        </p:nvSpPr>
        <p:spPr/>
        <p:txBody>
          <a:bodyPr/>
          <a:lstStyle/>
          <a:p>
            <a:fld id="{92C03268-D52F-4D90-8B13-AE58C0CD25D9}" type="slidenum">
              <a:rPr lang="en-GB"/>
              <a:pPr/>
              <a:t>167</a:t>
            </a:fld>
            <a:endParaRPr lang="en-GB"/>
          </a:p>
        </p:txBody>
      </p:sp>
      <p:sp>
        <p:nvSpPr>
          <p:cNvPr id="257026" name="Text Box 2"/>
          <p:cNvSpPr txBox="1">
            <a:spLocks noChangeArrowheads="1"/>
          </p:cNvSpPr>
          <p:nvPr/>
        </p:nvSpPr>
        <p:spPr bwMode="auto">
          <a:xfrm>
            <a:off x="3886200" y="228600"/>
            <a:ext cx="4976813" cy="641350"/>
          </a:xfrm>
          <a:prstGeom prst="rect">
            <a:avLst/>
          </a:prstGeom>
          <a:solidFill>
            <a:srgbClr val="FF9966"/>
          </a:solidFill>
          <a:ln w="9525">
            <a:noFill/>
            <a:miter lim="800000"/>
            <a:headEnd/>
            <a:tailEnd/>
          </a:ln>
          <a:effectLst/>
        </p:spPr>
        <p:txBody>
          <a:bodyPr wrap="none">
            <a:spAutoFit/>
          </a:bodyPr>
          <a:lstStyle/>
          <a:p>
            <a:r>
              <a:rPr lang="en-US" sz="3600">
                <a:solidFill>
                  <a:schemeClr val="bg1"/>
                </a:solidFill>
                <a:latin typeface="Comic Sans MS" pitchFamily="66" charset="0"/>
              </a:rPr>
              <a:t>Inferential Statistics</a:t>
            </a:r>
            <a:r>
              <a:rPr lang="en-US" sz="3600">
                <a:latin typeface="Comic Sans MS" pitchFamily="66" charset="0"/>
              </a:rPr>
              <a:t> </a:t>
            </a:r>
          </a:p>
        </p:txBody>
      </p:sp>
      <p:sp>
        <p:nvSpPr>
          <p:cNvPr id="257027" name="Oval 3"/>
          <p:cNvSpPr>
            <a:spLocks noChangeArrowheads="1"/>
          </p:cNvSpPr>
          <p:nvPr/>
        </p:nvSpPr>
        <p:spPr bwMode="auto">
          <a:xfrm>
            <a:off x="304800" y="1600200"/>
            <a:ext cx="5562600" cy="2286000"/>
          </a:xfrm>
          <a:prstGeom prst="ellipse">
            <a:avLst/>
          </a:prstGeom>
          <a:solidFill>
            <a:schemeClr val="accent1"/>
          </a:solidFill>
          <a:ln w="9525">
            <a:solidFill>
              <a:schemeClr val="tx1"/>
            </a:solidFill>
            <a:round/>
            <a:headEnd/>
            <a:tailEnd/>
          </a:ln>
          <a:effectLst/>
        </p:spPr>
        <p:txBody>
          <a:bodyPr wrap="none" anchor="ctr"/>
          <a:lstStyle/>
          <a:p>
            <a:pPr algn="ctr"/>
            <a:r>
              <a:rPr lang="en-US" sz="2800">
                <a:latin typeface="Comic Sans MS" pitchFamily="66" charset="0"/>
              </a:rPr>
              <a:t>When making comparisons  </a:t>
            </a:r>
          </a:p>
          <a:p>
            <a:pPr algn="ctr"/>
            <a:r>
              <a:rPr lang="en-US" sz="2800">
                <a:latin typeface="Comic Sans MS" pitchFamily="66" charset="0"/>
              </a:rPr>
              <a:t>btw 2 sample means there are 2 </a:t>
            </a:r>
          </a:p>
          <a:p>
            <a:pPr algn="ctr"/>
            <a:r>
              <a:rPr lang="en-US" sz="2800">
                <a:latin typeface="Comic Sans MS" pitchFamily="66" charset="0"/>
              </a:rPr>
              <a:t>possibilities</a:t>
            </a:r>
          </a:p>
        </p:txBody>
      </p:sp>
      <p:sp>
        <p:nvSpPr>
          <p:cNvPr id="257028" name="Text Box 4"/>
          <p:cNvSpPr txBox="1">
            <a:spLocks noChangeArrowheads="1"/>
          </p:cNvSpPr>
          <p:nvPr/>
        </p:nvSpPr>
        <p:spPr bwMode="auto">
          <a:xfrm>
            <a:off x="842963" y="4953000"/>
            <a:ext cx="3408362" cy="466725"/>
          </a:xfrm>
          <a:prstGeom prst="rect">
            <a:avLst/>
          </a:prstGeom>
          <a:solidFill>
            <a:srgbClr val="FF99CC"/>
          </a:solidFill>
          <a:ln w="9525">
            <a:solidFill>
              <a:schemeClr val="tx1"/>
            </a:solidFill>
            <a:miter lim="800000"/>
            <a:headEnd/>
            <a:tailEnd/>
          </a:ln>
          <a:effectLst/>
        </p:spPr>
        <p:txBody>
          <a:bodyPr wrap="none">
            <a:spAutoFit/>
          </a:bodyPr>
          <a:lstStyle/>
          <a:p>
            <a:pPr algn="ctr"/>
            <a:r>
              <a:rPr lang="en-US" sz="2400">
                <a:latin typeface="Comic Sans MS" pitchFamily="66" charset="0"/>
              </a:rPr>
              <a:t>Null hypothesis is true</a:t>
            </a:r>
          </a:p>
        </p:txBody>
      </p:sp>
      <p:sp>
        <p:nvSpPr>
          <p:cNvPr id="257029" name="Text Box 5"/>
          <p:cNvSpPr txBox="1">
            <a:spLocks noChangeArrowheads="1"/>
          </p:cNvSpPr>
          <p:nvPr/>
        </p:nvSpPr>
        <p:spPr bwMode="auto">
          <a:xfrm>
            <a:off x="4805363" y="4495800"/>
            <a:ext cx="3503612" cy="466725"/>
          </a:xfrm>
          <a:prstGeom prst="rect">
            <a:avLst/>
          </a:prstGeom>
          <a:solidFill>
            <a:srgbClr val="FF99CC"/>
          </a:solidFill>
          <a:ln w="9525">
            <a:solidFill>
              <a:schemeClr val="tx1"/>
            </a:solidFill>
            <a:miter lim="800000"/>
            <a:headEnd/>
            <a:tailEnd/>
          </a:ln>
          <a:effectLst/>
        </p:spPr>
        <p:txBody>
          <a:bodyPr wrap="none">
            <a:spAutoFit/>
          </a:bodyPr>
          <a:lstStyle/>
          <a:p>
            <a:pPr algn="ctr"/>
            <a:r>
              <a:rPr lang="en-US" sz="2400">
                <a:latin typeface="Comic Sans MS" pitchFamily="66" charset="0"/>
              </a:rPr>
              <a:t>Null hypothesis is false</a:t>
            </a:r>
          </a:p>
        </p:txBody>
      </p:sp>
      <p:sp>
        <p:nvSpPr>
          <p:cNvPr id="257030" name="Line 6"/>
          <p:cNvSpPr>
            <a:spLocks noChangeShapeType="1"/>
          </p:cNvSpPr>
          <p:nvPr/>
        </p:nvSpPr>
        <p:spPr bwMode="auto">
          <a:xfrm flipH="1">
            <a:off x="2819400" y="3657600"/>
            <a:ext cx="533400" cy="1066800"/>
          </a:xfrm>
          <a:prstGeom prst="line">
            <a:avLst/>
          </a:prstGeom>
          <a:noFill/>
          <a:ln w="38100">
            <a:solidFill>
              <a:schemeClr val="tx1"/>
            </a:solidFill>
            <a:round/>
            <a:headEnd/>
            <a:tailEnd type="triangle" w="med" len="med"/>
          </a:ln>
          <a:effectLst/>
        </p:spPr>
        <p:txBody>
          <a:bodyPr/>
          <a:lstStyle/>
          <a:p>
            <a:endParaRPr lang="en-GB"/>
          </a:p>
        </p:txBody>
      </p:sp>
      <p:sp>
        <p:nvSpPr>
          <p:cNvPr id="257031" name="Line 7"/>
          <p:cNvSpPr>
            <a:spLocks noChangeShapeType="1"/>
          </p:cNvSpPr>
          <p:nvPr/>
        </p:nvSpPr>
        <p:spPr bwMode="auto">
          <a:xfrm>
            <a:off x="4191000" y="3581400"/>
            <a:ext cx="2133600" cy="762000"/>
          </a:xfrm>
          <a:prstGeom prst="line">
            <a:avLst/>
          </a:prstGeom>
          <a:noFill/>
          <a:ln w="38100">
            <a:solidFill>
              <a:schemeClr val="tx1"/>
            </a:solidFill>
            <a:round/>
            <a:headEnd/>
            <a:tailEnd type="triangle" w="med" len="med"/>
          </a:ln>
          <a:effectLst/>
        </p:spPr>
        <p:txBody>
          <a:bodyPr/>
          <a:lstStyle/>
          <a:p>
            <a:endParaRPr lang="en-GB"/>
          </a:p>
        </p:txBody>
      </p:sp>
      <p:sp>
        <p:nvSpPr>
          <p:cNvPr id="257032" name="Line 8"/>
          <p:cNvSpPr>
            <a:spLocks noChangeShapeType="1"/>
          </p:cNvSpPr>
          <p:nvPr/>
        </p:nvSpPr>
        <p:spPr bwMode="auto">
          <a:xfrm>
            <a:off x="2438400" y="5486400"/>
            <a:ext cx="0" cy="457200"/>
          </a:xfrm>
          <a:prstGeom prst="line">
            <a:avLst/>
          </a:prstGeom>
          <a:noFill/>
          <a:ln w="38100">
            <a:solidFill>
              <a:schemeClr val="tx1"/>
            </a:solidFill>
            <a:round/>
            <a:headEnd/>
            <a:tailEnd type="triangle" w="med" len="med"/>
          </a:ln>
          <a:effectLst/>
        </p:spPr>
        <p:txBody>
          <a:bodyPr/>
          <a:lstStyle/>
          <a:p>
            <a:endParaRPr lang="en-GB"/>
          </a:p>
        </p:txBody>
      </p:sp>
      <p:sp>
        <p:nvSpPr>
          <p:cNvPr id="257033" name="Line 9"/>
          <p:cNvSpPr>
            <a:spLocks noChangeShapeType="1"/>
          </p:cNvSpPr>
          <p:nvPr/>
        </p:nvSpPr>
        <p:spPr bwMode="auto">
          <a:xfrm>
            <a:off x="6400800" y="5181600"/>
            <a:ext cx="0" cy="457200"/>
          </a:xfrm>
          <a:prstGeom prst="line">
            <a:avLst/>
          </a:prstGeom>
          <a:noFill/>
          <a:ln w="38100">
            <a:solidFill>
              <a:schemeClr val="tx1"/>
            </a:solidFill>
            <a:round/>
            <a:headEnd/>
            <a:tailEnd type="triangle" w="med" len="med"/>
          </a:ln>
          <a:effectLst/>
        </p:spPr>
        <p:txBody>
          <a:bodyPr/>
          <a:lstStyle/>
          <a:p>
            <a:endParaRPr lang="en-GB"/>
          </a:p>
        </p:txBody>
      </p:sp>
      <p:sp>
        <p:nvSpPr>
          <p:cNvPr id="257034" name="Text Box 10"/>
          <p:cNvSpPr txBox="1">
            <a:spLocks noChangeArrowheads="1"/>
          </p:cNvSpPr>
          <p:nvPr/>
        </p:nvSpPr>
        <p:spPr bwMode="auto">
          <a:xfrm>
            <a:off x="306388" y="6019800"/>
            <a:ext cx="4641850" cy="466725"/>
          </a:xfrm>
          <a:prstGeom prst="rect">
            <a:avLst/>
          </a:prstGeom>
          <a:solidFill>
            <a:srgbClr val="CCFFFF"/>
          </a:solidFill>
          <a:ln w="9525">
            <a:solidFill>
              <a:schemeClr val="tx1"/>
            </a:solidFill>
            <a:miter lim="800000"/>
            <a:headEnd/>
            <a:tailEnd/>
          </a:ln>
          <a:effectLst/>
        </p:spPr>
        <p:txBody>
          <a:bodyPr wrap="none">
            <a:spAutoFit/>
          </a:bodyPr>
          <a:lstStyle/>
          <a:p>
            <a:pPr algn="ctr"/>
            <a:r>
              <a:rPr lang="en-US" sz="2400">
                <a:latin typeface="Comic Sans MS" pitchFamily="66" charset="0"/>
              </a:rPr>
              <a:t>Not reject the Null Hypothesis</a:t>
            </a:r>
          </a:p>
        </p:txBody>
      </p:sp>
      <p:sp>
        <p:nvSpPr>
          <p:cNvPr id="257035" name="Text Box 11"/>
          <p:cNvSpPr txBox="1">
            <a:spLocks noChangeArrowheads="1"/>
          </p:cNvSpPr>
          <p:nvPr/>
        </p:nvSpPr>
        <p:spPr bwMode="auto">
          <a:xfrm>
            <a:off x="5149850" y="5715000"/>
            <a:ext cx="3994150" cy="466725"/>
          </a:xfrm>
          <a:prstGeom prst="rect">
            <a:avLst/>
          </a:prstGeom>
          <a:solidFill>
            <a:srgbClr val="CCFFFF"/>
          </a:solidFill>
          <a:ln w="9525">
            <a:solidFill>
              <a:schemeClr val="tx1"/>
            </a:solidFill>
            <a:miter lim="800000"/>
            <a:headEnd/>
            <a:tailEnd/>
          </a:ln>
          <a:effectLst/>
        </p:spPr>
        <p:txBody>
          <a:bodyPr>
            <a:spAutoFit/>
          </a:bodyPr>
          <a:lstStyle/>
          <a:p>
            <a:pPr algn="ctr"/>
            <a:r>
              <a:rPr lang="en-US" sz="2400">
                <a:latin typeface="Comic Sans MS" pitchFamily="66" charset="0"/>
              </a:rPr>
              <a:t>Reject the Null hypothesis</a:t>
            </a:r>
          </a:p>
        </p:txBody>
      </p:sp>
    </p:spTree>
  </p:cSld>
  <p:clrMapOvr>
    <a:masterClrMapping/>
  </p:clrMapOvr>
  <p:transition spd="med"/>
</p:sld>
</file>

<file path=ppt/slides/slide16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GB"/>
              <a:t>CH2022</a:t>
            </a:r>
          </a:p>
        </p:txBody>
      </p:sp>
      <p:sp>
        <p:nvSpPr>
          <p:cNvPr id="4" name="Slide Number Placeholder 3"/>
          <p:cNvSpPr>
            <a:spLocks noGrp="1"/>
          </p:cNvSpPr>
          <p:nvPr>
            <p:ph type="sldNum" sz="quarter" idx="12"/>
          </p:nvPr>
        </p:nvSpPr>
        <p:spPr/>
        <p:txBody>
          <a:bodyPr/>
          <a:lstStyle/>
          <a:p>
            <a:fld id="{628DBEA2-9A6A-4690-BE8E-8DFE827457F1}" type="slidenum">
              <a:rPr lang="en-GB"/>
              <a:pPr/>
              <a:t>168</a:t>
            </a:fld>
            <a:endParaRPr lang="en-GB"/>
          </a:p>
        </p:txBody>
      </p:sp>
      <p:graphicFrame>
        <p:nvGraphicFramePr>
          <p:cNvPr id="258050" name="Object 2"/>
          <p:cNvGraphicFramePr>
            <a:graphicFrameLocks noChangeAspect="1"/>
          </p:cNvGraphicFramePr>
          <p:nvPr/>
        </p:nvGraphicFramePr>
        <p:xfrm>
          <a:off x="990600" y="533400"/>
          <a:ext cx="7620000" cy="5715000"/>
        </p:xfrm>
        <a:graphic>
          <a:graphicData uri="http://schemas.openxmlformats.org/presentationml/2006/ole">
            <mc:AlternateContent xmlns:mc="http://schemas.openxmlformats.org/markup-compatibility/2006">
              <mc:Choice xmlns:v="urn:schemas-microsoft-com:vml" Requires="v">
                <p:oleObj name="Slide" r:id="rId3" imgW="4572000" imgH="3429000" progId="">
                  <p:embed/>
                </p:oleObj>
              </mc:Choice>
              <mc:Fallback>
                <p:oleObj name="Slide" r:id="rId3" imgW="4572000" imgH="3429000" progId="">
                  <p:embed/>
                  <p:pic>
                    <p:nvPicPr>
                      <p:cNvPr id="258050" name="Object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90600" y="533400"/>
                        <a:ext cx="76200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transition spd="med"/>
</p:sld>
</file>

<file path=ppt/slides/slide16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6" name="Footer Placeholder 2"/>
          <p:cNvSpPr>
            <a:spLocks noGrp="1"/>
          </p:cNvSpPr>
          <p:nvPr>
            <p:ph type="ftr" sz="quarter" idx="11"/>
          </p:nvPr>
        </p:nvSpPr>
        <p:spPr/>
        <p:txBody>
          <a:bodyPr/>
          <a:lstStyle/>
          <a:p>
            <a:r>
              <a:rPr lang="en-GB"/>
              <a:t>CH2022</a:t>
            </a:r>
          </a:p>
        </p:txBody>
      </p:sp>
      <p:sp>
        <p:nvSpPr>
          <p:cNvPr id="67" name="Slide Number Placeholder 3"/>
          <p:cNvSpPr>
            <a:spLocks noGrp="1"/>
          </p:cNvSpPr>
          <p:nvPr>
            <p:ph type="sldNum" sz="quarter" idx="12"/>
          </p:nvPr>
        </p:nvSpPr>
        <p:spPr/>
        <p:txBody>
          <a:bodyPr/>
          <a:lstStyle/>
          <a:p>
            <a:fld id="{817369E9-64B0-4118-866D-D49B4A73D297}" type="slidenum">
              <a:rPr lang="en-GB"/>
              <a:pPr/>
              <a:t>169</a:t>
            </a:fld>
            <a:endParaRPr lang="en-GB"/>
          </a:p>
        </p:txBody>
      </p:sp>
      <p:sp>
        <p:nvSpPr>
          <p:cNvPr id="259074" name="Rectangle 2"/>
          <p:cNvSpPr>
            <a:spLocks noChangeArrowheads="1"/>
          </p:cNvSpPr>
          <p:nvPr/>
        </p:nvSpPr>
        <p:spPr bwMode="auto">
          <a:xfrm>
            <a:off x="1600200" y="304800"/>
            <a:ext cx="6629400" cy="3657600"/>
          </a:xfrm>
          <a:prstGeom prst="rect">
            <a:avLst/>
          </a:prstGeom>
          <a:solidFill>
            <a:schemeClr val="bg1"/>
          </a:solidFill>
          <a:ln w="12700">
            <a:solidFill>
              <a:schemeClr val="tx1"/>
            </a:solidFill>
            <a:miter lim="800000"/>
            <a:headEnd type="none" w="sm" len="sm"/>
            <a:tailEnd type="none" w="sm" len="sm"/>
          </a:ln>
          <a:effectLst/>
        </p:spPr>
        <p:txBody>
          <a:bodyPr wrap="none" anchor="ctr"/>
          <a:lstStyle/>
          <a:p>
            <a:endParaRPr lang="en-GB"/>
          </a:p>
        </p:txBody>
      </p:sp>
      <p:sp>
        <p:nvSpPr>
          <p:cNvPr id="259075" name="Rectangle 3"/>
          <p:cNvSpPr>
            <a:spLocks noChangeArrowheads="1"/>
          </p:cNvSpPr>
          <p:nvPr/>
        </p:nvSpPr>
        <p:spPr bwMode="auto">
          <a:xfrm>
            <a:off x="774700" y="3535363"/>
            <a:ext cx="736600" cy="268287"/>
          </a:xfrm>
          <a:prstGeom prst="rect">
            <a:avLst/>
          </a:prstGeom>
          <a:noFill/>
          <a:ln w="9525">
            <a:noFill/>
            <a:miter lim="800000"/>
            <a:headEnd/>
            <a:tailEnd/>
          </a:ln>
        </p:spPr>
        <p:txBody>
          <a:bodyPr wrap="none" lIns="0" tIns="0" rIns="0" bIns="0">
            <a:spAutoFit/>
          </a:bodyPr>
          <a:lstStyle/>
          <a:p>
            <a:pPr defTabSz="820738"/>
            <a:r>
              <a:rPr lang="en-US" sz="1500">
                <a:solidFill>
                  <a:srgbClr val="000000"/>
                </a:solidFill>
                <a:latin typeface="Times New Roman" pitchFamily="18" charset="0"/>
              </a:rPr>
              <a:t>Statistics</a:t>
            </a:r>
            <a:endParaRPr lang="en-US" sz="2200">
              <a:latin typeface="Times New Roman" pitchFamily="18" charset="0"/>
            </a:endParaRPr>
          </a:p>
        </p:txBody>
      </p:sp>
      <p:sp>
        <p:nvSpPr>
          <p:cNvPr id="259076" name="Rectangle 4"/>
          <p:cNvSpPr>
            <a:spLocks noChangeArrowheads="1"/>
          </p:cNvSpPr>
          <p:nvPr/>
        </p:nvSpPr>
        <p:spPr bwMode="auto">
          <a:xfrm>
            <a:off x="1647825" y="1592263"/>
            <a:ext cx="923925" cy="269875"/>
          </a:xfrm>
          <a:prstGeom prst="rect">
            <a:avLst/>
          </a:prstGeom>
          <a:noFill/>
          <a:ln w="9525">
            <a:noFill/>
            <a:miter lim="800000"/>
            <a:headEnd/>
            <a:tailEnd/>
          </a:ln>
        </p:spPr>
        <p:txBody>
          <a:bodyPr wrap="none" lIns="0" tIns="0" rIns="0" bIns="0">
            <a:spAutoFit/>
          </a:bodyPr>
          <a:lstStyle/>
          <a:p>
            <a:pPr defTabSz="820738"/>
            <a:r>
              <a:rPr lang="en-US" sz="1500">
                <a:solidFill>
                  <a:srgbClr val="000000"/>
                </a:solidFill>
                <a:latin typeface="Times New Roman" pitchFamily="18" charset="0"/>
              </a:rPr>
              <a:t>Descriptive</a:t>
            </a:r>
            <a:endParaRPr lang="en-US" sz="2200">
              <a:latin typeface="Times New Roman" pitchFamily="18" charset="0"/>
            </a:endParaRPr>
          </a:p>
        </p:txBody>
      </p:sp>
      <p:sp>
        <p:nvSpPr>
          <p:cNvPr id="259077" name="Rectangle 5"/>
          <p:cNvSpPr>
            <a:spLocks noChangeArrowheads="1"/>
          </p:cNvSpPr>
          <p:nvPr/>
        </p:nvSpPr>
        <p:spPr bwMode="auto">
          <a:xfrm>
            <a:off x="1647825" y="5430838"/>
            <a:ext cx="811213" cy="268287"/>
          </a:xfrm>
          <a:prstGeom prst="rect">
            <a:avLst/>
          </a:prstGeom>
          <a:noFill/>
          <a:ln w="9525">
            <a:noFill/>
            <a:miter lim="800000"/>
            <a:headEnd/>
            <a:tailEnd/>
          </a:ln>
        </p:spPr>
        <p:txBody>
          <a:bodyPr wrap="none" lIns="0" tIns="0" rIns="0" bIns="0">
            <a:spAutoFit/>
          </a:bodyPr>
          <a:lstStyle/>
          <a:p>
            <a:pPr defTabSz="820738"/>
            <a:r>
              <a:rPr lang="en-US" sz="1500">
                <a:solidFill>
                  <a:srgbClr val="000000"/>
                </a:solidFill>
                <a:latin typeface="Times New Roman" pitchFamily="18" charset="0"/>
              </a:rPr>
              <a:t>Inferential</a:t>
            </a:r>
            <a:endParaRPr lang="en-US" sz="2200">
              <a:latin typeface="Times New Roman" pitchFamily="18" charset="0"/>
            </a:endParaRPr>
          </a:p>
        </p:txBody>
      </p:sp>
      <p:sp>
        <p:nvSpPr>
          <p:cNvPr id="259078" name="Rectangle 6"/>
          <p:cNvSpPr>
            <a:spLocks noChangeArrowheads="1"/>
          </p:cNvSpPr>
          <p:nvPr/>
        </p:nvSpPr>
        <p:spPr bwMode="auto">
          <a:xfrm>
            <a:off x="3008313" y="773113"/>
            <a:ext cx="650875" cy="268287"/>
          </a:xfrm>
          <a:prstGeom prst="rect">
            <a:avLst/>
          </a:prstGeom>
          <a:noFill/>
          <a:ln w="9525">
            <a:noFill/>
            <a:miter lim="800000"/>
            <a:headEnd/>
            <a:tailEnd/>
          </a:ln>
        </p:spPr>
        <p:txBody>
          <a:bodyPr wrap="none" lIns="0" tIns="0" rIns="0" bIns="0">
            <a:spAutoFit/>
          </a:bodyPr>
          <a:lstStyle/>
          <a:p>
            <a:pPr defTabSz="820738"/>
            <a:r>
              <a:rPr lang="en-US" sz="1500">
                <a:solidFill>
                  <a:srgbClr val="000000"/>
                </a:solidFill>
                <a:latin typeface="Times New Roman" pitchFamily="18" charset="0"/>
              </a:rPr>
              <a:t>Tabular</a:t>
            </a:r>
            <a:endParaRPr lang="en-US" sz="2200">
              <a:latin typeface="Times New Roman" pitchFamily="18" charset="0"/>
            </a:endParaRPr>
          </a:p>
        </p:txBody>
      </p:sp>
      <p:sp>
        <p:nvSpPr>
          <p:cNvPr id="259079" name="Rectangle 7"/>
          <p:cNvSpPr>
            <a:spLocks noChangeArrowheads="1"/>
          </p:cNvSpPr>
          <p:nvPr/>
        </p:nvSpPr>
        <p:spPr bwMode="auto">
          <a:xfrm>
            <a:off x="3008313" y="1603375"/>
            <a:ext cx="800100" cy="269875"/>
          </a:xfrm>
          <a:prstGeom prst="rect">
            <a:avLst/>
          </a:prstGeom>
          <a:noFill/>
          <a:ln w="9525">
            <a:noFill/>
            <a:miter lim="800000"/>
            <a:headEnd/>
            <a:tailEnd/>
          </a:ln>
        </p:spPr>
        <p:txBody>
          <a:bodyPr wrap="none" lIns="0" tIns="0" rIns="0" bIns="0">
            <a:spAutoFit/>
          </a:bodyPr>
          <a:lstStyle/>
          <a:p>
            <a:pPr defTabSz="820738"/>
            <a:r>
              <a:rPr lang="en-US" sz="1500">
                <a:solidFill>
                  <a:srgbClr val="000000"/>
                </a:solidFill>
                <a:latin typeface="Times New Roman" pitchFamily="18" charset="0"/>
              </a:rPr>
              <a:t>Graphical</a:t>
            </a:r>
            <a:endParaRPr lang="en-US" sz="2200">
              <a:latin typeface="Times New Roman" pitchFamily="18" charset="0"/>
            </a:endParaRPr>
          </a:p>
        </p:txBody>
      </p:sp>
      <p:sp>
        <p:nvSpPr>
          <p:cNvPr id="259080" name="Rectangle 8"/>
          <p:cNvSpPr>
            <a:spLocks noChangeArrowheads="1"/>
          </p:cNvSpPr>
          <p:nvPr/>
        </p:nvSpPr>
        <p:spPr bwMode="auto">
          <a:xfrm>
            <a:off x="3008313" y="2786063"/>
            <a:ext cx="849312" cy="268287"/>
          </a:xfrm>
          <a:prstGeom prst="rect">
            <a:avLst/>
          </a:prstGeom>
          <a:noFill/>
          <a:ln w="9525">
            <a:noFill/>
            <a:miter lim="800000"/>
            <a:headEnd/>
            <a:tailEnd/>
          </a:ln>
        </p:spPr>
        <p:txBody>
          <a:bodyPr wrap="none" lIns="0" tIns="0" rIns="0" bIns="0">
            <a:spAutoFit/>
          </a:bodyPr>
          <a:lstStyle/>
          <a:p>
            <a:pPr defTabSz="820738"/>
            <a:r>
              <a:rPr lang="en-US" sz="1500">
                <a:solidFill>
                  <a:srgbClr val="000000"/>
                </a:solidFill>
                <a:latin typeface="Times New Roman" pitchFamily="18" charset="0"/>
              </a:rPr>
              <a:t>Numerical</a:t>
            </a:r>
            <a:endParaRPr lang="en-US" sz="2200">
              <a:latin typeface="Times New Roman" pitchFamily="18" charset="0"/>
            </a:endParaRPr>
          </a:p>
        </p:txBody>
      </p:sp>
      <p:sp>
        <p:nvSpPr>
          <p:cNvPr id="259081" name="Rectangle 9"/>
          <p:cNvSpPr>
            <a:spLocks noChangeArrowheads="1"/>
          </p:cNvSpPr>
          <p:nvPr/>
        </p:nvSpPr>
        <p:spPr bwMode="auto">
          <a:xfrm>
            <a:off x="3008313" y="5008563"/>
            <a:ext cx="849312" cy="269875"/>
          </a:xfrm>
          <a:prstGeom prst="rect">
            <a:avLst/>
          </a:prstGeom>
          <a:noFill/>
          <a:ln w="9525">
            <a:noFill/>
            <a:miter lim="800000"/>
            <a:headEnd/>
            <a:tailEnd/>
          </a:ln>
        </p:spPr>
        <p:txBody>
          <a:bodyPr wrap="none" lIns="0" tIns="0" rIns="0" bIns="0">
            <a:spAutoFit/>
          </a:bodyPr>
          <a:lstStyle/>
          <a:p>
            <a:pPr defTabSz="820738"/>
            <a:r>
              <a:rPr lang="en-US" sz="1500">
                <a:solidFill>
                  <a:srgbClr val="000000"/>
                </a:solidFill>
                <a:latin typeface="Times New Roman" pitchFamily="18" charset="0"/>
              </a:rPr>
              <a:t>Estimation</a:t>
            </a:r>
            <a:endParaRPr lang="en-US" sz="2200">
              <a:latin typeface="Times New Roman" pitchFamily="18" charset="0"/>
            </a:endParaRPr>
          </a:p>
        </p:txBody>
      </p:sp>
      <p:sp>
        <p:nvSpPr>
          <p:cNvPr id="259082" name="Rectangle 10"/>
          <p:cNvSpPr>
            <a:spLocks noChangeArrowheads="1"/>
          </p:cNvSpPr>
          <p:nvPr/>
        </p:nvSpPr>
        <p:spPr bwMode="auto">
          <a:xfrm>
            <a:off x="3008313" y="5992813"/>
            <a:ext cx="1498600" cy="268287"/>
          </a:xfrm>
          <a:prstGeom prst="rect">
            <a:avLst/>
          </a:prstGeom>
          <a:noFill/>
          <a:ln w="9525">
            <a:noFill/>
            <a:miter lim="800000"/>
            <a:headEnd/>
            <a:tailEnd/>
          </a:ln>
        </p:spPr>
        <p:txBody>
          <a:bodyPr wrap="none" lIns="0" tIns="0" rIns="0" bIns="0">
            <a:spAutoFit/>
          </a:bodyPr>
          <a:lstStyle/>
          <a:p>
            <a:pPr defTabSz="820738"/>
            <a:r>
              <a:rPr lang="en-US" sz="1500">
                <a:solidFill>
                  <a:srgbClr val="000000"/>
                </a:solidFill>
                <a:latin typeface="Times New Roman" pitchFamily="18" charset="0"/>
              </a:rPr>
              <a:t>Hypothesis Testing</a:t>
            </a:r>
            <a:endParaRPr lang="en-US" sz="2200">
              <a:latin typeface="Times New Roman" pitchFamily="18" charset="0"/>
            </a:endParaRPr>
          </a:p>
        </p:txBody>
      </p:sp>
      <p:sp>
        <p:nvSpPr>
          <p:cNvPr id="259083" name="Rectangle 11"/>
          <p:cNvSpPr>
            <a:spLocks noChangeArrowheads="1"/>
          </p:cNvSpPr>
          <p:nvPr/>
        </p:nvSpPr>
        <p:spPr bwMode="auto">
          <a:xfrm>
            <a:off x="4421188" y="550863"/>
            <a:ext cx="1222375" cy="268287"/>
          </a:xfrm>
          <a:prstGeom prst="rect">
            <a:avLst/>
          </a:prstGeom>
          <a:noFill/>
          <a:ln w="9525">
            <a:noFill/>
            <a:miter lim="800000"/>
            <a:headEnd/>
            <a:tailEnd/>
          </a:ln>
        </p:spPr>
        <p:txBody>
          <a:bodyPr wrap="none" lIns="0" tIns="0" rIns="0" bIns="0">
            <a:spAutoFit/>
          </a:bodyPr>
          <a:lstStyle/>
          <a:p>
            <a:pPr defTabSz="820738"/>
            <a:r>
              <a:rPr lang="en-US" sz="1500">
                <a:solidFill>
                  <a:srgbClr val="000000"/>
                </a:solidFill>
                <a:latin typeface="Times New Roman" pitchFamily="18" charset="0"/>
              </a:rPr>
              <a:t>Frequency, Pct</a:t>
            </a:r>
            <a:endParaRPr lang="en-US" sz="2200">
              <a:latin typeface="Times New Roman" pitchFamily="18" charset="0"/>
            </a:endParaRPr>
          </a:p>
        </p:txBody>
      </p:sp>
      <p:sp>
        <p:nvSpPr>
          <p:cNvPr id="259084" name="Rectangle 12"/>
          <p:cNvSpPr>
            <a:spLocks noChangeArrowheads="1"/>
          </p:cNvSpPr>
          <p:nvPr/>
        </p:nvSpPr>
        <p:spPr bwMode="auto">
          <a:xfrm>
            <a:off x="4406900" y="796925"/>
            <a:ext cx="1436688" cy="268288"/>
          </a:xfrm>
          <a:prstGeom prst="rect">
            <a:avLst/>
          </a:prstGeom>
          <a:noFill/>
          <a:ln w="9525">
            <a:noFill/>
            <a:miter lim="800000"/>
            <a:headEnd/>
            <a:tailEnd/>
          </a:ln>
        </p:spPr>
        <p:txBody>
          <a:bodyPr wrap="none" lIns="0" tIns="0" rIns="0" bIns="0">
            <a:spAutoFit/>
          </a:bodyPr>
          <a:lstStyle/>
          <a:p>
            <a:pPr defTabSz="820738"/>
            <a:r>
              <a:rPr lang="en-US" sz="1500">
                <a:solidFill>
                  <a:srgbClr val="000000"/>
                </a:solidFill>
                <a:latin typeface="Times New Roman" pitchFamily="18" charset="0"/>
              </a:rPr>
              <a:t>Relative Freq, Pct</a:t>
            </a:r>
            <a:endParaRPr lang="en-US" sz="2200">
              <a:latin typeface="Times New Roman" pitchFamily="18" charset="0"/>
            </a:endParaRPr>
          </a:p>
        </p:txBody>
      </p:sp>
      <p:sp>
        <p:nvSpPr>
          <p:cNvPr id="259085" name="Rectangle 13"/>
          <p:cNvSpPr>
            <a:spLocks noChangeArrowheads="1"/>
          </p:cNvSpPr>
          <p:nvPr/>
        </p:nvSpPr>
        <p:spPr bwMode="auto">
          <a:xfrm>
            <a:off x="4421188" y="1065213"/>
            <a:ext cx="1671637" cy="269875"/>
          </a:xfrm>
          <a:prstGeom prst="rect">
            <a:avLst/>
          </a:prstGeom>
          <a:noFill/>
          <a:ln w="9525">
            <a:noFill/>
            <a:miter lim="800000"/>
            <a:headEnd/>
            <a:tailEnd/>
          </a:ln>
        </p:spPr>
        <p:txBody>
          <a:bodyPr wrap="none" lIns="0" tIns="0" rIns="0" bIns="0">
            <a:spAutoFit/>
          </a:bodyPr>
          <a:lstStyle/>
          <a:p>
            <a:pPr defTabSz="820738"/>
            <a:r>
              <a:rPr lang="en-US" sz="1500">
                <a:solidFill>
                  <a:srgbClr val="000000"/>
                </a:solidFill>
                <a:latin typeface="Times New Roman" pitchFamily="18" charset="0"/>
              </a:rPr>
              <a:t>Cumulative Freq, Pct</a:t>
            </a:r>
            <a:endParaRPr lang="en-US" sz="2200">
              <a:latin typeface="Times New Roman" pitchFamily="18" charset="0"/>
            </a:endParaRPr>
          </a:p>
        </p:txBody>
      </p:sp>
      <p:sp>
        <p:nvSpPr>
          <p:cNvPr id="259086" name="Rectangle 14"/>
          <p:cNvSpPr>
            <a:spLocks noChangeArrowheads="1"/>
          </p:cNvSpPr>
          <p:nvPr/>
        </p:nvSpPr>
        <p:spPr bwMode="auto">
          <a:xfrm>
            <a:off x="4406900" y="1522413"/>
            <a:ext cx="687388" cy="269875"/>
          </a:xfrm>
          <a:prstGeom prst="rect">
            <a:avLst/>
          </a:prstGeom>
          <a:noFill/>
          <a:ln w="9525">
            <a:noFill/>
            <a:miter lim="800000"/>
            <a:headEnd/>
            <a:tailEnd/>
          </a:ln>
        </p:spPr>
        <p:txBody>
          <a:bodyPr wrap="none" lIns="0" tIns="0" rIns="0" bIns="0">
            <a:spAutoFit/>
          </a:bodyPr>
          <a:lstStyle/>
          <a:p>
            <a:pPr defTabSz="820738"/>
            <a:r>
              <a:rPr lang="en-US" sz="1500">
                <a:solidFill>
                  <a:srgbClr val="000000"/>
                </a:solidFill>
                <a:latin typeface="Times New Roman" pitchFamily="18" charset="0"/>
              </a:rPr>
              <a:t>Polygon</a:t>
            </a:r>
            <a:endParaRPr lang="en-US" sz="2200">
              <a:latin typeface="Times New Roman" pitchFamily="18" charset="0"/>
            </a:endParaRPr>
          </a:p>
        </p:txBody>
      </p:sp>
      <p:sp>
        <p:nvSpPr>
          <p:cNvPr id="259087" name="Rectangle 15"/>
          <p:cNvSpPr>
            <a:spLocks noChangeArrowheads="1"/>
          </p:cNvSpPr>
          <p:nvPr/>
        </p:nvSpPr>
        <p:spPr bwMode="auto">
          <a:xfrm>
            <a:off x="4406900" y="1779588"/>
            <a:ext cx="849313" cy="269875"/>
          </a:xfrm>
          <a:prstGeom prst="rect">
            <a:avLst/>
          </a:prstGeom>
          <a:noFill/>
          <a:ln w="9525">
            <a:noFill/>
            <a:miter lim="800000"/>
            <a:headEnd/>
            <a:tailEnd/>
          </a:ln>
        </p:spPr>
        <p:txBody>
          <a:bodyPr wrap="none" lIns="0" tIns="0" rIns="0" bIns="0">
            <a:spAutoFit/>
          </a:bodyPr>
          <a:lstStyle/>
          <a:p>
            <a:pPr defTabSz="820738"/>
            <a:r>
              <a:rPr lang="en-US" sz="1500">
                <a:solidFill>
                  <a:srgbClr val="000000"/>
                </a:solidFill>
                <a:latin typeface="Times New Roman" pitchFamily="18" charset="0"/>
              </a:rPr>
              <a:t>Histogram</a:t>
            </a:r>
            <a:endParaRPr lang="en-US" sz="2200">
              <a:latin typeface="Times New Roman" pitchFamily="18" charset="0"/>
            </a:endParaRPr>
          </a:p>
        </p:txBody>
      </p:sp>
      <p:sp>
        <p:nvSpPr>
          <p:cNvPr id="259088" name="Rectangle 16"/>
          <p:cNvSpPr>
            <a:spLocks noChangeArrowheads="1"/>
          </p:cNvSpPr>
          <p:nvPr/>
        </p:nvSpPr>
        <p:spPr bwMode="auto">
          <a:xfrm>
            <a:off x="4421188" y="2387600"/>
            <a:ext cx="1409700" cy="269875"/>
          </a:xfrm>
          <a:prstGeom prst="rect">
            <a:avLst/>
          </a:prstGeom>
          <a:noFill/>
          <a:ln w="9525">
            <a:noFill/>
            <a:miter lim="800000"/>
            <a:headEnd/>
            <a:tailEnd/>
          </a:ln>
        </p:spPr>
        <p:txBody>
          <a:bodyPr wrap="none" lIns="0" tIns="0" rIns="0" bIns="0">
            <a:spAutoFit/>
          </a:bodyPr>
          <a:lstStyle/>
          <a:p>
            <a:pPr defTabSz="820738"/>
            <a:r>
              <a:rPr lang="en-US" sz="1500">
                <a:solidFill>
                  <a:srgbClr val="000000"/>
                </a:solidFill>
                <a:latin typeface="Times New Roman" pitchFamily="18" charset="0"/>
              </a:rPr>
              <a:t>Central Tendency</a:t>
            </a:r>
            <a:endParaRPr lang="en-US" sz="2200">
              <a:latin typeface="Times New Roman" pitchFamily="18" charset="0"/>
            </a:endParaRPr>
          </a:p>
        </p:txBody>
      </p:sp>
      <p:sp>
        <p:nvSpPr>
          <p:cNvPr id="259089" name="Rectangle 17"/>
          <p:cNvSpPr>
            <a:spLocks noChangeArrowheads="1"/>
          </p:cNvSpPr>
          <p:nvPr/>
        </p:nvSpPr>
        <p:spPr bwMode="auto">
          <a:xfrm>
            <a:off x="4421188" y="3336925"/>
            <a:ext cx="836612" cy="268288"/>
          </a:xfrm>
          <a:prstGeom prst="rect">
            <a:avLst/>
          </a:prstGeom>
          <a:noFill/>
          <a:ln w="9525">
            <a:noFill/>
            <a:miter lim="800000"/>
            <a:headEnd/>
            <a:tailEnd/>
          </a:ln>
        </p:spPr>
        <p:txBody>
          <a:bodyPr wrap="none" lIns="0" tIns="0" rIns="0" bIns="0">
            <a:spAutoFit/>
          </a:bodyPr>
          <a:lstStyle/>
          <a:p>
            <a:pPr defTabSz="820738"/>
            <a:r>
              <a:rPr lang="en-US" sz="1500">
                <a:solidFill>
                  <a:srgbClr val="000000"/>
                </a:solidFill>
                <a:latin typeface="Times New Roman" pitchFamily="18" charset="0"/>
              </a:rPr>
              <a:t>Variability</a:t>
            </a:r>
            <a:endParaRPr lang="en-US" sz="2200">
              <a:latin typeface="Times New Roman" pitchFamily="18" charset="0"/>
            </a:endParaRPr>
          </a:p>
        </p:txBody>
      </p:sp>
      <p:sp>
        <p:nvSpPr>
          <p:cNvPr id="259090" name="Rectangle 18"/>
          <p:cNvSpPr>
            <a:spLocks noChangeArrowheads="1"/>
          </p:cNvSpPr>
          <p:nvPr/>
        </p:nvSpPr>
        <p:spPr bwMode="auto">
          <a:xfrm>
            <a:off x="6305550" y="1335088"/>
            <a:ext cx="1223963" cy="268287"/>
          </a:xfrm>
          <a:prstGeom prst="rect">
            <a:avLst/>
          </a:prstGeom>
          <a:noFill/>
          <a:ln w="9525">
            <a:noFill/>
            <a:miter lim="800000"/>
            <a:headEnd/>
            <a:tailEnd/>
          </a:ln>
        </p:spPr>
        <p:txBody>
          <a:bodyPr wrap="none" lIns="0" tIns="0" rIns="0" bIns="0">
            <a:spAutoFit/>
          </a:bodyPr>
          <a:lstStyle/>
          <a:p>
            <a:pPr defTabSz="820738"/>
            <a:r>
              <a:rPr lang="en-US" sz="1500">
                <a:solidFill>
                  <a:srgbClr val="000000"/>
                </a:solidFill>
                <a:latin typeface="Times New Roman" pitchFamily="18" charset="0"/>
              </a:rPr>
              <a:t>Frequency, Pct</a:t>
            </a:r>
            <a:endParaRPr lang="en-US" sz="2200">
              <a:latin typeface="Times New Roman" pitchFamily="18" charset="0"/>
            </a:endParaRPr>
          </a:p>
        </p:txBody>
      </p:sp>
      <p:sp>
        <p:nvSpPr>
          <p:cNvPr id="259091" name="Rectangle 19"/>
          <p:cNvSpPr>
            <a:spLocks noChangeArrowheads="1"/>
          </p:cNvSpPr>
          <p:nvPr/>
        </p:nvSpPr>
        <p:spPr bwMode="auto">
          <a:xfrm>
            <a:off x="6305550" y="1579563"/>
            <a:ext cx="1435100" cy="269875"/>
          </a:xfrm>
          <a:prstGeom prst="rect">
            <a:avLst/>
          </a:prstGeom>
          <a:noFill/>
          <a:ln w="9525">
            <a:noFill/>
            <a:miter lim="800000"/>
            <a:headEnd/>
            <a:tailEnd/>
          </a:ln>
        </p:spPr>
        <p:txBody>
          <a:bodyPr wrap="none" lIns="0" tIns="0" rIns="0" bIns="0">
            <a:spAutoFit/>
          </a:bodyPr>
          <a:lstStyle/>
          <a:p>
            <a:pPr defTabSz="820738"/>
            <a:r>
              <a:rPr lang="en-US" sz="1500">
                <a:solidFill>
                  <a:srgbClr val="000000"/>
                </a:solidFill>
                <a:latin typeface="Times New Roman" pitchFamily="18" charset="0"/>
              </a:rPr>
              <a:t>Relative Freq, Pct</a:t>
            </a:r>
            <a:endParaRPr lang="en-US" sz="2200">
              <a:latin typeface="Times New Roman" pitchFamily="18" charset="0"/>
            </a:endParaRPr>
          </a:p>
        </p:txBody>
      </p:sp>
      <p:sp>
        <p:nvSpPr>
          <p:cNvPr id="259092" name="Rectangle 20"/>
          <p:cNvSpPr>
            <a:spLocks noChangeArrowheads="1"/>
          </p:cNvSpPr>
          <p:nvPr/>
        </p:nvSpPr>
        <p:spPr bwMode="auto">
          <a:xfrm>
            <a:off x="6305550" y="1851025"/>
            <a:ext cx="1671638" cy="268288"/>
          </a:xfrm>
          <a:prstGeom prst="rect">
            <a:avLst/>
          </a:prstGeom>
          <a:noFill/>
          <a:ln w="9525">
            <a:noFill/>
            <a:miter lim="800000"/>
            <a:headEnd/>
            <a:tailEnd/>
          </a:ln>
        </p:spPr>
        <p:txBody>
          <a:bodyPr wrap="none" lIns="0" tIns="0" rIns="0" bIns="0">
            <a:spAutoFit/>
          </a:bodyPr>
          <a:lstStyle/>
          <a:p>
            <a:pPr defTabSz="820738"/>
            <a:r>
              <a:rPr lang="en-US" sz="1500">
                <a:solidFill>
                  <a:srgbClr val="000000"/>
                </a:solidFill>
                <a:latin typeface="Times New Roman" pitchFamily="18" charset="0"/>
              </a:rPr>
              <a:t>Cumulative Freq, Pct</a:t>
            </a:r>
            <a:endParaRPr lang="en-US" sz="2200">
              <a:latin typeface="Times New Roman" pitchFamily="18" charset="0"/>
            </a:endParaRPr>
          </a:p>
        </p:txBody>
      </p:sp>
      <p:sp>
        <p:nvSpPr>
          <p:cNvPr id="259093" name="Rectangle 21"/>
          <p:cNvSpPr>
            <a:spLocks noChangeArrowheads="1"/>
          </p:cNvSpPr>
          <p:nvPr/>
        </p:nvSpPr>
        <p:spPr bwMode="auto">
          <a:xfrm>
            <a:off x="6305550" y="2154238"/>
            <a:ext cx="536575" cy="268287"/>
          </a:xfrm>
          <a:prstGeom prst="rect">
            <a:avLst/>
          </a:prstGeom>
          <a:noFill/>
          <a:ln w="9525">
            <a:noFill/>
            <a:miter lim="800000"/>
            <a:headEnd/>
            <a:tailEnd/>
          </a:ln>
        </p:spPr>
        <p:txBody>
          <a:bodyPr wrap="none" lIns="0" tIns="0" rIns="0" bIns="0">
            <a:spAutoFit/>
          </a:bodyPr>
          <a:lstStyle/>
          <a:p>
            <a:pPr defTabSz="820738"/>
            <a:r>
              <a:rPr lang="en-US" sz="1500">
                <a:solidFill>
                  <a:srgbClr val="000000"/>
                </a:solidFill>
                <a:latin typeface="Times New Roman" pitchFamily="18" charset="0"/>
              </a:rPr>
              <a:t>Mode</a:t>
            </a:r>
            <a:endParaRPr lang="en-US" sz="2200">
              <a:latin typeface="Times New Roman" pitchFamily="18" charset="0"/>
            </a:endParaRPr>
          </a:p>
        </p:txBody>
      </p:sp>
      <p:sp>
        <p:nvSpPr>
          <p:cNvPr id="259094" name="Rectangle 22"/>
          <p:cNvSpPr>
            <a:spLocks noChangeArrowheads="1"/>
          </p:cNvSpPr>
          <p:nvPr/>
        </p:nvSpPr>
        <p:spPr bwMode="auto">
          <a:xfrm>
            <a:off x="6305550" y="2422525"/>
            <a:ext cx="649288" cy="269875"/>
          </a:xfrm>
          <a:prstGeom prst="rect">
            <a:avLst/>
          </a:prstGeom>
          <a:noFill/>
          <a:ln w="9525">
            <a:noFill/>
            <a:miter lim="800000"/>
            <a:headEnd/>
            <a:tailEnd/>
          </a:ln>
        </p:spPr>
        <p:txBody>
          <a:bodyPr wrap="none" lIns="0" tIns="0" rIns="0" bIns="0">
            <a:spAutoFit/>
          </a:bodyPr>
          <a:lstStyle/>
          <a:p>
            <a:pPr defTabSz="820738"/>
            <a:r>
              <a:rPr lang="en-US" sz="1500">
                <a:solidFill>
                  <a:srgbClr val="000000"/>
                </a:solidFill>
                <a:latin typeface="Times New Roman" pitchFamily="18" charset="0"/>
              </a:rPr>
              <a:t>Median</a:t>
            </a:r>
            <a:endParaRPr lang="en-US" sz="2200">
              <a:latin typeface="Times New Roman" pitchFamily="18" charset="0"/>
            </a:endParaRPr>
          </a:p>
        </p:txBody>
      </p:sp>
      <p:sp>
        <p:nvSpPr>
          <p:cNvPr id="259095" name="Rectangle 23"/>
          <p:cNvSpPr>
            <a:spLocks noChangeArrowheads="1"/>
          </p:cNvSpPr>
          <p:nvPr/>
        </p:nvSpPr>
        <p:spPr bwMode="auto">
          <a:xfrm>
            <a:off x="6305550" y="2727325"/>
            <a:ext cx="512763" cy="268288"/>
          </a:xfrm>
          <a:prstGeom prst="rect">
            <a:avLst/>
          </a:prstGeom>
          <a:noFill/>
          <a:ln w="9525">
            <a:noFill/>
            <a:miter lim="800000"/>
            <a:headEnd/>
            <a:tailEnd/>
          </a:ln>
        </p:spPr>
        <p:txBody>
          <a:bodyPr wrap="none" lIns="0" tIns="0" rIns="0" bIns="0">
            <a:spAutoFit/>
          </a:bodyPr>
          <a:lstStyle/>
          <a:p>
            <a:pPr defTabSz="820738"/>
            <a:r>
              <a:rPr lang="en-US" sz="1500">
                <a:solidFill>
                  <a:srgbClr val="000000"/>
                </a:solidFill>
                <a:latin typeface="Times New Roman" pitchFamily="18" charset="0"/>
              </a:rPr>
              <a:t>Mean</a:t>
            </a:r>
            <a:endParaRPr lang="en-US" sz="2200">
              <a:latin typeface="Times New Roman" pitchFamily="18" charset="0"/>
            </a:endParaRPr>
          </a:p>
        </p:txBody>
      </p:sp>
      <p:sp>
        <p:nvSpPr>
          <p:cNvPr id="259096" name="Rectangle 24"/>
          <p:cNvSpPr>
            <a:spLocks noChangeArrowheads="1"/>
          </p:cNvSpPr>
          <p:nvPr/>
        </p:nvSpPr>
        <p:spPr bwMode="auto">
          <a:xfrm>
            <a:off x="6305550" y="3078163"/>
            <a:ext cx="549275" cy="269875"/>
          </a:xfrm>
          <a:prstGeom prst="rect">
            <a:avLst/>
          </a:prstGeom>
          <a:noFill/>
          <a:ln w="9525">
            <a:noFill/>
            <a:miter lim="800000"/>
            <a:headEnd/>
            <a:tailEnd/>
          </a:ln>
        </p:spPr>
        <p:txBody>
          <a:bodyPr wrap="none" lIns="0" tIns="0" rIns="0" bIns="0">
            <a:spAutoFit/>
          </a:bodyPr>
          <a:lstStyle/>
          <a:p>
            <a:pPr defTabSz="820738"/>
            <a:r>
              <a:rPr lang="en-US" sz="1500">
                <a:solidFill>
                  <a:srgbClr val="000000"/>
                </a:solidFill>
                <a:latin typeface="Times New Roman" pitchFamily="18" charset="0"/>
              </a:rPr>
              <a:t>Range</a:t>
            </a:r>
            <a:endParaRPr lang="en-US" sz="2200">
              <a:latin typeface="Times New Roman" pitchFamily="18" charset="0"/>
            </a:endParaRPr>
          </a:p>
        </p:txBody>
      </p:sp>
      <p:sp>
        <p:nvSpPr>
          <p:cNvPr id="259097" name="Rectangle 25"/>
          <p:cNvSpPr>
            <a:spLocks noChangeArrowheads="1"/>
          </p:cNvSpPr>
          <p:nvPr/>
        </p:nvSpPr>
        <p:spPr bwMode="auto">
          <a:xfrm>
            <a:off x="6305550" y="3359150"/>
            <a:ext cx="749300" cy="268288"/>
          </a:xfrm>
          <a:prstGeom prst="rect">
            <a:avLst/>
          </a:prstGeom>
          <a:noFill/>
          <a:ln w="9525">
            <a:noFill/>
            <a:miter lim="800000"/>
            <a:headEnd/>
            <a:tailEnd/>
          </a:ln>
        </p:spPr>
        <p:txBody>
          <a:bodyPr wrap="none" lIns="0" tIns="0" rIns="0" bIns="0">
            <a:spAutoFit/>
          </a:bodyPr>
          <a:lstStyle/>
          <a:p>
            <a:pPr defTabSz="820738"/>
            <a:r>
              <a:rPr lang="en-US" sz="1500">
                <a:solidFill>
                  <a:srgbClr val="000000"/>
                </a:solidFill>
                <a:latin typeface="Times New Roman" pitchFamily="18" charset="0"/>
              </a:rPr>
              <a:t>Variance</a:t>
            </a:r>
            <a:endParaRPr lang="en-US" sz="2200">
              <a:latin typeface="Times New Roman" pitchFamily="18" charset="0"/>
            </a:endParaRPr>
          </a:p>
        </p:txBody>
      </p:sp>
      <p:sp>
        <p:nvSpPr>
          <p:cNvPr id="259098" name="Rectangle 26"/>
          <p:cNvSpPr>
            <a:spLocks noChangeArrowheads="1"/>
          </p:cNvSpPr>
          <p:nvPr/>
        </p:nvSpPr>
        <p:spPr bwMode="auto">
          <a:xfrm>
            <a:off x="6305550" y="3605213"/>
            <a:ext cx="1522413" cy="269875"/>
          </a:xfrm>
          <a:prstGeom prst="rect">
            <a:avLst/>
          </a:prstGeom>
          <a:noFill/>
          <a:ln w="9525">
            <a:noFill/>
            <a:miter lim="800000"/>
            <a:headEnd/>
            <a:tailEnd/>
          </a:ln>
        </p:spPr>
        <p:txBody>
          <a:bodyPr wrap="none" lIns="0" tIns="0" rIns="0" bIns="0">
            <a:spAutoFit/>
          </a:bodyPr>
          <a:lstStyle/>
          <a:p>
            <a:pPr defTabSz="820738"/>
            <a:r>
              <a:rPr lang="en-US" sz="1500">
                <a:solidFill>
                  <a:srgbClr val="000000"/>
                </a:solidFill>
                <a:latin typeface="Times New Roman" pitchFamily="18" charset="0"/>
              </a:rPr>
              <a:t>Standard Deviation</a:t>
            </a:r>
            <a:endParaRPr lang="en-US" sz="2200">
              <a:latin typeface="Times New Roman" pitchFamily="18" charset="0"/>
            </a:endParaRPr>
          </a:p>
        </p:txBody>
      </p:sp>
      <p:sp>
        <p:nvSpPr>
          <p:cNvPr id="259099" name="Line 27"/>
          <p:cNvSpPr>
            <a:spLocks noChangeShapeType="1"/>
          </p:cNvSpPr>
          <p:nvPr/>
        </p:nvSpPr>
        <p:spPr bwMode="auto">
          <a:xfrm flipV="1">
            <a:off x="1535113" y="1697038"/>
            <a:ext cx="1587" cy="3873500"/>
          </a:xfrm>
          <a:prstGeom prst="line">
            <a:avLst/>
          </a:prstGeom>
          <a:noFill/>
          <a:ln w="0">
            <a:solidFill>
              <a:srgbClr val="000000"/>
            </a:solidFill>
            <a:round/>
            <a:headEnd/>
            <a:tailEnd/>
          </a:ln>
        </p:spPr>
        <p:txBody>
          <a:bodyPr/>
          <a:lstStyle/>
          <a:p>
            <a:endParaRPr lang="en-GB"/>
          </a:p>
        </p:txBody>
      </p:sp>
      <p:sp>
        <p:nvSpPr>
          <p:cNvPr id="259100" name="Line 28"/>
          <p:cNvSpPr>
            <a:spLocks noChangeShapeType="1"/>
          </p:cNvSpPr>
          <p:nvPr/>
        </p:nvSpPr>
        <p:spPr bwMode="auto">
          <a:xfrm flipH="1">
            <a:off x="1511300" y="3662363"/>
            <a:ext cx="23813" cy="1587"/>
          </a:xfrm>
          <a:prstGeom prst="line">
            <a:avLst/>
          </a:prstGeom>
          <a:noFill/>
          <a:ln w="0">
            <a:solidFill>
              <a:srgbClr val="000000"/>
            </a:solidFill>
            <a:round/>
            <a:headEnd/>
            <a:tailEnd/>
          </a:ln>
        </p:spPr>
        <p:txBody>
          <a:bodyPr/>
          <a:lstStyle/>
          <a:p>
            <a:endParaRPr lang="en-GB"/>
          </a:p>
        </p:txBody>
      </p:sp>
      <p:sp>
        <p:nvSpPr>
          <p:cNvPr id="259101" name="Line 29"/>
          <p:cNvSpPr>
            <a:spLocks noChangeShapeType="1"/>
          </p:cNvSpPr>
          <p:nvPr/>
        </p:nvSpPr>
        <p:spPr bwMode="auto">
          <a:xfrm>
            <a:off x="1535113" y="1708150"/>
            <a:ext cx="88900" cy="1588"/>
          </a:xfrm>
          <a:prstGeom prst="line">
            <a:avLst/>
          </a:prstGeom>
          <a:noFill/>
          <a:ln w="0">
            <a:solidFill>
              <a:srgbClr val="000000"/>
            </a:solidFill>
            <a:round/>
            <a:headEnd/>
            <a:tailEnd/>
          </a:ln>
        </p:spPr>
        <p:txBody>
          <a:bodyPr/>
          <a:lstStyle/>
          <a:p>
            <a:endParaRPr lang="en-GB"/>
          </a:p>
        </p:txBody>
      </p:sp>
      <p:sp>
        <p:nvSpPr>
          <p:cNvPr id="259102" name="Line 30"/>
          <p:cNvSpPr>
            <a:spLocks noChangeShapeType="1"/>
          </p:cNvSpPr>
          <p:nvPr/>
        </p:nvSpPr>
        <p:spPr bwMode="auto">
          <a:xfrm>
            <a:off x="1535113" y="5570538"/>
            <a:ext cx="88900" cy="1587"/>
          </a:xfrm>
          <a:prstGeom prst="line">
            <a:avLst/>
          </a:prstGeom>
          <a:noFill/>
          <a:ln w="0">
            <a:solidFill>
              <a:srgbClr val="000000"/>
            </a:solidFill>
            <a:round/>
            <a:headEnd/>
            <a:tailEnd/>
          </a:ln>
        </p:spPr>
        <p:txBody>
          <a:bodyPr/>
          <a:lstStyle/>
          <a:p>
            <a:endParaRPr lang="en-GB"/>
          </a:p>
        </p:txBody>
      </p:sp>
      <p:sp>
        <p:nvSpPr>
          <p:cNvPr id="259103" name="Line 31"/>
          <p:cNvSpPr>
            <a:spLocks noChangeShapeType="1"/>
          </p:cNvSpPr>
          <p:nvPr/>
        </p:nvSpPr>
        <p:spPr bwMode="auto">
          <a:xfrm>
            <a:off x="2659063" y="1720850"/>
            <a:ext cx="250825" cy="0"/>
          </a:xfrm>
          <a:prstGeom prst="line">
            <a:avLst/>
          </a:prstGeom>
          <a:noFill/>
          <a:ln w="0">
            <a:solidFill>
              <a:srgbClr val="000000"/>
            </a:solidFill>
            <a:round/>
            <a:headEnd/>
            <a:tailEnd/>
          </a:ln>
        </p:spPr>
        <p:txBody>
          <a:bodyPr/>
          <a:lstStyle/>
          <a:p>
            <a:endParaRPr lang="en-GB"/>
          </a:p>
        </p:txBody>
      </p:sp>
      <p:sp>
        <p:nvSpPr>
          <p:cNvPr id="259104" name="Line 32"/>
          <p:cNvSpPr>
            <a:spLocks noChangeShapeType="1"/>
          </p:cNvSpPr>
          <p:nvPr/>
        </p:nvSpPr>
        <p:spPr bwMode="auto">
          <a:xfrm>
            <a:off x="2522538" y="5570538"/>
            <a:ext cx="325437" cy="1587"/>
          </a:xfrm>
          <a:prstGeom prst="line">
            <a:avLst/>
          </a:prstGeom>
          <a:noFill/>
          <a:ln w="0">
            <a:solidFill>
              <a:srgbClr val="000000"/>
            </a:solidFill>
            <a:round/>
            <a:headEnd/>
            <a:tailEnd/>
          </a:ln>
        </p:spPr>
        <p:txBody>
          <a:bodyPr/>
          <a:lstStyle/>
          <a:p>
            <a:endParaRPr lang="en-GB"/>
          </a:p>
        </p:txBody>
      </p:sp>
      <p:sp>
        <p:nvSpPr>
          <p:cNvPr id="259105" name="Line 33"/>
          <p:cNvSpPr>
            <a:spLocks noChangeShapeType="1"/>
          </p:cNvSpPr>
          <p:nvPr/>
        </p:nvSpPr>
        <p:spPr bwMode="auto">
          <a:xfrm>
            <a:off x="2909888" y="877888"/>
            <a:ext cx="1587" cy="1989137"/>
          </a:xfrm>
          <a:prstGeom prst="line">
            <a:avLst/>
          </a:prstGeom>
          <a:noFill/>
          <a:ln w="0">
            <a:solidFill>
              <a:srgbClr val="000000"/>
            </a:solidFill>
            <a:round/>
            <a:headEnd/>
            <a:tailEnd/>
          </a:ln>
        </p:spPr>
        <p:txBody>
          <a:bodyPr/>
          <a:lstStyle/>
          <a:p>
            <a:endParaRPr lang="en-GB"/>
          </a:p>
        </p:txBody>
      </p:sp>
      <p:sp>
        <p:nvSpPr>
          <p:cNvPr id="259106" name="Line 34"/>
          <p:cNvSpPr>
            <a:spLocks noChangeShapeType="1"/>
          </p:cNvSpPr>
          <p:nvPr/>
        </p:nvSpPr>
        <p:spPr bwMode="auto">
          <a:xfrm>
            <a:off x="2847975" y="5126038"/>
            <a:ext cx="1588" cy="958850"/>
          </a:xfrm>
          <a:prstGeom prst="line">
            <a:avLst/>
          </a:prstGeom>
          <a:noFill/>
          <a:ln w="0">
            <a:solidFill>
              <a:srgbClr val="000000"/>
            </a:solidFill>
            <a:round/>
            <a:headEnd/>
            <a:tailEnd/>
          </a:ln>
        </p:spPr>
        <p:txBody>
          <a:bodyPr/>
          <a:lstStyle/>
          <a:p>
            <a:endParaRPr lang="en-GB"/>
          </a:p>
        </p:txBody>
      </p:sp>
      <p:sp>
        <p:nvSpPr>
          <p:cNvPr id="259107" name="Line 35"/>
          <p:cNvSpPr>
            <a:spLocks noChangeShapeType="1"/>
          </p:cNvSpPr>
          <p:nvPr/>
        </p:nvSpPr>
        <p:spPr bwMode="auto">
          <a:xfrm>
            <a:off x="2859088" y="5126038"/>
            <a:ext cx="125412" cy="0"/>
          </a:xfrm>
          <a:prstGeom prst="line">
            <a:avLst/>
          </a:prstGeom>
          <a:noFill/>
          <a:ln w="0">
            <a:solidFill>
              <a:srgbClr val="000000"/>
            </a:solidFill>
            <a:round/>
            <a:headEnd/>
            <a:tailEnd/>
          </a:ln>
        </p:spPr>
        <p:txBody>
          <a:bodyPr/>
          <a:lstStyle/>
          <a:p>
            <a:endParaRPr lang="en-GB"/>
          </a:p>
        </p:txBody>
      </p:sp>
      <p:sp>
        <p:nvSpPr>
          <p:cNvPr id="259108" name="Line 36"/>
          <p:cNvSpPr>
            <a:spLocks noChangeShapeType="1"/>
          </p:cNvSpPr>
          <p:nvPr/>
        </p:nvSpPr>
        <p:spPr bwMode="auto">
          <a:xfrm>
            <a:off x="2859088" y="6084888"/>
            <a:ext cx="125412" cy="1587"/>
          </a:xfrm>
          <a:prstGeom prst="line">
            <a:avLst/>
          </a:prstGeom>
          <a:noFill/>
          <a:ln w="0">
            <a:solidFill>
              <a:srgbClr val="000000"/>
            </a:solidFill>
            <a:round/>
            <a:headEnd/>
            <a:tailEnd/>
          </a:ln>
        </p:spPr>
        <p:txBody>
          <a:bodyPr/>
          <a:lstStyle/>
          <a:p>
            <a:endParaRPr lang="en-GB"/>
          </a:p>
        </p:txBody>
      </p:sp>
      <p:sp>
        <p:nvSpPr>
          <p:cNvPr id="259109" name="Line 37"/>
          <p:cNvSpPr>
            <a:spLocks noChangeShapeType="1"/>
          </p:cNvSpPr>
          <p:nvPr/>
        </p:nvSpPr>
        <p:spPr bwMode="auto">
          <a:xfrm>
            <a:off x="2921000" y="2878138"/>
            <a:ext cx="63500" cy="1587"/>
          </a:xfrm>
          <a:prstGeom prst="line">
            <a:avLst/>
          </a:prstGeom>
          <a:noFill/>
          <a:ln w="0">
            <a:solidFill>
              <a:srgbClr val="000000"/>
            </a:solidFill>
            <a:round/>
            <a:headEnd/>
            <a:tailEnd/>
          </a:ln>
        </p:spPr>
        <p:txBody>
          <a:bodyPr/>
          <a:lstStyle/>
          <a:p>
            <a:endParaRPr lang="en-GB"/>
          </a:p>
        </p:txBody>
      </p:sp>
      <p:sp>
        <p:nvSpPr>
          <p:cNvPr id="259110" name="Line 38"/>
          <p:cNvSpPr>
            <a:spLocks noChangeShapeType="1"/>
          </p:cNvSpPr>
          <p:nvPr/>
        </p:nvSpPr>
        <p:spPr bwMode="auto">
          <a:xfrm>
            <a:off x="2921000" y="1720850"/>
            <a:ext cx="63500" cy="0"/>
          </a:xfrm>
          <a:prstGeom prst="line">
            <a:avLst/>
          </a:prstGeom>
          <a:noFill/>
          <a:ln w="0">
            <a:solidFill>
              <a:srgbClr val="000000"/>
            </a:solidFill>
            <a:round/>
            <a:headEnd/>
            <a:tailEnd/>
          </a:ln>
        </p:spPr>
        <p:txBody>
          <a:bodyPr/>
          <a:lstStyle/>
          <a:p>
            <a:endParaRPr lang="en-GB"/>
          </a:p>
        </p:txBody>
      </p:sp>
      <p:sp>
        <p:nvSpPr>
          <p:cNvPr id="259111" name="Line 39"/>
          <p:cNvSpPr>
            <a:spLocks noChangeShapeType="1"/>
          </p:cNvSpPr>
          <p:nvPr/>
        </p:nvSpPr>
        <p:spPr bwMode="auto">
          <a:xfrm>
            <a:off x="2921000" y="877888"/>
            <a:ext cx="63500" cy="1587"/>
          </a:xfrm>
          <a:prstGeom prst="line">
            <a:avLst/>
          </a:prstGeom>
          <a:noFill/>
          <a:ln w="0">
            <a:solidFill>
              <a:srgbClr val="000000"/>
            </a:solidFill>
            <a:round/>
            <a:headEnd/>
            <a:tailEnd/>
          </a:ln>
        </p:spPr>
        <p:txBody>
          <a:bodyPr/>
          <a:lstStyle/>
          <a:p>
            <a:endParaRPr lang="en-GB"/>
          </a:p>
        </p:txBody>
      </p:sp>
      <p:sp>
        <p:nvSpPr>
          <p:cNvPr id="259112" name="Line 40"/>
          <p:cNvSpPr>
            <a:spLocks noChangeShapeType="1"/>
          </p:cNvSpPr>
          <p:nvPr/>
        </p:nvSpPr>
        <p:spPr bwMode="auto">
          <a:xfrm>
            <a:off x="3857625" y="1731963"/>
            <a:ext cx="374650" cy="1587"/>
          </a:xfrm>
          <a:prstGeom prst="line">
            <a:avLst/>
          </a:prstGeom>
          <a:noFill/>
          <a:ln w="0">
            <a:solidFill>
              <a:srgbClr val="000000"/>
            </a:solidFill>
            <a:round/>
            <a:headEnd/>
            <a:tailEnd/>
          </a:ln>
        </p:spPr>
        <p:txBody>
          <a:bodyPr/>
          <a:lstStyle/>
          <a:p>
            <a:endParaRPr lang="en-GB"/>
          </a:p>
        </p:txBody>
      </p:sp>
      <p:sp>
        <p:nvSpPr>
          <p:cNvPr id="259113" name="Line 41"/>
          <p:cNvSpPr>
            <a:spLocks noChangeShapeType="1"/>
          </p:cNvSpPr>
          <p:nvPr/>
        </p:nvSpPr>
        <p:spPr bwMode="auto">
          <a:xfrm>
            <a:off x="4232275" y="633413"/>
            <a:ext cx="1588" cy="538162"/>
          </a:xfrm>
          <a:prstGeom prst="line">
            <a:avLst/>
          </a:prstGeom>
          <a:noFill/>
          <a:ln w="0">
            <a:solidFill>
              <a:srgbClr val="000000"/>
            </a:solidFill>
            <a:round/>
            <a:headEnd/>
            <a:tailEnd/>
          </a:ln>
        </p:spPr>
        <p:txBody>
          <a:bodyPr/>
          <a:lstStyle/>
          <a:p>
            <a:endParaRPr lang="en-GB"/>
          </a:p>
        </p:txBody>
      </p:sp>
      <p:sp>
        <p:nvSpPr>
          <p:cNvPr id="259114" name="Line 42"/>
          <p:cNvSpPr>
            <a:spLocks noChangeShapeType="1"/>
          </p:cNvSpPr>
          <p:nvPr/>
        </p:nvSpPr>
        <p:spPr bwMode="auto">
          <a:xfrm>
            <a:off x="4232275" y="1592263"/>
            <a:ext cx="1588" cy="304800"/>
          </a:xfrm>
          <a:prstGeom prst="line">
            <a:avLst/>
          </a:prstGeom>
          <a:noFill/>
          <a:ln w="0">
            <a:solidFill>
              <a:srgbClr val="000000"/>
            </a:solidFill>
            <a:round/>
            <a:headEnd/>
            <a:tailEnd/>
          </a:ln>
        </p:spPr>
        <p:txBody>
          <a:bodyPr/>
          <a:lstStyle/>
          <a:p>
            <a:endParaRPr lang="en-GB"/>
          </a:p>
        </p:txBody>
      </p:sp>
      <p:sp>
        <p:nvSpPr>
          <p:cNvPr id="259115" name="Line 43"/>
          <p:cNvSpPr>
            <a:spLocks noChangeShapeType="1"/>
          </p:cNvSpPr>
          <p:nvPr/>
        </p:nvSpPr>
        <p:spPr bwMode="auto">
          <a:xfrm>
            <a:off x="4232275" y="2470150"/>
            <a:ext cx="1588" cy="958850"/>
          </a:xfrm>
          <a:prstGeom prst="line">
            <a:avLst/>
          </a:prstGeom>
          <a:noFill/>
          <a:ln w="0">
            <a:solidFill>
              <a:srgbClr val="000000"/>
            </a:solidFill>
            <a:round/>
            <a:headEnd/>
            <a:tailEnd/>
          </a:ln>
        </p:spPr>
        <p:txBody>
          <a:bodyPr/>
          <a:lstStyle/>
          <a:p>
            <a:endParaRPr lang="en-GB"/>
          </a:p>
        </p:txBody>
      </p:sp>
      <p:sp>
        <p:nvSpPr>
          <p:cNvPr id="259116" name="Line 44"/>
          <p:cNvSpPr>
            <a:spLocks noChangeShapeType="1"/>
          </p:cNvSpPr>
          <p:nvPr/>
        </p:nvSpPr>
        <p:spPr bwMode="auto">
          <a:xfrm>
            <a:off x="4244975" y="1592263"/>
            <a:ext cx="100013" cy="1587"/>
          </a:xfrm>
          <a:prstGeom prst="line">
            <a:avLst/>
          </a:prstGeom>
          <a:noFill/>
          <a:ln w="0">
            <a:solidFill>
              <a:srgbClr val="000000"/>
            </a:solidFill>
            <a:round/>
            <a:headEnd/>
            <a:tailEnd/>
          </a:ln>
        </p:spPr>
        <p:txBody>
          <a:bodyPr/>
          <a:lstStyle/>
          <a:p>
            <a:endParaRPr lang="en-GB"/>
          </a:p>
        </p:txBody>
      </p:sp>
      <p:sp>
        <p:nvSpPr>
          <p:cNvPr id="259117" name="Line 45"/>
          <p:cNvSpPr>
            <a:spLocks noChangeShapeType="1"/>
          </p:cNvSpPr>
          <p:nvPr/>
        </p:nvSpPr>
        <p:spPr bwMode="auto">
          <a:xfrm>
            <a:off x="4232275" y="1897063"/>
            <a:ext cx="112713" cy="1587"/>
          </a:xfrm>
          <a:prstGeom prst="line">
            <a:avLst/>
          </a:prstGeom>
          <a:noFill/>
          <a:ln w="0">
            <a:solidFill>
              <a:srgbClr val="000000"/>
            </a:solidFill>
            <a:round/>
            <a:headEnd/>
            <a:tailEnd/>
          </a:ln>
        </p:spPr>
        <p:txBody>
          <a:bodyPr/>
          <a:lstStyle/>
          <a:p>
            <a:endParaRPr lang="en-GB"/>
          </a:p>
        </p:txBody>
      </p:sp>
      <p:sp>
        <p:nvSpPr>
          <p:cNvPr id="259118" name="Line 46"/>
          <p:cNvSpPr>
            <a:spLocks noChangeShapeType="1"/>
          </p:cNvSpPr>
          <p:nvPr/>
        </p:nvSpPr>
        <p:spPr bwMode="auto">
          <a:xfrm>
            <a:off x="3908425" y="2890838"/>
            <a:ext cx="323850" cy="1587"/>
          </a:xfrm>
          <a:prstGeom prst="line">
            <a:avLst/>
          </a:prstGeom>
          <a:noFill/>
          <a:ln w="0">
            <a:solidFill>
              <a:srgbClr val="000000"/>
            </a:solidFill>
            <a:round/>
            <a:headEnd/>
            <a:tailEnd/>
          </a:ln>
        </p:spPr>
        <p:txBody>
          <a:bodyPr/>
          <a:lstStyle/>
          <a:p>
            <a:endParaRPr lang="en-GB"/>
          </a:p>
        </p:txBody>
      </p:sp>
      <p:sp>
        <p:nvSpPr>
          <p:cNvPr id="259119" name="Line 47"/>
          <p:cNvSpPr>
            <a:spLocks noChangeShapeType="1"/>
          </p:cNvSpPr>
          <p:nvPr/>
        </p:nvSpPr>
        <p:spPr bwMode="auto">
          <a:xfrm>
            <a:off x="4232275" y="2470150"/>
            <a:ext cx="138113" cy="0"/>
          </a:xfrm>
          <a:prstGeom prst="line">
            <a:avLst/>
          </a:prstGeom>
          <a:noFill/>
          <a:ln w="0">
            <a:solidFill>
              <a:srgbClr val="000000"/>
            </a:solidFill>
            <a:round/>
            <a:headEnd/>
            <a:tailEnd/>
          </a:ln>
        </p:spPr>
        <p:txBody>
          <a:bodyPr/>
          <a:lstStyle/>
          <a:p>
            <a:endParaRPr lang="en-GB"/>
          </a:p>
        </p:txBody>
      </p:sp>
      <p:sp>
        <p:nvSpPr>
          <p:cNvPr id="259120" name="Line 48"/>
          <p:cNvSpPr>
            <a:spLocks noChangeShapeType="1"/>
          </p:cNvSpPr>
          <p:nvPr/>
        </p:nvSpPr>
        <p:spPr bwMode="auto">
          <a:xfrm>
            <a:off x="4232275" y="3417888"/>
            <a:ext cx="138113" cy="1587"/>
          </a:xfrm>
          <a:prstGeom prst="line">
            <a:avLst/>
          </a:prstGeom>
          <a:noFill/>
          <a:ln w="0">
            <a:solidFill>
              <a:srgbClr val="000000"/>
            </a:solidFill>
            <a:round/>
            <a:headEnd/>
            <a:tailEnd/>
          </a:ln>
        </p:spPr>
        <p:txBody>
          <a:bodyPr/>
          <a:lstStyle/>
          <a:p>
            <a:endParaRPr lang="en-GB"/>
          </a:p>
        </p:txBody>
      </p:sp>
      <p:sp>
        <p:nvSpPr>
          <p:cNvPr id="259121" name="Line 49"/>
          <p:cNvSpPr>
            <a:spLocks noChangeShapeType="1"/>
          </p:cNvSpPr>
          <p:nvPr/>
        </p:nvSpPr>
        <p:spPr bwMode="auto">
          <a:xfrm>
            <a:off x="3706813" y="912813"/>
            <a:ext cx="625475" cy="1587"/>
          </a:xfrm>
          <a:prstGeom prst="line">
            <a:avLst/>
          </a:prstGeom>
          <a:noFill/>
          <a:ln w="0">
            <a:solidFill>
              <a:srgbClr val="000000"/>
            </a:solidFill>
            <a:round/>
            <a:headEnd/>
            <a:tailEnd/>
          </a:ln>
        </p:spPr>
        <p:txBody>
          <a:bodyPr/>
          <a:lstStyle/>
          <a:p>
            <a:endParaRPr lang="en-GB"/>
          </a:p>
        </p:txBody>
      </p:sp>
      <p:sp>
        <p:nvSpPr>
          <p:cNvPr id="259122" name="Line 50"/>
          <p:cNvSpPr>
            <a:spLocks noChangeShapeType="1"/>
          </p:cNvSpPr>
          <p:nvPr/>
        </p:nvSpPr>
        <p:spPr bwMode="auto">
          <a:xfrm>
            <a:off x="4232275" y="633413"/>
            <a:ext cx="112713" cy="1587"/>
          </a:xfrm>
          <a:prstGeom prst="line">
            <a:avLst/>
          </a:prstGeom>
          <a:noFill/>
          <a:ln w="0">
            <a:solidFill>
              <a:srgbClr val="000000"/>
            </a:solidFill>
            <a:round/>
            <a:headEnd/>
            <a:tailEnd/>
          </a:ln>
        </p:spPr>
        <p:txBody>
          <a:bodyPr/>
          <a:lstStyle/>
          <a:p>
            <a:endParaRPr lang="en-GB"/>
          </a:p>
        </p:txBody>
      </p:sp>
      <p:sp>
        <p:nvSpPr>
          <p:cNvPr id="259123" name="Line 51"/>
          <p:cNvSpPr>
            <a:spLocks noChangeShapeType="1"/>
          </p:cNvSpPr>
          <p:nvPr/>
        </p:nvSpPr>
        <p:spPr bwMode="auto">
          <a:xfrm>
            <a:off x="4232275" y="1171575"/>
            <a:ext cx="112713" cy="1588"/>
          </a:xfrm>
          <a:prstGeom prst="line">
            <a:avLst/>
          </a:prstGeom>
          <a:noFill/>
          <a:ln w="0">
            <a:solidFill>
              <a:srgbClr val="000000"/>
            </a:solidFill>
            <a:round/>
            <a:headEnd/>
            <a:tailEnd/>
          </a:ln>
        </p:spPr>
        <p:txBody>
          <a:bodyPr/>
          <a:lstStyle/>
          <a:p>
            <a:endParaRPr lang="en-GB"/>
          </a:p>
        </p:txBody>
      </p:sp>
      <p:sp>
        <p:nvSpPr>
          <p:cNvPr id="259124" name="Line 52"/>
          <p:cNvSpPr>
            <a:spLocks noChangeShapeType="1"/>
          </p:cNvSpPr>
          <p:nvPr/>
        </p:nvSpPr>
        <p:spPr bwMode="auto">
          <a:xfrm>
            <a:off x="6142038" y="1428750"/>
            <a:ext cx="1587" cy="514350"/>
          </a:xfrm>
          <a:prstGeom prst="line">
            <a:avLst/>
          </a:prstGeom>
          <a:noFill/>
          <a:ln w="0">
            <a:solidFill>
              <a:srgbClr val="000000"/>
            </a:solidFill>
            <a:round/>
            <a:headEnd/>
            <a:tailEnd/>
          </a:ln>
        </p:spPr>
        <p:txBody>
          <a:bodyPr/>
          <a:lstStyle/>
          <a:p>
            <a:endParaRPr lang="en-GB"/>
          </a:p>
        </p:txBody>
      </p:sp>
      <p:sp>
        <p:nvSpPr>
          <p:cNvPr id="259125" name="Line 53"/>
          <p:cNvSpPr>
            <a:spLocks noChangeShapeType="1"/>
          </p:cNvSpPr>
          <p:nvPr/>
        </p:nvSpPr>
        <p:spPr bwMode="auto">
          <a:xfrm>
            <a:off x="6154738" y="2246313"/>
            <a:ext cx="1587" cy="561975"/>
          </a:xfrm>
          <a:prstGeom prst="line">
            <a:avLst/>
          </a:prstGeom>
          <a:noFill/>
          <a:ln w="0">
            <a:solidFill>
              <a:srgbClr val="000000"/>
            </a:solidFill>
            <a:round/>
            <a:headEnd/>
            <a:tailEnd/>
          </a:ln>
        </p:spPr>
        <p:txBody>
          <a:bodyPr/>
          <a:lstStyle/>
          <a:p>
            <a:endParaRPr lang="en-GB"/>
          </a:p>
        </p:txBody>
      </p:sp>
      <p:sp>
        <p:nvSpPr>
          <p:cNvPr id="259126" name="Line 54"/>
          <p:cNvSpPr>
            <a:spLocks noChangeShapeType="1"/>
          </p:cNvSpPr>
          <p:nvPr/>
        </p:nvSpPr>
        <p:spPr bwMode="auto">
          <a:xfrm>
            <a:off x="6167438" y="3160713"/>
            <a:ext cx="1587" cy="536575"/>
          </a:xfrm>
          <a:prstGeom prst="line">
            <a:avLst/>
          </a:prstGeom>
          <a:noFill/>
          <a:ln w="0">
            <a:solidFill>
              <a:srgbClr val="000000"/>
            </a:solidFill>
            <a:round/>
            <a:headEnd/>
            <a:tailEnd/>
          </a:ln>
        </p:spPr>
        <p:txBody>
          <a:bodyPr/>
          <a:lstStyle/>
          <a:p>
            <a:endParaRPr lang="en-GB"/>
          </a:p>
        </p:txBody>
      </p:sp>
      <p:sp>
        <p:nvSpPr>
          <p:cNvPr id="259127" name="Line 55"/>
          <p:cNvSpPr>
            <a:spLocks noChangeShapeType="1"/>
          </p:cNvSpPr>
          <p:nvPr/>
        </p:nvSpPr>
        <p:spPr bwMode="auto">
          <a:xfrm flipV="1">
            <a:off x="5392738" y="1673225"/>
            <a:ext cx="749300" cy="211138"/>
          </a:xfrm>
          <a:prstGeom prst="line">
            <a:avLst/>
          </a:prstGeom>
          <a:noFill/>
          <a:ln w="0">
            <a:solidFill>
              <a:srgbClr val="000000"/>
            </a:solidFill>
            <a:round/>
            <a:headEnd/>
            <a:tailEnd/>
          </a:ln>
        </p:spPr>
        <p:txBody>
          <a:bodyPr/>
          <a:lstStyle/>
          <a:p>
            <a:endParaRPr lang="en-GB"/>
          </a:p>
        </p:txBody>
      </p:sp>
      <p:sp>
        <p:nvSpPr>
          <p:cNvPr id="259128" name="Line 56"/>
          <p:cNvSpPr>
            <a:spLocks noChangeShapeType="1"/>
          </p:cNvSpPr>
          <p:nvPr/>
        </p:nvSpPr>
        <p:spPr bwMode="auto">
          <a:xfrm>
            <a:off x="5967413" y="2505075"/>
            <a:ext cx="263525" cy="1588"/>
          </a:xfrm>
          <a:prstGeom prst="line">
            <a:avLst/>
          </a:prstGeom>
          <a:noFill/>
          <a:ln w="0">
            <a:solidFill>
              <a:srgbClr val="000000"/>
            </a:solidFill>
            <a:round/>
            <a:headEnd/>
            <a:tailEnd/>
          </a:ln>
        </p:spPr>
        <p:txBody>
          <a:bodyPr/>
          <a:lstStyle/>
          <a:p>
            <a:endParaRPr lang="en-GB"/>
          </a:p>
        </p:txBody>
      </p:sp>
      <p:sp>
        <p:nvSpPr>
          <p:cNvPr id="259129" name="Line 57"/>
          <p:cNvSpPr>
            <a:spLocks noChangeShapeType="1"/>
          </p:cNvSpPr>
          <p:nvPr/>
        </p:nvSpPr>
        <p:spPr bwMode="auto">
          <a:xfrm>
            <a:off x="5481638" y="3440113"/>
            <a:ext cx="760412" cy="1587"/>
          </a:xfrm>
          <a:prstGeom prst="line">
            <a:avLst/>
          </a:prstGeom>
          <a:noFill/>
          <a:ln w="0">
            <a:solidFill>
              <a:srgbClr val="000000"/>
            </a:solidFill>
            <a:round/>
            <a:headEnd/>
            <a:tailEnd/>
          </a:ln>
        </p:spPr>
        <p:txBody>
          <a:bodyPr/>
          <a:lstStyle/>
          <a:p>
            <a:endParaRPr lang="en-GB"/>
          </a:p>
        </p:txBody>
      </p:sp>
      <p:sp>
        <p:nvSpPr>
          <p:cNvPr id="259130" name="Line 58"/>
          <p:cNvSpPr>
            <a:spLocks noChangeShapeType="1"/>
          </p:cNvSpPr>
          <p:nvPr/>
        </p:nvSpPr>
        <p:spPr bwMode="auto">
          <a:xfrm>
            <a:off x="6142038" y="1428750"/>
            <a:ext cx="112712" cy="1588"/>
          </a:xfrm>
          <a:prstGeom prst="line">
            <a:avLst/>
          </a:prstGeom>
          <a:noFill/>
          <a:ln w="0">
            <a:solidFill>
              <a:srgbClr val="000000"/>
            </a:solidFill>
            <a:round/>
            <a:headEnd/>
            <a:tailEnd/>
          </a:ln>
        </p:spPr>
        <p:txBody>
          <a:bodyPr/>
          <a:lstStyle/>
          <a:p>
            <a:endParaRPr lang="en-GB"/>
          </a:p>
        </p:txBody>
      </p:sp>
      <p:sp>
        <p:nvSpPr>
          <p:cNvPr id="259131" name="Line 59"/>
          <p:cNvSpPr>
            <a:spLocks noChangeShapeType="1"/>
          </p:cNvSpPr>
          <p:nvPr/>
        </p:nvSpPr>
        <p:spPr bwMode="auto">
          <a:xfrm>
            <a:off x="6142038" y="1673225"/>
            <a:ext cx="112712" cy="1588"/>
          </a:xfrm>
          <a:prstGeom prst="line">
            <a:avLst/>
          </a:prstGeom>
          <a:noFill/>
          <a:ln w="0">
            <a:solidFill>
              <a:srgbClr val="000000"/>
            </a:solidFill>
            <a:round/>
            <a:headEnd/>
            <a:tailEnd/>
          </a:ln>
        </p:spPr>
        <p:txBody>
          <a:bodyPr/>
          <a:lstStyle/>
          <a:p>
            <a:endParaRPr lang="en-GB"/>
          </a:p>
        </p:txBody>
      </p:sp>
      <p:sp>
        <p:nvSpPr>
          <p:cNvPr id="259132" name="Line 60"/>
          <p:cNvSpPr>
            <a:spLocks noChangeShapeType="1"/>
          </p:cNvSpPr>
          <p:nvPr/>
        </p:nvSpPr>
        <p:spPr bwMode="auto">
          <a:xfrm>
            <a:off x="6142038" y="1943100"/>
            <a:ext cx="112712" cy="1588"/>
          </a:xfrm>
          <a:prstGeom prst="line">
            <a:avLst/>
          </a:prstGeom>
          <a:noFill/>
          <a:ln w="0">
            <a:solidFill>
              <a:srgbClr val="000000"/>
            </a:solidFill>
            <a:round/>
            <a:headEnd/>
            <a:tailEnd/>
          </a:ln>
        </p:spPr>
        <p:txBody>
          <a:bodyPr/>
          <a:lstStyle/>
          <a:p>
            <a:endParaRPr lang="en-GB"/>
          </a:p>
        </p:txBody>
      </p:sp>
      <p:sp>
        <p:nvSpPr>
          <p:cNvPr id="259133" name="Line 61"/>
          <p:cNvSpPr>
            <a:spLocks noChangeShapeType="1"/>
          </p:cNvSpPr>
          <p:nvPr/>
        </p:nvSpPr>
        <p:spPr bwMode="auto">
          <a:xfrm>
            <a:off x="6154738" y="2246313"/>
            <a:ext cx="61912" cy="1587"/>
          </a:xfrm>
          <a:prstGeom prst="line">
            <a:avLst/>
          </a:prstGeom>
          <a:noFill/>
          <a:ln w="0">
            <a:solidFill>
              <a:srgbClr val="000000"/>
            </a:solidFill>
            <a:round/>
            <a:headEnd/>
            <a:tailEnd/>
          </a:ln>
        </p:spPr>
        <p:txBody>
          <a:bodyPr/>
          <a:lstStyle/>
          <a:p>
            <a:endParaRPr lang="en-GB"/>
          </a:p>
        </p:txBody>
      </p:sp>
      <p:sp>
        <p:nvSpPr>
          <p:cNvPr id="259134" name="Line 62"/>
          <p:cNvSpPr>
            <a:spLocks noChangeShapeType="1"/>
          </p:cNvSpPr>
          <p:nvPr/>
        </p:nvSpPr>
        <p:spPr bwMode="auto">
          <a:xfrm>
            <a:off x="6154738" y="2808288"/>
            <a:ext cx="61912" cy="1587"/>
          </a:xfrm>
          <a:prstGeom prst="line">
            <a:avLst/>
          </a:prstGeom>
          <a:noFill/>
          <a:ln w="0">
            <a:solidFill>
              <a:srgbClr val="000000"/>
            </a:solidFill>
            <a:round/>
            <a:headEnd/>
            <a:tailEnd/>
          </a:ln>
        </p:spPr>
        <p:txBody>
          <a:bodyPr/>
          <a:lstStyle/>
          <a:p>
            <a:endParaRPr lang="en-GB"/>
          </a:p>
        </p:txBody>
      </p:sp>
      <p:sp>
        <p:nvSpPr>
          <p:cNvPr id="259135" name="Line 63"/>
          <p:cNvSpPr>
            <a:spLocks noChangeShapeType="1"/>
          </p:cNvSpPr>
          <p:nvPr/>
        </p:nvSpPr>
        <p:spPr bwMode="auto">
          <a:xfrm>
            <a:off x="6167438" y="3160713"/>
            <a:ext cx="63500" cy="0"/>
          </a:xfrm>
          <a:prstGeom prst="line">
            <a:avLst/>
          </a:prstGeom>
          <a:noFill/>
          <a:ln w="0">
            <a:solidFill>
              <a:srgbClr val="000000"/>
            </a:solidFill>
            <a:round/>
            <a:headEnd/>
            <a:tailEnd/>
          </a:ln>
        </p:spPr>
        <p:txBody>
          <a:bodyPr/>
          <a:lstStyle/>
          <a:p>
            <a:endParaRPr lang="en-GB"/>
          </a:p>
        </p:txBody>
      </p:sp>
      <p:sp>
        <p:nvSpPr>
          <p:cNvPr id="259136" name="Line 64"/>
          <p:cNvSpPr>
            <a:spLocks noChangeShapeType="1"/>
          </p:cNvSpPr>
          <p:nvPr/>
        </p:nvSpPr>
        <p:spPr bwMode="auto">
          <a:xfrm>
            <a:off x="6167438" y="3697288"/>
            <a:ext cx="63500" cy="1587"/>
          </a:xfrm>
          <a:prstGeom prst="line">
            <a:avLst/>
          </a:prstGeom>
          <a:noFill/>
          <a:ln w="0">
            <a:solidFill>
              <a:srgbClr val="000000"/>
            </a:solidFill>
            <a:round/>
            <a:headEnd/>
            <a:tailEnd/>
          </a:ln>
        </p:spPr>
        <p:txBody>
          <a:bodyPr/>
          <a:lstStyle/>
          <a:p>
            <a:endParaRPr lang="en-GB"/>
          </a:p>
        </p:txBody>
      </p:sp>
      <p:sp>
        <p:nvSpPr>
          <p:cNvPr id="259137" name="Line 65"/>
          <p:cNvSpPr>
            <a:spLocks noChangeShapeType="1"/>
          </p:cNvSpPr>
          <p:nvPr/>
        </p:nvSpPr>
        <p:spPr bwMode="auto">
          <a:xfrm>
            <a:off x="5230813" y="1627188"/>
            <a:ext cx="911225" cy="34925"/>
          </a:xfrm>
          <a:prstGeom prst="line">
            <a:avLst/>
          </a:prstGeom>
          <a:noFill/>
          <a:ln w="0">
            <a:solidFill>
              <a:srgbClr val="000000"/>
            </a:solidFill>
            <a:round/>
            <a:headEnd/>
            <a:tailEnd/>
          </a:ln>
        </p:spPr>
        <p:txBody>
          <a:bodyPr/>
          <a:lstStyle/>
          <a:p>
            <a:endParaRPr lang="en-GB"/>
          </a:p>
        </p:txBody>
      </p:sp>
    </p:spTree>
  </p:cSld>
  <p:clrMapOvr>
    <a:masterClrMapping/>
  </p:clrMapOvr>
  <p:transition spd="med"/>
</p:sld>
</file>

<file path=ppt/slides/slide17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Footer Placeholder 4"/>
          <p:cNvSpPr>
            <a:spLocks noGrp="1"/>
          </p:cNvSpPr>
          <p:nvPr>
            <p:ph type="ftr" sz="quarter" idx="11"/>
          </p:nvPr>
        </p:nvSpPr>
        <p:spPr/>
        <p:txBody>
          <a:bodyPr/>
          <a:lstStyle/>
          <a:p>
            <a:r>
              <a:rPr lang="en-GB"/>
              <a:t>CH2022</a:t>
            </a:r>
          </a:p>
        </p:txBody>
      </p:sp>
      <p:sp>
        <p:nvSpPr>
          <p:cNvPr id="5" name="Slide Number Placeholder 5"/>
          <p:cNvSpPr>
            <a:spLocks noGrp="1"/>
          </p:cNvSpPr>
          <p:nvPr>
            <p:ph type="sldNum" sz="quarter" idx="12"/>
          </p:nvPr>
        </p:nvSpPr>
        <p:spPr/>
        <p:txBody>
          <a:bodyPr/>
          <a:lstStyle/>
          <a:p>
            <a:fld id="{BEB8DD6B-B7F6-44BE-A92C-4973FD1AD42D}" type="slidenum">
              <a:rPr lang="en-GB"/>
              <a:pPr/>
              <a:t>170</a:t>
            </a:fld>
            <a:endParaRPr lang="en-GB"/>
          </a:p>
        </p:txBody>
      </p:sp>
      <p:sp>
        <p:nvSpPr>
          <p:cNvPr id="262146" name="Rectangle 2"/>
          <p:cNvSpPr>
            <a:spLocks noGrp="1" noChangeArrowheads="1"/>
          </p:cNvSpPr>
          <p:nvPr>
            <p:ph type="title"/>
          </p:nvPr>
        </p:nvSpPr>
        <p:spPr>
          <a:xfrm>
            <a:off x="1295400" y="152400"/>
            <a:ext cx="7543800" cy="1143000"/>
          </a:xfrm>
        </p:spPr>
        <p:txBody>
          <a:bodyPr/>
          <a:lstStyle/>
          <a:p>
            <a:r>
              <a:rPr lang="en-US"/>
              <a:t>Types of Statistical Tests</a:t>
            </a:r>
          </a:p>
        </p:txBody>
      </p:sp>
      <p:sp>
        <p:nvSpPr>
          <p:cNvPr id="262147" name="Rectangle 3"/>
          <p:cNvSpPr>
            <a:spLocks noGrp="1" noChangeArrowheads="1"/>
          </p:cNvSpPr>
          <p:nvPr>
            <p:ph type="body" idx="1"/>
          </p:nvPr>
        </p:nvSpPr>
        <p:spPr>
          <a:xfrm>
            <a:off x="1295400" y="1700213"/>
            <a:ext cx="7696200" cy="4548187"/>
          </a:xfrm>
        </p:spPr>
        <p:txBody>
          <a:bodyPr/>
          <a:lstStyle/>
          <a:p>
            <a:pPr>
              <a:lnSpc>
                <a:spcPct val="90000"/>
              </a:lnSpc>
              <a:buFont typeface="Wingdings" pitchFamily="2" charset="2"/>
              <a:buNone/>
            </a:pPr>
            <a:r>
              <a:rPr lang="en-US" sz="2500"/>
              <a:t>When running a t test</a:t>
            </a:r>
          </a:p>
          <a:p>
            <a:pPr>
              <a:lnSpc>
                <a:spcPct val="90000"/>
              </a:lnSpc>
            </a:pPr>
            <a:r>
              <a:rPr lang="en-US" sz="2500"/>
              <a:t>We compare:</a:t>
            </a:r>
          </a:p>
          <a:p>
            <a:pPr lvl="1">
              <a:lnSpc>
                <a:spcPct val="90000"/>
              </a:lnSpc>
            </a:pPr>
            <a:r>
              <a:rPr lang="en-US" sz="2100"/>
              <a:t>Mean differences between groups</a:t>
            </a:r>
          </a:p>
          <a:p>
            <a:pPr>
              <a:lnSpc>
                <a:spcPct val="90000"/>
              </a:lnSpc>
            </a:pPr>
            <a:r>
              <a:rPr lang="en-US" sz="2500"/>
              <a:t>We assume</a:t>
            </a:r>
          </a:p>
          <a:p>
            <a:pPr lvl="1">
              <a:lnSpc>
                <a:spcPct val="90000"/>
              </a:lnSpc>
            </a:pPr>
            <a:r>
              <a:rPr lang="en-US" sz="2100"/>
              <a:t>random sampling</a:t>
            </a:r>
          </a:p>
          <a:p>
            <a:pPr lvl="1">
              <a:lnSpc>
                <a:spcPct val="90000"/>
              </a:lnSpc>
            </a:pPr>
            <a:r>
              <a:rPr lang="en-US" sz="2100"/>
              <a:t>the groups are homogeneous</a:t>
            </a:r>
          </a:p>
          <a:p>
            <a:pPr lvl="1">
              <a:lnSpc>
                <a:spcPct val="90000"/>
              </a:lnSpc>
            </a:pPr>
            <a:r>
              <a:rPr lang="en-US" sz="2100"/>
              <a:t>distribution is normal</a:t>
            </a:r>
          </a:p>
          <a:p>
            <a:pPr lvl="1">
              <a:lnSpc>
                <a:spcPct val="90000"/>
              </a:lnSpc>
            </a:pPr>
            <a:r>
              <a:rPr lang="en-US" sz="2100"/>
              <a:t>samples are large enough to represent population  (&gt;30)</a:t>
            </a:r>
          </a:p>
          <a:p>
            <a:pPr lvl="1">
              <a:lnSpc>
                <a:spcPct val="90000"/>
              </a:lnSpc>
            </a:pPr>
            <a:r>
              <a:rPr lang="en-US" sz="2100"/>
              <a:t>DV Data: represented on an </a:t>
            </a:r>
            <a:r>
              <a:rPr lang="en-US" sz="2100" b="1"/>
              <a:t>interval or ratio</a:t>
            </a:r>
            <a:r>
              <a:rPr lang="en-US" sz="2100"/>
              <a:t> scale</a:t>
            </a:r>
          </a:p>
          <a:p>
            <a:pPr>
              <a:lnSpc>
                <a:spcPct val="90000"/>
              </a:lnSpc>
            </a:pPr>
            <a:r>
              <a:rPr lang="en-US" sz="2500">
                <a:solidFill>
                  <a:srgbClr val="0000FF"/>
                </a:solidFill>
              </a:rPr>
              <a:t>These are Parametric tests!</a:t>
            </a:r>
          </a:p>
          <a:p>
            <a:pPr lvl="1">
              <a:lnSpc>
                <a:spcPct val="90000"/>
              </a:lnSpc>
            </a:pPr>
            <a:endParaRPr lang="en-US">
              <a:solidFill>
                <a:srgbClr val="0000FF"/>
              </a:solidFill>
            </a:endParaRPr>
          </a:p>
          <a:p>
            <a:pPr lvl="1">
              <a:lnSpc>
                <a:spcPct val="90000"/>
              </a:lnSpc>
            </a:pPr>
            <a:endParaRPr lang="en-US" sz="2100"/>
          </a:p>
          <a:p>
            <a:pPr lvl="1">
              <a:lnSpc>
                <a:spcPct val="90000"/>
              </a:lnSpc>
            </a:pPr>
            <a:endParaRPr lang="en-US" sz="2100"/>
          </a:p>
          <a:p>
            <a:pPr lvl="1">
              <a:lnSpc>
                <a:spcPct val="90000"/>
              </a:lnSpc>
            </a:pPr>
            <a:endParaRPr lang="en-US" sz="2100"/>
          </a:p>
          <a:p>
            <a:pPr lvl="1">
              <a:lnSpc>
                <a:spcPct val="90000"/>
              </a:lnSpc>
            </a:pPr>
            <a:endParaRPr lang="en-US" sz="2100"/>
          </a:p>
          <a:p>
            <a:pPr lvl="1">
              <a:lnSpc>
                <a:spcPct val="90000"/>
              </a:lnSpc>
            </a:pPr>
            <a:endParaRPr lang="en-US" sz="2100"/>
          </a:p>
          <a:p>
            <a:pPr lvl="1">
              <a:lnSpc>
                <a:spcPct val="90000"/>
              </a:lnSpc>
            </a:pPr>
            <a:endParaRPr lang="en-US" sz="2100"/>
          </a:p>
          <a:p>
            <a:pPr lvl="1">
              <a:lnSpc>
                <a:spcPct val="90000"/>
              </a:lnSpc>
            </a:pPr>
            <a:endParaRPr lang="en-US" sz="2100"/>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62146"/>
                                        </p:tgtEl>
                                        <p:attrNameLst>
                                          <p:attrName>style.visibility</p:attrName>
                                        </p:attrNameLst>
                                      </p:cBhvr>
                                      <p:to>
                                        <p:strVal val="visible"/>
                                      </p:to>
                                    </p:set>
                                    <p:animEffect transition="in" filter="fade">
                                      <p:cBhvr>
                                        <p:cTn id="7" dur="2000"/>
                                        <p:tgtEl>
                                          <p:spTgt spid="26214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62147"/>
                                        </p:tgtEl>
                                        <p:attrNameLst>
                                          <p:attrName>style.visibility</p:attrName>
                                        </p:attrNameLst>
                                      </p:cBhvr>
                                      <p:to>
                                        <p:strVal val="visible"/>
                                      </p:to>
                                    </p:set>
                                    <p:animEffect transition="in" filter="fade">
                                      <p:cBhvr>
                                        <p:cTn id="10" dur="2000"/>
                                        <p:tgtEl>
                                          <p:spTgt spid="26214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2146" grpId="0"/>
      <p:bldP spid="262147" grpId="0"/>
    </p:bldLst>
  </p:timing>
</p:sld>
</file>

<file path=ppt/slides/slide17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Footer Placeholder 2"/>
          <p:cNvSpPr>
            <a:spLocks noGrp="1"/>
          </p:cNvSpPr>
          <p:nvPr>
            <p:ph type="ftr" sz="quarter" idx="11"/>
          </p:nvPr>
        </p:nvSpPr>
        <p:spPr/>
        <p:txBody>
          <a:bodyPr/>
          <a:lstStyle/>
          <a:p>
            <a:r>
              <a:rPr lang="en-GB"/>
              <a:t>CH2022</a:t>
            </a:r>
          </a:p>
        </p:txBody>
      </p:sp>
      <p:sp>
        <p:nvSpPr>
          <p:cNvPr id="5" name="Slide Number Placeholder 3"/>
          <p:cNvSpPr>
            <a:spLocks noGrp="1"/>
          </p:cNvSpPr>
          <p:nvPr>
            <p:ph type="sldNum" sz="quarter" idx="12"/>
          </p:nvPr>
        </p:nvSpPr>
        <p:spPr/>
        <p:txBody>
          <a:bodyPr/>
          <a:lstStyle/>
          <a:p>
            <a:fld id="{A9C5651F-A2F5-4A2B-811F-17BD890D5101}" type="slidenum">
              <a:rPr lang="en-GB"/>
              <a:pPr/>
              <a:t>171</a:t>
            </a:fld>
            <a:endParaRPr lang="en-GB"/>
          </a:p>
        </p:txBody>
      </p:sp>
      <p:sp>
        <p:nvSpPr>
          <p:cNvPr id="260098" name="Text Box 2"/>
          <p:cNvSpPr txBox="1">
            <a:spLocks noChangeArrowheads="1"/>
          </p:cNvSpPr>
          <p:nvPr/>
        </p:nvSpPr>
        <p:spPr bwMode="auto">
          <a:xfrm>
            <a:off x="1066800" y="609600"/>
            <a:ext cx="6905625" cy="1006475"/>
          </a:xfrm>
          <a:prstGeom prst="rect">
            <a:avLst/>
          </a:prstGeom>
          <a:solidFill>
            <a:schemeClr val="accent1"/>
          </a:solidFill>
          <a:ln w="9525">
            <a:noFill/>
            <a:miter lim="800000"/>
            <a:headEnd/>
            <a:tailEnd/>
          </a:ln>
          <a:effectLst/>
        </p:spPr>
        <p:txBody>
          <a:bodyPr wrap="none">
            <a:spAutoFit/>
          </a:bodyPr>
          <a:lstStyle/>
          <a:p>
            <a:pPr algn="ctr"/>
            <a:r>
              <a:rPr lang="en-US" sz="2800">
                <a:solidFill>
                  <a:schemeClr val="bg1"/>
                </a:solidFill>
                <a:latin typeface="Comic Sans MS" pitchFamily="66" charset="0"/>
              </a:rPr>
              <a:t>Inferential statistics</a:t>
            </a:r>
          </a:p>
          <a:p>
            <a:pPr algn="ctr"/>
            <a:r>
              <a:rPr lang="en-US" sz="2800">
                <a:solidFill>
                  <a:schemeClr val="bg1"/>
                </a:solidFill>
                <a:latin typeface="Comic Sans MS" pitchFamily="66" charset="0"/>
              </a:rPr>
              <a:t>Used for Testing for Mean Differences</a:t>
            </a:r>
            <a:r>
              <a:rPr lang="en-US" sz="3200">
                <a:latin typeface="Comic Sans MS" pitchFamily="66" charset="0"/>
              </a:rPr>
              <a:t> </a:t>
            </a:r>
          </a:p>
        </p:txBody>
      </p:sp>
      <p:sp>
        <p:nvSpPr>
          <p:cNvPr id="260099" name="Text Box 3"/>
          <p:cNvSpPr txBox="1">
            <a:spLocks noChangeArrowheads="1"/>
          </p:cNvSpPr>
          <p:nvPr/>
        </p:nvSpPr>
        <p:spPr bwMode="auto">
          <a:xfrm>
            <a:off x="1295400" y="1981200"/>
            <a:ext cx="7467600" cy="4422775"/>
          </a:xfrm>
          <a:prstGeom prst="rect">
            <a:avLst/>
          </a:prstGeom>
          <a:solidFill>
            <a:schemeClr val="bg2">
              <a:lumMod val="10000"/>
              <a:lumOff val="90000"/>
            </a:schemeClr>
          </a:solidFill>
          <a:ln w="9525">
            <a:noFill/>
            <a:miter lim="800000"/>
            <a:headEnd/>
            <a:tailEnd/>
          </a:ln>
          <a:effectLst/>
        </p:spPr>
        <p:txBody>
          <a:bodyPr>
            <a:spAutoFit/>
          </a:bodyPr>
          <a:lstStyle/>
          <a:p>
            <a:pPr marL="457200" indent="-457200"/>
            <a:r>
              <a:rPr lang="en-US" sz="3200" u="sng" dirty="0">
                <a:solidFill>
                  <a:schemeClr val="bg1"/>
                </a:solidFill>
                <a:latin typeface="Comic Sans MS" pitchFamily="66" charset="0"/>
              </a:rPr>
              <a:t>T-test</a:t>
            </a:r>
            <a:r>
              <a:rPr lang="en-US" sz="2800" dirty="0">
                <a:solidFill>
                  <a:schemeClr val="bg1"/>
                </a:solidFill>
                <a:latin typeface="Comic Sans MS" pitchFamily="66" charset="0"/>
              </a:rPr>
              <a:t>: when experiments include only 2 groups</a:t>
            </a:r>
          </a:p>
          <a:p>
            <a:pPr marL="457200" indent="-457200">
              <a:buFontTx/>
              <a:buAutoNum type="alphaLcPeriod"/>
            </a:pPr>
            <a:r>
              <a:rPr lang="en-US" sz="2800" dirty="0">
                <a:solidFill>
                  <a:schemeClr val="bg1"/>
                </a:solidFill>
                <a:latin typeface="Comic Sans MS" pitchFamily="66" charset="0"/>
              </a:rPr>
              <a:t>Independent </a:t>
            </a:r>
          </a:p>
          <a:p>
            <a:pPr marL="457200" indent="-457200"/>
            <a:r>
              <a:rPr lang="en-US" sz="2800" dirty="0">
                <a:solidFill>
                  <a:schemeClr val="bg1"/>
                </a:solidFill>
                <a:latin typeface="Comic Sans MS" pitchFamily="66" charset="0"/>
              </a:rPr>
              <a:t>b.  Correlated </a:t>
            </a:r>
          </a:p>
          <a:p>
            <a:pPr marL="457200" indent="-457200"/>
            <a:r>
              <a:rPr lang="en-US" sz="2800" dirty="0">
                <a:solidFill>
                  <a:schemeClr val="bg1"/>
                </a:solidFill>
                <a:latin typeface="Comic Sans MS" pitchFamily="66" charset="0"/>
              </a:rPr>
              <a:t>       </a:t>
            </a:r>
            <a:r>
              <a:rPr lang="en-US" sz="2800" dirty="0" err="1">
                <a:solidFill>
                  <a:schemeClr val="bg1"/>
                </a:solidFill>
                <a:latin typeface="Comic Sans MS" pitchFamily="66" charset="0"/>
              </a:rPr>
              <a:t>i</a:t>
            </a:r>
            <a:r>
              <a:rPr lang="en-US" sz="2800" dirty="0">
                <a:solidFill>
                  <a:schemeClr val="bg1"/>
                </a:solidFill>
                <a:latin typeface="Comic Sans MS" pitchFamily="66" charset="0"/>
              </a:rPr>
              <a:t>. Within-subjects</a:t>
            </a:r>
          </a:p>
          <a:p>
            <a:pPr marL="457200" indent="-457200"/>
            <a:r>
              <a:rPr lang="en-US" sz="2800" dirty="0">
                <a:solidFill>
                  <a:schemeClr val="bg1"/>
                </a:solidFill>
                <a:latin typeface="Comic Sans MS" pitchFamily="66" charset="0"/>
              </a:rPr>
              <a:t>	   ii. Matched</a:t>
            </a:r>
          </a:p>
          <a:p>
            <a:pPr marL="457200" indent="-457200"/>
            <a:endParaRPr lang="en-US" sz="2800" dirty="0">
              <a:solidFill>
                <a:schemeClr val="bg1"/>
              </a:solidFill>
              <a:latin typeface="Comic Sans MS" pitchFamily="66" charset="0"/>
            </a:endParaRPr>
          </a:p>
          <a:p>
            <a:pPr marL="457200" indent="-457200" algn="ctr"/>
            <a:r>
              <a:rPr lang="en-US" sz="2800" dirty="0">
                <a:solidFill>
                  <a:schemeClr val="bg1"/>
                </a:solidFill>
                <a:latin typeface="Comic Sans MS" pitchFamily="66" charset="0"/>
              </a:rPr>
              <a:t>Based on the t statistic (critical values) based on </a:t>
            </a:r>
          </a:p>
          <a:p>
            <a:pPr marL="457200" indent="-457200" algn="ctr"/>
            <a:r>
              <a:rPr lang="en-US" sz="2800" dirty="0">
                <a:solidFill>
                  <a:schemeClr val="bg1"/>
                </a:solidFill>
                <a:latin typeface="Comic Sans MS" pitchFamily="66" charset="0"/>
              </a:rPr>
              <a:t> </a:t>
            </a:r>
            <a:r>
              <a:rPr lang="en-US" sz="2800" dirty="0" err="1">
                <a:solidFill>
                  <a:schemeClr val="bg1"/>
                </a:solidFill>
                <a:latin typeface="Comic Sans MS" pitchFamily="66" charset="0"/>
              </a:rPr>
              <a:t>df</a:t>
            </a:r>
            <a:r>
              <a:rPr lang="en-US" sz="2800" dirty="0">
                <a:solidFill>
                  <a:schemeClr val="bg1"/>
                </a:solidFill>
                <a:latin typeface="Comic Sans MS" pitchFamily="66" charset="0"/>
              </a:rPr>
              <a:t> &amp; p level </a:t>
            </a:r>
            <a:r>
              <a:rPr lang="en-US" sz="2800" dirty="0">
                <a:latin typeface="Comic Sans MS" pitchFamily="66" charset="0"/>
              </a:rPr>
              <a:t> </a:t>
            </a:r>
          </a:p>
        </p:txBody>
      </p:sp>
    </p:spTree>
  </p:cSld>
  <p:clrMapOvr>
    <a:masterClrMapping/>
  </p:clrMapOvr>
  <p:transition spd="med"/>
</p:sld>
</file>

<file path=ppt/slides/slide17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Footer Placeholder 2"/>
          <p:cNvSpPr>
            <a:spLocks noGrp="1"/>
          </p:cNvSpPr>
          <p:nvPr>
            <p:ph type="ftr" sz="quarter" idx="11"/>
          </p:nvPr>
        </p:nvSpPr>
        <p:spPr/>
        <p:txBody>
          <a:bodyPr/>
          <a:lstStyle/>
          <a:p>
            <a:r>
              <a:rPr lang="en-GB"/>
              <a:t>CH2022</a:t>
            </a:r>
          </a:p>
        </p:txBody>
      </p:sp>
      <p:sp>
        <p:nvSpPr>
          <p:cNvPr id="5" name="Slide Number Placeholder 3"/>
          <p:cNvSpPr>
            <a:spLocks noGrp="1"/>
          </p:cNvSpPr>
          <p:nvPr>
            <p:ph type="sldNum" sz="quarter" idx="12"/>
          </p:nvPr>
        </p:nvSpPr>
        <p:spPr/>
        <p:txBody>
          <a:bodyPr/>
          <a:lstStyle/>
          <a:p>
            <a:fld id="{AD6A1A7E-30C8-4301-86C7-179B16223324}" type="slidenum">
              <a:rPr lang="en-GB"/>
              <a:pPr/>
              <a:t>172</a:t>
            </a:fld>
            <a:endParaRPr lang="en-GB"/>
          </a:p>
        </p:txBody>
      </p:sp>
      <p:sp>
        <p:nvSpPr>
          <p:cNvPr id="261122" name="Text Box 2"/>
          <p:cNvSpPr txBox="1">
            <a:spLocks noChangeArrowheads="1"/>
          </p:cNvSpPr>
          <p:nvPr/>
        </p:nvSpPr>
        <p:spPr bwMode="auto">
          <a:xfrm>
            <a:off x="1219200" y="304800"/>
            <a:ext cx="6905625" cy="1006475"/>
          </a:xfrm>
          <a:prstGeom prst="rect">
            <a:avLst/>
          </a:prstGeom>
          <a:solidFill>
            <a:schemeClr val="accent1"/>
          </a:solidFill>
          <a:ln w="9525">
            <a:noFill/>
            <a:miter lim="800000"/>
            <a:headEnd/>
            <a:tailEnd/>
          </a:ln>
          <a:effectLst/>
        </p:spPr>
        <p:txBody>
          <a:bodyPr wrap="none">
            <a:spAutoFit/>
          </a:bodyPr>
          <a:lstStyle/>
          <a:p>
            <a:pPr algn="ctr"/>
            <a:r>
              <a:rPr lang="en-US" sz="2800">
                <a:solidFill>
                  <a:schemeClr val="bg1"/>
                </a:solidFill>
                <a:latin typeface="Comic Sans MS" pitchFamily="66" charset="0"/>
              </a:rPr>
              <a:t>Inferential statistics</a:t>
            </a:r>
          </a:p>
          <a:p>
            <a:pPr algn="ctr"/>
            <a:r>
              <a:rPr lang="en-US" sz="2800">
                <a:solidFill>
                  <a:schemeClr val="bg1"/>
                </a:solidFill>
                <a:latin typeface="Comic Sans MS" pitchFamily="66" charset="0"/>
              </a:rPr>
              <a:t>Used for Testing for Mean Differences</a:t>
            </a:r>
            <a:r>
              <a:rPr lang="en-US" sz="3200">
                <a:latin typeface="Comic Sans MS" pitchFamily="66" charset="0"/>
              </a:rPr>
              <a:t> </a:t>
            </a:r>
          </a:p>
        </p:txBody>
      </p:sp>
      <p:sp>
        <p:nvSpPr>
          <p:cNvPr id="261123" name="Text Box 3"/>
          <p:cNvSpPr txBox="1">
            <a:spLocks noChangeArrowheads="1"/>
          </p:cNvSpPr>
          <p:nvPr/>
        </p:nvSpPr>
        <p:spPr bwMode="auto">
          <a:xfrm>
            <a:off x="1143000" y="1676400"/>
            <a:ext cx="7620000" cy="4849813"/>
          </a:xfrm>
          <a:prstGeom prst="rect">
            <a:avLst/>
          </a:prstGeom>
          <a:solidFill>
            <a:schemeClr val="bg2">
              <a:lumMod val="10000"/>
              <a:lumOff val="90000"/>
            </a:schemeClr>
          </a:solidFill>
          <a:ln w="9525">
            <a:noFill/>
            <a:miter lim="800000"/>
            <a:headEnd/>
            <a:tailEnd/>
          </a:ln>
          <a:effectLst/>
        </p:spPr>
        <p:txBody>
          <a:bodyPr>
            <a:spAutoFit/>
          </a:bodyPr>
          <a:lstStyle/>
          <a:p>
            <a:pPr marL="457200" indent="-457200" algn="ctr"/>
            <a:r>
              <a:rPr lang="en-US" sz="3200" u="sng" dirty="0">
                <a:solidFill>
                  <a:schemeClr val="bg1"/>
                </a:solidFill>
                <a:latin typeface="Comic Sans MS" pitchFamily="66" charset="0"/>
              </a:rPr>
              <a:t>Analysis of Variance</a:t>
            </a:r>
            <a:r>
              <a:rPr lang="en-US" sz="3200" dirty="0">
                <a:solidFill>
                  <a:schemeClr val="bg1"/>
                </a:solidFill>
                <a:latin typeface="Comic Sans MS" pitchFamily="66" charset="0"/>
              </a:rPr>
              <a:t> (ANOVA)</a:t>
            </a:r>
            <a:r>
              <a:rPr lang="en-US" sz="2800" dirty="0">
                <a:solidFill>
                  <a:schemeClr val="bg1"/>
                </a:solidFill>
                <a:latin typeface="Comic Sans MS" pitchFamily="66" charset="0"/>
              </a:rPr>
              <a:t>: used when </a:t>
            </a:r>
          </a:p>
          <a:p>
            <a:pPr marL="457200" indent="-457200" algn="ctr"/>
            <a:r>
              <a:rPr lang="en-US" sz="2800" dirty="0">
                <a:solidFill>
                  <a:schemeClr val="bg1"/>
                </a:solidFill>
                <a:latin typeface="Comic Sans MS" pitchFamily="66" charset="0"/>
              </a:rPr>
              <a:t> comparing more than 2 groups</a:t>
            </a:r>
          </a:p>
          <a:p>
            <a:pPr marL="457200" indent="-457200"/>
            <a:r>
              <a:rPr lang="en-US" sz="2800" dirty="0">
                <a:solidFill>
                  <a:schemeClr val="bg1"/>
                </a:solidFill>
                <a:latin typeface="Comic Sans MS" pitchFamily="66" charset="0"/>
              </a:rPr>
              <a:t>1. Between Subjects      </a:t>
            </a:r>
          </a:p>
          <a:p>
            <a:pPr marL="457200" indent="-457200"/>
            <a:r>
              <a:rPr lang="en-US" sz="2800" dirty="0">
                <a:solidFill>
                  <a:schemeClr val="bg1"/>
                </a:solidFill>
                <a:latin typeface="Comic Sans MS" pitchFamily="66" charset="0"/>
              </a:rPr>
              <a:t>2. Within Subjects – repeated measures</a:t>
            </a:r>
          </a:p>
          <a:p>
            <a:pPr marL="457200" indent="-457200"/>
            <a:endParaRPr lang="en-US" sz="2800" dirty="0">
              <a:solidFill>
                <a:schemeClr val="bg1"/>
              </a:solidFill>
              <a:latin typeface="Comic Sans MS" pitchFamily="66" charset="0"/>
            </a:endParaRPr>
          </a:p>
          <a:p>
            <a:pPr marL="457200" indent="-457200" algn="ctr"/>
            <a:r>
              <a:rPr lang="en-US" sz="2800" dirty="0">
                <a:solidFill>
                  <a:schemeClr val="bg1"/>
                </a:solidFill>
                <a:latin typeface="Comic Sans MS" pitchFamily="66" charset="0"/>
              </a:rPr>
              <a:t>Based on the f statistic (critical values) based on </a:t>
            </a:r>
          </a:p>
          <a:p>
            <a:pPr marL="457200" indent="-457200" algn="ctr"/>
            <a:r>
              <a:rPr lang="en-US" sz="2800" dirty="0" err="1">
                <a:solidFill>
                  <a:schemeClr val="bg1"/>
                </a:solidFill>
                <a:latin typeface="Comic Sans MS" pitchFamily="66" charset="0"/>
              </a:rPr>
              <a:t>df</a:t>
            </a:r>
            <a:r>
              <a:rPr lang="en-US" sz="2800" dirty="0">
                <a:solidFill>
                  <a:schemeClr val="bg1"/>
                </a:solidFill>
                <a:latin typeface="Comic Sans MS" pitchFamily="66" charset="0"/>
              </a:rPr>
              <a:t> &amp; alpha level </a:t>
            </a:r>
          </a:p>
          <a:p>
            <a:pPr marL="457200" indent="-457200" algn="ctr"/>
            <a:r>
              <a:rPr lang="en-US" sz="2800" dirty="0">
                <a:solidFill>
                  <a:schemeClr val="bg1"/>
                </a:solidFill>
                <a:latin typeface="Comic Sans MS" pitchFamily="66" charset="0"/>
              </a:rPr>
              <a:t>More than one IV = factorial (iv=factors)</a:t>
            </a:r>
          </a:p>
          <a:p>
            <a:pPr marL="457200" indent="-457200" algn="ctr"/>
            <a:r>
              <a:rPr lang="en-US" sz="2800" dirty="0">
                <a:solidFill>
                  <a:schemeClr val="bg1"/>
                </a:solidFill>
                <a:latin typeface="Comic Sans MS" pitchFamily="66" charset="0"/>
              </a:rPr>
              <a:t>Only one IV=one-way </a:t>
            </a:r>
            <a:r>
              <a:rPr lang="en-US" sz="2800" dirty="0" err="1">
                <a:solidFill>
                  <a:schemeClr val="bg1"/>
                </a:solidFill>
                <a:latin typeface="Comic Sans MS" pitchFamily="66" charset="0"/>
              </a:rPr>
              <a:t>anova</a:t>
            </a:r>
            <a:r>
              <a:rPr lang="en-US" sz="2800" dirty="0">
                <a:latin typeface="Comic Sans MS" pitchFamily="66" charset="0"/>
              </a:rPr>
              <a:t> </a:t>
            </a:r>
          </a:p>
        </p:txBody>
      </p:sp>
    </p:spTree>
  </p:cSld>
  <p:clrMapOvr>
    <a:masterClrMapping/>
  </p:clrMapOvr>
  <p:transition spd="med"/>
</p:sld>
</file>

<file path=ppt/slides/slide17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Footer Placeholder 4"/>
          <p:cNvSpPr>
            <a:spLocks noGrp="1"/>
          </p:cNvSpPr>
          <p:nvPr>
            <p:ph type="ftr" sz="quarter" idx="11"/>
          </p:nvPr>
        </p:nvSpPr>
        <p:spPr/>
        <p:txBody>
          <a:bodyPr/>
          <a:lstStyle/>
          <a:p>
            <a:r>
              <a:rPr lang="en-GB"/>
              <a:t>CH2022</a:t>
            </a:r>
          </a:p>
        </p:txBody>
      </p:sp>
      <p:sp>
        <p:nvSpPr>
          <p:cNvPr id="5" name="Slide Number Placeholder 5"/>
          <p:cNvSpPr>
            <a:spLocks noGrp="1"/>
          </p:cNvSpPr>
          <p:nvPr>
            <p:ph type="sldNum" sz="quarter" idx="12"/>
          </p:nvPr>
        </p:nvSpPr>
        <p:spPr/>
        <p:txBody>
          <a:bodyPr/>
          <a:lstStyle/>
          <a:p>
            <a:fld id="{A570134D-BE4A-45E7-9320-697BA62CDFA0}" type="slidenum">
              <a:rPr lang="en-GB"/>
              <a:pPr/>
              <a:t>173</a:t>
            </a:fld>
            <a:endParaRPr lang="en-GB"/>
          </a:p>
        </p:txBody>
      </p:sp>
      <p:sp>
        <p:nvSpPr>
          <p:cNvPr id="264194" name="Rectangle 2"/>
          <p:cNvSpPr>
            <a:spLocks noGrp="1" noChangeArrowheads="1"/>
          </p:cNvSpPr>
          <p:nvPr>
            <p:ph type="title"/>
          </p:nvPr>
        </p:nvSpPr>
        <p:spPr>
          <a:xfrm>
            <a:off x="1371600" y="152400"/>
            <a:ext cx="7010400" cy="685800"/>
          </a:xfrm>
        </p:spPr>
        <p:txBody>
          <a:bodyPr/>
          <a:lstStyle/>
          <a:p>
            <a:r>
              <a:rPr lang="en-US"/>
              <a:t>Types of Tests</a:t>
            </a:r>
          </a:p>
        </p:txBody>
      </p:sp>
      <p:sp>
        <p:nvSpPr>
          <p:cNvPr id="264195" name="Rectangle 3"/>
          <p:cNvSpPr>
            <a:spLocks noGrp="1" noChangeArrowheads="1"/>
          </p:cNvSpPr>
          <p:nvPr>
            <p:ph type="body" idx="1"/>
          </p:nvPr>
        </p:nvSpPr>
        <p:spPr>
          <a:xfrm>
            <a:off x="1258888" y="1676400"/>
            <a:ext cx="7391400" cy="5181600"/>
          </a:xfrm>
        </p:spPr>
        <p:txBody>
          <a:bodyPr/>
          <a:lstStyle/>
          <a:p>
            <a:pPr>
              <a:lnSpc>
                <a:spcPct val="90000"/>
              </a:lnSpc>
              <a:buFont typeface="Wingdings" pitchFamily="2" charset="2"/>
              <a:buNone/>
            </a:pPr>
            <a:r>
              <a:rPr lang="en-US" sz="2500" b="1"/>
              <a:t>When the assumptions are violated:</a:t>
            </a:r>
          </a:p>
          <a:p>
            <a:pPr>
              <a:lnSpc>
                <a:spcPct val="90000"/>
              </a:lnSpc>
            </a:pPr>
            <a:r>
              <a:rPr lang="en-US" sz="2500"/>
              <a:t>Subjects were not randomly sampled</a:t>
            </a:r>
          </a:p>
          <a:p>
            <a:pPr>
              <a:lnSpc>
                <a:spcPct val="90000"/>
              </a:lnSpc>
            </a:pPr>
            <a:r>
              <a:rPr lang="en-US" sz="2500">
                <a:hlinkClick r:id="rId3"/>
              </a:rPr>
              <a:t>DV Data</a:t>
            </a:r>
            <a:r>
              <a:rPr lang="en-US" sz="2500"/>
              <a:t>: </a:t>
            </a:r>
          </a:p>
          <a:p>
            <a:pPr lvl="1">
              <a:lnSpc>
                <a:spcPct val="90000"/>
              </a:lnSpc>
            </a:pPr>
            <a:r>
              <a:rPr lang="en-US" sz="2100"/>
              <a:t>Ordinal (ranked)</a:t>
            </a:r>
          </a:p>
          <a:p>
            <a:pPr lvl="1">
              <a:lnSpc>
                <a:spcPct val="90000"/>
              </a:lnSpc>
            </a:pPr>
            <a:r>
              <a:rPr lang="en-US" sz="2100"/>
              <a:t> Nominal (categorized: brands of organic foods, types of rock, levels of education, learning styles)</a:t>
            </a:r>
          </a:p>
          <a:p>
            <a:pPr lvl="1">
              <a:lnSpc>
                <a:spcPct val="90000"/>
              </a:lnSpc>
            </a:pPr>
            <a:r>
              <a:rPr lang="en-US" sz="2100"/>
              <a:t>The scores are greatly skewed or we have no knowledge of the distribution</a:t>
            </a:r>
          </a:p>
          <a:p>
            <a:pPr>
              <a:lnSpc>
                <a:spcPct val="90000"/>
              </a:lnSpc>
              <a:buFont typeface="Wingdings" pitchFamily="2" charset="2"/>
              <a:buNone/>
            </a:pPr>
            <a:r>
              <a:rPr lang="en-US" sz="2500" b="1"/>
              <a:t>We use tests that are equivalent to t test </a:t>
            </a:r>
          </a:p>
          <a:p>
            <a:pPr algn="ctr">
              <a:lnSpc>
                <a:spcPct val="90000"/>
              </a:lnSpc>
              <a:buFont typeface="Wingdings" pitchFamily="2" charset="2"/>
              <a:buNone/>
            </a:pPr>
            <a:r>
              <a:rPr lang="en-US" sz="2500" b="1" i="1">
                <a:solidFill>
                  <a:srgbClr val="0000FF"/>
                </a:solidFill>
              </a:rPr>
              <a:t>Non-Parametric Test</a:t>
            </a:r>
            <a:r>
              <a:rPr lang="en-US" sz="2500" i="1">
                <a:solidFill>
                  <a:srgbClr val="0000FF"/>
                </a:solidFill>
              </a:rPr>
              <a:t>!</a:t>
            </a:r>
          </a:p>
          <a:p>
            <a:pPr lvl="1">
              <a:lnSpc>
                <a:spcPct val="90000"/>
              </a:lnSpc>
            </a:pPr>
            <a:endParaRPr lang="en-US" sz="2100"/>
          </a:p>
          <a:p>
            <a:pPr>
              <a:lnSpc>
                <a:spcPct val="90000"/>
              </a:lnSpc>
              <a:buClr>
                <a:schemeClr val="tx1"/>
              </a:buClr>
              <a:buSzPct val="95000"/>
              <a:buFontTx/>
              <a:buBlip>
                <a:blip r:embed="rId4"/>
              </a:buBlip>
            </a:pPr>
            <a:endParaRPr lang="en-US" sz="2500"/>
          </a:p>
          <a:p>
            <a:pPr lvl="1">
              <a:lnSpc>
                <a:spcPct val="90000"/>
              </a:lnSpc>
              <a:buFont typeface="Wingdings" pitchFamily="2" charset="2"/>
              <a:buNone/>
            </a:pPr>
            <a:r>
              <a:rPr lang="en-US" sz="2100"/>
              <a:t> </a:t>
            </a:r>
          </a:p>
          <a:p>
            <a:pPr>
              <a:lnSpc>
                <a:spcPct val="90000"/>
              </a:lnSpc>
            </a:pPr>
            <a:endParaRPr lang="en-US" sz="2500"/>
          </a:p>
          <a:p>
            <a:pPr lvl="1">
              <a:lnSpc>
                <a:spcPct val="90000"/>
              </a:lnSpc>
            </a:pPr>
            <a:endParaRPr lang="en-US" sz="2100"/>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64194"/>
                                        </p:tgtEl>
                                        <p:attrNameLst>
                                          <p:attrName>style.visibility</p:attrName>
                                        </p:attrNameLst>
                                      </p:cBhvr>
                                      <p:to>
                                        <p:strVal val="visible"/>
                                      </p:to>
                                    </p:set>
                                    <p:animEffect transition="in" filter="fade">
                                      <p:cBhvr>
                                        <p:cTn id="7" dur="2000"/>
                                        <p:tgtEl>
                                          <p:spTgt spid="26419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64195"/>
                                        </p:tgtEl>
                                        <p:attrNameLst>
                                          <p:attrName>style.visibility</p:attrName>
                                        </p:attrNameLst>
                                      </p:cBhvr>
                                      <p:to>
                                        <p:strVal val="visible"/>
                                      </p:to>
                                    </p:set>
                                    <p:animEffect transition="in" filter="fade">
                                      <p:cBhvr>
                                        <p:cTn id="10" dur="2000"/>
                                        <p:tgtEl>
                                          <p:spTgt spid="26419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4194" grpId="0"/>
      <p:bldP spid="264195" grpId="0"/>
    </p:bldLst>
  </p:timing>
</p:sld>
</file>

<file path=ppt/slides/slide17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Footer Placeholder 4"/>
          <p:cNvSpPr>
            <a:spLocks noGrp="1"/>
          </p:cNvSpPr>
          <p:nvPr>
            <p:ph type="ftr" sz="quarter" idx="11"/>
          </p:nvPr>
        </p:nvSpPr>
        <p:spPr/>
        <p:txBody>
          <a:bodyPr/>
          <a:lstStyle/>
          <a:p>
            <a:r>
              <a:rPr lang="en-GB"/>
              <a:t>CH2022</a:t>
            </a:r>
          </a:p>
        </p:txBody>
      </p:sp>
      <p:sp>
        <p:nvSpPr>
          <p:cNvPr id="5" name="Slide Number Placeholder 5"/>
          <p:cNvSpPr>
            <a:spLocks noGrp="1"/>
          </p:cNvSpPr>
          <p:nvPr>
            <p:ph type="sldNum" sz="quarter" idx="12"/>
          </p:nvPr>
        </p:nvSpPr>
        <p:spPr/>
        <p:txBody>
          <a:bodyPr/>
          <a:lstStyle/>
          <a:p>
            <a:fld id="{570D2E60-4716-4A50-A640-D03106016B99}" type="slidenum">
              <a:rPr lang="en-GB"/>
              <a:pPr/>
              <a:t>174</a:t>
            </a:fld>
            <a:endParaRPr lang="en-GB"/>
          </a:p>
        </p:txBody>
      </p:sp>
      <p:sp>
        <p:nvSpPr>
          <p:cNvPr id="266242" name="Rectangle 2"/>
          <p:cNvSpPr>
            <a:spLocks noGrp="1" noChangeArrowheads="1"/>
          </p:cNvSpPr>
          <p:nvPr>
            <p:ph type="body" idx="1"/>
          </p:nvPr>
        </p:nvSpPr>
        <p:spPr>
          <a:xfrm>
            <a:off x="609600" y="1628775"/>
            <a:ext cx="7696200" cy="5229225"/>
          </a:xfrm>
        </p:spPr>
        <p:txBody>
          <a:bodyPr/>
          <a:lstStyle/>
          <a:p>
            <a:pPr marL="533400" indent="-533400">
              <a:lnSpc>
                <a:spcPct val="90000"/>
              </a:lnSpc>
            </a:pPr>
            <a:r>
              <a:rPr lang="en-US"/>
              <a:t>used when data are nominal (both IV and DV)</a:t>
            </a:r>
          </a:p>
          <a:p>
            <a:pPr marL="914400" lvl="1" indent="-457200">
              <a:lnSpc>
                <a:spcPct val="90000"/>
              </a:lnSpc>
            </a:pPr>
            <a:r>
              <a:rPr lang="en-US"/>
              <a:t>Comparing frequencies of distributions occurring in different categories or groups</a:t>
            </a:r>
          </a:p>
          <a:p>
            <a:pPr marL="914400" lvl="1" indent="-457200">
              <a:lnSpc>
                <a:spcPct val="90000"/>
              </a:lnSpc>
            </a:pPr>
            <a:r>
              <a:rPr lang="en-US"/>
              <a:t>Tests whether group distributions are different</a:t>
            </a:r>
          </a:p>
          <a:p>
            <a:pPr marL="1295400" lvl="2" indent="-381000">
              <a:lnSpc>
                <a:spcPct val="90000"/>
              </a:lnSpc>
            </a:pPr>
            <a:r>
              <a:rPr lang="en-US" i="1"/>
              <a:t>Blue tit preference for the effectiveness of 3 brands of nuts</a:t>
            </a:r>
          </a:p>
          <a:p>
            <a:pPr marL="914400" lvl="1" indent="-457200">
              <a:lnSpc>
                <a:spcPct val="90000"/>
              </a:lnSpc>
            </a:pPr>
            <a:r>
              <a:rPr lang="en-US"/>
              <a:t>determines the association between IV and DV by counting the frequencies of distribution</a:t>
            </a:r>
          </a:p>
          <a:p>
            <a:pPr marL="1295400" lvl="2" indent="-381000">
              <a:lnSpc>
                <a:spcPct val="90000"/>
              </a:lnSpc>
            </a:pPr>
            <a:r>
              <a:rPr lang="en-US" i="1"/>
              <a:t>Gender relative to study preference (alone or in group)</a:t>
            </a:r>
          </a:p>
          <a:p>
            <a:pPr marL="533400" indent="-533400">
              <a:lnSpc>
                <a:spcPct val="90000"/>
              </a:lnSpc>
              <a:buFont typeface="Wingdings" pitchFamily="2" charset="2"/>
              <a:buNone/>
            </a:pPr>
            <a:endParaRPr lang="en-US"/>
          </a:p>
        </p:txBody>
      </p:sp>
      <p:sp>
        <p:nvSpPr>
          <p:cNvPr id="266243" name="Rectangle 3"/>
          <p:cNvSpPr>
            <a:spLocks noGrp="1" noChangeArrowheads="1"/>
          </p:cNvSpPr>
          <p:nvPr>
            <p:ph type="title"/>
          </p:nvPr>
        </p:nvSpPr>
        <p:spPr>
          <a:xfrm>
            <a:off x="1524000" y="0"/>
            <a:ext cx="6858000" cy="1143000"/>
          </a:xfrm>
        </p:spPr>
        <p:txBody>
          <a:bodyPr/>
          <a:lstStyle/>
          <a:p>
            <a:r>
              <a:rPr lang="en-US"/>
              <a:t>Chi Square</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66243"/>
                                        </p:tgtEl>
                                        <p:attrNameLst>
                                          <p:attrName>style.visibility</p:attrName>
                                        </p:attrNameLst>
                                      </p:cBhvr>
                                      <p:to>
                                        <p:strVal val="visible"/>
                                      </p:to>
                                    </p:set>
                                    <p:animEffect transition="in" filter="fade">
                                      <p:cBhvr>
                                        <p:cTn id="7" dur="2000"/>
                                        <p:tgtEl>
                                          <p:spTgt spid="266243"/>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66242"/>
                                        </p:tgtEl>
                                        <p:attrNameLst>
                                          <p:attrName>style.visibility</p:attrName>
                                        </p:attrNameLst>
                                      </p:cBhvr>
                                      <p:to>
                                        <p:strVal val="visible"/>
                                      </p:to>
                                    </p:set>
                                    <p:animEffect transition="in" filter="fade">
                                      <p:cBhvr>
                                        <p:cTn id="10" dur="2000"/>
                                        <p:tgtEl>
                                          <p:spTgt spid="26624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6242" grpId="0"/>
      <p:bldP spid="266243" grpId="0"/>
    </p:bldLst>
  </p:timing>
</p:sld>
</file>

<file path=ppt/slides/slide17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 name="Footer Placeholder 4"/>
          <p:cNvSpPr>
            <a:spLocks noGrp="1"/>
          </p:cNvSpPr>
          <p:nvPr>
            <p:ph type="ftr" sz="quarter" idx="11"/>
          </p:nvPr>
        </p:nvSpPr>
        <p:spPr/>
        <p:txBody>
          <a:bodyPr/>
          <a:lstStyle/>
          <a:p>
            <a:r>
              <a:rPr lang="en-GB"/>
              <a:t>CH2022</a:t>
            </a:r>
          </a:p>
        </p:txBody>
      </p:sp>
      <p:sp>
        <p:nvSpPr>
          <p:cNvPr id="8" name="Slide Number Placeholder 5"/>
          <p:cNvSpPr>
            <a:spLocks noGrp="1"/>
          </p:cNvSpPr>
          <p:nvPr>
            <p:ph type="sldNum" sz="quarter" idx="12"/>
          </p:nvPr>
        </p:nvSpPr>
        <p:spPr/>
        <p:txBody>
          <a:bodyPr/>
          <a:lstStyle/>
          <a:p>
            <a:fld id="{AE06EC38-3DFA-4C7A-9DFF-1545C97877DE}" type="slidenum">
              <a:rPr lang="en-GB"/>
              <a:pPr/>
              <a:t>175</a:t>
            </a:fld>
            <a:endParaRPr lang="en-GB"/>
          </a:p>
        </p:txBody>
      </p:sp>
      <p:sp>
        <p:nvSpPr>
          <p:cNvPr id="268290" name="Rectangle 2"/>
          <p:cNvSpPr>
            <a:spLocks noGrp="1" noChangeArrowheads="1"/>
          </p:cNvSpPr>
          <p:nvPr>
            <p:ph type="title"/>
          </p:nvPr>
        </p:nvSpPr>
        <p:spPr>
          <a:xfrm>
            <a:off x="1412875" y="377825"/>
            <a:ext cx="7099300" cy="609600"/>
          </a:xfrm>
        </p:spPr>
        <p:txBody>
          <a:bodyPr/>
          <a:lstStyle/>
          <a:p>
            <a:br>
              <a:rPr lang="en-US" sz="3200" b="1"/>
            </a:br>
            <a:br>
              <a:rPr lang="en-US" sz="3200" b="1"/>
            </a:br>
            <a:r>
              <a:rPr lang="en-US" sz="2400" b="1"/>
              <a:t>Types of Chi Square</a:t>
            </a:r>
            <a:br>
              <a:rPr lang="en-US" sz="2400" b="1"/>
            </a:br>
            <a:endParaRPr lang="en-US" sz="2400" b="1"/>
          </a:p>
        </p:txBody>
      </p:sp>
      <p:sp>
        <p:nvSpPr>
          <p:cNvPr id="268291" name="Rectangle 3"/>
          <p:cNvSpPr>
            <a:spLocks noGrp="1" noChangeArrowheads="1"/>
          </p:cNvSpPr>
          <p:nvPr>
            <p:ph type="body" idx="1"/>
          </p:nvPr>
        </p:nvSpPr>
        <p:spPr>
          <a:xfrm>
            <a:off x="457200" y="1676400"/>
            <a:ext cx="8305800" cy="4572000"/>
          </a:xfrm>
        </p:spPr>
        <p:txBody>
          <a:bodyPr/>
          <a:lstStyle/>
          <a:p>
            <a:pPr marL="533400" indent="-533400">
              <a:lnSpc>
                <a:spcPct val="90000"/>
              </a:lnSpc>
            </a:pPr>
            <a:r>
              <a:rPr lang="en-US" sz="2500"/>
              <a:t>A one-dimensional Chi Square </a:t>
            </a:r>
          </a:p>
          <a:p>
            <a:pPr marL="533400" indent="-533400">
              <a:lnSpc>
                <a:spcPct val="90000"/>
              </a:lnSpc>
            </a:pPr>
            <a:endParaRPr lang="en-US" sz="2500"/>
          </a:p>
          <a:p>
            <a:pPr marL="533400" indent="-533400">
              <a:lnSpc>
                <a:spcPct val="90000"/>
              </a:lnSpc>
            </a:pPr>
            <a:r>
              <a:rPr lang="en-US" sz="2500"/>
              <a:t>Determine if the observed frequencies are significantly different from the expected frequencies</a:t>
            </a:r>
          </a:p>
          <a:p>
            <a:pPr marL="914400" lvl="1" indent="-457200" algn="ctr">
              <a:lnSpc>
                <a:spcPct val="90000"/>
              </a:lnSpc>
              <a:buFont typeface="Wingdings" pitchFamily="2" charset="2"/>
              <a:buNone/>
            </a:pPr>
            <a:r>
              <a:rPr lang="en-US" sz="2100"/>
              <a:t>       X  Y  Z  (3 brands of organic food)</a:t>
            </a:r>
          </a:p>
          <a:p>
            <a:pPr marL="914400" lvl="1" indent="-457200" algn="ctr">
              <a:lnSpc>
                <a:spcPct val="90000"/>
              </a:lnSpc>
              <a:buFont typeface="Wingdings" pitchFamily="2" charset="2"/>
              <a:buNone/>
            </a:pPr>
            <a:endParaRPr lang="en-US" sz="2100"/>
          </a:p>
          <a:p>
            <a:pPr marL="914400" lvl="1" indent="-457200" algn="ctr">
              <a:lnSpc>
                <a:spcPct val="90000"/>
              </a:lnSpc>
              <a:buFont typeface="Wingdings" pitchFamily="2" charset="2"/>
              <a:buNone/>
            </a:pPr>
            <a:r>
              <a:rPr lang="en-US" sz="2100"/>
              <a:t>40 30 20  (90 consumers)</a:t>
            </a:r>
          </a:p>
          <a:p>
            <a:pPr marL="533400" indent="-533400">
              <a:lnSpc>
                <a:spcPct val="90000"/>
              </a:lnSpc>
            </a:pPr>
            <a:r>
              <a:rPr lang="en-US" sz="1900"/>
              <a:t>Null hypothesis: there is no difference between consumers organic food preference</a:t>
            </a:r>
          </a:p>
          <a:p>
            <a:pPr marL="533400" indent="-533400">
              <a:lnSpc>
                <a:spcPct val="90000"/>
              </a:lnSpc>
            </a:pPr>
            <a:endParaRPr lang="en-US" sz="1900"/>
          </a:p>
          <a:p>
            <a:pPr marL="533400" indent="-533400">
              <a:lnSpc>
                <a:spcPct val="90000"/>
              </a:lnSpc>
            </a:pPr>
            <a:r>
              <a:rPr lang="en-US" sz="2500"/>
              <a:t>A two-dimensional Chi Square Frequencies are categorised along more than one dimensions</a:t>
            </a:r>
            <a:endParaRPr lang="en-US" sz="1900"/>
          </a:p>
          <a:p>
            <a:pPr marL="533400" indent="-533400">
              <a:lnSpc>
                <a:spcPct val="90000"/>
              </a:lnSpc>
            </a:pPr>
            <a:endParaRPr lang="en-US" sz="2500"/>
          </a:p>
          <a:p>
            <a:pPr marL="914400" lvl="1" indent="-457200">
              <a:lnSpc>
                <a:spcPct val="90000"/>
              </a:lnSpc>
            </a:pPr>
            <a:endParaRPr lang="en-US" sz="2100"/>
          </a:p>
          <a:p>
            <a:pPr marL="533400" indent="-533400">
              <a:lnSpc>
                <a:spcPct val="90000"/>
              </a:lnSpc>
            </a:pPr>
            <a:endParaRPr lang="en-US" sz="2500"/>
          </a:p>
          <a:p>
            <a:pPr marL="914400" lvl="1" indent="-457200">
              <a:lnSpc>
                <a:spcPct val="90000"/>
              </a:lnSpc>
            </a:pPr>
            <a:endParaRPr lang="en-US" sz="2100"/>
          </a:p>
          <a:p>
            <a:pPr marL="533400" indent="-533400">
              <a:lnSpc>
                <a:spcPct val="90000"/>
              </a:lnSpc>
            </a:pPr>
            <a:endParaRPr lang="en-US" sz="2500"/>
          </a:p>
        </p:txBody>
      </p:sp>
      <p:sp>
        <p:nvSpPr>
          <p:cNvPr id="268292" name="Line 4"/>
          <p:cNvSpPr>
            <a:spLocks noChangeShapeType="1"/>
          </p:cNvSpPr>
          <p:nvPr/>
        </p:nvSpPr>
        <p:spPr bwMode="auto">
          <a:xfrm flipV="1">
            <a:off x="2819400" y="3733800"/>
            <a:ext cx="0" cy="609600"/>
          </a:xfrm>
          <a:prstGeom prst="line">
            <a:avLst/>
          </a:prstGeom>
          <a:noFill/>
          <a:ln w="12700" cap="sq">
            <a:solidFill>
              <a:schemeClr val="tx1"/>
            </a:solidFill>
            <a:round/>
            <a:headEnd type="none" w="sm" len="sm"/>
            <a:tailEnd type="triangle" w="sm" len="sm"/>
          </a:ln>
          <a:effectLst/>
        </p:spPr>
        <p:txBody>
          <a:bodyPr wrap="none"/>
          <a:lstStyle/>
          <a:p>
            <a:endParaRPr lang="en-GB"/>
          </a:p>
        </p:txBody>
      </p:sp>
      <p:sp>
        <p:nvSpPr>
          <p:cNvPr id="268293" name="Line 5"/>
          <p:cNvSpPr>
            <a:spLocks noChangeShapeType="1"/>
          </p:cNvSpPr>
          <p:nvPr/>
        </p:nvSpPr>
        <p:spPr bwMode="auto">
          <a:xfrm flipH="1" flipV="1">
            <a:off x="3200400" y="3657600"/>
            <a:ext cx="76200" cy="609600"/>
          </a:xfrm>
          <a:prstGeom prst="line">
            <a:avLst/>
          </a:prstGeom>
          <a:noFill/>
          <a:ln w="12700" cap="sq">
            <a:solidFill>
              <a:schemeClr val="tx1"/>
            </a:solidFill>
            <a:round/>
            <a:headEnd type="none" w="sm" len="sm"/>
            <a:tailEnd type="triangle" w="sm" len="sm"/>
          </a:ln>
          <a:effectLst/>
        </p:spPr>
        <p:txBody>
          <a:bodyPr wrap="none"/>
          <a:lstStyle/>
          <a:p>
            <a:endParaRPr lang="en-GB"/>
          </a:p>
        </p:txBody>
      </p:sp>
      <p:sp>
        <p:nvSpPr>
          <p:cNvPr id="268294" name="Line 6"/>
          <p:cNvSpPr>
            <a:spLocks noChangeShapeType="1"/>
          </p:cNvSpPr>
          <p:nvPr/>
        </p:nvSpPr>
        <p:spPr bwMode="auto">
          <a:xfrm flipH="1" flipV="1">
            <a:off x="3581400" y="3810000"/>
            <a:ext cx="152400" cy="609600"/>
          </a:xfrm>
          <a:prstGeom prst="line">
            <a:avLst/>
          </a:prstGeom>
          <a:noFill/>
          <a:ln w="12700" cap="sq">
            <a:solidFill>
              <a:schemeClr val="tx1"/>
            </a:solidFill>
            <a:round/>
            <a:headEnd type="none" w="sm" len="sm"/>
            <a:tailEnd type="triangle" w="sm" len="sm"/>
          </a:ln>
          <a:effectLst/>
        </p:spPr>
        <p:txBody>
          <a:bodyPr wrap="none"/>
          <a:lstStyle/>
          <a:p>
            <a:endParaRPr lang="en-GB"/>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68290"/>
                                        </p:tgtEl>
                                        <p:attrNameLst>
                                          <p:attrName>style.visibility</p:attrName>
                                        </p:attrNameLst>
                                      </p:cBhvr>
                                      <p:to>
                                        <p:strVal val="visible"/>
                                      </p:to>
                                    </p:set>
                                    <p:animEffect transition="in" filter="fade">
                                      <p:cBhvr>
                                        <p:cTn id="7" dur="2000"/>
                                        <p:tgtEl>
                                          <p:spTgt spid="26829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68291"/>
                                        </p:tgtEl>
                                        <p:attrNameLst>
                                          <p:attrName>style.visibility</p:attrName>
                                        </p:attrNameLst>
                                      </p:cBhvr>
                                      <p:to>
                                        <p:strVal val="visible"/>
                                      </p:to>
                                    </p:set>
                                    <p:animEffect transition="in" filter="fade">
                                      <p:cBhvr>
                                        <p:cTn id="10" dur="2000"/>
                                        <p:tgtEl>
                                          <p:spTgt spid="26829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8290" grpId="0"/>
      <p:bldP spid="268291" grpId="0"/>
    </p:bldLst>
  </p:timing>
</p:sld>
</file>

<file path=ppt/slides/slide17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 name="Footer Placeholder 2"/>
          <p:cNvSpPr>
            <a:spLocks noGrp="1"/>
          </p:cNvSpPr>
          <p:nvPr>
            <p:ph type="ftr" sz="quarter" idx="11"/>
          </p:nvPr>
        </p:nvSpPr>
        <p:spPr/>
        <p:txBody>
          <a:bodyPr/>
          <a:lstStyle/>
          <a:p>
            <a:r>
              <a:rPr lang="en-GB"/>
              <a:t>CH2022</a:t>
            </a:r>
          </a:p>
        </p:txBody>
      </p:sp>
      <p:sp>
        <p:nvSpPr>
          <p:cNvPr id="10" name="Slide Number Placeholder 3"/>
          <p:cNvSpPr>
            <a:spLocks noGrp="1"/>
          </p:cNvSpPr>
          <p:nvPr>
            <p:ph type="sldNum" sz="quarter" idx="12"/>
          </p:nvPr>
        </p:nvSpPr>
        <p:spPr/>
        <p:txBody>
          <a:bodyPr/>
          <a:lstStyle/>
          <a:p>
            <a:fld id="{4AECB089-7F2F-44A7-9FF7-442D86D69690}" type="slidenum">
              <a:rPr lang="en-GB"/>
              <a:pPr/>
              <a:t>176</a:t>
            </a:fld>
            <a:endParaRPr lang="en-GB"/>
          </a:p>
        </p:txBody>
      </p:sp>
      <p:graphicFrame>
        <p:nvGraphicFramePr>
          <p:cNvPr id="270338" name="Object 2"/>
          <p:cNvGraphicFramePr>
            <a:graphicFrameLocks noChangeAspect="1"/>
          </p:cNvGraphicFramePr>
          <p:nvPr/>
        </p:nvGraphicFramePr>
        <p:xfrm>
          <a:off x="152400" y="228600"/>
          <a:ext cx="8839200" cy="904875"/>
        </p:xfrm>
        <a:graphic>
          <a:graphicData uri="http://schemas.openxmlformats.org/presentationml/2006/ole">
            <mc:AlternateContent xmlns:mc="http://schemas.openxmlformats.org/markup-compatibility/2006">
              <mc:Choice xmlns:v="urn:schemas-microsoft-com:vml" Requires="v">
                <p:oleObj name="Bitmap Image" r:id="rId3" imgW="6620799" imgH="905001" progId="PBrush">
                  <p:embed/>
                </p:oleObj>
              </mc:Choice>
              <mc:Fallback>
                <p:oleObj name="Bitmap Image" r:id="rId3" imgW="6620799" imgH="905001" progId="PBrush">
                  <p:embed/>
                  <p:pic>
                    <p:nvPicPr>
                      <p:cNvPr id="270338" name="Object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2400" y="228600"/>
                        <a:ext cx="8839200" cy="904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270339" name="Rectangle 3"/>
          <p:cNvSpPr>
            <a:spLocks noChangeArrowheads="1"/>
          </p:cNvSpPr>
          <p:nvPr/>
        </p:nvSpPr>
        <p:spPr bwMode="auto">
          <a:xfrm>
            <a:off x="976313" y="212725"/>
            <a:ext cx="2624137" cy="701675"/>
          </a:xfrm>
          <a:prstGeom prst="rect">
            <a:avLst/>
          </a:prstGeom>
          <a:noFill/>
          <a:ln w="9525">
            <a:noFill/>
            <a:miter lim="800000"/>
            <a:headEnd/>
            <a:tailEnd/>
          </a:ln>
          <a:effectLst/>
        </p:spPr>
        <p:txBody>
          <a:bodyPr wrap="none">
            <a:spAutoFit/>
          </a:bodyPr>
          <a:lstStyle/>
          <a:p>
            <a:r>
              <a:rPr lang="en-US" sz="4000">
                <a:latin typeface="Tahoma" pitchFamily="34" charset="0"/>
              </a:rPr>
              <a:t>Correlation</a:t>
            </a:r>
          </a:p>
        </p:txBody>
      </p:sp>
      <p:sp>
        <p:nvSpPr>
          <p:cNvPr id="270340" name="Rectangle 4"/>
          <p:cNvSpPr>
            <a:spLocks noChangeArrowheads="1"/>
          </p:cNvSpPr>
          <p:nvPr/>
        </p:nvSpPr>
        <p:spPr bwMode="auto">
          <a:xfrm>
            <a:off x="1042988" y="1484313"/>
            <a:ext cx="7556500" cy="701675"/>
          </a:xfrm>
          <a:prstGeom prst="rect">
            <a:avLst/>
          </a:prstGeom>
          <a:noFill/>
          <a:ln w="9525">
            <a:noFill/>
            <a:miter lim="800000"/>
            <a:headEnd/>
            <a:tailEnd/>
          </a:ln>
          <a:effectLst/>
        </p:spPr>
        <p:txBody>
          <a:bodyPr>
            <a:spAutoFit/>
          </a:bodyPr>
          <a:lstStyle/>
          <a:p>
            <a:r>
              <a:rPr lang="en-US" sz="2000" u="sng">
                <a:solidFill>
                  <a:srgbClr val="0000FF"/>
                </a:solidFill>
                <a:latin typeface="Tahoma" pitchFamily="34" charset="0"/>
              </a:rPr>
              <a:t>Correlation:</a:t>
            </a:r>
            <a:r>
              <a:rPr lang="en-US" sz="2000">
                <a:latin typeface="Tahoma" pitchFamily="34" charset="0"/>
              </a:rPr>
              <a:t> Measure of </a:t>
            </a:r>
            <a:r>
              <a:rPr lang="en-US" sz="2000">
                <a:solidFill>
                  <a:srgbClr val="F62502"/>
                </a:solidFill>
                <a:latin typeface="Tahoma" pitchFamily="34" charset="0"/>
              </a:rPr>
              <a:t>relationship</a:t>
            </a:r>
            <a:r>
              <a:rPr lang="en-US" sz="2000">
                <a:latin typeface="Tahoma" pitchFamily="34" charset="0"/>
              </a:rPr>
              <a:t> between two or more quantitative variables</a:t>
            </a:r>
          </a:p>
        </p:txBody>
      </p:sp>
      <p:pic>
        <p:nvPicPr>
          <p:cNvPr id="270341" name="Picture 5" descr="correlation-1"/>
          <p:cNvPicPr>
            <a:picLocks noChangeAspect="1" noChangeArrowheads="1"/>
          </p:cNvPicPr>
          <p:nvPr/>
        </p:nvPicPr>
        <p:blipFill>
          <a:blip r:embed="rId5" cstate="print"/>
          <a:srcRect/>
          <a:stretch>
            <a:fillRect/>
          </a:stretch>
        </p:blipFill>
        <p:spPr bwMode="auto">
          <a:xfrm>
            <a:off x="3733800" y="1990725"/>
            <a:ext cx="5353050" cy="4867275"/>
          </a:xfrm>
          <a:prstGeom prst="rect">
            <a:avLst/>
          </a:prstGeom>
          <a:noFill/>
        </p:spPr>
      </p:pic>
      <p:sp>
        <p:nvSpPr>
          <p:cNvPr id="270342" name="Rectangle 6"/>
          <p:cNvSpPr>
            <a:spLocks noChangeArrowheads="1"/>
          </p:cNvSpPr>
          <p:nvPr/>
        </p:nvSpPr>
        <p:spPr bwMode="auto">
          <a:xfrm>
            <a:off x="838200" y="2514600"/>
            <a:ext cx="3200400" cy="1766888"/>
          </a:xfrm>
          <a:prstGeom prst="rect">
            <a:avLst/>
          </a:prstGeom>
          <a:noFill/>
          <a:ln w="9525">
            <a:noFill/>
            <a:miter lim="800000"/>
            <a:headEnd/>
            <a:tailEnd/>
          </a:ln>
          <a:effectLst/>
        </p:spPr>
        <p:txBody>
          <a:bodyPr>
            <a:spAutoFit/>
          </a:bodyPr>
          <a:lstStyle/>
          <a:p>
            <a:pPr>
              <a:lnSpc>
                <a:spcPct val="110000"/>
              </a:lnSpc>
            </a:pPr>
            <a:r>
              <a:rPr lang="en-US" sz="2000" b="1">
                <a:solidFill>
                  <a:srgbClr val="008000"/>
                </a:solidFill>
                <a:latin typeface="Tahoma" pitchFamily="34" charset="0"/>
              </a:rPr>
              <a:t>Correlation Coefficient:</a:t>
            </a:r>
          </a:p>
          <a:p>
            <a:pPr>
              <a:lnSpc>
                <a:spcPct val="110000"/>
              </a:lnSpc>
            </a:pPr>
            <a:r>
              <a:rPr lang="en-US" sz="2000">
                <a:latin typeface="Tahoma" pitchFamily="34" charset="0"/>
              </a:rPr>
              <a:t>A number between –1 and +1Which indicates the direction and strength of the relationship.</a:t>
            </a:r>
          </a:p>
        </p:txBody>
      </p:sp>
      <p:sp>
        <p:nvSpPr>
          <p:cNvPr id="270343" name="Rectangle 7"/>
          <p:cNvSpPr>
            <a:spLocks noChangeArrowheads="1"/>
          </p:cNvSpPr>
          <p:nvPr/>
        </p:nvSpPr>
        <p:spPr bwMode="auto">
          <a:xfrm>
            <a:off x="2133600" y="5791200"/>
            <a:ext cx="825500" cy="366713"/>
          </a:xfrm>
          <a:prstGeom prst="rect">
            <a:avLst/>
          </a:prstGeom>
          <a:noFill/>
          <a:ln w="9525">
            <a:noFill/>
            <a:miter lim="800000"/>
            <a:headEnd/>
            <a:tailEnd/>
          </a:ln>
          <a:effectLst/>
        </p:spPr>
        <p:txBody>
          <a:bodyPr wrap="none">
            <a:spAutoFit/>
          </a:bodyPr>
          <a:lstStyle/>
          <a:p>
            <a:r>
              <a:rPr lang="en-US">
                <a:latin typeface="Tahoma" pitchFamily="34" charset="0"/>
              </a:rPr>
              <a:t>r= .45</a:t>
            </a:r>
          </a:p>
        </p:txBody>
      </p:sp>
      <p:sp>
        <p:nvSpPr>
          <p:cNvPr id="270344" name="Rectangle 8"/>
          <p:cNvSpPr>
            <a:spLocks noChangeArrowheads="1"/>
          </p:cNvSpPr>
          <p:nvPr/>
        </p:nvSpPr>
        <p:spPr bwMode="auto">
          <a:xfrm>
            <a:off x="1295400" y="4724400"/>
            <a:ext cx="2105025" cy="1006475"/>
          </a:xfrm>
          <a:prstGeom prst="rect">
            <a:avLst/>
          </a:prstGeom>
          <a:noFill/>
          <a:ln w="9525">
            <a:noFill/>
            <a:miter lim="800000"/>
            <a:headEnd/>
            <a:tailEnd/>
          </a:ln>
          <a:effectLst/>
        </p:spPr>
        <p:txBody>
          <a:bodyPr>
            <a:spAutoFit/>
          </a:bodyPr>
          <a:lstStyle/>
          <a:p>
            <a:pPr algn="ctr"/>
            <a:r>
              <a:rPr lang="en-US" sz="2000">
                <a:latin typeface="Tahoma" pitchFamily="34" charset="0"/>
              </a:rPr>
              <a:t>Pearson Product-Moment Correlation</a:t>
            </a:r>
          </a:p>
        </p:txBody>
      </p:sp>
    </p:spTree>
  </p:cSld>
  <p:clrMapOvr>
    <a:masterClrMapping/>
  </p:clrMapOvr>
  <p:transition spd="med"/>
</p:sld>
</file>

<file path=ppt/slides/slide17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p:txBody>
          <a:bodyPr/>
          <a:lstStyle/>
          <a:p>
            <a:r>
              <a:rPr lang="en-GB"/>
              <a:t>CH2022</a:t>
            </a:r>
          </a:p>
        </p:txBody>
      </p:sp>
      <p:sp>
        <p:nvSpPr>
          <p:cNvPr id="6" name="Slide Number Placeholder 5"/>
          <p:cNvSpPr>
            <a:spLocks noGrp="1"/>
          </p:cNvSpPr>
          <p:nvPr>
            <p:ph type="sldNum" sz="quarter" idx="12"/>
          </p:nvPr>
        </p:nvSpPr>
        <p:spPr/>
        <p:txBody>
          <a:bodyPr/>
          <a:lstStyle/>
          <a:p>
            <a:fld id="{8F251767-C8DA-471E-93CC-A1AB7BD68A94}" type="slidenum">
              <a:rPr lang="en-GB"/>
              <a:pPr/>
              <a:t>177</a:t>
            </a:fld>
            <a:endParaRPr lang="en-GB"/>
          </a:p>
        </p:txBody>
      </p:sp>
      <p:sp>
        <p:nvSpPr>
          <p:cNvPr id="272386" name="Rectangle 2"/>
          <p:cNvSpPr>
            <a:spLocks noGrp="1" noChangeArrowheads="1"/>
          </p:cNvSpPr>
          <p:nvPr>
            <p:ph type="title"/>
          </p:nvPr>
        </p:nvSpPr>
        <p:spPr/>
        <p:txBody>
          <a:bodyPr/>
          <a:lstStyle/>
          <a:p>
            <a:r>
              <a:rPr lang="en-GB"/>
              <a:t>Types of Correlation Tests</a:t>
            </a:r>
          </a:p>
        </p:txBody>
      </p:sp>
      <p:sp>
        <p:nvSpPr>
          <p:cNvPr id="272387" name="Rectangle 3"/>
          <p:cNvSpPr>
            <a:spLocks noGrp="1" noChangeArrowheads="1"/>
          </p:cNvSpPr>
          <p:nvPr>
            <p:ph type="body" idx="1"/>
          </p:nvPr>
        </p:nvSpPr>
        <p:spPr>
          <a:xfrm>
            <a:off x="0" y="3644900"/>
            <a:ext cx="4427538" cy="4114800"/>
          </a:xfrm>
        </p:spPr>
        <p:txBody>
          <a:bodyPr/>
          <a:lstStyle/>
          <a:p>
            <a:r>
              <a:rPr lang="en-GB"/>
              <a:t>Pearsons Correlation co-efficient</a:t>
            </a:r>
          </a:p>
          <a:p>
            <a:r>
              <a:rPr lang="en-GB"/>
              <a:t>Mann Whitney Test</a:t>
            </a:r>
          </a:p>
          <a:p>
            <a:r>
              <a:rPr lang="en-GB"/>
              <a:t>Spearman Rho or r</a:t>
            </a:r>
          </a:p>
          <a:p>
            <a:endParaRPr lang="en-GB"/>
          </a:p>
        </p:txBody>
      </p:sp>
      <p:pic>
        <p:nvPicPr>
          <p:cNvPr id="272389" name="Picture 5" descr="popup2"/>
          <p:cNvPicPr>
            <a:picLocks noChangeAspect="1" noChangeArrowheads="1"/>
          </p:cNvPicPr>
          <p:nvPr/>
        </p:nvPicPr>
        <p:blipFill>
          <a:blip r:embed="rId3" cstate="print"/>
          <a:srcRect/>
          <a:stretch>
            <a:fillRect/>
          </a:stretch>
        </p:blipFill>
        <p:spPr bwMode="auto">
          <a:xfrm>
            <a:off x="4356100" y="1700213"/>
            <a:ext cx="4537075" cy="4359275"/>
          </a:xfrm>
          <a:prstGeom prst="rect">
            <a:avLst/>
          </a:prstGeom>
          <a:noFill/>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72386"/>
                                        </p:tgtEl>
                                        <p:attrNameLst>
                                          <p:attrName>style.visibility</p:attrName>
                                        </p:attrNameLst>
                                      </p:cBhvr>
                                      <p:to>
                                        <p:strVal val="visible"/>
                                      </p:to>
                                    </p:set>
                                    <p:animEffect transition="in" filter="fade">
                                      <p:cBhvr>
                                        <p:cTn id="7" dur="2000"/>
                                        <p:tgtEl>
                                          <p:spTgt spid="27238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72387"/>
                                        </p:tgtEl>
                                        <p:attrNameLst>
                                          <p:attrName>style.visibility</p:attrName>
                                        </p:attrNameLst>
                                      </p:cBhvr>
                                      <p:to>
                                        <p:strVal val="visible"/>
                                      </p:to>
                                    </p:set>
                                    <p:animEffect transition="in" filter="fade">
                                      <p:cBhvr>
                                        <p:cTn id="10" dur="2000"/>
                                        <p:tgtEl>
                                          <p:spTgt spid="27238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2386" grpId="0"/>
      <p:bldP spid="272387" grpId="0"/>
    </p:bldLst>
  </p:timing>
</p:sld>
</file>

<file path=ppt/slides/slide17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Footer Placeholder 4"/>
          <p:cNvSpPr>
            <a:spLocks noGrp="1"/>
          </p:cNvSpPr>
          <p:nvPr>
            <p:ph type="ftr" sz="quarter" idx="11"/>
          </p:nvPr>
        </p:nvSpPr>
        <p:spPr/>
        <p:txBody>
          <a:bodyPr/>
          <a:lstStyle/>
          <a:p>
            <a:r>
              <a:rPr lang="en-GB"/>
              <a:t>CH2022</a:t>
            </a:r>
          </a:p>
        </p:txBody>
      </p:sp>
      <p:sp>
        <p:nvSpPr>
          <p:cNvPr id="5" name="Slide Number Placeholder 5"/>
          <p:cNvSpPr>
            <a:spLocks noGrp="1"/>
          </p:cNvSpPr>
          <p:nvPr>
            <p:ph type="sldNum" sz="quarter" idx="12"/>
          </p:nvPr>
        </p:nvSpPr>
        <p:spPr/>
        <p:txBody>
          <a:bodyPr/>
          <a:lstStyle/>
          <a:p>
            <a:fld id="{97A59464-935B-4E6C-B26C-2AEA044256C4}" type="slidenum">
              <a:rPr lang="en-GB"/>
              <a:pPr/>
              <a:t>178</a:t>
            </a:fld>
            <a:endParaRPr lang="en-GB"/>
          </a:p>
        </p:txBody>
      </p:sp>
      <p:sp>
        <p:nvSpPr>
          <p:cNvPr id="273410" name="Rectangle 2"/>
          <p:cNvSpPr>
            <a:spLocks noGrp="1" noChangeArrowheads="1"/>
          </p:cNvSpPr>
          <p:nvPr>
            <p:ph type="title"/>
          </p:nvPr>
        </p:nvSpPr>
        <p:spPr/>
        <p:txBody>
          <a:bodyPr/>
          <a:lstStyle/>
          <a:p>
            <a:r>
              <a:rPr lang="en-US"/>
              <a:t>Statistical Significance</a:t>
            </a:r>
          </a:p>
        </p:txBody>
      </p:sp>
      <p:sp>
        <p:nvSpPr>
          <p:cNvPr id="273411" name="Rectangle 3"/>
          <p:cNvSpPr>
            <a:spLocks noGrp="1" noChangeArrowheads="1"/>
          </p:cNvSpPr>
          <p:nvPr>
            <p:ph type="body" idx="1"/>
          </p:nvPr>
        </p:nvSpPr>
        <p:spPr/>
        <p:txBody>
          <a:bodyPr/>
          <a:lstStyle/>
          <a:p>
            <a:pPr>
              <a:lnSpc>
                <a:spcPct val="80000"/>
              </a:lnSpc>
            </a:pPr>
            <a:r>
              <a:rPr lang="en-US" sz="2100" dirty="0"/>
              <a:t>Significance level in inferential statistical tests is measured by a </a:t>
            </a:r>
            <a:r>
              <a:rPr lang="en-US" sz="2100" b="1" dirty="0"/>
              <a:t>“</a:t>
            </a:r>
            <a:r>
              <a:rPr lang="en-US" sz="2100" b="1" i="1" dirty="0"/>
              <a:t>p</a:t>
            </a:r>
            <a:r>
              <a:rPr lang="en-US" sz="2100" b="1" dirty="0"/>
              <a:t>” value</a:t>
            </a:r>
            <a:r>
              <a:rPr lang="en-US" sz="2100" dirty="0"/>
              <a:t>, which is the probability that the findings are due to chance. </a:t>
            </a:r>
          </a:p>
          <a:p>
            <a:pPr>
              <a:lnSpc>
                <a:spcPct val="80000"/>
              </a:lnSpc>
            </a:pPr>
            <a:r>
              <a:rPr lang="en-US" sz="2100" dirty="0"/>
              <a:t>Prior to the analysis, select a “</a:t>
            </a:r>
            <a:r>
              <a:rPr lang="en-US" sz="2100" b="1" dirty="0"/>
              <a:t>level of significance</a:t>
            </a:r>
            <a:r>
              <a:rPr lang="en-US" sz="2100" dirty="0"/>
              <a:t>”.  If the “</a:t>
            </a:r>
            <a:r>
              <a:rPr lang="en-US" sz="2100" i="1" dirty="0"/>
              <a:t>p</a:t>
            </a:r>
            <a:r>
              <a:rPr lang="en-US" sz="2100" dirty="0"/>
              <a:t>” value falls at or below the prescribed level, then we say that our results are statistically significant.  </a:t>
            </a:r>
          </a:p>
          <a:p>
            <a:pPr>
              <a:lnSpc>
                <a:spcPct val="80000"/>
              </a:lnSpc>
            </a:pPr>
            <a:r>
              <a:rPr lang="en-US" sz="2100" dirty="0"/>
              <a:t>The selection of a significance level should be based on the study’s purpose, design and sample size.  Commonly used significance levels in social science research are .05 and .001. A .05 </a:t>
            </a:r>
            <a:r>
              <a:rPr lang="en-US" sz="2100" i="1" dirty="0"/>
              <a:t>p</a:t>
            </a:r>
            <a:r>
              <a:rPr lang="en-US" sz="2100" dirty="0"/>
              <a:t> value means that we would expect to get the same results 95 times out of a hundred. </a:t>
            </a:r>
          </a:p>
          <a:p>
            <a:pPr>
              <a:lnSpc>
                <a:spcPct val="80000"/>
              </a:lnSpc>
            </a:pPr>
            <a:endParaRPr lang="en-US" sz="2100" dirty="0"/>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73410"/>
                                        </p:tgtEl>
                                        <p:attrNameLst>
                                          <p:attrName>style.visibility</p:attrName>
                                        </p:attrNameLst>
                                      </p:cBhvr>
                                      <p:to>
                                        <p:strVal val="visible"/>
                                      </p:to>
                                    </p:set>
                                    <p:animEffect transition="in" filter="fade">
                                      <p:cBhvr>
                                        <p:cTn id="7" dur="2000"/>
                                        <p:tgtEl>
                                          <p:spTgt spid="27341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73411"/>
                                        </p:tgtEl>
                                        <p:attrNameLst>
                                          <p:attrName>style.visibility</p:attrName>
                                        </p:attrNameLst>
                                      </p:cBhvr>
                                      <p:to>
                                        <p:strVal val="visible"/>
                                      </p:to>
                                    </p:set>
                                    <p:animEffect transition="in" filter="fade">
                                      <p:cBhvr>
                                        <p:cTn id="10" dur="2000"/>
                                        <p:tgtEl>
                                          <p:spTgt spid="2734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3410" grpId="0"/>
      <p:bldP spid="273411" grpId="0"/>
    </p:bldLst>
  </p:timing>
</p:sld>
</file>

<file path=ppt/slides/slide17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Footer Placeholder 4"/>
          <p:cNvSpPr>
            <a:spLocks noGrp="1"/>
          </p:cNvSpPr>
          <p:nvPr>
            <p:ph type="ftr" sz="quarter" idx="11"/>
          </p:nvPr>
        </p:nvSpPr>
        <p:spPr/>
        <p:txBody>
          <a:bodyPr/>
          <a:lstStyle/>
          <a:p>
            <a:r>
              <a:rPr lang="en-GB"/>
              <a:t>CH2022</a:t>
            </a:r>
          </a:p>
        </p:txBody>
      </p:sp>
      <p:sp>
        <p:nvSpPr>
          <p:cNvPr id="5" name="Slide Number Placeholder 5"/>
          <p:cNvSpPr>
            <a:spLocks noGrp="1"/>
          </p:cNvSpPr>
          <p:nvPr>
            <p:ph type="sldNum" sz="quarter" idx="12"/>
          </p:nvPr>
        </p:nvSpPr>
        <p:spPr/>
        <p:txBody>
          <a:bodyPr/>
          <a:lstStyle/>
          <a:p>
            <a:fld id="{27130966-B008-4E35-9E15-932E648A5DD9}" type="slidenum">
              <a:rPr lang="en-GB"/>
              <a:pPr/>
              <a:t>179</a:t>
            </a:fld>
            <a:endParaRPr lang="en-GB"/>
          </a:p>
        </p:txBody>
      </p:sp>
      <p:sp>
        <p:nvSpPr>
          <p:cNvPr id="275458" name="Rectangle 2"/>
          <p:cNvSpPr>
            <a:spLocks noGrp="1" noChangeArrowheads="1"/>
          </p:cNvSpPr>
          <p:nvPr>
            <p:ph type="title"/>
          </p:nvPr>
        </p:nvSpPr>
        <p:spPr>
          <a:xfrm>
            <a:off x="1295400" y="0"/>
            <a:ext cx="7162800" cy="838200"/>
          </a:xfrm>
        </p:spPr>
        <p:txBody>
          <a:bodyPr/>
          <a:lstStyle/>
          <a:p>
            <a:pPr>
              <a:spcBef>
                <a:spcPct val="50000"/>
              </a:spcBef>
            </a:pPr>
            <a:r>
              <a:rPr lang="en-US" sz="3200"/>
              <a:t>p-value interpretation</a:t>
            </a:r>
          </a:p>
        </p:txBody>
      </p:sp>
      <p:sp>
        <p:nvSpPr>
          <p:cNvPr id="275459" name="Rectangle 3"/>
          <p:cNvSpPr>
            <a:spLocks noGrp="1" noChangeArrowheads="1"/>
          </p:cNvSpPr>
          <p:nvPr>
            <p:ph type="body" idx="1"/>
          </p:nvPr>
        </p:nvSpPr>
        <p:spPr>
          <a:xfrm>
            <a:off x="1066800" y="1676400"/>
            <a:ext cx="7696200" cy="4953000"/>
          </a:xfrm>
        </p:spPr>
        <p:txBody>
          <a:bodyPr/>
          <a:lstStyle/>
          <a:p>
            <a:pPr>
              <a:lnSpc>
                <a:spcPct val="90000"/>
              </a:lnSpc>
              <a:spcBef>
                <a:spcPct val="50000"/>
              </a:spcBef>
              <a:buClr>
                <a:schemeClr val="tx1"/>
              </a:buClr>
            </a:pPr>
            <a:r>
              <a:rPr lang="en-US">
                <a:sym typeface="Symbol" pitchFamily="18" charset="2"/>
              </a:rPr>
              <a:t>The interpretation of a p-value is a little tricky</a:t>
            </a:r>
            <a:endParaRPr lang="en-US" i="1">
              <a:solidFill>
                <a:schemeClr val="hlink"/>
              </a:solidFill>
              <a:sym typeface="Symbol" pitchFamily="18" charset="2"/>
            </a:endParaRPr>
          </a:p>
          <a:p>
            <a:pPr>
              <a:lnSpc>
                <a:spcPct val="90000"/>
              </a:lnSpc>
              <a:spcBef>
                <a:spcPct val="50000"/>
              </a:spcBef>
              <a:buClr>
                <a:schemeClr val="tx1"/>
              </a:buClr>
            </a:pPr>
            <a:r>
              <a:rPr lang="en-US">
                <a:sym typeface="Symbol" pitchFamily="18" charset="2"/>
              </a:rPr>
              <a:t>In particular, it does </a:t>
            </a:r>
            <a:r>
              <a:rPr lang="en-US" b="1" i="1">
                <a:solidFill>
                  <a:srgbClr val="D80000"/>
                </a:solidFill>
                <a:sym typeface="Symbol" pitchFamily="18" charset="2"/>
              </a:rPr>
              <a:t>NOT</a:t>
            </a:r>
            <a:r>
              <a:rPr lang="en-US">
                <a:sym typeface="Symbol" pitchFamily="18" charset="2"/>
              </a:rPr>
              <a:t>  tell us the probability that the NULL hypothesis is true</a:t>
            </a:r>
            <a:endParaRPr lang="en-US" i="1">
              <a:solidFill>
                <a:schemeClr val="hlink"/>
              </a:solidFill>
              <a:sym typeface="Symbol" pitchFamily="18" charset="2"/>
            </a:endParaRPr>
          </a:p>
          <a:p>
            <a:pPr>
              <a:lnSpc>
                <a:spcPct val="90000"/>
              </a:lnSpc>
              <a:spcBef>
                <a:spcPct val="50000"/>
              </a:spcBef>
              <a:buClr>
                <a:schemeClr val="tx1"/>
              </a:buClr>
            </a:pPr>
            <a:r>
              <a:rPr lang="en-US">
                <a:sym typeface="Symbol" pitchFamily="18" charset="2"/>
              </a:rPr>
              <a:t>The p-value represents the chance that we would see a difference as big as we saw (or bigger) if there were really nothing happening other than chance variability</a:t>
            </a:r>
          </a:p>
          <a:p>
            <a:pPr>
              <a:lnSpc>
                <a:spcPct val="90000"/>
              </a:lnSpc>
              <a:spcBef>
                <a:spcPct val="50000"/>
              </a:spcBef>
              <a:buClr>
                <a:schemeClr val="tx1"/>
              </a:buClr>
              <a:buFont typeface="Wingdings" pitchFamily="2" charset="2"/>
              <a:buNone/>
            </a:pPr>
            <a:endParaRPr lang="en-US" i="1">
              <a:solidFill>
                <a:schemeClr val="hlink"/>
              </a:solidFill>
              <a:sym typeface="Symbol" pitchFamily="18" charset="2"/>
            </a:endParaRP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75458"/>
                                        </p:tgtEl>
                                        <p:attrNameLst>
                                          <p:attrName>style.visibility</p:attrName>
                                        </p:attrNameLst>
                                      </p:cBhvr>
                                      <p:to>
                                        <p:strVal val="visible"/>
                                      </p:to>
                                    </p:set>
                                    <p:animEffect transition="in" filter="fade">
                                      <p:cBhvr>
                                        <p:cTn id="7" dur="2000"/>
                                        <p:tgtEl>
                                          <p:spTgt spid="27545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75459"/>
                                        </p:tgtEl>
                                        <p:attrNameLst>
                                          <p:attrName>style.visibility</p:attrName>
                                        </p:attrNameLst>
                                      </p:cBhvr>
                                      <p:to>
                                        <p:strVal val="visible"/>
                                      </p:to>
                                    </p:set>
                                    <p:animEffect transition="in" filter="fade">
                                      <p:cBhvr>
                                        <p:cTn id="10" dur="2000"/>
                                        <p:tgtEl>
                                          <p:spTgt spid="27545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5458" grpId="0"/>
      <p:bldP spid="275459" grpId="0"/>
    </p:bldLst>
  </p:timing>
</p:sld>
</file>

<file path=ppt/slides/slide18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 name="Rectangle 9"/>
          <p:cNvSpPr>
            <a:spLocks noGrp="1" noChangeArrowheads="1"/>
          </p:cNvSpPr>
          <p:nvPr>
            <p:ph type="ftr" sz="quarter" idx="3"/>
          </p:nvPr>
        </p:nvSpPr>
        <p:spPr/>
        <p:txBody>
          <a:bodyPr/>
          <a:lstStyle/>
          <a:p>
            <a:r>
              <a:rPr lang="en-GB"/>
              <a:t>CH2022</a:t>
            </a:r>
          </a:p>
        </p:txBody>
      </p:sp>
      <p:sp>
        <p:nvSpPr>
          <p:cNvPr id="7" name="Rectangle 10"/>
          <p:cNvSpPr>
            <a:spLocks noGrp="1" noChangeArrowheads="1"/>
          </p:cNvSpPr>
          <p:nvPr>
            <p:ph type="sldNum" sz="quarter" idx="4"/>
          </p:nvPr>
        </p:nvSpPr>
        <p:spPr/>
        <p:txBody>
          <a:bodyPr/>
          <a:lstStyle/>
          <a:p>
            <a:fld id="{2F8CBE20-DB9C-4D13-9CB1-D3FCF57B5B99}" type="slidenum">
              <a:rPr lang="en-GB"/>
              <a:pPr/>
              <a:t>180</a:t>
            </a:fld>
            <a:endParaRPr lang="en-GB"/>
          </a:p>
        </p:txBody>
      </p:sp>
      <p:sp>
        <p:nvSpPr>
          <p:cNvPr id="72706" name="Rectangle 2"/>
          <p:cNvSpPr>
            <a:spLocks noGrp="1" noChangeArrowheads="1"/>
          </p:cNvSpPr>
          <p:nvPr>
            <p:ph type="ctrTitle"/>
          </p:nvPr>
        </p:nvSpPr>
        <p:spPr>
          <a:xfrm>
            <a:off x="762000" y="609600"/>
            <a:ext cx="7772400" cy="1143000"/>
          </a:xfrm>
          <a:noFill/>
          <a:ln/>
        </p:spPr>
        <p:txBody>
          <a:bodyPr lIns="90488" tIns="44450" rIns="90488" bIns="44450" anchor="ctr"/>
          <a:lstStyle/>
          <a:p>
            <a:r>
              <a:rPr lang="en-GB" sz="3200" b="1"/>
              <a:t>The Final Assault on the ‘Summit’</a:t>
            </a:r>
            <a:br>
              <a:rPr lang="en-GB" sz="3200" b="1"/>
            </a:br>
            <a:r>
              <a:rPr lang="en-GB" sz="3200" b="1"/>
              <a:t>Writing  UP!</a:t>
            </a:r>
          </a:p>
        </p:txBody>
      </p:sp>
      <p:sp>
        <p:nvSpPr>
          <p:cNvPr id="72707" name="Rectangle 3"/>
          <p:cNvSpPr>
            <a:spLocks noGrp="1" noChangeArrowheads="1"/>
          </p:cNvSpPr>
          <p:nvPr>
            <p:ph type="subTitle" idx="1"/>
          </p:nvPr>
        </p:nvSpPr>
        <p:spPr>
          <a:xfrm>
            <a:off x="1143000" y="2781300"/>
            <a:ext cx="8001000" cy="1752600"/>
          </a:xfrm>
          <a:noFill/>
          <a:ln/>
        </p:spPr>
        <p:txBody>
          <a:bodyPr lIns="90488" tIns="44450" rIns="90488" bIns="44450"/>
          <a:lstStyle/>
          <a:p>
            <a:pPr>
              <a:lnSpc>
                <a:spcPct val="90000"/>
              </a:lnSpc>
              <a:buFont typeface="Wingdings" pitchFamily="2" charset="2"/>
              <a:buChar char="¡"/>
            </a:pPr>
            <a:r>
              <a:rPr lang="en-GB" sz="2500" dirty="0"/>
              <a:t>Who am I writing for?</a:t>
            </a:r>
          </a:p>
          <a:p>
            <a:pPr>
              <a:lnSpc>
                <a:spcPct val="90000"/>
              </a:lnSpc>
              <a:buFont typeface="Wingdings" pitchFamily="2" charset="2"/>
              <a:buChar char="¡"/>
            </a:pPr>
            <a:r>
              <a:rPr lang="en-GB" sz="2500" dirty="0"/>
              <a:t>What are the criteria they have set me?</a:t>
            </a:r>
          </a:p>
          <a:p>
            <a:pPr>
              <a:lnSpc>
                <a:spcPct val="90000"/>
              </a:lnSpc>
              <a:buFont typeface="Wingdings" pitchFamily="2" charset="2"/>
              <a:buChar char="¡"/>
            </a:pPr>
            <a:r>
              <a:rPr lang="en-GB" sz="2500" dirty="0"/>
              <a:t>Length, format, style</a:t>
            </a:r>
          </a:p>
          <a:p>
            <a:pPr>
              <a:lnSpc>
                <a:spcPct val="90000"/>
              </a:lnSpc>
              <a:buFont typeface="Wingdings" pitchFamily="2" charset="2"/>
              <a:buChar char="¡"/>
            </a:pPr>
            <a:r>
              <a:rPr lang="en-GB" sz="2500" dirty="0"/>
              <a:t>Time allocation</a:t>
            </a:r>
          </a:p>
          <a:p>
            <a:pPr>
              <a:lnSpc>
                <a:spcPct val="90000"/>
              </a:lnSpc>
              <a:buFont typeface="Wingdings" pitchFamily="2" charset="2"/>
              <a:buChar char="¡"/>
            </a:pPr>
            <a:r>
              <a:rPr lang="en-GB" sz="2500" dirty="0"/>
              <a:t>Technical access</a:t>
            </a:r>
          </a:p>
          <a:p>
            <a:pPr>
              <a:lnSpc>
                <a:spcPct val="90000"/>
              </a:lnSpc>
              <a:buFont typeface="Wingdings" pitchFamily="2" charset="2"/>
              <a:buChar char="¡"/>
            </a:pPr>
            <a:r>
              <a:rPr lang="en-GB" sz="2500" dirty="0"/>
              <a:t>When &amp; Where Submission</a:t>
            </a:r>
          </a:p>
        </p:txBody>
      </p:sp>
      <p:graphicFrame>
        <p:nvGraphicFramePr>
          <p:cNvPr id="72708" name="Object 4">
            <a:hlinkClick r:id="" action="ppaction://ole?verb=0"/>
          </p:cNvPr>
          <p:cNvGraphicFramePr>
            <a:graphicFrameLocks noGrp="1"/>
          </p:cNvGraphicFramePr>
          <p:nvPr>
            <p:ph type="clipArt" sz="half" idx="4294967295"/>
          </p:nvPr>
        </p:nvGraphicFramePr>
        <p:xfrm>
          <a:off x="5795963" y="4581525"/>
          <a:ext cx="3130550" cy="1473200"/>
        </p:xfrm>
        <a:graphic>
          <a:graphicData uri="http://schemas.openxmlformats.org/presentationml/2006/ole">
            <mc:AlternateContent xmlns:mc="http://schemas.openxmlformats.org/markup-compatibility/2006">
              <mc:Choice xmlns:v="urn:schemas-microsoft-com:vml" Requires="v">
                <p:oleObj name="Microsoft ClipArt Gallery" r:id="rId3" imgW="6240463" imgH="5684838" progId="">
                  <p:embed/>
                </p:oleObj>
              </mc:Choice>
              <mc:Fallback>
                <p:oleObj name="Microsoft ClipArt Gallery" r:id="rId3" imgW="6240463" imgH="5684838" progId="">
                  <p:embed/>
                  <p:pic>
                    <p:nvPicPr>
                      <p:cNvPr id="72708" name="Object 4">
                        <a:hlinkClick r:id="" action="ppaction://ole?verb=0"/>
                      </p:cNvPr>
                      <p:cNvPicPr>
                        <a:picLocks noGrp="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795963" y="4581525"/>
                        <a:ext cx="3130550" cy="147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oleObj>
              </mc:Fallback>
            </mc:AlternateContent>
          </a:graphicData>
        </a:graphic>
      </p:graphicFrame>
      <p:sp>
        <p:nvSpPr>
          <p:cNvPr id="72709" name="Text Box 5"/>
          <p:cNvSpPr txBox="1">
            <a:spLocks noChangeArrowheads="1"/>
          </p:cNvSpPr>
          <p:nvPr/>
        </p:nvSpPr>
        <p:spPr bwMode="auto">
          <a:xfrm>
            <a:off x="250825" y="6237288"/>
            <a:ext cx="1981200" cy="457200"/>
          </a:xfrm>
          <a:prstGeom prst="rect">
            <a:avLst/>
          </a:prstGeom>
          <a:noFill/>
          <a:ln w="12700">
            <a:noFill/>
            <a:miter lim="800000"/>
            <a:headEnd/>
            <a:tailEnd/>
          </a:ln>
          <a:effectLst/>
        </p:spPr>
        <p:txBody>
          <a:bodyPr>
            <a:spAutoFit/>
          </a:bodyPr>
          <a:lstStyle/>
          <a:p>
            <a:pPr eaLnBrk="0" hangingPunct="0">
              <a:spcBef>
                <a:spcPct val="50000"/>
              </a:spcBef>
            </a:pPr>
            <a:r>
              <a:rPr lang="en-GB" sz="2400">
                <a:solidFill>
                  <a:srgbClr val="FF3300"/>
                </a:solidFill>
                <a:latin typeface="Times New Roman" pitchFamily="18" charset="0"/>
              </a:rPr>
              <a:t>SESSION 9</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2706"/>
                                        </p:tgtEl>
                                        <p:attrNameLst>
                                          <p:attrName>style.visibility</p:attrName>
                                        </p:attrNameLst>
                                      </p:cBhvr>
                                      <p:to>
                                        <p:strVal val="visible"/>
                                      </p:to>
                                    </p:set>
                                    <p:animEffect transition="in" filter="fade">
                                      <p:cBhvr>
                                        <p:cTn id="7" dur="2000"/>
                                        <p:tgtEl>
                                          <p:spTgt spid="7270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2707">
                                            <p:txEl>
                                              <p:pRg st="0" end="0"/>
                                            </p:txEl>
                                          </p:spTgt>
                                        </p:tgtEl>
                                        <p:attrNameLst>
                                          <p:attrName>style.visibility</p:attrName>
                                        </p:attrNameLst>
                                      </p:cBhvr>
                                      <p:to>
                                        <p:strVal val="visible"/>
                                      </p:to>
                                    </p:set>
                                    <p:animEffect transition="in" filter="fade">
                                      <p:cBhvr>
                                        <p:cTn id="10" dur="2000"/>
                                        <p:tgtEl>
                                          <p:spTgt spid="72707">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72707">
                                            <p:txEl>
                                              <p:pRg st="1" end="1"/>
                                            </p:txEl>
                                          </p:spTgt>
                                        </p:tgtEl>
                                        <p:attrNameLst>
                                          <p:attrName>style.visibility</p:attrName>
                                        </p:attrNameLst>
                                      </p:cBhvr>
                                      <p:to>
                                        <p:strVal val="visible"/>
                                      </p:to>
                                    </p:set>
                                    <p:animEffect transition="in" filter="fade">
                                      <p:cBhvr>
                                        <p:cTn id="15" dur="2000"/>
                                        <p:tgtEl>
                                          <p:spTgt spid="72707">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72707">
                                            <p:txEl>
                                              <p:pRg st="2" end="2"/>
                                            </p:txEl>
                                          </p:spTgt>
                                        </p:tgtEl>
                                        <p:attrNameLst>
                                          <p:attrName>style.visibility</p:attrName>
                                        </p:attrNameLst>
                                      </p:cBhvr>
                                      <p:to>
                                        <p:strVal val="visible"/>
                                      </p:to>
                                    </p:set>
                                    <p:animEffect transition="in" filter="fade">
                                      <p:cBhvr>
                                        <p:cTn id="20" dur="2000"/>
                                        <p:tgtEl>
                                          <p:spTgt spid="72707">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72707">
                                            <p:txEl>
                                              <p:pRg st="3" end="3"/>
                                            </p:txEl>
                                          </p:spTgt>
                                        </p:tgtEl>
                                        <p:attrNameLst>
                                          <p:attrName>style.visibility</p:attrName>
                                        </p:attrNameLst>
                                      </p:cBhvr>
                                      <p:to>
                                        <p:strVal val="visible"/>
                                      </p:to>
                                    </p:set>
                                    <p:animEffect transition="in" filter="fade">
                                      <p:cBhvr>
                                        <p:cTn id="25" dur="2000"/>
                                        <p:tgtEl>
                                          <p:spTgt spid="72707">
                                            <p:txEl>
                                              <p:pRg st="3" end="3"/>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72707">
                                            <p:txEl>
                                              <p:pRg st="4" end="4"/>
                                            </p:txEl>
                                          </p:spTgt>
                                        </p:tgtEl>
                                        <p:attrNameLst>
                                          <p:attrName>style.visibility</p:attrName>
                                        </p:attrNameLst>
                                      </p:cBhvr>
                                      <p:to>
                                        <p:strVal val="visible"/>
                                      </p:to>
                                    </p:set>
                                    <p:animEffect transition="in" filter="fade">
                                      <p:cBhvr>
                                        <p:cTn id="30" dur="2000"/>
                                        <p:tgtEl>
                                          <p:spTgt spid="72707">
                                            <p:txEl>
                                              <p:pRg st="4" end="4"/>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72707">
                                            <p:txEl>
                                              <p:pRg st="5" end="5"/>
                                            </p:txEl>
                                          </p:spTgt>
                                        </p:tgtEl>
                                        <p:attrNameLst>
                                          <p:attrName>style.visibility</p:attrName>
                                        </p:attrNameLst>
                                      </p:cBhvr>
                                      <p:to>
                                        <p:strVal val="visible"/>
                                      </p:to>
                                    </p:set>
                                    <p:animEffect transition="in" filter="fade">
                                      <p:cBhvr>
                                        <p:cTn id="35" dur="2000"/>
                                        <p:tgtEl>
                                          <p:spTgt spid="72707">
                                            <p:txEl>
                                              <p:pRg st="5" end="5"/>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45" presetClass="entr" presetSubtype="0" fill="hold" grpId="1" nodeType="clickEffect">
                                  <p:stCondLst>
                                    <p:cond delay="0"/>
                                  </p:stCondLst>
                                  <p:childTnLst>
                                    <p:set>
                                      <p:cBhvr>
                                        <p:cTn id="39" dur="1" fill="hold">
                                          <p:stCondLst>
                                            <p:cond delay="0"/>
                                          </p:stCondLst>
                                        </p:cTn>
                                        <p:tgtEl>
                                          <p:spTgt spid="72707">
                                            <p:txEl>
                                              <p:pRg st="0" end="0"/>
                                            </p:txEl>
                                          </p:spTgt>
                                        </p:tgtEl>
                                        <p:attrNameLst>
                                          <p:attrName>style.visibility</p:attrName>
                                        </p:attrNameLst>
                                      </p:cBhvr>
                                      <p:to>
                                        <p:strVal val="visible"/>
                                      </p:to>
                                    </p:set>
                                    <p:animEffect transition="in" filter="fade">
                                      <p:cBhvr>
                                        <p:cTn id="40" dur="2000"/>
                                        <p:tgtEl>
                                          <p:spTgt spid="72707">
                                            <p:txEl>
                                              <p:pRg st="0" end="0"/>
                                            </p:txEl>
                                          </p:spTgt>
                                        </p:tgtEl>
                                      </p:cBhvr>
                                    </p:animEffect>
                                    <p:anim calcmode="lin" valueType="num">
                                      <p:cBhvr>
                                        <p:cTn id="41" dur="2000" fill="hold"/>
                                        <p:tgtEl>
                                          <p:spTgt spid="72707">
                                            <p:txEl>
                                              <p:pRg st="0" end="0"/>
                                            </p:txEl>
                                          </p:spTgt>
                                        </p:tgtEl>
                                        <p:attrNameLst>
                                          <p:attrName>ppt_w</p:attrName>
                                        </p:attrNameLst>
                                      </p:cBhvr>
                                      <p:tavLst>
                                        <p:tav tm="0" fmla="#ppt_w*sin(2.5*pi*$)">
                                          <p:val>
                                            <p:fltVal val="0"/>
                                          </p:val>
                                        </p:tav>
                                        <p:tav tm="100000">
                                          <p:val>
                                            <p:fltVal val="1"/>
                                          </p:val>
                                        </p:tav>
                                      </p:tavLst>
                                    </p:anim>
                                    <p:anim calcmode="lin" valueType="num">
                                      <p:cBhvr>
                                        <p:cTn id="42" dur="2000" fill="hold"/>
                                        <p:tgtEl>
                                          <p:spTgt spid="72707">
                                            <p:txEl>
                                              <p:pRg st="0" end="0"/>
                                            </p:txEl>
                                          </p:spTgt>
                                        </p:tgtEl>
                                        <p:attrNameLst>
                                          <p:attrName>ppt_h</p:attrName>
                                        </p:attrNameLst>
                                      </p:cBhvr>
                                      <p:tavLst>
                                        <p:tav tm="0">
                                          <p:val>
                                            <p:strVal val="#ppt_h"/>
                                          </p:val>
                                        </p:tav>
                                        <p:tav tm="100000">
                                          <p:val>
                                            <p:strVal val="#ppt_h"/>
                                          </p:val>
                                        </p:tav>
                                      </p:tavLst>
                                    </p:anim>
                                  </p:childTnLst>
                                </p:cTn>
                              </p:par>
                            </p:childTnLst>
                          </p:cTn>
                        </p:par>
                      </p:childTnLst>
                    </p:cTn>
                  </p:par>
                  <p:par>
                    <p:cTn id="43" fill="hold">
                      <p:stCondLst>
                        <p:cond delay="indefinite"/>
                      </p:stCondLst>
                      <p:childTnLst>
                        <p:par>
                          <p:cTn id="44" fill="hold">
                            <p:stCondLst>
                              <p:cond delay="0"/>
                            </p:stCondLst>
                            <p:childTnLst>
                              <p:par>
                                <p:cTn id="45" presetID="45" presetClass="entr" presetSubtype="0" fill="hold" grpId="1" nodeType="clickEffect">
                                  <p:stCondLst>
                                    <p:cond delay="0"/>
                                  </p:stCondLst>
                                  <p:childTnLst>
                                    <p:set>
                                      <p:cBhvr>
                                        <p:cTn id="46" dur="1" fill="hold">
                                          <p:stCondLst>
                                            <p:cond delay="0"/>
                                          </p:stCondLst>
                                        </p:cTn>
                                        <p:tgtEl>
                                          <p:spTgt spid="72707">
                                            <p:txEl>
                                              <p:pRg st="1" end="1"/>
                                            </p:txEl>
                                          </p:spTgt>
                                        </p:tgtEl>
                                        <p:attrNameLst>
                                          <p:attrName>style.visibility</p:attrName>
                                        </p:attrNameLst>
                                      </p:cBhvr>
                                      <p:to>
                                        <p:strVal val="visible"/>
                                      </p:to>
                                    </p:set>
                                    <p:animEffect transition="in" filter="fade">
                                      <p:cBhvr>
                                        <p:cTn id="47" dur="2000"/>
                                        <p:tgtEl>
                                          <p:spTgt spid="72707">
                                            <p:txEl>
                                              <p:pRg st="1" end="1"/>
                                            </p:txEl>
                                          </p:spTgt>
                                        </p:tgtEl>
                                      </p:cBhvr>
                                    </p:animEffect>
                                    <p:anim calcmode="lin" valueType="num">
                                      <p:cBhvr>
                                        <p:cTn id="48" dur="2000" fill="hold"/>
                                        <p:tgtEl>
                                          <p:spTgt spid="72707">
                                            <p:txEl>
                                              <p:pRg st="1" end="1"/>
                                            </p:txEl>
                                          </p:spTgt>
                                        </p:tgtEl>
                                        <p:attrNameLst>
                                          <p:attrName>ppt_w</p:attrName>
                                        </p:attrNameLst>
                                      </p:cBhvr>
                                      <p:tavLst>
                                        <p:tav tm="0" fmla="#ppt_w*sin(2.5*pi*$)">
                                          <p:val>
                                            <p:fltVal val="0"/>
                                          </p:val>
                                        </p:tav>
                                        <p:tav tm="100000">
                                          <p:val>
                                            <p:fltVal val="1"/>
                                          </p:val>
                                        </p:tav>
                                      </p:tavLst>
                                    </p:anim>
                                    <p:anim calcmode="lin" valueType="num">
                                      <p:cBhvr>
                                        <p:cTn id="49" dur="2000" fill="hold"/>
                                        <p:tgtEl>
                                          <p:spTgt spid="72707">
                                            <p:txEl>
                                              <p:pRg st="1" end="1"/>
                                            </p:txEl>
                                          </p:spTgt>
                                        </p:tgtEl>
                                        <p:attrNameLst>
                                          <p:attrName>ppt_h</p:attrName>
                                        </p:attrNameLst>
                                      </p:cBhvr>
                                      <p:tavLst>
                                        <p:tav tm="0">
                                          <p:val>
                                            <p:strVal val="#ppt_h"/>
                                          </p:val>
                                        </p:tav>
                                        <p:tav tm="100000">
                                          <p:val>
                                            <p:strVal val="#ppt_h"/>
                                          </p:val>
                                        </p:tav>
                                      </p:tavLst>
                                    </p:anim>
                                  </p:childTnLst>
                                </p:cTn>
                              </p:par>
                            </p:childTnLst>
                          </p:cTn>
                        </p:par>
                      </p:childTnLst>
                    </p:cTn>
                  </p:par>
                  <p:par>
                    <p:cTn id="50" fill="hold">
                      <p:stCondLst>
                        <p:cond delay="indefinite"/>
                      </p:stCondLst>
                      <p:childTnLst>
                        <p:par>
                          <p:cTn id="51" fill="hold">
                            <p:stCondLst>
                              <p:cond delay="0"/>
                            </p:stCondLst>
                            <p:childTnLst>
                              <p:par>
                                <p:cTn id="52" presetID="45" presetClass="entr" presetSubtype="0" fill="hold" grpId="1" nodeType="clickEffect">
                                  <p:stCondLst>
                                    <p:cond delay="0"/>
                                  </p:stCondLst>
                                  <p:childTnLst>
                                    <p:set>
                                      <p:cBhvr>
                                        <p:cTn id="53" dur="1" fill="hold">
                                          <p:stCondLst>
                                            <p:cond delay="0"/>
                                          </p:stCondLst>
                                        </p:cTn>
                                        <p:tgtEl>
                                          <p:spTgt spid="72707">
                                            <p:txEl>
                                              <p:pRg st="2" end="2"/>
                                            </p:txEl>
                                          </p:spTgt>
                                        </p:tgtEl>
                                        <p:attrNameLst>
                                          <p:attrName>style.visibility</p:attrName>
                                        </p:attrNameLst>
                                      </p:cBhvr>
                                      <p:to>
                                        <p:strVal val="visible"/>
                                      </p:to>
                                    </p:set>
                                    <p:animEffect transition="in" filter="fade">
                                      <p:cBhvr>
                                        <p:cTn id="54" dur="2000"/>
                                        <p:tgtEl>
                                          <p:spTgt spid="72707">
                                            <p:txEl>
                                              <p:pRg st="2" end="2"/>
                                            </p:txEl>
                                          </p:spTgt>
                                        </p:tgtEl>
                                      </p:cBhvr>
                                    </p:animEffect>
                                    <p:anim calcmode="lin" valueType="num">
                                      <p:cBhvr>
                                        <p:cTn id="55" dur="2000" fill="hold"/>
                                        <p:tgtEl>
                                          <p:spTgt spid="72707">
                                            <p:txEl>
                                              <p:pRg st="2" end="2"/>
                                            </p:txEl>
                                          </p:spTgt>
                                        </p:tgtEl>
                                        <p:attrNameLst>
                                          <p:attrName>ppt_w</p:attrName>
                                        </p:attrNameLst>
                                      </p:cBhvr>
                                      <p:tavLst>
                                        <p:tav tm="0" fmla="#ppt_w*sin(2.5*pi*$)">
                                          <p:val>
                                            <p:fltVal val="0"/>
                                          </p:val>
                                        </p:tav>
                                        <p:tav tm="100000">
                                          <p:val>
                                            <p:fltVal val="1"/>
                                          </p:val>
                                        </p:tav>
                                      </p:tavLst>
                                    </p:anim>
                                    <p:anim calcmode="lin" valueType="num">
                                      <p:cBhvr>
                                        <p:cTn id="56" dur="2000" fill="hold"/>
                                        <p:tgtEl>
                                          <p:spTgt spid="72707">
                                            <p:txEl>
                                              <p:pRg st="2" end="2"/>
                                            </p:txEl>
                                          </p:spTgt>
                                        </p:tgtEl>
                                        <p:attrNameLst>
                                          <p:attrName>ppt_h</p:attrName>
                                        </p:attrNameLst>
                                      </p:cBhvr>
                                      <p:tavLst>
                                        <p:tav tm="0">
                                          <p:val>
                                            <p:strVal val="#ppt_h"/>
                                          </p:val>
                                        </p:tav>
                                        <p:tav tm="100000">
                                          <p:val>
                                            <p:strVal val="#ppt_h"/>
                                          </p:val>
                                        </p:tav>
                                      </p:tavLst>
                                    </p:anim>
                                  </p:childTnLst>
                                </p:cTn>
                              </p:par>
                            </p:childTnLst>
                          </p:cTn>
                        </p:par>
                      </p:childTnLst>
                    </p:cTn>
                  </p:par>
                  <p:par>
                    <p:cTn id="57" fill="hold">
                      <p:stCondLst>
                        <p:cond delay="indefinite"/>
                      </p:stCondLst>
                      <p:childTnLst>
                        <p:par>
                          <p:cTn id="58" fill="hold">
                            <p:stCondLst>
                              <p:cond delay="0"/>
                            </p:stCondLst>
                            <p:childTnLst>
                              <p:par>
                                <p:cTn id="59" presetID="45" presetClass="entr" presetSubtype="0" fill="hold" grpId="1" nodeType="clickEffect">
                                  <p:stCondLst>
                                    <p:cond delay="0"/>
                                  </p:stCondLst>
                                  <p:childTnLst>
                                    <p:set>
                                      <p:cBhvr>
                                        <p:cTn id="60" dur="1" fill="hold">
                                          <p:stCondLst>
                                            <p:cond delay="0"/>
                                          </p:stCondLst>
                                        </p:cTn>
                                        <p:tgtEl>
                                          <p:spTgt spid="72707">
                                            <p:txEl>
                                              <p:pRg st="3" end="3"/>
                                            </p:txEl>
                                          </p:spTgt>
                                        </p:tgtEl>
                                        <p:attrNameLst>
                                          <p:attrName>style.visibility</p:attrName>
                                        </p:attrNameLst>
                                      </p:cBhvr>
                                      <p:to>
                                        <p:strVal val="visible"/>
                                      </p:to>
                                    </p:set>
                                    <p:animEffect transition="in" filter="fade">
                                      <p:cBhvr>
                                        <p:cTn id="61" dur="2000"/>
                                        <p:tgtEl>
                                          <p:spTgt spid="72707">
                                            <p:txEl>
                                              <p:pRg st="3" end="3"/>
                                            </p:txEl>
                                          </p:spTgt>
                                        </p:tgtEl>
                                      </p:cBhvr>
                                    </p:animEffect>
                                    <p:anim calcmode="lin" valueType="num">
                                      <p:cBhvr>
                                        <p:cTn id="62" dur="2000" fill="hold"/>
                                        <p:tgtEl>
                                          <p:spTgt spid="72707">
                                            <p:txEl>
                                              <p:pRg st="3" end="3"/>
                                            </p:txEl>
                                          </p:spTgt>
                                        </p:tgtEl>
                                        <p:attrNameLst>
                                          <p:attrName>ppt_w</p:attrName>
                                        </p:attrNameLst>
                                      </p:cBhvr>
                                      <p:tavLst>
                                        <p:tav tm="0" fmla="#ppt_w*sin(2.5*pi*$)">
                                          <p:val>
                                            <p:fltVal val="0"/>
                                          </p:val>
                                        </p:tav>
                                        <p:tav tm="100000">
                                          <p:val>
                                            <p:fltVal val="1"/>
                                          </p:val>
                                        </p:tav>
                                      </p:tavLst>
                                    </p:anim>
                                    <p:anim calcmode="lin" valueType="num">
                                      <p:cBhvr>
                                        <p:cTn id="63" dur="2000" fill="hold"/>
                                        <p:tgtEl>
                                          <p:spTgt spid="72707">
                                            <p:txEl>
                                              <p:pRg st="3" end="3"/>
                                            </p:txEl>
                                          </p:spTgt>
                                        </p:tgtEl>
                                        <p:attrNameLst>
                                          <p:attrName>ppt_h</p:attrName>
                                        </p:attrNameLst>
                                      </p:cBhvr>
                                      <p:tavLst>
                                        <p:tav tm="0">
                                          <p:val>
                                            <p:strVal val="#ppt_h"/>
                                          </p:val>
                                        </p:tav>
                                        <p:tav tm="100000">
                                          <p:val>
                                            <p:strVal val="#ppt_h"/>
                                          </p:val>
                                        </p:tav>
                                      </p:tavLst>
                                    </p:anim>
                                  </p:childTnLst>
                                </p:cTn>
                              </p:par>
                            </p:childTnLst>
                          </p:cTn>
                        </p:par>
                      </p:childTnLst>
                    </p:cTn>
                  </p:par>
                  <p:par>
                    <p:cTn id="64" fill="hold">
                      <p:stCondLst>
                        <p:cond delay="indefinite"/>
                      </p:stCondLst>
                      <p:childTnLst>
                        <p:par>
                          <p:cTn id="65" fill="hold">
                            <p:stCondLst>
                              <p:cond delay="0"/>
                            </p:stCondLst>
                            <p:childTnLst>
                              <p:par>
                                <p:cTn id="66" presetID="45" presetClass="entr" presetSubtype="0" fill="hold" grpId="1" nodeType="clickEffect">
                                  <p:stCondLst>
                                    <p:cond delay="0"/>
                                  </p:stCondLst>
                                  <p:childTnLst>
                                    <p:set>
                                      <p:cBhvr>
                                        <p:cTn id="67" dur="1" fill="hold">
                                          <p:stCondLst>
                                            <p:cond delay="0"/>
                                          </p:stCondLst>
                                        </p:cTn>
                                        <p:tgtEl>
                                          <p:spTgt spid="72707">
                                            <p:txEl>
                                              <p:pRg st="4" end="4"/>
                                            </p:txEl>
                                          </p:spTgt>
                                        </p:tgtEl>
                                        <p:attrNameLst>
                                          <p:attrName>style.visibility</p:attrName>
                                        </p:attrNameLst>
                                      </p:cBhvr>
                                      <p:to>
                                        <p:strVal val="visible"/>
                                      </p:to>
                                    </p:set>
                                    <p:animEffect transition="in" filter="fade">
                                      <p:cBhvr>
                                        <p:cTn id="68" dur="2000"/>
                                        <p:tgtEl>
                                          <p:spTgt spid="72707">
                                            <p:txEl>
                                              <p:pRg st="4" end="4"/>
                                            </p:txEl>
                                          </p:spTgt>
                                        </p:tgtEl>
                                      </p:cBhvr>
                                    </p:animEffect>
                                    <p:anim calcmode="lin" valueType="num">
                                      <p:cBhvr>
                                        <p:cTn id="69" dur="2000" fill="hold"/>
                                        <p:tgtEl>
                                          <p:spTgt spid="72707">
                                            <p:txEl>
                                              <p:pRg st="4" end="4"/>
                                            </p:txEl>
                                          </p:spTgt>
                                        </p:tgtEl>
                                        <p:attrNameLst>
                                          <p:attrName>ppt_w</p:attrName>
                                        </p:attrNameLst>
                                      </p:cBhvr>
                                      <p:tavLst>
                                        <p:tav tm="0" fmla="#ppt_w*sin(2.5*pi*$)">
                                          <p:val>
                                            <p:fltVal val="0"/>
                                          </p:val>
                                        </p:tav>
                                        <p:tav tm="100000">
                                          <p:val>
                                            <p:fltVal val="1"/>
                                          </p:val>
                                        </p:tav>
                                      </p:tavLst>
                                    </p:anim>
                                    <p:anim calcmode="lin" valueType="num">
                                      <p:cBhvr>
                                        <p:cTn id="70" dur="2000" fill="hold"/>
                                        <p:tgtEl>
                                          <p:spTgt spid="72707">
                                            <p:txEl>
                                              <p:pRg st="4" end="4"/>
                                            </p:txEl>
                                          </p:spTgt>
                                        </p:tgtEl>
                                        <p:attrNameLst>
                                          <p:attrName>ppt_h</p:attrName>
                                        </p:attrNameLst>
                                      </p:cBhvr>
                                      <p:tavLst>
                                        <p:tav tm="0">
                                          <p:val>
                                            <p:strVal val="#ppt_h"/>
                                          </p:val>
                                        </p:tav>
                                        <p:tav tm="100000">
                                          <p:val>
                                            <p:strVal val="#ppt_h"/>
                                          </p:val>
                                        </p:tav>
                                      </p:tavLst>
                                    </p:anim>
                                  </p:childTnLst>
                                </p:cTn>
                              </p:par>
                            </p:childTnLst>
                          </p:cTn>
                        </p:par>
                      </p:childTnLst>
                    </p:cTn>
                  </p:par>
                  <p:par>
                    <p:cTn id="71" fill="hold">
                      <p:stCondLst>
                        <p:cond delay="indefinite"/>
                      </p:stCondLst>
                      <p:childTnLst>
                        <p:par>
                          <p:cTn id="72" fill="hold">
                            <p:stCondLst>
                              <p:cond delay="0"/>
                            </p:stCondLst>
                            <p:childTnLst>
                              <p:par>
                                <p:cTn id="73" presetID="45" presetClass="entr" presetSubtype="0" fill="hold" grpId="1" nodeType="clickEffect">
                                  <p:stCondLst>
                                    <p:cond delay="0"/>
                                  </p:stCondLst>
                                  <p:childTnLst>
                                    <p:set>
                                      <p:cBhvr>
                                        <p:cTn id="74" dur="1" fill="hold">
                                          <p:stCondLst>
                                            <p:cond delay="0"/>
                                          </p:stCondLst>
                                        </p:cTn>
                                        <p:tgtEl>
                                          <p:spTgt spid="72707">
                                            <p:txEl>
                                              <p:pRg st="5" end="5"/>
                                            </p:txEl>
                                          </p:spTgt>
                                        </p:tgtEl>
                                        <p:attrNameLst>
                                          <p:attrName>style.visibility</p:attrName>
                                        </p:attrNameLst>
                                      </p:cBhvr>
                                      <p:to>
                                        <p:strVal val="visible"/>
                                      </p:to>
                                    </p:set>
                                    <p:animEffect transition="in" filter="fade">
                                      <p:cBhvr>
                                        <p:cTn id="75" dur="2000"/>
                                        <p:tgtEl>
                                          <p:spTgt spid="72707">
                                            <p:txEl>
                                              <p:pRg st="5" end="5"/>
                                            </p:txEl>
                                          </p:spTgt>
                                        </p:tgtEl>
                                      </p:cBhvr>
                                    </p:animEffect>
                                    <p:anim calcmode="lin" valueType="num">
                                      <p:cBhvr>
                                        <p:cTn id="76" dur="2000" fill="hold"/>
                                        <p:tgtEl>
                                          <p:spTgt spid="72707">
                                            <p:txEl>
                                              <p:pRg st="5" end="5"/>
                                            </p:txEl>
                                          </p:spTgt>
                                        </p:tgtEl>
                                        <p:attrNameLst>
                                          <p:attrName>ppt_w</p:attrName>
                                        </p:attrNameLst>
                                      </p:cBhvr>
                                      <p:tavLst>
                                        <p:tav tm="0" fmla="#ppt_w*sin(2.5*pi*$)">
                                          <p:val>
                                            <p:fltVal val="0"/>
                                          </p:val>
                                        </p:tav>
                                        <p:tav tm="100000">
                                          <p:val>
                                            <p:fltVal val="1"/>
                                          </p:val>
                                        </p:tav>
                                      </p:tavLst>
                                    </p:anim>
                                    <p:anim calcmode="lin" valueType="num">
                                      <p:cBhvr>
                                        <p:cTn id="77" dur="2000" fill="hold"/>
                                        <p:tgtEl>
                                          <p:spTgt spid="72707">
                                            <p:txEl>
                                              <p:pRg st="5" end="5"/>
                                            </p:txEl>
                                          </p:spTgt>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2706" grpId="0"/>
      <p:bldP spid="72707" grpId="0" build="p"/>
      <p:bldP spid="72707" grpId="1" build="p"/>
    </p:bldLst>
  </p:timing>
</p:sld>
</file>

<file path=ppt/slides/slide18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Footer Placeholder 5"/>
          <p:cNvSpPr>
            <a:spLocks noGrp="1"/>
          </p:cNvSpPr>
          <p:nvPr>
            <p:ph type="ftr" sz="quarter" idx="11"/>
          </p:nvPr>
        </p:nvSpPr>
        <p:spPr/>
        <p:txBody>
          <a:bodyPr/>
          <a:lstStyle/>
          <a:p>
            <a:r>
              <a:rPr lang="en-GB"/>
              <a:t>CH2022</a:t>
            </a:r>
          </a:p>
        </p:txBody>
      </p:sp>
      <p:sp>
        <p:nvSpPr>
          <p:cNvPr id="5" name="Slide Number Placeholder 6"/>
          <p:cNvSpPr>
            <a:spLocks noGrp="1"/>
          </p:cNvSpPr>
          <p:nvPr>
            <p:ph type="sldNum" sz="quarter" idx="12"/>
          </p:nvPr>
        </p:nvSpPr>
        <p:spPr/>
        <p:txBody>
          <a:bodyPr/>
          <a:lstStyle/>
          <a:p>
            <a:fld id="{5A88F866-D0AA-4392-B86C-3640573AC9C7}" type="slidenum">
              <a:rPr lang="en-GB"/>
              <a:pPr/>
              <a:t>181</a:t>
            </a:fld>
            <a:endParaRPr lang="en-GB"/>
          </a:p>
        </p:txBody>
      </p:sp>
      <p:sp>
        <p:nvSpPr>
          <p:cNvPr id="73730" name="Rectangle 2"/>
          <p:cNvSpPr>
            <a:spLocks noGrp="1" noChangeArrowheads="1"/>
          </p:cNvSpPr>
          <p:nvPr>
            <p:ph type="title"/>
          </p:nvPr>
        </p:nvSpPr>
        <p:spPr>
          <a:noFill/>
          <a:ln/>
        </p:spPr>
        <p:txBody>
          <a:bodyPr lIns="90488" tIns="44450" rIns="90488" bIns="44450" anchor="ctr"/>
          <a:lstStyle/>
          <a:p>
            <a:r>
              <a:rPr lang="en-GB" sz="2800" b="1"/>
              <a:t>The Opening Pages</a:t>
            </a:r>
          </a:p>
        </p:txBody>
      </p:sp>
      <p:sp>
        <p:nvSpPr>
          <p:cNvPr id="73731" name="Rectangle 3"/>
          <p:cNvSpPr>
            <a:spLocks noGrp="1" noChangeArrowheads="1"/>
          </p:cNvSpPr>
          <p:nvPr>
            <p:ph type="body" sz="half" idx="1"/>
          </p:nvPr>
        </p:nvSpPr>
        <p:spPr>
          <a:xfrm>
            <a:off x="1066800" y="1916113"/>
            <a:ext cx="8077200" cy="4114800"/>
          </a:xfrm>
          <a:noFill/>
          <a:ln/>
        </p:spPr>
        <p:txBody>
          <a:bodyPr lIns="90488" tIns="44450" rIns="90488" bIns="44450"/>
          <a:lstStyle/>
          <a:p>
            <a:r>
              <a:rPr lang="en-GB" sz="2500" dirty="0"/>
              <a:t>Title / Name &amp; date / Declaration</a:t>
            </a:r>
          </a:p>
          <a:p>
            <a:r>
              <a:rPr lang="en-GB" sz="2500" dirty="0"/>
              <a:t>Abstract :	</a:t>
            </a:r>
          </a:p>
          <a:p>
            <a:pPr marL="1371600" lvl="2" indent="-457200">
              <a:buFont typeface="+mj-lt"/>
              <a:buAutoNum type="arabicPeriod"/>
            </a:pPr>
            <a:r>
              <a:rPr lang="en-GB" dirty="0"/>
              <a:t>your research problem</a:t>
            </a:r>
          </a:p>
          <a:p>
            <a:pPr marL="1371600" lvl="2" indent="-457200">
              <a:buFont typeface="+mj-lt"/>
              <a:buAutoNum type="arabicPeriod"/>
            </a:pPr>
            <a:r>
              <a:rPr lang="en-GB" dirty="0">
                <a:solidFill>
                  <a:srgbClr val="FFFF00"/>
                </a:solidFill>
              </a:rPr>
              <a:t>why that problem is important and worth studying</a:t>
            </a:r>
          </a:p>
          <a:p>
            <a:pPr marL="1371600" lvl="2" indent="-457200">
              <a:buFont typeface="+mj-lt"/>
              <a:buAutoNum type="arabicPeriod"/>
            </a:pPr>
            <a:r>
              <a:rPr lang="en-GB" dirty="0"/>
              <a:t>your data and methods</a:t>
            </a:r>
          </a:p>
          <a:p>
            <a:pPr marL="1371600" lvl="2" indent="-457200">
              <a:buFont typeface="+mj-lt"/>
              <a:buAutoNum type="arabicPeriod"/>
            </a:pPr>
            <a:r>
              <a:rPr lang="en-GB" dirty="0">
                <a:solidFill>
                  <a:srgbClr val="FFFF00"/>
                </a:solidFill>
              </a:rPr>
              <a:t>main findings</a:t>
            </a:r>
          </a:p>
          <a:p>
            <a:r>
              <a:rPr lang="en-GB" sz="2500" dirty="0"/>
              <a:t>List of:</a:t>
            </a:r>
          </a:p>
          <a:p>
            <a:pPr lvl="2"/>
            <a:r>
              <a:rPr lang="en-GB" dirty="0"/>
              <a:t>Contents</a:t>
            </a:r>
          </a:p>
          <a:p>
            <a:pPr lvl="2"/>
            <a:r>
              <a:rPr lang="en-GB" dirty="0"/>
              <a:t>Figures</a:t>
            </a:r>
          </a:p>
          <a:p>
            <a:pPr lvl="2"/>
            <a:r>
              <a:rPr lang="en-GB" dirty="0"/>
              <a:t>Tables</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3730"/>
                                        </p:tgtEl>
                                        <p:attrNameLst>
                                          <p:attrName>style.visibility</p:attrName>
                                        </p:attrNameLst>
                                      </p:cBhvr>
                                      <p:to>
                                        <p:strVal val="visible"/>
                                      </p:to>
                                    </p:set>
                                    <p:animEffect transition="in" filter="fade">
                                      <p:cBhvr>
                                        <p:cTn id="7" dur="2000"/>
                                        <p:tgtEl>
                                          <p:spTgt spid="7373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3731">
                                            <p:txEl>
                                              <p:pRg st="0" end="0"/>
                                            </p:txEl>
                                          </p:spTgt>
                                        </p:tgtEl>
                                        <p:attrNameLst>
                                          <p:attrName>style.visibility</p:attrName>
                                        </p:attrNameLst>
                                      </p:cBhvr>
                                      <p:to>
                                        <p:strVal val="visible"/>
                                      </p:to>
                                    </p:set>
                                    <p:animEffect transition="in" filter="fade">
                                      <p:cBhvr>
                                        <p:cTn id="10" dur="2000"/>
                                        <p:tgtEl>
                                          <p:spTgt spid="73731">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73731">
                                            <p:txEl>
                                              <p:pRg st="1" end="1"/>
                                            </p:txEl>
                                          </p:spTgt>
                                        </p:tgtEl>
                                        <p:attrNameLst>
                                          <p:attrName>style.visibility</p:attrName>
                                        </p:attrNameLst>
                                      </p:cBhvr>
                                      <p:to>
                                        <p:strVal val="visible"/>
                                      </p:to>
                                    </p:set>
                                    <p:animEffect transition="in" filter="fade">
                                      <p:cBhvr>
                                        <p:cTn id="15" dur="2000"/>
                                        <p:tgtEl>
                                          <p:spTgt spid="73731">
                                            <p:txEl>
                                              <p:pRg st="1" end="1"/>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73731">
                                            <p:txEl>
                                              <p:pRg st="2" end="2"/>
                                            </p:txEl>
                                          </p:spTgt>
                                        </p:tgtEl>
                                        <p:attrNameLst>
                                          <p:attrName>style.visibility</p:attrName>
                                        </p:attrNameLst>
                                      </p:cBhvr>
                                      <p:to>
                                        <p:strVal val="visible"/>
                                      </p:to>
                                    </p:set>
                                    <p:animEffect transition="in" filter="fade">
                                      <p:cBhvr>
                                        <p:cTn id="18" dur="2000"/>
                                        <p:tgtEl>
                                          <p:spTgt spid="73731">
                                            <p:txEl>
                                              <p:pRg st="2" end="2"/>
                                            </p:txEl>
                                          </p:spTgt>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73731">
                                            <p:txEl>
                                              <p:pRg st="3" end="3"/>
                                            </p:txEl>
                                          </p:spTgt>
                                        </p:tgtEl>
                                        <p:attrNameLst>
                                          <p:attrName>style.visibility</p:attrName>
                                        </p:attrNameLst>
                                      </p:cBhvr>
                                      <p:to>
                                        <p:strVal val="visible"/>
                                      </p:to>
                                    </p:set>
                                    <p:animEffect transition="in" filter="fade">
                                      <p:cBhvr>
                                        <p:cTn id="21" dur="2000"/>
                                        <p:tgtEl>
                                          <p:spTgt spid="73731">
                                            <p:txEl>
                                              <p:pRg st="3" end="3"/>
                                            </p:txEl>
                                          </p:spTgt>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73731">
                                            <p:txEl>
                                              <p:pRg st="4" end="4"/>
                                            </p:txEl>
                                          </p:spTgt>
                                        </p:tgtEl>
                                        <p:attrNameLst>
                                          <p:attrName>style.visibility</p:attrName>
                                        </p:attrNameLst>
                                      </p:cBhvr>
                                      <p:to>
                                        <p:strVal val="visible"/>
                                      </p:to>
                                    </p:set>
                                    <p:animEffect transition="in" filter="fade">
                                      <p:cBhvr>
                                        <p:cTn id="24" dur="2000"/>
                                        <p:tgtEl>
                                          <p:spTgt spid="73731">
                                            <p:txEl>
                                              <p:pRg st="4" end="4"/>
                                            </p:txEl>
                                          </p:spTgt>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73731">
                                            <p:txEl>
                                              <p:pRg st="5" end="5"/>
                                            </p:txEl>
                                          </p:spTgt>
                                        </p:tgtEl>
                                        <p:attrNameLst>
                                          <p:attrName>style.visibility</p:attrName>
                                        </p:attrNameLst>
                                      </p:cBhvr>
                                      <p:to>
                                        <p:strVal val="visible"/>
                                      </p:to>
                                    </p:set>
                                    <p:animEffect transition="in" filter="fade">
                                      <p:cBhvr>
                                        <p:cTn id="27" dur="2000"/>
                                        <p:tgtEl>
                                          <p:spTgt spid="73731">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73731">
                                            <p:txEl>
                                              <p:pRg st="6" end="6"/>
                                            </p:txEl>
                                          </p:spTgt>
                                        </p:tgtEl>
                                        <p:attrNameLst>
                                          <p:attrName>style.visibility</p:attrName>
                                        </p:attrNameLst>
                                      </p:cBhvr>
                                      <p:to>
                                        <p:strVal val="visible"/>
                                      </p:to>
                                    </p:set>
                                    <p:animEffect transition="in" filter="fade">
                                      <p:cBhvr>
                                        <p:cTn id="32" dur="2000"/>
                                        <p:tgtEl>
                                          <p:spTgt spid="73731">
                                            <p:txEl>
                                              <p:pRg st="6" end="6"/>
                                            </p:txEl>
                                          </p:spTgt>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73731">
                                            <p:txEl>
                                              <p:pRg st="7" end="7"/>
                                            </p:txEl>
                                          </p:spTgt>
                                        </p:tgtEl>
                                        <p:attrNameLst>
                                          <p:attrName>style.visibility</p:attrName>
                                        </p:attrNameLst>
                                      </p:cBhvr>
                                      <p:to>
                                        <p:strVal val="visible"/>
                                      </p:to>
                                    </p:set>
                                    <p:animEffect transition="in" filter="fade">
                                      <p:cBhvr>
                                        <p:cTn id="35" dur="2000"/>
                                        <p:tgtEl>
                                          <p:spTgt spid="73731">
                                            <p:txEl>
                                              <p:pRg st="7" end="7"/>
                                            </p:txEl>
                                          </p:spTgt>
                                        </p:tgtEl>
                                      </p:cBhvr>
                                    </p:animEffect>
                                  </p:childTnLst>
                                </p:cTn>
                              </p:par>
                              <p:par>
                                <p:cTn id="36" presetID="10" presetClass="entr" presetSubtype="0" fill="hold" grpId="0" nodeType="withEffect">
                                  <p:stCondLst>
                                    <p:cond delay="0"/>
                                  </p:stCondLst>
                                  <p:childTnLst>
                                    <p:set>
                                      <p:cBhvr>
                                        <p:cTn id="37" dur="1" fill="hold">
                                          <p:stCondLst>
                                            <p:cond delay="0"/>
                                          </p:stCondLst>
                                        </p:cTn>
                                        <p:tgtEl>
                                          <p:spTgt spid="73731">
                                            <p:txEl>
                                              <p:pRg st="8" end="8"/>
                                            </p:txEl>
                                          </p:spTgt>
                                        </p:tgtEl>
                                        <p:attrNameLst>
                                          <p:attrName>style.visibility</p:attrName>
                                        </p:attrNameLst>
                                      </p:cBhvr>
                                      <p:to>
                                        <p:strVal val="visible"/>
                                      </p:to>
                                    </p:set>
                                    <p:animEffect transition="in" filter="fade">
                                      <p:cBhvr>
                                        <p:cTn id="38" dur="2000"/>
                                        <p:tgtEl>
                                          <p:spTgt spid="73731">
                                            <p:txEl>
                                              <p:pRg st="8" end="8"/>
                                            </p:txEl>
                                          </p:spTgt>
                                        </p:tgtEl>
                                      </p:cBhvr>
                                    </p:animEffect>
                                  </p:childTnLst>
                                </p:cTn>
                              </p:par>
                              <p:par>
                                <p:cTn id="39" presetID="10" presetClass="entr" presetSubtype="0" fill="hold" grpId="0" nodeType="withEffect">
                                  <p:stCondLst>
                                    <p:cond delay="0"/>
                                  </p:stCondLst>
                                  <p:childTnLst>
                                    <p:set>
                                      <p:cBhvr>
                                        <p:cTn id="40" dur="1" fill="hold">
                                          <p:stCondLst>
                                            <p:cond delay="0"/>
                                          </p:stCondLst>
                                        </p:cTn>
                                        <p:tgtEl>
                                          <p:spTgt spid="73731">
                                            <p:txEl>
                                              <p:pRg st="9" end="9"/>
                                            </p:txEl>
                                          </p:spTgt>
                                        </p:tgtEl>
                                        <p:attrNameLst>
                                          <p:attrName>style.visibility</p:attrName>
                                        </p:attrNameLst>
                                      </p:cBhvr>
                                      <p:to>
                                        <p:strVal val="visible"/>
                                      </p:to>
                                    </p:set>
                                    <p:animEffect transition="in" filter="fade">
                                      <p:cBhvr>
                                        <p:cTn id="41" dur="2000"/>
                                        <p:tgtEl>
                                          <p:spTgt spid="73731">
                                            <p:txEl>
                                              <p:pRg st="9" end="9"/>
                                            </p:txEl>
                                          </p:spTgt>
                                        </p:tgtEl>
                                      </p:cBhvr>
                                    </p:animEffect>
                                  </p:childTnLst>
                                </p:cTn>
                              </p:par>
                            </p:childTnLst>
                          </p:cTn>
                        </p:par>
                      </p:childTnLst>
                    </p:cTn>
                  </p:par>
                  <p:par>
                    <p:cTn id="42" fill="hold">
                      <p:stCondLst>
                        <p:cond delay="indefinite"/>
                      </p:stCondLst>
                      <p:childTnLst>
                        <p:par>
                          <p:cTn id="43" fill="hold">
                            <p:stCondLst>
                              <p:cond delay="0"/>
                            </p:stCondLst>
                            <p:childTnLst>
                              <p:par>
                                <p:cTn id="44" presetID="21" presetClass="entr" presetSubtype="1" fill="hold" grpId="1" nodeType="clickEffect">
                                  <p:stCondLst>
                                    <p:cond delay="0"/>
                                  </p:stCondLst>
                                  <p:childTnLst>
                                    <p:set>
                                      <p:cBhvr>
                                        <p:cTn id="45" dur="1" fill="hold">
                                          <p:stCondLst>
                                            <p:cond delay="0"/>
                                          </p:stCondLst>
                                        </p:cTn>
                                        <p:tgtEl>
                                          <p:spTgt spid="73731">
                                            <p:txEl>
                                              <p:pRg st="0" end="0"/>
                                            </p:txEl>
                                          </p:spTgt>
                                        </p:tgtEl>
                                        <p:attrNameLst>
                                          <p:attrName>style.visibility</p:attrName>
                                        </p:attrNameLst>
                                      </p:cBhvr>
                                      <p:to>
                                        <p:strVal val="visible"/>
                                      </p:to>
                                    </p:set>
                                    <p:animEffect transition="in" filter="wheel(1)">
                                      <p:cBhvr>
                                        <p:cTn id="46" dur="2000"/>
                                        <p:tgtEl>
                                          <p:spTgt spid="73731">
                                            <p:txEl>
                                              <p:pRg st="0" end="0"/>
                                            </p:txEl>
                                          </p:spTgt>
                                        </p:tgtEl>
                                      </p:cBhvr>
                                    </p:animEffect>
                                  </p:childTnLst>
                                </p:cTn>
                              </p:par>
                            </p:childTnLst>
                          </p:cTn>
                        </p:par>
                      </p:childTnLst>
                    </p:cTn>
                  </p:par>
                  <p:par>
                    <p:cTn id="47" fill="hold">
                      <p:stCondLst>
                        <p:cond delay="indefinite"/>
                      </p:stCondLst>
                      <p:childTnLst>
                        <p:par>
                          <p:cTn id="48" fill="hold">
                            <p:stCondLst>
                              <p:cond delay="0"/>
                            </p:stCondLst>
                            <p:childTnLst>
                              <p:par>
                                <p:cTn id="49" presetID="21" presetClass="entr" presetSubtype="1" fill="hold" grpId="1" nodeType="clickEffect">
                                  <p:stCondLst>
                                    <p:cond delay="0"/>
                                  </p:stCondLst>
                                  <p:childTnLst>
                                    <p:set>
                                      <p:cBhvr>
                                        <p:cTn id="50" dur="1" fill="hold">
                                          <p:stCondLst>
                                            <p:cond delay="0"/>
                                          </p:stCondLst>
                                        </p:cTn>
                                        <p:tgtEl>
                                          <p:spTgt spid="73731">
                                            <p:txEl>
                                              <p:pRg st="1" end="1"/>
                                            </p:txEl>
                                          </p:spTgt>
                                        </p:tgtEl>
                                        <p:attrNameLst>
                                          <p:attrName>style.visibility</p:attrName>
                                        </p:attrNameLst>
                                      </p:cBhvr>
                                      <p:to>
                                        <p:strVal val="visible"/>
                                      </p:to>
                                    </p:set>
                                    <p:animEffect transition="in" filter="wheel(1)">
                                      <p:cBhvr>
                                        <p:cTn id="51" dur="2000"/>
                                        <p:tgtEl>
                                          <p:spTgt spid="73731">
                                            <p:txEl>
                                              <p:pRg st="1" end="1"/>
                                            </p:txEl>
                                          </p:spTgt>
                                        </p:tgtEl>
                                      </p:cBhvr>
                                    </p:animEffect>
                                  </p:childTnLst>
                                </p:cTn>
                              </p:par>
                              <p:par>
                                <p:cTn id="52" presetID="21" presetClass="entr" presetSubtype="1" fill="hold" grpId="1" nodeType="withEffect">
                                  <p:stCondLst>
                                    <p:cond delay="0"/>
                                  </p:stCondLst>
                                  <p:childTnLst>
                                    <p:set>
                                      <p:cBhvr>
                                        <p:cTn id="53" dur="1" fill="hold">
                                          <p:stCondLst>
                                            <p:cond delay="0"/>
                                          </p:stCondLst>
                                        </p:cTn>
                                        <p:tgtEl>
                                          <p:spTgt spid="73731">
                                            <p:txEl>
                                              <p:pRg st="2" end="2"/>
                                            </p:txEl>
                                          </p:spTgt>
                                        </p:tgtEl>
                                        <p:attrNameLst>
                                          <p:attrName>style.visibility</p:attrName>
                                        </p:attrNameLst>
                                      </p:cBhvr>
                                      <p:to>
                                        <p:strVal val="visible"/>
                                      </p:to>
                                    </p:set>
                                    <p:animEffect transition="in" filter="wheel(1)">
                                      <p:cBhvr>
                                        <p:cTn id="54" dur="2000"/>
                                        <p:tgtEl>
                                          <p:spTgt spid="73731">
                                            <p:txEl>
                                              <p:pRg st="2" end="2"/>
                                            </p:txEl>
                                          </p:spTgt>
                                        </p:tgtEl>
                                      </p:cBhvr>
                                    </p:animEffect>
                                  </p:childTnLst>
                                </p:cTn>
                              </p:par>
                              <p:par>
                                <p:cTn id="55" presetID="21" presetClass="entr" presetSubtype="1" fill="hold" grpId="1" nodeType="withEffect">
                                  <p:stCondLst>
                                    <p:cond delay="0"/>
                                  </p:stCondLst>
                                  <p:childTnLst>
                                    <p:set>
                                      <p:cBhvr>
                                        <p:cTn id="56" dur="1" fill="hold">
                                          <p:stCondLst>
                                            <p:cond delay="0"/>
                                          </p:stCondLst>
                                        </p:cTn>
                                        <p:tgtEl>
                                          <p:spTgt spid="73731">
                                            <p:txEl>
                                              <p:pRg st="3" end="3"/>
                                            </p:txEl>
                                          </p:spTgt>
                                        </p:tgtEl>
                                        <p:attrNameLst>
                                          <p:attrName>style.visibility</p:attrName>
                                        </p:attrNameLst>
                                      </p:cBhvr>
                                      <p:to>
                                        <p:strVal val="visible"/>
                                      </p:to>
                                    </p:set>
                                    <p:animEffect transition="in" filter="wheel(1)">
                                      <p:cBhvr>
                                        <p:cTn id="57" dur="2000"/>
                                        <p:tgtEl>
                                          <p:spTgt spid="73731">
                                            <p:txEl>
                                              <p:pRg st="3" end="3"/>
                                            </p:txEl>
                                          </p:spTgt>
                                        </p:tgtEl>
                                      </p:cBhvr>
                                    </p:animEffect>
                                  </p:childTnLst>
                                </p:cTn>
                              </p:par>
                              <p:par>
                                <p:cTn id="58" presetID="21" presetClass="entr" presetSubtype="1" fill="hold" grpId="1" nodeType="withEffect">
                                  <p:stCondLst>
                                    <p:cond delay="0"/>
                                  </p:stCondLst>
                                  <p:childTnLst>
                                    <p:set>
                                      <p:cBhvr>
                                        <p:cTn id="59" dur="1" fill="hold">
                                          <p:stCondLst>
                                            <p:cond delay="0"/>
                                          </p:stCondLst>
                                        </p:cTn>
                                        <p:tgtEl>
                                          <p:spTgt spid="73731">
                                            <p:txEl>
                                              <p:pRg st="4" end="4"/>
                                            </p:txEl>
                                          </p:spTgt>
                                        </p:tgtEl>
                                        <p:attrNameLst>
                                          <p:attrName>style.visibility</p:attrName>
                                        </p:attrNameLst>
                                      </p:cBhvr>
                                      <p:to>
                                        <p:strVal val="visible"/>
                                      </p:to>
                                    </p:set>
                                    <p:animEffect transition="in" filter="wheel(1)">
                                      <p:cBhvr>
                                        <p:cTn id="60" dur="2000"/>
                                        <p:tgtEl>
                                          <p:spTgt spid="73731">
                                            <p:txEl>
                                              <p:pRg st="4" end="4"/>
                                            </p:txEl>
                                          </p:spTgt>
                                        </p:tgtEl>
                                      </p:cBhvr>
                                    </p:animEffect>
                                  </p:childTnLst>
                                </p:cTn>
                              </p:par>
                              <p:par>
                                <p:cTn id="61" presetID="21" presetClass="entr" presetSubtype="1" fill="hold" grpId="1" nodeType="withEffect">
                                  <p:stCondLst>
                                    <p:cond delay="0"/>
                                  </p:stCondLst>
                                  <p:childTnLst>
                                    <p:set>
                                      <p:cBhvr>
                                        <p:cTn id="62" dur="1" fill="hold">
                                          <p:stCondLst>
                                            <p:cond delay="0"/>
                                          </p:stCondLst>
                                        </p:cTn>
                                        <p:tgtEl>
                                          <p:spTgt spid="73731">
                                            <p:txEl>
                                              <p:pRg st="5" end="5"/>
                                            </p:txEl>
                                          </p:spTgt>
                                        </p:tgtEl>
                                        <p:attrNameLst>
                                          <p:attrName>style.visibility</p:attrName>
                                        </p:attrNameLst>
                                      </p:cBhvr>
                                      <p:to>
                                        <p:strVal val="visible"/>
                                      </p:to>
                                    </p:set>
                                    <p:animEffect transition="in" filter="wheel(1)">
                                      <p:cBhvr>
                                        <p:cTn id="63" dur="2000"/>
                                        <p:tgtEl>
                                          <p:spTgt spid="73731">
                                            <p:txEl>
                                              <p:pRg st="5" end="5"/>
                                            </p:txEl>
                                          </p:spTgt>
                                        </p:tgtEl>
                                      </p:cBhvr>
                                    </p:animEffect>
                                  </p:childTnLst>
                                </p:cTn>
                              </p:par>
                            </p:childTnLst>
                          </p:cTn>
                        </p:par>
                      </p:childTnLst>
                    </p:cTn>
                  </p:par>
                  <p:par>
                    <p:cTn id="64" fill="hold">
                      <p:stCondLst>
                        <p:cond delay="indefinite"/>
                      </p:stCondLst>
                      <p:childTnLst>
                        <p:par>
                          <p:cTn id="65" fill="hold">
                            <p:stCondLst>
                              <p:cond delay="0"/>
                            </p:stCondLst>
                            <p:childTnLst>
                              <p:par>
                                <p:cTn id="66" presetID="21" presetClass="entr" presetSubtype="1" fill="hold" grpId="1" nodeType="clickEffect">
                                  <p:stCondLst>
                                    <p:cond delay="0"/>
                                  </p:stCondLst>
                                  <p:childTnLst>
                                    <p:set>
                                      <p:cBhvr>
                                        <p:cTn id="67" dur="1" fill="hold">
                                          <p:stCondLst>
                                            <p:cond delay="0"/>
                                          </p:stCondLst>
                                        </p:cTn>
                                        <p:tgtEl>
                                          <p:spTgt spid="73731">
                                            <p:txEl>
                                              <p:pRg st="6" end="6"/>
                                            </p:txEl>
                                          </p:spTgt>
                                        </p:tgtEl>
                                        <p:attrNameLst>
                                          <p:attrName>style.visibility</p:attrName>
                                        </p:attrNameLst>
                                      </p:cBhvr>
                                      <p:to>
                                        <p:strVal val="visible"/>
                                      </p:to>
                                    </p:set>
                                    <p:animEffect transition="in" filter="wheel(1)">
                                      <p:cBhvr>
                                        <p:cTn id="68" dur="2000"/>
                                        <p:tgtEl>
                                          <p:spTgt spid="73731">
                                            <p:txEl>
                                              <p:pRg st="6" end="6"/>
                                            </p:txEl>
                                          </p:spTgt>
                                        </p:tgtEl>
                                      </p:cBhvr>
                                    </p:animEffect>
                                  </p:childTnLst>
                                </p:cTn>
                              </p:par>
                              <p:par>
                                <p:cTn id="69" presetID="21" presetClass="entr" presetSubtype="1" fill="hold" grpId="1" nodeType="withEffect">
                                  <p:stCondLst>
                                    <p:cond delay="0"/>
                                  </p:stCondLst>
                                  <p:childTnLst>
                                    <p:set>
                                      <p:cBhvr>
                                        <p:cTn id="70" dur="1" fill="hold">
                                          <p:stCondLst>
                                            <p:cond delay="0"/>
                                          </p:stCondLst>
                                        </p:cTn>
                                        <p:tgtEl>
                                          <p:spTgt spid="73731">
                                            <p:txEl>
                                              <p:pRg st="7" end="7"/>
                                            </p:txEl>
                                          </p:spTgt>
                                        </p:tgtEl>
                                        <p:attrNameLst>
                                          <p:attrName>style.visibility</p:attrName>
                                        </p:attrNameLst>
                                      </p:cBhvr>
                                      <p:to>
                                        <p:strVal val="visible"/>
                                      </p:to>
                                    </p:set>
                                    <p:animEffect transition="in" filter="wheel(1)">
                                      <p:cBhvr>
                                        <p:cTn id="71" dur="2000"/>
                                        <p:tgtEl>
                                          <p:spTgt spid="73731">
                                            <p:txEl>
                                              <p:pRg st="7" end="7"/>
                                            </p:txEl>
                                          </p:spTgt>
                                        </p:tgtEl>
                                      </p:cBhvr>
                                    </p:animEffect>
                                  </p:childTnLst>
                                </p:cTn>
                              </p:par>
                              <p:par>
                                <p:cTn id="72" presetID="21" presetClass="entr" presetSubtype="1" fill="hold" grpId="1" nodeType="withEffect">
                                  <p:stCondLst>
                                    <p:cond delay="0"/>
                                  </p:stCondLst>
                                  <p:childTnLst>
                                    <p:set>
                                      <p:cBhvr>
                                        <p:cTn id="73" dur="1" fill="hold">
                                          <p:stCondLst>
                                            <p:cond delay="0"/>
                                          </p:stCondLst>
                                        </p:cTn>
                                        <p:tgtEl>
                                          <p:spTgt spid="73731">
                                            <p:txEl>
                                              <p:pRg st="8" end="8"/>
                                            </p:txEl>
                                          </p:spTgt>
                                        </p:tgtEl>
                                        <p:attrNameLst>
                                          <p:attrName>style.visibility</p:attrName>
                                        </p:attrNameLst>
                                      </p:cBhvr>
                                      <p:to>
                                        <p:strVal val="visible"/>
                                      </p:to>
                                    </p:set>
                                    <p:animEffect transition="in" filter="wheel(1)">
                                      <p:cBhvr>
                                        <p:cTn id="74" dur="2000"/>
                                        <p:tgtEl>
                                          <p:spTgt spid="73731">
                                            <p:txEl>
                                              <p:pRg st="8" end="8"/>
                                            </p:txEl>
                                          </p:spTgt>
                                        </p:tgtEl>
                                      </p:cBhvr>
                                    </p:animEffect>
                                  </p:childTnLst>
                                </p:cTn>
                              </p:par>
                              <p:par>
                                <p:cTn id="75" presetID="21" presetClass="entr" presetSubtype="1" fill="hold" grpId="1" nodeType="withEffect">
                                  <p:stCondLst>
                                    <p:cond delay="0"/>
                                  </p:stCondLst>
                                  <p:childTnLst>
                                    <p:set>
                                      <p:cBhvr>
                                        <p:cTn id="76" dur="1" fill="hold">
                                          <p:stCondLst>
                                            <p:cond delay="0"/>
                                          </p:stCondLst>
                                        </p:cTn>
                                        <p:tgtEl>
                                          <p:spTgt spid="73731">
                                            <p:txEl>
                                              <p:pRg st="9" end="9"/>
                                            </p:txEl>
                                          </p:spTgt>
                                        </p:tgtEl>
                                        <p:attrNameLst>
                                          <p:attrName>style.visibility</p:attrName>
                                        </p:attrNameLst>
                                      </p:cBhvr>
                                      <p:to>
                                        <p:strVal val="visible"/>
                                      </p:to>
                                    </p:set>
                                    <p:animEffect transition="in" filter="wheel(1)">
                                      <p:cBhvr>
                                        <p:cTn id="77" dur="2000"/>
                                        <p:tgtEl>
                                          <p:spTgt spid="73731">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3730" grpId="0"/>
      <p:bldP spid="73731" grpId="0" build="p"/>
      <p:bldP spid="73731" grpId="1" build="p"/>
    </p:bldLst>
  </p:timing>
</p:sld>
</file>

<file path=ppt/slides/slide18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Footer Placeholder 5"/>
          <p:cNvSpPr>
            <a:spLocks noGrp="1"/>
          </p:cNvSpPr>
          <p:nvPr>
            <p:ph type="ftr" sz="quarter" idx="11"/>
          </p:nvPr>
        </p:nvSpPr>
        <p:spPr/>
        <p:txBody>
          <a:bodyPr/>
          <a:lstStyle/>
          <a:p>
            <a:r>
              <a:rPr lang="en-GB"/>
              <a:t>CH2022</a:t>
            </a:r>
          </a:p>
        </p:txBody>
      </p:sp>
      <p:sp>
        <p:nvSpPr>
          <p:cNvPr id="6" name="Slide Number Placeholder 6"/>
          <p:cNvSpPr>
            <a:spLocks noGrp="1"/>
          </p:cNvSpPr>
          <p:nvPr>
            <p:ph type="sldNum" sz="quarter" idx="12"/>
          </p:nvPr>
        </p:nvSpPr>
        <p:spPr/>
        <p:txBody>
          <a:bodyPr/>
          <a:lstStyle/>
          <a:p>
            <a:fld id="{D7E88492-228A-4F05-BB4E-4FA0019ACCE9}" type="slidenum">
              <a:rPr lang="en-GB"/>
              <a:pPr/>
              <a:t>182</a:t>
            </a:fld>
            <a:endParaRPr lang="en-GB"/>
          </a:p>
        </p:txBody>
      </p:sp>
      <p:sp>
        <p:nvSpPr>
          <p:cNvPr id="74754" name="Rectangle 2"/>
          <p:cNvSpPr>
            <a:spLocks noGrp="1" noChangeArrowheads="1"/>
          </p:cNvSpPr>
          <p:nvPr>
            <p:ph type="title"/>
          </p:nvPr>
        </p:nvSpPr>
        <p:spPr>
          <a:noFill/>
          <a:ln/>
        </p:spPr>
        <p:txBody>
          <a:bodyPr lIns="90488" tIns="44450" rIns="90488" bIns="44450" anchor="ctr"/>
          <a:lstStyle/>
          <a:p>
            <a:r>
              <a:rPr lang="en-GB" sz="2800" b="1"/>
              <a:t>The Introduction</a:t>
            </a:r>
          </a:p>
        </p:txBody>
      </p:sp>
      <p:sp>
        <p:nvSpPr>
          <p:cNvPr id="74755" name="Rectangle 3"/>
          <p:cNvSpPr>
            <a:spLocks noGrp="1" noChangeArrowheads="1"/>
          </p:cNvSpPr>
          <p:nvPr>
            <p:ph type="body" sz="half" idx="1"/>
          </p:nvPr>
        </p:nvSpPr>
        <p:spPr>
          <a:xfrm>
            <a:off x="4644008" y="2060848"/>
            <a:ext cx="4159250" cy="4114800"/>
          </a:xfrm>
          <a:noFill/>
          <a:ln/>
        </p:spPr>
        <p:txBody>
          <a:bodyPr lIns="90488" tIns="44450" rIns="90488" bIns="44450"/>
          <a:lstStyle/>
          <a:p>
            <a:r>
              <a:rPr lang="en-GB" sz="2500" dirty="0"/>
              <a:t>Why this topic</a:t>
            </a:r>
          </a:p>
          <a:p>
            <a:r>
              <a:rPr lang="en-GB" sz="2500" dirty="0"/>
              <a:t>Your research approach</a:t>
            </a:r>
          </a:p>
          <a:p>
            <a:r>
              <a:rPr lang="en-GB" sz="2500" dirty="0"/>
              <a:t>Aims and objectives / hypotheses</a:t>
            </a:r>
          </a:p>
          <a:p>
            <a:r>
              <a:rPr lang="en-GB" sz="2500" dirty="0"/>
              <a:t>Link into the next chapter (All chapters should link conclusion of previous with intro. of next)</a:t>
            </a:r>
          </a:p>
        </p:txBody>
      </p:sp>
      <p:pic>
        <p:nvPicPr>
          <p:cNvPr id="74758" name="Picture 6" descr="http://www.cartoonstock.com/newscartoons/cartoonists/rbo/lowres/rbon74l.jpg"/>
          <p:cNvPicPr>
            <a:picLocks noChangeAspect="1" noChangeArrowheads="1"/>
          </p:cNvPicPr>
          <p:nvPr/>
        </p:nvPicPr>
        <p:blipFill>
          <a:blip r:embed="rId3" cstate="print"/>
          <a:srcRect/>
          <a:stretch>
            <a:fillRect/>
          </a:stretch>
        </p:blipFill>
        <p:spPr bwMode="auto">
          <a:xfrm>
            <a:off x="0" y="1772816"/>
            <a:ext cx="4572000" cy="4392488"/>
          </a:xfrm>
          <a:prstGeom prst="rect">
            <a:avLst/>
          </a:prstGeom>
          <a:noFill/>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4754"/>
                                        </p:tgtEl>
                                        <p:attrNameLst>
                                          <p:attrName>style.visibility</p:attrName>
                                        </p:attrNameLst>
                                      </p:cBhvr>
                                      <p:to>
                                        <p:strVal val="visible"/>
                                      </p:to>
                                    </p:set>
                                    <p:animEffect transition="in" filter="fade">
                                      <p:cBhvr>
                                        <p:cTn id="7" dur="2000"/>
                                        <p:tgtEl>
                                          <p:spTgt spid="7475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4755">
                                            <p:txEl>
                                              <p:pRg st="0" end="0"/>
                                            </p:txEl>
                                          </p:spTgt>
                                        </p:tgtEl>
                                        <p:attrNameLst>
                                          <p:attrName>style.visibility</p:attrName>
                                        </p:attrNameLst>
                                      </p:cBhvr>
                                      <p:to>
                                        <p:strVal val="visible"/>
                                      </p:to>
                                    </p:set>
                                    <p:animEffect transition="in" filter="fade">
                                      <p:cBhvr>
                                        <p:cTn id="10" dur="2000"/>
                                        <p:tgtEl>
                                          <p:spTgt spid="74755">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74755">
                                            <p:txEl>
                                              <p:pRg st="1" end="1"/>
                                            </p:txEl>
                                          </p:spTgt>
                                        </p:tgtEl>
                                        <p:attrNameLst>
                                          <p:attrName>style.visibility</p:attrName>
                                        </p:attrNameLst>
                                      </p:cBhvr>
                                      <p:to>
                                        <p:strVal val="visible"/>
                                      </p:to>
                                    </p:set>
                                    <p:animEffect transition="in" filter="fade">
                                      <p:cBhvr>
                                        <p:cTn id="15" dur="2000"/>
                                        <p:tgtEl>
                                          <p:spTgt spid="74755">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74755">
                                            <p:txEl>
                                              <p:pRg st="2" end="2"/>
                                            </p:txEl>
                                          </p:spTgt>
                                        </p:tgtEl>
                                        <p:attrNameLst>
                                          <p:attrName>style.visibility</p:attrName>
                                        </p:attrNameLst>
                                      </p:cBhvr>
                                      <p:to>
                                        <p:strVal val="visible"/>
                                      </p:to>
                                    </p:set>
                                    <p:animEffect transition="in" filter="fade">
                                      <p:cBhvr>
                                        <p:cTn id="20" dur="2000"/>
                                        <p:tgtEl>
                                          <p:spTgt spid="74755">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74755">
                                            <p:txEl>
                                              <p:pRg st="3" end="3"/>
                                            </p:txEl>
                                          </p:spTgt>
                                        </p:tgtEl>
                                        <p:attrNameLst>
                                          <p:attrName>style.visibility</p:attrName>
                                        </p:attrNameLst>
                                      </p:cBhvr>
                                      <p:to>
                                        <p:strVal val="visible"/>
                                      </p:to>
                                    </p:set>
                                    <p:animEffect transition="in" filter="fade">
                                      <p:cBhvr>
                                        <p:cTn id="25" dur="2000"/>
                                        <p:tgtEl>
                                          <p:spTgt spid="74755">
                                            <p:txEl>
                                              <p:pRg st="3" end="3"/>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6" presetClass="entr" presetSubtype="16" fill="hold" grpId="1" nodeType="clickEffect">
                                  <p:stCondLst>
                                    <p:cond delay="0"/>
                                  </p:stCondLst>
                                  <p:childTnLst>
                                    <p:set>
                                      <p:cBhvr>
                                        <p:cTn id="29" dur="1" fill="hold">
                                          <p:stCondLst>
                                            <p:cond delay="0"/>
                                          </p:stCondLst>
                                        </p:cTn>
                                        <p:tgtEl>
                                          <p:spTgt spid="74755">
                                            <p:txEl>
                                              <p:pRg st="0" end="0"/>
                                            </p:txEl>
                                          </p:spTgt>
                                        </p:tgtEl>
                                        <p:attrNameLst>
                                          <p:attrName>style.visibility</p:attrName>
                                        </p:attrNameLst>
                                      </p:cBhvr>
                                      <p:to>
                                        <p:strVal val="visible"/>
                                      </p:to>
                                    </p:set>
                                    <p:animEffect transition="in" filter="circle(in)">
                                      <p:cBhvr>
                                        <p:cTn id="30" dur="2000"/>
                                        <p:tgtEl>
                                          <p:spTgt spid="74755">
                                            <p:txEl>
                                              <p:pRg st="0" end="0"/>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6" presetClass="entr" presetSubtype="16" fill="hold" grpId="1" nodeType="clickEffect">
                                  <p:stCondLst>
                                    <p:cond delay="0"/>
                                  </p:stCondLst>
                                  <p:childTnLst>
                                    <p:set>
                                      <p:cBhvr>
                                        <p:cTn id="34" dur="1" fill="hold">
                                          <p:stCondLst>
                                            <p:cond delay="0"/>
                                          </p:stCondLst>
                                        </p:cTn>
                                        <p:tgtEl>
                                          <p:spTgt spid="74755">
                                            <p:txEl>
                                              <p:pRg st="1" end="1"/>
                                            </p:txEl>
                                          </p:spTgt>
                                        </p:tgtEl>
                                        <p:attrNameLst>
                                          <p:attrName>style.visibility</p:attrName>
                                        </p:attrNameLst>
                                      </p:cBhvr>
                                      <p:to>
                                        <p:strVal val="visible"/>
                                      </p:to>
                                    </p:set>
                                    <p:animEffect transition="in" filter="circle(in)">
                                      <p:cBhvr>
                                        <p:cTn id="35" dur="2000"/>
                                        <p:tgtEl>
                                          <p:spTgt spid="74755">
                                            <p:txEl>
                                              <p:pRg st="1" end="1"/>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6" presetClass="entr" presetSubtype="16" fill="hold" grpId="1" nodeType="clickEffect">
                                  <p:stCondLst>
                                    <p:cond delay="0"/>
                                  </p:stCondLst>
                                  <p:childTnLst>
                                    <p:set>
                                      <p:cBhvr>
                                        <p:cTn id="39" dur="1" fill="hold">
                                          <p:stCondLst>
                                            <p:cond delay="0"/>
                                          </p:stCondLst>
                                        </p:cTn>
                                        <p:tgtEl>
                                          <p:spTgt spid="74755">
                                            <p:txEl>
                                              <p:pRg st="2" end="2"/>
                                            </p:txEl>
                                          </p:spTgt>
                                        </p:tgtEl>
                                        <p:attrNameLst>
                                          <p:attrName>style.visibility</p:attrName>
                                        </p:attrNameLst>
                                      </p:cBhvr>
                                      <p:to>
                                        <p:strVal val="visible"/>
                                      </p:to>
                                    </p:set>
                                    <p:animEffect transition="in" filter="circle(in)">
                                      <p:cBhvr>
                                        <p:cTn id="40" dur="2000"/>
                                        <p:tgtEl>
                                          <p:spTgt spid="74755">
                                            <p:txEl>
                                              <p:pRg st="2" end="2"/>
                                            </p:txEl>
                                          </p:spTgt>
                                        </p:tgtEl>
                                      </p:cBhvr>
                                    </p:animEffect>
                                  </p:childTnLst>
                                </p:cTn>
                              </p:par>
                            </p:childTnLst>
                          </p:cTn>
                        </p:par>
                      </p:childTnLst>
                    </p:cTn>
                  </p:par>
                  <p:par>
                    <p:cTn id="41" fill="hold">
                      <p:stCondLst>
                        <p:cond delay="indefinite"/>
                      </p:stCondLst>
                      <p:childTnLst>
                        <p:par>
                          <p:cTn id="42" fill="hold">
                            <p:stCondLst>
                              <p:cond delay="0"/>
                            </p:stCondLst>
                            <p:childTnLst>
                              <p:par>
                                <p:cTn id="43" presetID="6" presetClass="entr" presetSubtype="16" fill="hold" grpId="1" nodeType="clickEffect">
                                  <p:stCondLst>
                                    <p:cond delay="0"/>
                                  </p:stCondLst>
                                  <p:childTnLst>
                                    <p:set>
                                      <p:cBhvr>
                                        <p:cTn id="44" dur="1" fill="hold">
                                          <p:stCondLst>
                                            <p:cond delay="0"/>
                                          </p:stCondLst>
                                        </p:cTn>
                                        <p:tgtEl>
                                          <p:spTgt spid="74755">
                                            <p:txEl>
                                              <p:pRg st="3" end="3"/>
                                            </p:txEl>
                                          </p:spTgt>
                                        </p:tgtEl>
                                        <p:attrNameLst>
                                          <p:attrName>style.visibility</p:attrName>
                                        </p:attrNameLst>
                                      </p:cBhvr>
                                      <p:to>
                                        <p:strVal val="visible"/>
                                      </p:to>
                                    </p:set>
                                    <p:animEffect transition="in" filter="circle(in)">
                                      <p:cBhvr>
                                        <p:cTn id="45" dur="2000"/>
                                        <p:tgtEl>
                                          <p:spTgt spid="7475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4754" grpId="0"/>
      <p:bldP spid="74755" grpId="0" build="p"/>
      <p:bldP spid="74755" grpId="1" build="p"/>
    </p:bldLst>
  </p:timing>
</p:sld>
</file>

<file path=ppt/slides/slide18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Footer Placeholder 5"/>
          <p:cNvSpPr>
            <a:spLocks noGrp="1"/>
          </p:cNvSpPr>
          <p:nvPr>
            <p:ph type="ftr" sz="quarter" idx="11"/>
          </p:nvPr>
        </p:nvSpPr>
        <p:spPr/>
        <p:txBody>
          <a:bodyPr/>
          <a:lstStyle/>
          <a:p>
            <a:r>
              <a:rPr lang="en-GB"/>
              <a:t>CH2022</a:t>
            </a:r>
          </a:p>
        </p:txBody>
      </p:sp>
      <p:sp>
        <p:nvSpPr>
          <p:cNvPr id="5" name="Slide Number Placeholder 6"/>
          <p:cNvSpPr>
            <a:spLocks noGrp="1"/>
          </p:cNvSpPr>
          <p:nvPr>
            <p:ph type="sldNum" sz="quarter" idx="12"/>
          </p:nvPr>
        </p:nvSpPr>
        <p:spPr/>
        <p:txBody>
          <a:bodyPr/>
          <a:lstStyle/>
          <a:p>
            <a:fld id="{28F6DCAF-7360-4616-81E7-2AE885D2FF0B}" type="slidenum">
              <a:rPr lang="en-GB"/>
              <a:pPr/>
              <a:t>183</a:t>
            </a:fld>
            <a:endParaRPr lang="en-GB"/>
          </a:p>
        </p:txBody>
      </p:sp>
      <p:sp>
        <p:nvSpPr>
          <p:cNvPr id="75778" name="Rectangle 2"/>
          <p:cNvSpPr>
            <a:spLocks noGrp="1" noChangeArrowheads="1"/>
          </p:cNvSpPr>
          <p:nvPr>
            <p:ph type="title"/>
          </p:nvPr>
        </p:nvSpPr>
        <p:spPr>
          <a:noFill/>
          <a:ln/>
        </p:spPr>
        <p:txBody>
          <a:bodyPr lIns="90488" tIns="44450" rIns="90488" bIns="44450" anchor="ctr"/>
          <a:lstStyle/>
          <a:p>
            <a:r>
              <a:rPr lang="en-GB" sz="2800" b="1"/>
              <a:t>The Literature Review</a:t>
            </a:r>
          </a:p>
        </p:txBody>
      </p:sp>
      <p:sp>
        <p:nvSpPr>
          <p:cNvPr id="75779" name="Rectangle 3"/>
          <p:cNvSpPr>
            <a:spLocks noGrp="1" noChangeArrowheads="1"/>
          </p:cNvSpPr>
          <p:nvPr>
            <p:ph type="body" sz="half" idx="1"/>
          </p:nvPr>
        </p:nvSpPr>
        <p:spPr>
          <a:xfrm>
            <a:off x="609600" y="1676400"/>
            <a:ext cx="8305800" cy="4114800"/>
          </a:xfrm>
          <a:noFill/>
          <a:ln/>
        </p:spPr>
        <p:txBody>
          <a:bodyPr lIns="90488" tIns="44450" rIns="90488" bIns="44450"/>
          <a:lstStyle/>
          <a:p>
            <a:pPr>
              <a:lnSpc>
                <a:spcPct val="90000"/>
              </a:lnSpc>
            </a:pPr>
            <a:r>
              <a:rPr lang="en-GB" sz="2500" dirty="0"/>
              <a:t>What do we already know about the topic?</a:t>
            </a:r>
          </a:p>
          <a:p>
            <a:pPr>
              <a:lnSpc>
                <a:spcPct val="90000"/>
              </a:lnSpc>
            </a:pPr>
            <a:r>
              <a:rPr lang="en-GB" sz="2500" dirty="0"/>
              <a:t>What do you have to say critically about what is already known?</a:t>
            </a:r>
          </a:p>
          <a:p>
            <a:pPr>
              <a:lnSpc>
                <a:spcPct val="90000"/>
              </a:lnSpc>
            </a:pPr>
            <a:r>
              <a:rPr lang="en-GB" sz="2500" dirty="0"/>
              <a:t>Similar studies</a:t>
            </a:r>
          </a:p>
          <a:p>
            <a:pPr>
              <a:lnSpc>
                <a:spcPct val="90000"/>
              </a:lnSpc>
            </a:pPr>
            <a:r>
              <a:rPr lang="en-GB" sz="2500" dirty="0"/>
              <a:t>How does your work fit into previous research?</a:t>
            </a:r>
          </a:p>
          <a:p>
            <a:pPr>
              <a:lnSpc>
                <a:spcPct val="90000"/>
              </a:lnSpc>
            </a:pPr>
            <a:r>
              <a:rPr lang="en-GB" sz="2500" dirty="0"/>
              <a:t>Why is your research relevant and worthwhile? (Silverman, 2000, p. 227)</a:t>
            </a:r>
          </a:p>
          <a:p>
            <a:pPr>
              <a:lnSpc>
                <a:spcPct val="90000"/>
              </a:lnSpc>
            </a:pPr>
            <a:r>
              <a:rPr lang="en-GB" sz="2500" dirty="0"/>
              <a:t>Be focused and critical (Do not only describe)</a:t>
            </a:r>
          </a:p>
          <a:p>
            <a:pPr>
              <a:lnSpc>
                <a:spcPct val="90000"/>
              </a:lnSpc>
            </a:pPr>
            <a:r>
              <a:rPr lang="en-GB" sz="2500" dirty="0"/>
              <a:t>Redraft after you have completed the other chapters</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5778"/>
                                        </p:tgtEl>
                                        <p:attrNameLst>
                                          <p:attrName>style.visibility</p:attrName>
                                        </p:attrNameLst>
                                      </p:cBhvr>
                                      <p:to>
                                        <p:strVal val="visible"/>
                                      </p:to>
                                    </p:set>
                                    <p:animEffect transition="in" filter="fade">
                                      <p:cBhvr>
                                        <p:cTn id="7" dur="2000"/>
                                        <p:tgtEl>
                                          <p:spTgt spid="7577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5779">
                                            <p:txEl>
                                              <p:pRg st="0" end="0"/>
                                            </p:txEl>
                                          </p:spTgt>
                                        </p:tgtEl>
                                        <p:attrNameLst>
                                          <p:attrName>style.visibility</p:attrName>
                                        </p:attrNameLst>
                                      </p:cBhvr>
                                      <p:to>
                                        <p:strVal val="visible"/>
                                      </p:to>
                                    </p:set>
                                    <p:animEffect transition="in" filter="fade">
                                      <p:cBhvr>
                                        <p:cTn id="10" dur="2000"/>
                                        <p:tgtEl>
                                          <p:spTgt spid="75779">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75779">
                                            <p:txEl>
                                              <p:pRg st="1" end="1"/>
                                            </p:txEl>
                                          </p:spTgt>
                                        </p:tgtEl>
                                        <p:attrNameLst>
                                          <p:attrName>style.visibility</p:attrName>
                                        </p:attrNameLst>
                                      </p:cBhvr>
                                      <p:to>
                                        <p:strVal val="visible"/>
                                      </p:to>
                                    </p:set>
                                    <p:animEffect transition="in" filter="fade">
                                      <p:cBhvr>
                                        <p:cTn id="15" dur="2000"/>
                                        <p:tgtEl>
                                          <p:spTgt spid="75779">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75779">
                                            <p:txEl>
                                              <p:pRg st="2" end="2"/>
                                            </p:txEl>
                                          </p:spTgt>
                                        </p:tgtEl>
                                        <p:attrNameLst>
                                          <p:attrName>style.visibility</p:attrName>
                                        </p:attrNameLst>
                                      </p:cBhvr>
                                      <p:to>
                                        <p:strVal val="visible"/>
                                      </p:to>
                                    </p:set>
                                    <p:animEffect transition="in" filter="fade">
                                      <p:cBhvr>
                                        <p:cTn id="20" dur="2000"/>
                                        <p:tgtEl>
                                          <p:spTgt spid="75779">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75779">
                                            <p:txEl>
                                              <p:pRg st="3" end="3"/>
                                            </p:txEl>
                                          </p:spTgt>
                                        </p:tgtEl>
                                        <p:attrNameLst>
                                          <p:attrName>style.visibility</p:attrName>
                                        </p:attrNameLst>
                                      </p:cBhvr>
                                      <p:to>
                                        <p:strVal val="visible"/>
                                      </p:to>
                                    </p:set>
                                    <p:animEffect transition="in" filter="fade">
                                      <p:cBhvr>
                                        <p:cTn id="25" dur="2000"/>
                                        <p:tgtEl>
                                          <p:spTgt spid="75779">
                                            <p:txEl>
                                              <p:pRg st="3" end="3"/>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75779">
                                            <p:txEl>
                                              <p:pRg st="4" end="4"/>
                                            </p:txEl>
                                          </p:spTgt>
                                        </p:tgtEl>
                                        <p:attrNameLst>
                                          <p:attrName>style.visibility</p:attrName>
                                        </p:attrNameLst>
                                      </p:cBhvr>
                                      <p:to>
                                        <p:strVal val="visible"/>
                                      </p:to>
                                    </p:set>
                                    <p:animEffect transition="in" filter="fade">
                                      <p:cBhvr>
                                        <p:cTn id="30" dur="2000"/>
                                        <p:tgtEl>
                                          <p:spTgt spid="75779">
                                            <p:txEl>
                                              <p:pRg st="4" end="4"/>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75779">
                                            <p:txEl>
                                              <p:pRg st="5" end="5"/>
                                            </p:txEl>
                                          </p:spTgt>
                                        </p:tgtEl>
                                        <p:attrNameLst>
                                          <p:attrName>style.visibility</p:attrName>
                                        </p:attrNameLst>
                                      </p:cBhvr>
                                      <p:to>
                                        <p:strVal val="visible"/>
                                      </p:to>
                                    </p:set>
                                    <p:animEffect transition="in" filter="fade">
                                      <p:cBhvr>
                                        <p:cTn id="35" dur="2000"/>
                                        <p:tgtEl>
                                          <p:spTgt spid="75779">
                                            <p:txEl>
                                              <p:pRg st="5" end="5"/>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grpId="0" nodeType="clickEffect">
                                  <p:stCondLst>
                                    <p:cond delay="0"/>
                                  </p:stCondLst>
                                  <p:childTnLst>
                                    <p:set>
                                      <p:cBhvr>
                                        <p:cTn id="39" dur="1" fill="hold">
                                          <p:stCondLst>
                                            <p:cond delay="0"/>
                                          </p:stCondLst>
                                        </p:cTn>
                                        <p:tgtEl>
                                          <p:spTgt spid="75779">
                                            <p:txEl>
                                              <p:pRg st="6" end="6"/>
                                            </p:txEl>
                                          </p:spTgt>
                                        </p:tgtEl>
                                        <p:attrNameLst>
                                          <p:attrName>style.visibility</p:attrName>
                                        </p:attrNameLst>
                                      </p:cBhvr>
                                      <p:to>
                                        <p:strVal val="visible"/>
                                      </p:to>
                                    </p:set>
                                    <p:animEffect transition="in" filter="fade">
                                      <p:cBhvr>
                                        <p:cTn id="40" dur="2000"/>
                                        <p:tgtEl>
                                          <p:spTgt spid="75779">
                                            <p:txEl>
                                              <p:pRg st="6" end="6"/>
                                            </p:txEl>
                                          </p:spTgt>
                                        </p:tgtEl>
                                      </p:cBhvr>
                                    </p:animEffect>
                                  </p:childTnLst>
                                </p:cTn>
                              </p:par>
                            </p:childTnLst>
                          </p:cTn>
                        </p:par>
                      </p:childTnLst>
                    </p:cTn>
                  </p:par>
                  <p:par>
                    <p:cTn id="41" fill="hold">
                      <p:stCondLst>
                        <p:cond delay="indefinite"/>
                      </p:stCondLst>
                      <p:childTnLst>
                        <p:par>
                          <p:cTn id="42" fill="hold">
                            <p:stCondLst>
                              <p:cond delay="0"/>
                            </p:stCondLst>
                            <p:childTnLst>
                              <p:par>
                                <p:cTn id="43" presetID="6" presetClass="entr" presetSubtype="16" fill="hold" grpId="1" nodeType="clickEffect">
                                  <p:stCondLst>
                                    <p:cond delay="0"/>
                                  </p:stCondLst>
                                  <p:childTnLst>
                                    <p:set>
                                      <p:cBhvr>
                                        <p:cTn id="44" dur="1" fill="hold">
                                          <p:stCondLst>
                                            <p:cond delay="0"/>
                                          </p:stCondLst>
                                        </p:cTn>
                                        <p:tgtEl>
                                          <p:spTgt spid="75779">
                                            <p:txEl>
                                              <p:pRg st="0" end="0"/>
                                            </p:txEl>
                                          </p:spTgt>
                                        </p:tgtEl>
                                        <p:attrNameLst>
                                          <p:attrName>style.visibility</p:attrName>
                                        </p:attrNameLst>
                                      </p:cBhvr>
                                      <p:to>
                                        <p:strVal val="visible"/>
                                      </p:to>
                                    </p:set>
                                    <p:animEffect transition="in" filter="circle(in)">
                                      <p:cBhvr>
                                        <p:cTn id="45" dur="2000"/>
                                        <p:tgtEl>
                                          <p:spTgt spid="75779">
                                            <p:txEl>
                                              <p:pRg st="0" end="0"/>
                                            </p:txEl>
                                          </p:spTgt>
                                        </p:tgtEl>
                                      </p:cBhvr>
                                    </p:animEffect>
                                  </p:childTnLst>
                                </p:cTn>
                              </p:par>
                            </p:childTnLst>
                          </p:cTn>
                        </p:par>
                      </p:childTnLst>
                    </p:cTn>
                  </p:par>
                  <p:par>
                    <p:cTn id="46" fill="hold">
                      <p:stCondLst>
                        <p:cond delay="indefinite"/>
                      </p:stCondLst>
                      <p:childTnLst>
                        <p:par>
                          <p:cTn id="47" fill="hold">
                            <p:stCondLst>
                              <p:cond delay="0"/>
                            </p:stCondLst>
                            <p:childTnLst>
                              <p:par>
                                <p:cTn id="48" presetID="6" presetClass="entr" presetSubtype="16" fill="hold" grpId="1" nodeType="clickEffect">
                                  <p:stCondLst>
                                    <p:cond delay="0"/>
                                  </p:stCondLst>
                                  <p:childTnLst>
                                    <p:set>
                                      <p:cBhvr>
                                        <p:cTn id="49" dur="1" fill="hold">
                                          <p:stCondLst>
                                            <p:cond delay="0"/>
                                          </p:stCondLst>
                                        </p:cTn>
                                        <p:tgtEl>
                                          <p:spTgt spid="75779">
                                            <p:txEl>
                                              <p:pRg st="1" end="1"/>
                                            </p:txEl>
                                          </p:spTgt>
                                        </p:tgtEl>
                                        <p:attrNameLst>
                                          <p:attrName>style.visibility</p:attrName>
                                        </p:attrNameLst>
                                      </p:cBhvr>
                                      <p:to>
                                        <p:strVal val="visible"/>
                                      </p:to>
                                    </p:set>
                                    <p:animEffect transition="in" filter="circle(in)">
                                      <p:cBhvr>
                                        <p:cTn id="50" dur="2000"/>
                                        <p:tgtEl>
                                          <p:spTgt spid="75779">
                                            <p:txEl>
                                              <p:pRg st="1" end="1"/>
                                            </p:txEl>
                                          </p:spTgt>
                                        </p:tgtEl>
                                      </p:cBhvr>
                                    </p:animEffect>
                                  </p:childTnLst>
                                </p:cTn>
                              </p:par>
                            </p:childTnLst>
                          </p:cTn>
                        </p:par>
                      </p:childTnLst>
                    </p:cTn>
                  </p:par>
                  <p:par>
                    <p:cTn id="51" fill="hold">
                      <p:stCondLst>
                        <p:cond delay="indefinite"/>
                      </p:stCondLst>
                      <p:childTnLst>
                        <p:par>
                          <p:cTn id="52" fill="hold">
                            <p:stCondLst>
                              <p:cond delay="0"/>
                            </p:stCondLst>
                            <p:childTnLst>
                              <p:par>
                                <p:cTn id="53" presetID="6" presetClass="entr" presetSubtype="16" fill="hold" grpId="1" nodeType="clickEffect">
                                  <p:stCondLst>
                                    <p:cond delay="0"/>
                                  </p:stCondLst>
                                  <p:childTnLst>
                                    <p:set>
                                      <p:cBhvr>
                                        <p:cTn id="54" dur="1" fill="hold">
                                          <p:stCondLst>
                                            <p:cond delay="0"/>
                                          </p:stCondLst>
                                        </p:cTn>
                                        <p:tgtEl>
                                          <p:spTgt spid="75779">
                                            <p:txEl>
                                              <p:pRg st="2" end="2"/>
                                            </p:txEl>
                                          </p:spTgt>
                                        </p:tgtEl>
                                        <p:attrNameLst>
                                          <p:attrName>style.visibility</p:attrName>
                                        </p:attrNameLst>
                                      </p:cBhvr>
                                      <p:to>
                                        <p:strVal val="visible"/>
                                      </p:to>
                                    </p:set>
                                    <p:animEffect transition="in" filter="circle(in)">
                                      <p:cBhvr>
                                        <p:cTn id="55" dur="2000"/>
                                        <p:tgtEl>
                                          <p:spTgt spid="75779">
                                            <p:txEl>
                                              <p:pRg st="2" end="2"/>
                                            </p:txEl>
                                          </p:spTgt>
                                        </p:tgtEl>
                                      </p:cBhvr>
                                    </p:animEffect>
                                  </p:childTnLst>
                                </p:cTn>
                              </p:par>
                            </p:childTnLst>
                          </p:cTn>
                        </p:par>
                      </p:childTnLst>
                    </p:cTn>
                  </p:par>
                  <p:par>
                    <p:cTn id="56" fill="hold">
                      <p:stCondLst>
                        <p:cond delay="indefinite"/>
                      </p:stCondLst>
                      <p:childTnLst>
                        <p:par>
                          <p:cTn id="57" fill="hold">
                            <p:stCondLst>
                              <p:cond delay="0"/>
                            </p:stCondLst>
                            <p:childTnLst>
                              <p:par>
                                <p:cTn id="58" presetID="6" presetClass="entr" presetSubtype="16" fill="hold" grpId="1" nodeType="clickEffect">
                                  <p:stCondLst>
                                    <p:cond delay="0"/>
                                  </p:stCondLst>
                                  <p:childTnLst>
                                    <p:set>
                                      <p:cBhvr>
                                        <p:cTn id="59" dur="1" fill="hold">
                                          <p:stCondLst>
                                            <p:cond delay="0"/>
                                          </p:stCondLst>
                                        </p:cTn>
                                        <p:tgtEl>
                                          <p:spTgt spid="75779">
                                            <p:txEl>
                                              <p:pRg st="3" end="3"/>
                                            </p:txEl>
                                          </p:spTgt>
                                        </p:tgtEl>
                                        <p:attrNameLst>
                                          <p:attrName>style.visibility</p:attrName>
                                        </p:attrNameLst>
                                      </p:cBhvr>
                                      <p:to>
                                        <p:strVal val="visible"/>
                                      </p:to>
                                    </p:set>
                                    <p:animEffect transition="in" filter="circle(in)">
                                      <p:cBhvr>
                                        <p:cTn id="60" dur="2000"/>
                                        <p:tgtEl>
                                          <p:spTgt spid="75779">
                                            <p:txEl>
                                              <p:pRg st="3" end="3"/>
                                            </p:txEl>
                                          </p:spTgt>
                                        </p:tgtEl>
                                      </p:cBhvr>
                                    </p:animEffect>
                                  </p:childTnLst>
                                </p:cTn>
                              </p:par>
                            </p:childTnLst>
                          </p:cTn>
                        </p:par>
                      </p:childTnLst>
                    </p:cTn>
                  </p:par>
                  <p:par>
                    <p:cTn id="61" fill="hold">
                      <p:stCondLst>
                        <p:cond delay="indefinite"/>
                      </p:stCondLst>
                      <p:childTnLst>
                        <p:par>
                          <p:cTn id="62" fill="hold">
                            <p:stCondLst>
                              <p:cond delay="0"/>
                            </p:stCondLst>
                            <p:childTnLst>
                              <p:par>
                                <p:cTn id="63" presetID="6" presetClass="entr" presetSubtype="16" fill="hold" grpId="1" nodeType="clickEffect">
                                  <p:stCondLst>
                                    <p:cond delay="0"/>
                                  </p:stCondLst>
                                  <p:childTnLst>
                                    <p:set>
                                      <p:cBhvr>
                                        <p:cTn id="64" dur="1" fill="hold">
                                          <p:stCondLst>
                                            <p:cond delay="0"/>
                                          </p:stCondLst>
                                        </p:cTn>
                                        <p:tgtEl>
                                          <p:spTgt spid="75779">
                                            <p:txEl>
                                              <p:pRg st="4" end="4"/>
                                            </p:txEl>
                                          </p:spTgt>
                                        </p:tgtEl>
                                        <p:attrNameLst>
                                          <p:attrName>style.visibility</p:attrName>
                                        </p:attrNameLst>
                                      </p:cBhvr>
                                      <p:to>
                                        <p:strVal val="visible"/>
                                      </p:to>
                                    </p:set>
                                    <p:animEffect transition="in" filter="circle(in)">
                                      <p:cBhvr>
                                        <p:cTn id="65" dur="2000"/>
                                        <p:tgtEl>
                                          <p:spTgt spid="75779">
                                            <p:txEl>
                                              <p:pRg st="4" end="4"/>
                                            </p:txEl>
                                          </p:spTgt>
                                        </p:tgtEl>
                                      </p:cBhvr>
                                    </p:animEffect>
                                  </p:childTnLst>
                                </p:cTn>
                              </p:par>
                            </p:childTnLst>
                          </p:cTn>
                        </p:par>
                      </p:childTnLst>
                    </p:cTn>
                  </p:par>
                  <p:par>
                    <p:cTn id="66" fill="hold">
                      <p:stCondLst>
                        <p:cond delay="indefinite"/>
                      </p:stCondLst>
                      <p:childTnLst>
                        <p:par>
                          <p:cTn id="67" fill="hold">
                            <p:stCondLst>
                              <p:cond delay="0"/>
                            </p:stCondLst>
                            <p:childTnLst>
                              <p:par>
                                <p:cTn id="68" presetID="6" presetClass="entr" presetSubtype="16" fill="hold" grpId="1" nodeType="clickEffect">
                                  <p:stCondLst>
                                    <p:cond delay="0"/>
                                  </p:stCondLst>
                                  <p:childTnLst>
                                    <p:set>
                                      <p:cBhvr>
                                        <p:cTn id="69" dur="1" fill="hold">
                                          <p:stCondLst>
                                            <p:cond delay="0"/>
                                          </p:stCondLst>
                                        </p:cTn>
                                        <p:tgtEl>
                                          <p:spTgt spid="75779">
                                            <p:txEl>
                                              <p:pRg st="5" end="5"/>
                                            </p:txEl>
                                          </p:spTgt>
                                        </p:tgtEl>
                                        <p:attrNameLst>
                                          <p:attrName>style.visibility</p:attrName>
                                        </p:attrNameLst>
                                      </p:cBhvr>
                                      <p:to>
                                        <p:strVal val="visible"/>
                                      </p:to>
                                    </p:set>
                                    <p:animEffect transition="in" filter="circle(in)">
                                      <p:cBhvr>
                                        <p:cTn id="70" dur="2000"/>
                                        <p:tgtEl>
                                          <p:spTgt spid="75779">
                                            <p:txEl>
                                              <p:pRg st="5" end="5"/>
                                            </p:txEl>
                                          </p:spTgt>
                                        </p:tgtEl>
                                      </p:cBhvr>
                                    </p:animEffect>
                                  </p:childTnLst>
                                </p:cTn>
                              </p:par>
                            </p:childTnLst>
                          </p:cTn>
                        </p:par>
                      </p:childTnLst>
                    </p:cTn>
                  </p:par>
                  <p:par>
                    <p:cTn id="71" fill="hold">
                      <p:stCondLst>
                        <p:cond delay="indefinite"/>
                      </p:stCondLst>
                      <p:childTnLst>
                        <p:par>
                          <p:cTn id="72" fill="hold">
                            <p:stCondLst>
                              <p:cond delay="0"/>
                            </p:stCondLst>
                            <p:childTnLst>
                              <p:par>
                                <p:cTn id="73" presetID="6" presetClass="entr" presetSubtype="16" fill="hold" grpId="1" nodeType="clickEffect">
                                  <p:stCondLst>
                                    <p:cond delay="0"/>
                                  </p:stCondLst>
                                  <p:childTnLst>
                                    <p:set>
                                      <p:cBhvr>
                                        <p:cTn id="74" dur="1" fill="hold">
                                          <p:stCondLst>
                                            <p:cond delay="0"/>
                                          </p:stCondLst>
                                        </p:cTn>
                                        <p:tgtEl>
                                          <p:spTgt spid="75779">
                                            <p:txEl>
                                              <p:pRg st="6" end="6"/>
                                            </p:txEl>
                                          </p:spTgt>
                                        </p:tgtEl>
                                        <p:attrNameLst>
                                          <p:attrName>style.visibility</p:attrName>
                                        </p:attrNameLst>
                                      </p:cBhvr>
                                      <p:to>
                                        <p:strVal val="visible"/>
                                      </p:to>
                                    </p:set>
                                    <p:animEffect transition="in" filter="circle(in)">
                                      <p:cBhvr>
                                        <p:cTn id="75" dur="2000"/>
                                        <p:tgtEl>
                                          <p:spTgt spid="75779">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5778" grpId="0"/>
      <p:bldP spid="75779" grpId="0" build="p"/>
      <p:bldP spid="75779" grpId="1" build="p"/>
    </p:bldLst>
  </p:timing>
</p:sld>
</file>

<file path=ppt/slides/slide18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Footer Placeholder 4"/>
          <p:cNvSpPr>
            <a:spLocks noGrp="1"/>
          </p:cNvSpPr>
          <p:nvPr>
            <p:ph type="ftr" sz="quarter" idx="11"/>
          </p:nvPr>
        </p:nvSpPr>
        <p:spPr/>
        <p:txBody>
          <a:bodyPr/>
          <a:lstStyle/>
          <a:p>
            <a:r>
              <a:rPr lang="en-GB"/>
              <a:t>CH2022</a:t>
            </a:r>
          </a:p>
        </p:txBody>
      </p:sp>
      <p:sp>
        <p:nvSpPr>
          <p:cNvPr id="5" name="Slide Number Placeholder 5"/>
          <p:cNvSpPr>
            <a:spLocks noGrp="1"/>
          </p:cNvSpPr>
          <p:nvPr>
            <p:ph type="sldNum" sz="quarter" idx="12"/>
          </p:nvPr>
        </p:nvSpPr>
        <p:spPr/>
        <p:txBody>
          <a:bodyPr/>
          <a:lstStyle/>
          <a:p>
            <a:fld id="{AA517599-D5E4-4B0D-8B4A-1A5EA51E20A5}" type="slidenum">
              <a:rPr lang="en-GB"/>
              <a:pPr/>
              <a:t>184</a:t>
            </a:fld>
            <a:endParaRPr lang="en-GB"/>
          </a:p>
        </p:txBody>
      </p:sp>
      <p:sp>
        <p:nvSpPr>
          <p:cNvPr id="76802" name="Rectangle 2"/>
          <p:cNvSpPr>
            <a:spLocks noGrp="1" noChangeArrowheads="1"/>
          </p:cNvSpPr>
          <p:nvPr>
            <p:ph type="title"/>
          </p:nvPr>
        </p:nvSpPr>
        <p:spPr>
          <a:noFill/>
          <a:ln/>
        </p:spPr>
        <p:txBody>
          <a:bodyPr lIns="90488" tIns="44450" rIns="90488" bIns="44450" anchor="ctr"/>
          <a:lstStyle/>
          <a:p>
            <a:r>
              <a:rPr lang="en-GB" sz="2800" b="1"/>
              <a:t>There must be method in this madness</a:t>
            </a:r>
          </a:p>
        </p:txBody>
      </p:sp>
      <p:sp>
        <p:nvSpPr>
          <p:cNvPr id="76803" name="Rectangle 3"/>
          <p:cNvSpPr>
            <a:spLocks noGrp="1" noChangeArrowheads="1"/>
          </p:cNvSpPr>
          <p:nvPr>
            <p:ph type="body" idx="1"/>
          </p:nvPr>
        </p:nvSpPr>
        <p:spPr>
          <a:xfrm>
            <a:off x="4139951" y="1827213"/>
            <a:ext cx="4543673" cy="4114800"/>
          </a:xfrm>
          <a:noFill/>
          <a:ln/>
        </p:spPr>
        <p:txBody>
          <a:bodyPr lIns="90488" tIns="44450" rIns="90488" bIns="44450"/>
          <a:lstStyle/>
          <a:p>
            <a:r>
              <a:rPr lang="en-GB" sz="2500" dirty="0"/>
              <a:t>How you acquired the data?</a:t>
            </a:r>
          </a:p>
          <a:p>
            <a:r>
              <a:rPr lang="en-GB" sz="2500" dirty="0"/>
              <a:t>How is the data representative (sample)?</a:t>
            </a:r>
          </a:p>
          <a:p>
            <a:r>
              <a:rPr lang="en-GB" sz="2500" dirty="0"/>
              <a:t>The methods used</a:t>
            </a:r>
          </a:p>
          <a:p>
            <a:r>
              <a:rPr lang="en-GB" sz="2500" dirty="0"/>
              <a:t>Why these methods?</a:t>
            </a:r>
          </a:p>
          <a:p>
            <a:r>
              <a:rPr lang="en-GB" sz="2500" dirty="0"/>
              <a:t>Your form of analysis and why</a:t>
            </a:r>
          </a:p>
          <a:p>
            <a:r>
              <a:rPr lang="en-GB" sz="2500" dirty="0"/>
              <a:t>Why these methods and not others? Review</a:t>
            </a:r>
          </a:p>
        </p:txBody>
      </p:sp>
      <p:pic>
        <p:nvPicPr>
          <p:cNvPr id="331778" name="Picture 2" descr="http://t0.gstatic.com/images?q=tbn:ANd9GcRMq8luitKjL5NnuJG_8ZYGjf1fxjbTjhY066b4cSJB4CVfSUIarQB99jqbgA"/>
          <p:cNvPicPr>
            <a:picLocks noChangeAspect="1" noChangeArrowheads="1"/>
          </p:cNvPicPr>
          <p:nvPr/>
        </p:nvPicPr>
        <p:blipFill>
          <a:blip r:embed="rId3" cstate="print"/>
          <a:srcRect/>
          <a:stretch>
            <a:fillRect/>
          </a:stretch>
        </p:blipFill>
        <p:spPr bwMode="auto">
          <a:xfrm>
            <a:off x="251520" y="3789040"/>
            <a:ext cx="3505814" cy="2869680"/>
          </a:xfrm>
          <a:prstGeom prst="rect">
            <a:avLst/>
          </a:prstGeom>
          <a:noFill/>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6802"/>
                                        </p:tgtEl>
                                        <p:attrNameLst>
                                          <p:attrName>style.visibility</p:attrName>
                                        </p:attrNameLst>
                                      </p:cBhvr>
                                      <p:to>
                                        <p:strVal val="visible"/>
                                      </p:to>
                                    </p:set>
                                    <p:animEffect transition="in" filter="fade">
                                      <p:cBhvr>
                                        <p:cTn id="7" dur="2000"/>
                                        <p:tgtEl>
                                          <p:spTgt spid="7680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6803">
                                            <p:txEl>
                                              <p:pRg st="0" end="0"/>
                                            </p:txEl>
                                          </p:spTgt>
                                        </p:tgtEl>
                                        <p:attrNameLst>
                                          <p:attrName>style.visibility</p:attrName>
                                        </p:attrNameLst>
                                      </p:cBhvr>
                                      <p:to>
                                        <p:strVal val="visible"/>
                                      </p:to>
                                    </p:set>
                                    <p:animEffect transition="in" filter="fade">
                                      <p:cBhvr>
                                        <p:cTn id="10" dur="2000"/>
                                        <p:tgtEl>
                                          <p:spTgt spid="7680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76803">
                                            <p:txEl>
                                              <p:pRg st="1" end="1"/>
                                            </p:txEl>
                                          </p:spTgt>
                                        </p:tgtEl>
                                        <p:attrNameLst>
                                          <p:attrName>style.visibility</p:attrName>
                                        </p:attrNameLst>
                                      </p:cBhvr>
                                      <p:to>
                                        <p:strVal val="visible"/>
                                      </p:to>
                                    </p:set>
                                    <p:animEffect transition="in" filter="fade">
                                      <p:cBhvr>
                                        <p:cTn id="15" dur="2000"/>
                                        <p:tgtEl>
                                          <p:spTgt spid="7680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76803">
                                            <p:txEl>
                                              <p:pRg st="2" end="2"/>
                                            </p:txEl>
                                          </p:spTgt>
                                        </p:tgtEl>
                                        <p:attrNameLst>
                                          <p:attrName>style.visibility</p:attrName>
                                        </p:attrNameLst>
                                      </p:cBhvr>
                                      <p:to>
                                        <p:strVal val="visible"/>
                                      </p:to>
                                    </p:set>
                                    <p:animEffect transition="in" filter="fade">
                                      <p:cBhvr>
                                        <p:cTn id="20" dur="2000"/>
                                        <p:tgtEl>
                                          <p:spTgt spid="76803">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76803">
                                            <p:txEl>
                                              <p:pRg st="3" end="3"/>
                                            </p:txEl>
                                          </p:spTgt>
                                        </p:tgtEl>
                                        <p:attrNameLst>
                                          <p:attrName>style.visibility</p:attrName>
                                        </p:attrNameLst>
                                      </p:cBhvr>
                                      <p:to>
                                        <p:strVal val="visible"/>
                                      </p:to>
                                    </p:set>
                                    <p:animEffect transition="in" filter="fade">
                                      <p:cBhvr>
                                        <p:cTn id="25" dur="2000"/>
                                        <p:tgtEl>
                                          <p:spTgt spid="76803">
                                            <p:txEl>
                                              <p:pRg st="3" end="3"/>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76803">
                                            <p:txEl>
                                              <p:pRg st="4" end="4"/>
                                            </p:txEl>
                                          </p:spTgt>
                                        </p:tgtEl>
                                        <p:attrNameLst>
                                          <p:attrName>style.visibility</p:attrName>
                                        </p:attrNameLst>
                                      </p:cBhvr>
                                      <p:to>
                                        <p:strVal val="visible"/>
                                      </p:to>
                                    </p:set>
                                    <p:animEffect transition="in" filter="fade">
                                      <p:cBhvr>
                                        <p:cTn id="30" dur="2000"/>
                                        <p:tgtEl>
                                          <p:spTgt spid="76803">
                                            <p:txEl>
                                              <p:pRg st="4" end="4"/>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76803">
                                            <p:txEl>
                                              <p:pRg st="5" end="5"/>
                                            </p:txEl>
                                          </p:spTgt>
                                        </p:tgtEl>
                                        <p:attrNameLst>
                                          <p:attrName>style.visibility</p:attrName>
                                        </p:attrNameLst>
                                      </p:cBhvr>
                                      <p:to>
                                        <p:strVal val="visible"/>
                                      </p:to>
                                    </p:set>
                                    <p:animEffect transition="in" filter="fade">
                                      <p:cBhvr>
                                        <p:cTn id="35" dur="2000"/>
                                        <p:tgtEl>
                                          <p:spTgt spid="76803">
                                            <p:txEl>
                                              <p:pRg st="5" end="5"/>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6" presetClass="entr" presetSubtype="16" fill="hold" grpId="1" nodeType="clickEffect">
                                  <p:stCondLst>
                                    <p:cond delay="0"/>
                                  </p:stCondLst>
                                  <p:childTnLst>
                                    <p:set>
                                      <p:cBhvr>
                                        <p:cTn id="39" dur="1" fill="hold">
                                          <p:stCondLst>
                                            <p:cond delay="0"/>
                                          </p:stCondLst>
                                        </p:cTn>
                                        <p:tgtEl>
                                          <p:spTgt spid="76803">
                                            <p:txEl>
                                              <p:pRg st="0" end="0"/>
                                            </p:txEl>
                                          </p:spTgt>
                                        </p:tgtEl>
                                        <p:attrNameLst>
                                          <p:attrName>style.visibility</p:attrName>
                                        </p:attrNameLst>
                                      </p:cBhvr>
                                      <p:to>
                                        <p:strVal val="visible"/>
                                      </p:to>
                                    </p:set>
                                    <p:animEffect transition="in" filter="circle(in)">
                                      <p:cBhvr>
                                        <p:cTn id="40" dur="2000"/>
                                        <p:tgtEl>
                                          <p:spTgt spid="76803">
                                            <p:txEl>
                                              <p:pRg st="0" end="0"/>
                                            </p:txEl>
                                          </p:spTgt>
                                        </p:tgtEl>
                                      </p:cBhvr>
                                    </p:animEffect>
                                  </p:childTnLst>
                                </p:cTn>
                              </p:par>
                            </p:childTnLst>
                          </p:cTn>
                        </p:par>
                      </p:childTnLst>
                    </p:cTn>
                  </p:par>
                  <p:par>
                    <p:cTn id="41" fill="hold">
                      <p:stCondLst>
                        <p:cond delay="indefinite"/>
                      </p:stCondLst>
                      <p:childTnLst>
                        <p:par>
                          <p:cTn id="42" fill="hold">
                            <p:stCondLst>
                              <p:cond delay="0"/>
                            </p:stCondLst>
                            <p:childTnLst>
                              <p:par>
                                <p:cTn id="43" presetID="6" presetClass="entr" presetSubtype="16" fill="hold" grpId="1" nodeType="clickEffect">
                                  <p:stCondLst>
                                    <p:cond delay="0"/>
                                  </p:stCondLst>
                                  <p:childTnLst>
                                    <p:set>
                                      <p:cBhvr>
                                        <p:cTn id="44" dur="1" fill="hold">
                                          <p:stCondLst>
                                            <p:cond delay="0"/>
                                          </p:stCondLst>
                                        </p:cTn>
                                        <p:tgtEl>
                                          <p:spTgt spid="76803">
                                            <p:txEl>
                                              <p:pRg st="1" end="1"/>
                                            </p:txEl>
                                          </p:spTgt>
                                        </p:tgtEl>
                                        <p:attrNameLst>
                                          <p:attrName>style.visibility</p:attrName>
                                        </p:attrNameLst>
                                      </p:cBhvr>
                                      <p:to>
                                        <p:strVal val="visible"/>
                                      </p:to>
                                    </p:set>
                                    <p:animEffect transition="in" filter="circle(in)">
                                      <p:cBhvr>
                                        <p:cTn id="45" dur="2000"/>
                                        <p:tgtEl>
                                          <p:spTgt spid="76803">
                                            <p:txEl>
                                              <p:pRg st="1" end="1"/>
                                            </p:txEl>
                                          </p:spTgt>
                                        </p:tgtEl>
                                      </p:cBhvr>
                                    </p:animEffect>
                                  </p:childTnLst>
                                </p:cTn>
                              </p:par>
                            </p:childTnLst>
                          </p:cTn>
                        </p:par>
                      </p:childTnLst>
                    </p:cTn>
                  </p:par>
                  <p:par>
                    <p:cTn id="46" fill="hold">
                      <p:stCondLst>
                        <p:cond delay="indefinite"/>
                      </p:stCondLst>
                      <p:childTnLst>
                        <p:par>
                          <p:cTn id="47" fill="hold">
                            <p:stCondLst>
                              <p:cond delay="0"/>
                            </p:stCondLst>
                            <p:childTnLst>
                              <p:par>
                                <p:cTn id="48" presetID="6" presetClass="entr" presetSubtype="16" fill="hold" grpId="1" nodeType="clickEffect">
                                  <p:stCondLst>
                                    <p:cond delay="0"/>
                                  </p:stCondLst>
                                  <p:childTnLst>
                                    <p:set>
                                      <p:cBhvr>
                                        <p:cTn id="49" dur="1" fill="hold">
                                          <p:stCondLst>
                                            <p:cond delay="0"/>
                                          </p:stCondLst>
                                        </p:cTn>
                                        <p:tgtEl>
                                          <p:spTgt spid="76803">
                                            <p:txEl>
                                              <p:pRg st="2" end="2"/>
                                            </p:txEl>
                                          </p:spTgt>
                                        </p:tgtEl>
                                        <p:attrNameLst>
                                          <p:attrName>style.visibility</p:attrName>
                                        </p:attrNameLst>
                                      </p:cBhvr>
                                      <p:to>
                                        <p:strVal val="visible"/>
                                      </p:to>
                                    </p:set>
                                    <p:animEffect transition="in" filter="circle(in)">
                                      <p:cBhvr>
                                        <p:cTn id="50" dur="2000"/>
                                        <p:tgtEl>
                                          <p:spTgt spid="76803">
                                            <p:txEl>
                                              <p:pRg st="2" end="2"/>
                                            </p:txEl>
                                          </p:spTgt>
                                        </p:tgtEl>
                                      </p:cBhvr>
                                    </p:animEffect>
                                  </p:childTnLst>
                                </p:cTn>
                              </p:par>
                            </p:childTnLst>
                          </p:cTn>
                        </p:par>
                      </p:childTnLst>
                    </p:cTn>
                  </p:par>
                  <p:par>
                    <p:cTn id="51" fill="hold">
                      <p:stCondLst>
                        <p:cond delay="indefinite"/>
                      </p:stCondLst>
                      <p:childTnLst>
                        <p:par>
                          <p:cTn id="52" fill="hold">
                            <p:stCondLst>
                              <p:cond delay="0"/>
                            </p:stCondLst>
                            <p:childTnLst>
                              <p:par>
                                <p:cTn id="53" presetID="6" presetClass="entr" presetSubtype="16" fill="hold" grpId="1" nodeType="clickEffect">
                                  <p:stCondLst>
                                    <p:cond delay="0"/>
                                  </p:stCondLst>
                                  <p:childTnLst>
                                    <p:set>
                                      <p:cBhvr>
                                        <p:cTn id="54" dur="1" fill="hold">
                                          <p:stCondLst>
                                            <p:cond delay="0"/>
                                          </p:stCondLst>
                                        </p:cTn>
                                        <p:tgtEl>
                                          <p:spTgt spid="76803">
                                            <p:txEl>
                                              <p:pRg st="3" end="3"/>
                                            </p:txEl>
                                          </p:spTgt>
                                        </p:tgtEl>
                                        <p:attrNameLst>
                                          <p:attrName>style.visibility</p:attrName>
                                        </p:attrNameLst>
                                      </p:cBhvr>
                                      <p:to>
                                        <p:strVal val="visible"/>
                                      </p:to>
                                    </p:set>
                                    <p:animEffect transition="in" filter="circle(in)">
                                      <p:cBhvr>
                                        <p:cTn id="55" dur="2000"/>
                                        <p:tgtEl>
                                          <p:spTgt spid="76803">
                                            <p:txEl>
                                              <p:pRg st="3" end="3"/>
                                            </p:txEl>
                                          </p:spTgt>
                                        </p:tgtEl>
                                      </p:cBhvr>
                                    </p:animEffect>
                                  </p:childTnLst>
                                </p:cTn>
                              </p:par>
                            </p:childTnLst>
                          </p:cTn>
                        </p:par>
                      </p:childTnLst>
                    </p:cTn>
                  </p:par>
                  <p:par>
                    <p:cTn id="56" fill="hold">
                      <p:stCondLst>
                        <p:cond delay="indefinite"/>
                      </p:stCondLst>
                      <p:childTnLst>
                        <p:par>
                          <p:cTn id="57" fill="hold">
                            <p:stCondLst>
                              <p:cond delay="0"/>
                            </p:stCondLst>
                            <p:childTnLst>
                              <p:par>
                                <p:cTn id="58" presetID="6" presetClass="entr" presetSubtype="16" fill="hold" grpId="1" nodeType="clickEffect">
                                  <p:stCondLst>
                                    <p:cond delay="0"/>
                                  </p:stCondLst>
                                  <p:childTnLst>
                                    <p:set>
                                      <p:cBhvr>
                                        <p:cTn id="59" dur="1" fill="hold">
                                          <p:stCondLst>
                                            <p:cond delay="0"/>
                                          </p:stCondLst>
                                        </p:cTn>
                                        <p:tgtEl>
                                          <p:spTgt spid="76803">
                                            <p:txEl>
                                              <p:pRg st="4" end="4"/>
                                            </p:txEl>
                                          </p:spTgt>
                                        </p:tgtEl>
                                        <p:attrNameLst>
                                          <p:attrName>style.visibility</p:attrName>
                                        </p:attrNameLst>
                                      </p:cBhvr>
                                      <p:to>
                                        <p:strVal val="visible"/>
                                      </p:to>
                                    </p:set>
                                    <p:animEffect transition="in" filter="circle(in)">
                                      <p:cBhvr>
                                        <p:cTn id="60" dur="2000"/>
                                        <p:tgtEl>
                                          <p:spTgt spid="76803">
                                            <p:txEl>
                                              <p:pRg st="4" end="4"/>
                                            </p:txEl>
                                          </p:spTgt>
                                        </p:tgtEl>
                                      </p:cBhvr>
                                    </p:animEffect>
                                  </p:childTnLst>
                                </p:cTn>
                              </p:par>
                            </p:childTnLst>
                          </p:cTn>
                        </p:par>
                      </p:childTnLst>
                    </p:cTn>
                  </p:par>
                  <p:par>
                    <p:cTn id="61" fill="hold">
                      <p:stCondLst>
                        <p:cond delay="indefinite"/>
                      </p:stCondLst>
                      <p:childTnLst>
                        <p:par>
                          <p:cTn id="62" fill="hold">
                            <p:stCondLst>
                              <p:cond delay="0"/>
                            </p:stCondLst>
                            <p:childTnLst>
                              <p:par>
                                <p:cTn id="63" presetID="6" presetClass="entr" presetSubtype="16" fill="hold" grpId="1" nodeType="clickEffect">
                                  <p:stCondLst>
                                    <p:cond delay="0"/>
                                  </p:stCondLst>
                                  <p:childTnLst>
                                    <p:set>
                                      <p:cBhvr>
                                        <p:cTn id="64" dur="1" fill="hold">
                                          <p:stCondLst>
                                            <p:cond delay="0"/>
                                          </p:stCondLst>
                                        </p:cTn>
                                        <p:tgtEl>
                                          <p:spTgt spid="76803">
                                            <p:txEl>
                                              <p:pRg st="5" end="5"/>
                                            </p:txEl>
                                          </p:spTgt>
                                        </p:tgtEl>
                                        <p:attrNameLst>
                                          <p:attrName>style.visibility</p:attrName>
                                        </p:attrNameLst>
                                      </p:cBhvr>
                                      <p:to>
                                        <p:strVal val="visible"/>
                                      </p:to>
                                    </p:set>
                                    <p:animEffect transition="in" filter="circle(in)">
                                      <p:cBhvr>
                                        <p:cTn id="65" dur="2000"/>
                                        <p:tgtEl>
                                          <p:spTgt spid="7680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6802" grpId="0"/>
      <p:bldP spid="76803" grpId="0" build="p"/>
      <p:bldP spid="76803" grpId="1" build="p"/>
    </p:bldLst>
  </p:timing>
</p:sld>
</file>

<file path=ppt/slides/slide18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Footer Placeholder 4"/>
          <p:cNvSpPr>
            <a:spLocks noGrp="1"/>
          </p:cNvSpPr>
          <p:nvPr>
            <p:ph type="ftr" sz="quarter" idx="11"/>
          </p:nvPr>
        </p:nvSpPr>
        <p:spPr/>
        <p:txBody>
          <a:bodyPr/>
          <a:lstStyle/>
          <a:p>
            <a:r>
              <a:rPr lang="en-GB"/>
              <a:t>CH2022</a:t>
            </a:r>
          </a:p>
        </p:txBody>
      </p:sp>
      <p:sp>
        <p:nvSpPr>
          <p:cNvPr id="5" name="Slide Number Placeholder 5"/>
          <p:cNvSpPr>
            <a:spLocks noGrp="1"/>
          </p:cNvSpPr>
          <p:nvPr>
            <p:ph type="sldNum" sz="quarter" idx="12"/>
          </p:nvPr>
        </p:nvSpPr>
        <p:spPr/>
        <p:txBody>
          <a:bodyPr/>
          <a:lstStyle/>
          <a:p>
            <a:fld id="{10446814-C3B0-4FD0-B5E9-CF24DDFD97A6}" type="slidenum">
              <a:rPr lang="en-GB"/>
              <a:pPr/>
              <a:t>185</a:t>
            </a:fld>
            <a:endParaRPr lang="en-GB"/>
          </a:p>
        </p:txBody>
      </p:sp>
      <p:sp>
        <p:nvSpPr>
          <p:cNvPr id="77826" name="Rectangle 2"/>
          <p:cNvSpPr>
            <a:spLocks noGrp="1" noChangeArrowheads="1"/>
          </p:cNvSpPr>
          <p:nvPr>
            <p:ph type="title"/>
          </p:nvPr>
        </p:nvSpPr>
        <p:spPr>
          <a:xfrm>
            <a:off x="1506538" y="404813"/>
            <a:ext cx="6905625" cy="917575"/>
          </a:xfrm>
          <a:noFill/>
          <a:ln/>
        </p:spPr>
        <p:txBody>
          <a:bodyPr lIns="90488" tIns="44450" rIns="90488" bIns="44450" anchor="ctr"/>
          <a:lstStyle/>
          <a:p>
            <a:r>
              <a:rPr lang="en-GB" sz="2800" b="1"/>
              <a:t>Data analysis</a:t>
            </a:r>
          </a:p>
        </p:txBody>
      </p:sp>
      <p:sp>
        <p:nvSpPr>
          <p:cNvPr id="77827" name="Rectangle 3"/>
          <p:cNvSpPr>
            <a:spLocks noGrp="1" noChangeArrowheads="1"/>
          </p:cNvSpPr>
          <p:nvPr>
            <p:ph type="body" idx="1"/>
          </p:nvPr>
        </p:nvSpPr>
        <p:spPr>
          <a:xfrm>
            <a:off x="827088" y="1628775"/>
            <a:ext cx="7772400" cy="4114800"/>
          </a:xfrm>
          <a:noFill/>
          <a:ln/>
        </p:spPr>
        <p:txBody>
          <a:bodyPr lIns="90488" tIns="44450" rIns="90488" bIns="44450"/>
          <a:lstStyle/>
          <a:p>
            <a:pPr>
              <a:lnSpc>
                <a:spcPct val="90000"/>
              </a:lnSpc>
            </a:pPr>
            <a:r>
              <a:rPr lang="en-GB" sz="2500" dirty="0"/>
              <a:t>Introduction</a:t>
            </a:r>
          </a:p>
          <a:p>
            <a:pPr lvl="1">
              <a:lnSpc>
                <a:spcPct val="90000"/>
              </a:lnSpc>
            </a:pPr>
            <a:r>
              <a:rPr lang="en-GB" sz="2100" dirty="0"/>
              <a:t>Set the scene and link to previous chapter</a:t>
            </a:r>
          </a:p>
          <a:p>
            <a:pPr lvl="1">
              <a:lnSpc>
                <a:spcPct val="90000"/>
              </a:lnSpc>
            </a:pPr>
            <a:r>
              <a:rPr lang="en-GB" sz="2100" dirty="0"/>
              <a:t>What is the chapter addressing and link to objectives</a:t>
            </a:r>
          </a:p>
          <a:p>
            <a:pPr lvl="1">
              <a:lnSpc>
                <a:spcPct val="90000"/>
              </a:lnSpc>
            </a:pPr>
            <a:r>
              <a:rPr lang="en-GB" sz="2100" dirty="0"/>
              <a:t>How does the chapter fill the gap?</a:t>
            </a:r>
          </a:p>
          <a:p>
            <a:pPr>
              <a:lnSpc>
                <a:spcPct val="90000"/>
              </a:lnSpc>
            </a:pPr>
            <a:r>
              <a:rPr lang="en-GB" dirty="0"/>
              <a:t>Body</a:t>
            </a:r>
          </a:p>
          <a:p>
            <a:pPr lvl="1">
              <a:lnSpc>
                <a:spcPct val="90000"/>
              </a:lnSpc>
            </a:pPr>
            <a:r>
              <a:rPr lang="en-GB" sz="2100" dirty="0"/>
              <a:t>Make one point at a time</a:t>
            </a:r>
          </a:p>
          <a:p>
            <a:pPr lvl="1">
              <a:lnSpc>
                <a:spcPct val="90000"/>
              </a:lnSpc>
            </a:pPr>
            <a:r>
              <a:rPr lang="en-GB" sz="2100" u="sng" dirty="0"/>
              <a:t>Analyse</a:t>
            </a:r>
            <a:r>
              <a:rPr lang="en-GB" sz="2100" dirty="0"/>
              <a:t> and indicate limitations</a:t>
            </a:r>
          </a:p>
          <a:p>
            <a:pPr lvl="1">
              <a:lnSpc>
                <a:spcPct val="90000"/>
              </a:lnSpc>
            </a:pPr>
            <a:r>
              <a:rPr lang="en-GB" sz="2100" dirty="0"/>
              <a:t>Be convincing</a:t>
            </a:r>
          </a:p>
          <a:p>
            <a:pPr>
              <a:lnSpc>
                <a:spcPct val="90000"/>
              </a:lnSpc>
            </a:pPr>
            <a:r>
              <a:rPr lang="en-GB" dirty="0"/>
              <a:t>Conclusion</a:t>
            </a:r>
          </a:p>
          <a:p>
            <a:pPr lvl="1">
              <a:lnSpc>
                <a:spcPct val="90000"/>
              </a:lnSpc>
            </a:pPr>
            <a:r>
              <a:rPr lang="en-GB" sz="2100" dirty="0"/>
              <a:t>What the chapter did? Questions the chapter identified? Hypotheses  / objective</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7826"/>
                                        </p:tgtEl>
                                        <p:attrNameLst>
                                          <p:attrName>style.visibility</p:attrName>
                                        </p:attrNameLst>
                                      </p:cBhvr>
                                      <p:to>
                                        <p:strVal val="visible"/>
                                      </p:to>
                                    </p:set>
                                    <p:animEffect transition="in" filter="fade">
                                      <p:cBhvr>
                                        <p:cTn id="7" dur="2000"/>
                                        <p:tgtEl>
                                          <p:spTgt spid="7782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7827">
                                            <p:txEl>
                                              <p:pRg st="0" end="0"/>
                                            </p:txEl>
                                          </p:spTgt>
                                        </p:tgtEl>
                                        <p:attrNameLst>
                                          <p:attrName>style.visibility</p:attrName>
                                        </p:attrNameLst>
                                      </p:cBhvr>
                                      <p:to>
                                        <p:strVal val="visible"/>
                                      </p:to>
                                    </p:set>
                                    <p:animEffect transition="in" filter="fade">
                                      <p:cBhvr>
                                        <p:cTn id="10" dur="2000"/>
                                        <p:tgtEl>
                                          <p:spTgt spid="77827">
                                            <p:txEl>
                                              <p:pRg st="0" end="0"/>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77827">
                                            <p:txEl>
                                              <p:pRg st="1" end="1"/>
                                            </p:txEl>
                                          </p:spTgt>
                                        </p:tgtEl>
                                        <p:attrNameLst>
                                          <p:attrName>style.visibility</p:attrName>
                                        </p:attrNameLst>
                                      </p:cBhvr>
                                      <p:to>
                                        <p:strVal val="visible"/>
                                      </p:to>
                                    </p:set>
                                    <p:animEffect transition="in" filter="fade">
                                      <p:cBhvr>
                                        <p:cTn id="13" dur="2000"/>
                                        <p:tgtEl>
                                          <p:spTgt spid="77827">
                                            <p:txEl>
                                              <p:pRg st="1" end="1"/>
                                            </p:txEl>
                                          </p:spTgt>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77827">
                                            <p:txEl>
                                              <p:pRg st="2" end="2"/>
                                            </p:txEl>
                                          </p:spTgt>
                                        </p:tgtEl>
                                        <p:attrNameLst>
                                          <p:attrName>style.visibility</p:attrName>
                                        </p:attrNameLst>
                                      </p:cBhvr>
                                      <p:to>
                                        <p:strVal val="visible"/>
                                      </p:to>
                                    </p:set>
                                    <p:animEffect transition="in" filter="fade">
                                      <p:cBhvr>
                                        <p:cTn id="16" dur="2000"/>
                                        <p:tgtEl>
                                          <p:spTgt spid="77827">
                                            <p:txEl>
                                              <p:pRg st="2" end="2"/>
                                            </p:tx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77827">
                                            <p:txEl>
                                              <p:pRg st="3" end="3"/>
                                            </p:txEl>
                                          </p:spTgt>
                                        </p:tgtEl>
                                        <p:attrNameLst>
                                          <p:attrName>style.visibility</p:attrName>
                                        </p:attrNameLst>
                                      </p:cBhvr>
                                      <p:to>
                                        <p:strVal val="visible"/>
                                      </p:to>
                                    </p:set>
                                    <p:animEffect transition="in" filter="fade">
                                      <p:cBhvr>
                                        <p:cTn id="19" dur="2000"/>
                                        <p:tgtEl>
                                          <p:spTgt spid="77827">
                                            <p:txEl>
                                              <p:pRg st="3" end="3"/>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77827">
                                            <p:txEl>
                                              <p:pRg st="4" end="4"/>
                                            </p:txEl>
                                          </p:spTgt>
                                        </p:tgtEl>
                                        <p:attrNameLst>
                                          <p:attrName>style.visibility</p:attrName>
                                        </p:attrNameLst>
                                      </p:cBhvr>
                                      <p:to>
                                        <p:strVal val="visible"/>
                                      </p:to>
                                    </p:set>
                                    <p:animEffect transition="in" filter="fade">
                                      <p:cBhvr>
                                        <p:cTn id="24" dur="2000"/>
                                        <p:tgtEl>
                                          <p:spTgt spid="77827">
                                            <p:txEl>
                                              <p:pRg st="4" end="4"/>
                                            </p:txEl>
                                          </p:spTgt>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77827">
                                            <p:txEl>
                                              <p:pRg st="5" end="5"/>
                                            </p:txEl>
                                          </p:spTgt>
                                        </p:tgtEl>
                                        <p:attrNameLst>
                                          <p:attrName>style.visibility</p:attrName>
                                        </p:attrNameLst>
                                      </p:cBhvr>
                                      <p:to>
                                        <p:strVal val="visible"/>
                                      </p:to>
                                    </p:set>
                                    <p:animEffect transition="in" filter="fade">
                                      <p:cBhvr>
                                        <p:cTn id="27" dur="2000"/>
                                        <p:tgtEl>
                                          <p:spTgt spid="77827">
                                            <p:txEl>
                                              <p:pRg st="5" end="5"/>
                                            </p:txEl>
                                          </p:spTgt>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77827">
                                            <p:txEl>
                                              <p:pRg st="6" end="6"/>
                                            </p:txEl>
                                          </p:spTgt>
                                        </p:tgtEl>
                                        <p:attrNameLst>
                                          <p:attrName>style.visibility</p:attrName>
                                        </p:attrNameLst>
                                      </p:cBhvr>
                                      <p:to>
                                        <p:strVal val="visible"/>
                                      </p:to>
                                    </p:set>
                                    <p:animEffect transition="in" filter="fade">
                                      <p:cBhvr>
                                        <p:cTn id="30" dur="2000"/>
                                        <p:tgtEl>
                                          <p:spTgt spid="77827">
                                            <p:txEl>
                                              <p:pRg st="6" end="6"/>
                                            </p:txEl>
                                          </p:spTgt>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77827">
                                            <p:txEl>
                                              <p:pRg st="7" end="7"/>
                                            </p:txEl>
                                          </p:spTgt>
                                        </p:tgtEl>
                                        <p:attrNameLst>
                                          <p:attrName>style.visibility</p:attrName>
                                        </p:attrNameLst>
                                      </p:cBhvr>
                                      <p:to>
                                        <p:strVal val="visible"/>
                                      </p:to>
                                    </p:set>
                                    <p:animEffect transition="in" filter="fade">
                                      <p:cBhvr>
                                        <p:cTn id="33" dur="2000"/>
                                        <p:tgtEl>
                                          <p:spTgt spid="77827">
                                            <p:txEl>
                                              <p:pRg st="7" end="7"/>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77827">
                                            <p:txEl>
                                              <p:pRg st="8" end="8"/>
                                            </p:txEl>
                                          </p:spTgt>
                                        </p:tgtEl>
                                        <p:attrNameLst>
                                          <p:attrName>style.visibility</p:attrName>
                                        </p:attrNameLst>
                                      </p:cBhvr>
                                      <p:to>
                                        <p:strVal val="visible"/>
                                      </p:to>
                                    </p:set>
                                    <p:animEffect transition="in" filter="fade">
                                      <p:cBhvr>
                                        <p:cTn id="38" dur="2000"/>
                                        <p:tgtEl>
                                          <p:spTgt spid="77827">
                                            <p:txEl>
                                              <p:pRg st="8" end="8"/>
                                            </p:txEl>
                                          </p:spTgt>
                                        </p:tgtEl>
                                      </p:cBhvr>
                                    </p:animEffect>
                                  </p:childTnLst>
                                </p:cTn>
                              </p:par>
                              <p:par>
                                <p:cTn id="39" presetID="10" presetClass="entr" presetSubtype="0" fill="hold" grpId="0" nodeType="withEffect">
                                  <p:stCondLst>
                                    <p:cond delay="0"/>
                                  </p:stCondLst>
                                  <p:childTnLst>
                                    <p:set>
                                      <p:cBhvr>
                                        <p:cTn id="40" dur="1" fill="hold">
                                          <p:stCondLst>
                                            <p:cond delay="0"/>
                                          </p:stCondLst>
                                        </p:cTn>
                                        <p:tgtEl>
                                          <p:spTgt spid="77827">
                                            <p:txEl>
                                              <p:pRg st="9" end="9"/>
                                            </p:txEl>
                                          </p:spTgt>
                                        </p:tgtEl>
                                        <p:attrNameLst>
                                          <p:attrName>style.visibility</p:attrName>
                                        </p:attrNameLst>
                                      </p:cBhvr>
                                      <p:to>
                                        <p:strVal val="visible"/>
                                      </p:to>
                                    </p:set>
                                    <p:animEffect transition="in" filter="fade">
                                      <p:cBhvr>
                                        <p:cTn id="41" dur="2000"/>
                                        <p:tgtEl>
                                          <p:spTgt spid="77827">
                                            <p:txEl>
                                              <p:pRg st="9" end="9"/>
                                            </p:txEl>
                                          </p:spTgt>
                                        </p:tgtEl>
                                      </p:cBhvr>
                                    </p:animEffect>
                                  </p:childTnLst>
                                </p:cTn>
                              </p:par>
                            </p:childTnLst>
                          </p:cTn>
                        </p:par>
                      </p:childTnLst>
                    </p:cTn>
                  </p:par>
                  <p:par>
                    <p:cTn id="42" fill="hold">
                      <p:stCondLst>
                        <p:cond delay="indefinite"/>
                      </p:stCondLst>
                      <p:childTnLst>
                        <p:par>
                          <p:cTn id="43" fill="hold">
                            <p:stCondLst>
                              <p:cond delay="0"/>
                            </p:stCondLst>
                            <p:childTnLst>
                              <p:par>
                                <p:cTn id="44" presetID="6" presetClass="entr" presetSubtype="16" fill="hold" grpId="1" nodeType="clickEffect">
                                  <p:stCondLst>
                                    <p:cond delay="0"/>
                                  </p:stCondLst>
                                  <p:childTnLst>
                                    <p:set>
                                      <p:cBhvr>
                                        <p:cTn id="45" dur="1" fill="hold">
                                          <p:stCondLst>
                                            <p:cond delay="0"/>
                                          </p:stCondLst>
                                        </p:cTn>
                                        <p:tgtEl>
                                          <p:spTgt spid="77827">
                                            <p:txEl>
                                              <p:pRg st="0" end="0"/>
                                            </p:txEl>
                                          </p:spTgt>
                                        </p:tgtEl>
                                        <p:attrNameLst>
                                          <p:attrName>style.visibility</p:attrName>
                                        </p:attrNameLst>
                                      </p:cBhvr>
                                      <p:to>
                                        <p:strVal val="visible"/>
                                      </p:to>
                                    </p:set>
                                    <p:animEffect transition="in" filter="circle(in)">
                                      <p:cBhvr>
                                        <p:cTn id="46" dur="2000"/>
                                        <p:tgtEl>
                                          <p:spTgt spid="77827">
                                            <p:txEl>
                                              <p:pRg st="0" end="0"/>
                                            </p:txEl>
                                          </p:spTgt>
                                        </p:tgtEl>
                                      </p:cBhvr>
                                    </p:animEffect>
                                  </p:childTnLst>
                                </p:cTn>
                              </p:par>
                              <p:par>
                                <p:cTn id="47" presetID="6" presetClass="entr" presetSubtype="16" fill="hold" grpId="1" nodeType="withEffect">
                                  <p:stCondLst>
                                    <p:cond delay="0"/>
                                  </p:stCondLst>
                                  <p:childTnLst>
                                    <p:set>
                                      <p:cBhvr>
                                        <p:cTn id="48" dur="1" fill="hold">
                                          <p:stCondLst>
                                            <p:cond delay="0"/>
                                          </p:stCondLst>
                                        </p:cTn>
                                        <p:tgtEl>
                                          <p:spTgt spid="77827">
                                            <p:txEl>
                                              <p:pRg st="1" end="1"/>
                                            </p:txEl>
                                          </p:spTgt>
                                        </p:tgtEl>
                                        <p:attrNameLst>
                                          <p:attrName>style.visibility</p:attrName>
                                        </p:attrNameLst>
                                      </p:cBhvr>
                                      <p:to>
                                        <p:strVal val="visible"/>
                                      </p:to>
                                    </p:set>
                                    <p:animEffect transition="in" filter="circle(in)">
                                      <p:cBhvr>
                                        <p:cTn id="49" dur="2000"/>
                                        <p:tgtEl>
                                          <p:spTgt spid="77827">
                                            <p:txEl>
                                              <p:pRg st="1" end="1"/>
                                            </p:txEl>
                                          </p:spTgt>
                                        </p:tgtEl>
                                      </p:cBhvr>
                                    </p:animEffect>
                                  </p:childTnLst>
                                </p:cTn>
                              </p:par>
                              <p:par>
                                <p:cTn id="50" presetID="6" presetClass="entr" presetSubtype="16" fill="hold" grpId="1" nodeType="withEffect">
                                  <p:stCondLst>
                                    <p:cond delay="0"/>
                                  </p:stCondLst>
                                  <p:childTnLst>
                                    <p:set>
                                      <p:cBhvr>
                                        <p:cTn id="51" dur="1" fill="hold">
                                          <p:stCondLst>
                                            <p:cond delay="0"/>
                                          </p:stCondLst>
                                        </p:cTn>
                                        <p:tgtEl>
                                          <p:spTgt spid="77827">
                                            <p:txEl>
                                              <p:pRg st="2" end="2"/>
                                            </p:txEl>
                                          </p:spTgt>
                                        </p:tgtEl>
                                        <p:attrNameLst>
                                          <p:attrName>style.visibility</p:attrName>
                                        </p:attrNameLst>
                                      </p:cBhvr>
                                      <p:to>
                                        <p:strVal val="visible"/>
                                      </p:to>
                                    </p:set>
                                    <p:animEffect transition="in" filter="circle(in)">
                                      <p:cBhvr>
                                        <p:cTn id="52" dur="2000"/>
                                        <p:tgtEl>
                                          <p:spTgt spid="77827">
                                            <p:txEl>
                                              <p:pRg st="2" end="2"/>
                                            </p:txEl>
                                          </p:spTgt>
                                        </p:tgtEl>
                                      </p:cBhvr>
                                    </p:animEffect>
                                  </p:childTnLst>
                                </p:cTn>
                              </p:par>
                              <p:par>
                                <p:cTn id="53" presetID="6" presetClass="entr" presetSubtype="16" fill="hold" grpId="1" nodeType="withEffect">
                                  <p:stCondLst>
                                    <p:cond delay="0"/>
                                  </p:stCondLst>
                                  <p:childTnLst>
                                    <p:set>
                                      <p:cBhvr>
                                        <p:cTn id="54" dur="1" fill="hold">
                                          <p:stCondLst>
                                            <p:cond delay="0"/>
                                          </p:stCondLst>
                                        </p:cTn>
                                        <p:tgtEl>
                                          <p:spTgt spid="77827">
                                            <p:txEl>
                                              <p:pRg st="3" end="3"/>
                                            </p:txEl>
                                          </p:spTgt>
                                        </p:tgtEl>
                                        <p:attrNameLst>
                                          <p:attrName>style.visibility</p:attrName>
                                        </p:attrNameLst>
                                      </p:cBhvr>
                                      <p:to>
                                        <p:strVal val="visible"/>
                                      </p:to>
                                    </p:set>
                                    <p:animEffect transition="in" filter="circle(in)">
                                      <p:cBhvr>
                                        <p:cTn id="55" dur="2000"/>
                                        <p:tgtEl>
                                          <p:spTgt spid="77827">
                                            <p:txEl>
                                              <p:pRg st="3" end="3"/>
                                            </p:txEl>
                                          </p:spTgt>
                                        </p:tgtEl>
                                      </p:cBhvr>
                                    </p:animEffect>
                                  </p:childTnLst>
                                </p:cTn>
                              </p:par>
                            </p:childTnLst>
                          </p:cTn>
                        </p:par>
                      </p:childTnLst>
                    </p:cTn>
                  </p:par>
                  <p:par>
                    <p:cTn id="56" fill="hold">
                      <p:stCondLst>
                        <p:cond delay="indefinite"/>
                      </p:stCondLst>
                      <p:childTnLst>
                        <p:par>
                          <p:cTn id="57" fill="hold">
                            <p:stCondLst>
                              <p:cond delay="0"/>
                            </p:stCondLst>
                            <p:childTnLst>
                              <p:par>
                                <p:cTn id="58" presetID="6" presetClass="entr" presetSubtype="16" fill="hold" grpId="1" nodeType="clickEffect">
                                  <p:stCondLst>
                                    <p:cond delay="0"/>
                                  </p:stCondLst>
                                  <p:childTnLst>
                                    <p:set>
                                      <p:cBhvr>
                                        <p:cTn id="59" dur="1" fill="hold">
                                          <p:stCondLst>
                                            <p:cond delay="0"/>
                                          </p:stCondLst>
                                        </p:cTn>
                                        <p:tgtEl>
                                          <p:spTgt spid="77827">
                                            <p:txEl>
                                              <p:pRg st="4" end="4"/>
                                            </p:txEl>
                                          </p:spTgt>
                                        </p:tgtEl>
                                        <p:attrNameLst>
                                          <p:attrName>style.visibility</p:attrName>
                                        </p:attrNameLst>
                                      </p:cBhvr>
                                      <p:to>
                                        <p:strVal val="visible"/>
                                      </p:to>
                                    </p:set>
                                    <p:animEffect transition="in" filter="circle(in)">
                                      <p:cBhvr>
                                        <p:cTn id="60" dur="2000"/>
                                        <p:tgtEl>
                                          <p:spTgt spid="77827">
                                            <p:txEl>
                                              <p:pRg st="4" end="4"/>
                                            </p:txEl>
                                          </p:spTgt>
                                        </p:tgtEl>
                                      </p:cBhvr>
                                    </p:animEffect>
                                  </p:childTnLst>
                                </p:cTn>
                              </p:par>
                              <p:par>
                                <p:cTn id="61" presetID="6" presetClass="entr" presetSubtype="16" fill="hold" grpId="1" nodeType="withEffect">
                                  <p:stCondLst>
                                    <p:cond delay="0"/>
                                  </p:stCondLst>
                                  <p:childTnLst>
                                    <p:set>
                                      <p:cBhvr>
                                        <p:cTn id="62" dur="1" fill="hold">
                                          <p:stCondLst>
                                            <p:cond delay="0"/>
                                          </p:stCondLst>
                                        </p:cTn>
                                        <p:tgtEl>
                                          <p:spTgt spid="77827">
                                            <p:txEl>
                                              <p:pRg st="5" end="5"/>
                                            </p:txEl>
                                          </p:spTgt>
                                        </p:tgtEl>
                                        <p:attrNameLst>
                                          <p:attrName>style.visibility</p:attrName>
                                        </p:attrNameLst>
                                      </p:cBhvr>
                                      <p:to>
                                        <p:strVal val="visible"/>
                                      </p:to>
                                    </p:set>
                                    <p:animEffect transition="in" filter="circle(in)">
                                      <p:cBhvr>
                                        <p:cTn id="63" dur="2000"/>
                                        <p:tgtEl>
                                          <p:spTgt spid="77827">
                                            <p:txEl>
                                              <p:pRg st="5" end="5"/>
                                            </p:txEl>
                                          </p:spTgt>
                                        </p:tgtEl>
                                      </p:cBhvr>
                                    </p:animEffect>
                                  </p:childTnLst>
                                </p:cTn>
                              </p:par>
                              <p:par>
                                <p:cTn id="64" presetID="6" presetClass="entr" presetSubtype="16" fill="hold" grpId="1" nodeType="withEffect">
                                  <p:stCondLst>
                                    <p:cond delay="0"/>
                                  </p:stCondLst>
                                  <p:childTnLst>
                                    <p:set>
                                      <p:cBhvr>
                                        <p:cTn id="65" dur="1" fill="hold">
                                          <p:stCondLst>
                                            <p:cond delay="0"/>
                                          </p:stCondLst>
                                        </p:cTn>
                                        <p:tgtEl>
                                          <p:spTgt spid="77827">
                                            <p:txEl>
                                              <p:pRg st="6" end="6"/>
                                            </p:txEl>
                                          </p:spTgt>
                                        </p:tgtEl>
                                        <p:attrNameLst>
                                          <p:attrName>style.visibility</p:attrName>
                                        </p:attrNameLst>
                                      </p:cBhvr>
                                      <p:to>
                                        <p:strVal val="visible"/>
                                      </p:to>
                                    </p:set>
                                    <p:animEffect transition="in" filter="circle(in)">
                                      <p:cBhvr>
                                        <p:cTn id="66" dur="2000"/>
                                        <p:tgtEl>
                                          <p:spTgt spid="77827">
                                            <p:txEl>
                                              <p:pRg st="6" end="6"/>
                                            </p:txEl>
                                          </p:spTgt>
                                        </p:tgtEl>
                                      </p:cBhvr>
                                    </p:animEffect>
                                  </p:childTnLst>
                                </p:cTn>
                              </p:par>
                              <p:par>
                                <p:cTn id="67" presetID="6" presetClass="entr" presetSubtype="16" fill="hold" grpId="1" nodeType="withEffect">
                                  <p:stCondLst>
                                    <p:cond delay="0"/>
                                  </p:stCondLst>
                                  <p:childTnLst>
                                    <p:set>
                                      <p:cBhvr>
                                        <p:cTn id="68" dur="1" fill="hold">
                                          <p:stCondLst>
                                            <p:cond delay="0"/>
                                          </p:stCondLst>
                                        </p:cTn>
                                        <p:tgtEl>
                                          <p:spTgt spid="77827">
                                            <p:txEl>
                                              <p:pRg st="7" end="7"/>
                                            </p:txEl>
                                          </p:spTgt>
                                        </p:tgtEl>
                                        <p:attrNameLst>
                                          <p:attrName>style.visibility</p:attrName>
                                        </p:attrNameLst>
                                      </p:cBhvr>
                                      <p:to>
                                        <p:strVal val="visible"/>
                                      </p:to>
                                    </p:set>
                                    <p:animEffect transition="in" filter="circle(in)">
                                      <p:cBhvr>
                                        <p:cTn id="69" dur="2000"/>
                                        <p:tgtEl>
                                          <p:spTgt spid="77827">
                                            <p:txEl>
                                              <p:pRg st="7" end="7"/>
                                            </p:txEl>
                                          </p:spTgt>
                                        </p:tgtEl>
                                      </p:cBhvr>
                                    </p:animEffect>
                                  </p:childTnLst>
                                </p:cTn>
                              </p:par>
                            </p:childTnLst>
                          </p:cTn>
                        </p:par>
                      </p:childTnLst>
                    </p:cTn>
                  </p:par>
                  <p:par>
                    <p:cTn id="70" fill="hold">
                      <p:stCondLst>
                        <p:cond delay="indefinite"/>
                      </p:stCondLst>
                      <p:childTnLst>
                        <p:par>
                          <p:cTn id="71" fill="hold">
                            <p:stCondLst>
                              <p:cond delay="0"/>
                            </p:stCondLst>
                            <p:childTnLst>
                              <p:par>
                                <p:cTn id="72" presetID="6" presetClass="entr" presetSubtype="16" fill="hold" grpId="1" nodeType="clickEffect">
                                  <p:stCondLst>
                                    <p:cond delay="0"/>
                                  </p:stCondLst>
                                  <p:childTnLst>
                                    <p:set>
                                      <p:cBhvr>
                                        <p:cTn id="73" dur="1" fill="hold">
                                          <p:stCondLst>
                                            <p:cond delay="0"/>
                                          </p:stCondLst>
                                        </p:cTn>
                                        <p:tgtEl>
                                          <p:spTgt spid="77827">
                                            <p:txEl>
                                              <p:pRg st="8" end="8"/>
                                            </p:txEl>
                                          </p:spTgt>
                                        </p:tgtEl>
                                        <p:attrNameLst>
                                          <p:attrName>style.visibility</p:attrName>
                                        </p:attrNameLst>
                                      </p:cBhvr>
                                      <p:to>
                                        <p:strVal val="visible"/>
                                      </p:to>
                                    </p:set>
                                    <p:animEffect transition="in" filter="circle(in)">
                                      <p:cBhvr>
                                        <p:cTn id="74" dur="2000"/>
                                        <p:tgtEl>
                                          <p:spTgt spid="77827">
                                            <p:txEl>
                                              <p:pRg st="8" end="8"/>
                                            </p:txEl>
                                          </p:spTgt>
                                        </p:tgtEl>
                                      </p:cBhvr>
                                    </p:animEffect>
                                  </p:childTnLst>
                                </p:cTn>
                              </p:par>
                              <p:par>
                                <p:cTn id="75" presetID="6" presetClass="entr" presetSubtype="16" fill="hold" grpId="1" nodeType="withEffect">
                                  <p:stCondLst>
                                    <p:cond delay="0"/>
                                  </p:stCondLst>
                                  <p:childTnLst>
                                    <p:set>
                                      <p:cBhvr>
                                        <p:cTn id="76" dur="1" fill="hold">
                                          <p:stCondLst>
                                            <p:cond delay="0"/>
                                          </p:stCondLst>
                                        </p:cTn>
                                        <p:tgtEl>
                                          <p:spTgt spid="77827">
                                            <p:txEl>
                                              <p:pRg st="9" end="9"/>
                                            </p:txEl>
                                          </p:spTgt>
                                        </p:tgtEl>
                                        <p:attrNameLst>
                                          <p:attrName>style.visibility</p:attrName>
                                        </p:attrNameLst>
                                      </p:cBhvr>
                                      <p:to>
                                        <p:strVal val="visible"/>
                                      </p:to>
                                    </p:set>
                                    <p:animEffect transition="in" filter="circle(in)">
                                      <p:cBhvr>
                                        <p:cTn id="77" dur="2000"/>
                                        <p:tgtEl>
                                          <p:spTgt spid="77827">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7826" grpId="0"/>
      <p:bldP spid="77827" grpId="0" build="p"/>
      <p:bldP spid="77827" grpId="1" build="p"/>
    </p:bldLst>
  </p:timing>
</p:sld>
</file>

<file path=ppt/slides/slide18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Footer Placeholder 4"/>
          <p:cNvSpPr>
            <a:spLocks noGrp="1"/>
          </p:cNvSpPr>
          <p:nvPr>
            <p:ph type="ftr" sz="quarter" idx="11"/>
          </p:nvPr>
        </p:nvSpPr>
        <p:spPr/>
        <p:txBody>
          <a:bodyPr/>
          <a:lstStyle/>
          <a:p>
            <a:r>
              <a:rPr lang="en-GB"/>
              <a:t>CH2022</a:t>
            </a:r>
          </a:p>
        </p:txBody>
      </p:sp>
      <p:sp>
        <p:nvSpPr>
          <p:cNvPr id="5" name="Slide Number Placeholder 5"/>
          <p:cNvSpPr>
            <a:spLocks noGrp="1"/>
          </p:cNvSpPr>
          <p:nvPr>
            <p:ph type="sldNum" sz="quarter" idx="12"/>
          </p:nvPr>
        </p:nvSpPr>
        <p:spPr/>
        <p:txBody>
          <a:bodyPr/>
          <a:lstStyle/>
          <a:p>
            <a:fld id="{26C227B4-AFDA-4D33-A073-5D10E196C024}" type="slidenum">
              <a:rPr lang="en-GB"/>
              <a:pPr/>
              <a:t>186</a:t>
            </a:fld>
            <a:endParaRPr lang="en-GB"/>
          </a:p>
        </p:txBody>
      </p:sp>
      <p:sp>
        <p:nvSpPr>
          <p:cNvPr id="78850" name="Rectangle 2"/>
          <p:cNvSpPr>
            <a:spLocks noGrp="1" noChangeArrowheads="1"/>
          </p:cNvSpPr>
          <p:nvPr>
            <p:ph type="title"/>
          </p:nvPr>
        </p:nvSpPr>
        <p:spPr>
          <a:noFill/>
          <a:ln/>
        </p:spPr>
        <p:txBody>
          <a:bodyPr lIns="90488" tIns="44450" rIns="90488" bIns="44450" anchor="ctr"/>
          <a:lstStyle/>
          <a:p>
            <a:r>
              <a:rPr lang="en-GB" sz="2800" b="1"/>
              <a:t>Conclusion</a:t>
            </a:r>
          </a:p>
        </p:txBody>
      </p:sp>
      <p:sp>
        <p:nvSpPr>
          <p:cNvPr id="78851" name="Rectangle 3"/>
          <p:cNvSpPr>
            <a:spLocks noGrp="1" noChangeArrowheads="1"/>
          </p:cNvSpPr>
          <p:nvPr>
            <p:ph type="body" idx="1"/>
          </p:nvPr>
        </p:nvSpPr>
        <p:spPr>
          <a:noFill/>
          <a:ln/>
        </p:spPr>
        <p:txBody>
          <a:bodyPr lIns="90488" tIns="44450" rIns="90488" bIns="44450"/>
          <a:lstStyle/>
          <a:p>
            <a:r>
              <a:rPr lang="en-GB" sz="2500" dirty="0"/>
              <a:t>Relationship between your findings and the literature</a:t>
            </a:r>
          </a:p>
          <a:p>
            <a:r>
              <a:rPr lang="en-GB" sz="2500" dirty="0"/>
              <a:t>Relate to your hypotheses / objectives</a:t>
            </a:r>
          </a:p>
          <a:p>
            <a:r>
              <a:rPr lang="en-GB" sz="2500" dirty="0"/>
              <a:t>How would you change the study if you did it again?</a:t>
            </a:r>
          </a:p>
          <a:p>
            <a:r>
              <a:rPr lang="en-GB" sz="2500" dirty="0"/>
              <a:t>Any implications for policy and practice</a:t>
            </a:r>
          </a:p>
          <a:p>
            <a:r>
              <a:rPr lang="en-GB" sz="2500" dirty="0"/>
              <a:t>Future research directions and methods</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8850"/>
                                        </p:tgtEl>
                                        <p:attrNameLst>
                                          <p:attrName>style.visibility</p:attrName>
                                        </p:attrNameLst>
                                      </p:cBhvr>
                                      <p:to>
                                        <p:strVal val="visible"/>
                                      </p:to>
                                    </p:set>
                                    <p:animEffect transition="in" filter="fade">
                                      <p:cBhvr>
                                        <p:cTn id="7" dur="2000"/>
                                        <p:tgtEl>
                                          <p:spTgt spid="7885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8851">
                                            <p:txEl>
                                              <p:pRg st="0" end="0"/>
                                            </p:txEl>
                                          </p:spTgt>
                                        </p:tgtEl>
                                        <p:attrNameLst>
                                          <p:attrName>style.visibility</p:attrName>
                                        </p:attrNameLst>
                                      </p:cBhvr>
                                      <p:to>
                                        <p:strVal val="visible"/>
                                      </p:to>
                                    </p:set>
                                    <p:animEffect transition="in" filter="fade">
                                      <p:cBhvr>
                                        <p:cTn id="10" dur="2000"/>
                                        <p:tgtEl>
                                          <p:spTgt spid="78851">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78851">
                                            <p:txEl>
                                              <p:pRg st="1" end="1"/>
                                            </p:txEl>
                                          </p:spTgt>
                                        </p:tgtEl>
                                        <p:attrNameLst>
                                          <p:attrName>style.visibility</p:attrName>
                                        </p:attrNameLst>
                                      </p:cBhvr>
                                      <p:to>
                                        <p:strVal val="visible"/>
                                      </p:to>
                                    </p:set>
                                    <p:animEffect transition="in" filter="fade">
                                      <p:cBhvr>
                                        <p:cTn id="15" dur="2000"/>
                                        <p:tgtEl>
                                          <p:spTgt spid="78851">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78851">
                                            <p:txEl>
                                              <p:pRg st="2" end="2"/>
                                            </p:txEl>
                                          </p:spTgt>
                                        </p:tgtEl>
                                        <p:attrNameLst>
                                          <p:attrName>style.visibility</p:attrName>
                                        </p:attrNameLst>
                                      </p:cBhvr>
                                      <p:to>
                                        <p:strVal val="visible"/>
                                      </p:to>
                                    </p:set>
                                    <p:animEffect transition="in" filter="fade">
                                      <p:cBhvr>
                                        <p:cTn id="20" dur="2000"/>
                                        <p:tgtEl>
                                          <p:spTgt spid="78851">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78851">
                                            <p:txEl>
                                              <p:pRg st="3" end="3"/>
                                            </p:txEl>
                                          </p:spTgt>
                                        </p:tgtEl>
                                        <p:attrNameLst>
                                          <p:attrName>style.visibility</p:attrName>
                                        </p:attrNameLst>
                                      </p:cBhvr>
                                      <p:to>
                                        <p:strVal val="visible"/>
                                      </p:to>
                                    </p:set>
                                    <p:animEffect transition="in" filter="fade">
                                      <p:cBhvr>
                                        <p:cTn id="25" dur="2000"/>
                                        <p:tgtEl>
                                          <p:spTgt spid="78851">
                                            <p:txEl>
                                              <p:pRg st="3" end="3"/>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78851">
                                            <p:txEl>
                                              <p:pRg st="4" end="4"/>
                                            </p:txEl>
                                          </p:spTgt>
                                        </p:tgtEl>
                                        <p:attrNameLst>
                                          <p:attrName>style.visibility</p:attrName>
                                        </p:attrNameLst>
                                      </p:cBhvr>
                                      <p:to>
                                        <p:strVal val="visible"/>
                                      </p:to>
                                    </p:set>
                                    <p:animEffect transition="in" filter="fade">
                                      <p:cBhvr>
                                        <p:cTn id="30" dur="2000"/>
                                        <p:tgtEl>
                                          <p:spTgt spid="78851">
                                            <p:txEl>
                                              <p:pRg st="4" end="4"/>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21" presetClass="entr" presetSubtype="1" fill="hold" grpId="1" nodeType="clickEffect">
                                  <p:stCondLst>
                                    <p:cond delay="0"/>
                                  </p:stCondLst>
                                  <p:childTnLst>
                                    <p:set>
                                      <p:cBhvr>
                                        <p:cTn id="34" dur="1" fill="hold">
                                          <p:stCondLst>
                                            <p:cond delay="0"/>
                                          </p:stCondLst>
                                        </p:cTn>
                                        <p:tgtEl>
                                          <p:spTgt spid="78851">
                                            <p:txEl>
                                              <p:pRg st="0" end="0"/>
                                            </p:txEl>
                                          </p:spTgt>
                                        </p:tgtEl>
                                        <p:attrNameLst>
                                          <p:attrName>style.visibility</p:attrName>
                                        </p:attrNameLst>
                                      </p:cBhvr>
                                      <p:to>
                                        <p:strVal val="visible"/>
                                      </p:to>
                                    </p:set>
                                    <p:animEffect transition="in" filter="wheel(1)">
                                      <p:cBhvr>
                                        <p:cTn id="35" dur="2000"/>
                                        <p:tgtEl>
                                          <p:spTgt spid="78851">
                                            <p:txEl>
                                              <p:pRg st="0" end="0"/>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21" presetClass="entr" presetSubtype="1" fill="hold" grpId="1" nodeType="clickEffect">
                                  <p:stCondLst>
                                    <p:cond delay="0"/>
                                  </p:stCondLst>
                                  <p:childTnLst>
                                    <p:set>
                                      <p:cBhvr>
                                        <p:cTn id="39" dur="1" fill="hold">
                                          <p:stCondLst>
                                            <p:cond delay="0"/>
                                          </p:stCondLst>
                                        </p:cTn>
                                        <p:tgtEl>
                                          <p:spTgt spid="78851">
                                            <p:txEl>
                                              <p:pRg st="1" end="1"/>
                                            </p:txEl>
                                          </p:spTgt>
                                        </p:tgtEl>
                                        <p:attrNameLst>
                                          <p:attrName>style.visibility</p:attrName>
                                        </p:attrNameLst>
                                      </p:cBhvr>
                                      <p:to>
                                        <p:strVal val="visible"/>
                                      </p:to>
                                    </p:set>
                                    <p:animEffect transition="in" filter="wheel(1)">
                                      <p:cBhvr>
                                        <p:cTn id="40" dur="2000"/>
                                        <p:tgtEl>
                                          <p:spTgt spid="78851">
                                            <p:txEl>
                                              <p:pRg st="1" end="1"/>
                                            </p:txEl>
                                          </p:spTgt>
                                        </p:tgtEl>
                                      </p:cBhvr>
                                    </p:animEffect>
                                  </p:childTnLst>
                                </p:cTn>
                              </p:par>
                            </p:childTnLst>
                          </p:cTn>
                        </p:par>
                      </p:childTnLst>
                    </p:cTn>
                  </p:par>
                  <p:par>
                    <p:cTn id="41" fill="hold">
                      <p:stCondLst>
                        <p:cond delay="indefinite"/>
                      </p:stCondLst>
                      <p:childTnLst>
                        <p:par>
                          <p:cTn id="42" fill="hold">
                            <p:stCondLst>
                              <p:cond delay="0"/>
                            </p:stCondLst>
                            <p:childTnLst>
                              <p:par>
                                <p:cTn id="43" presetID="21" presetClass="entr" presetSubtype="1" fill="hold" grpId="1" nodeType="clickEffect">
                                  <p:stCondLst>
                                    <p:cond delay="0"/>
                                  </p:stCondLst>
                                  <p:childTnLst>
                                    <p:set>
                                      <p:cBhvr>
                                        <p:cTn id="44" dur="1" fill="hold">
                                          <p:stCondLst>
                                            <p:cond delay="0"/>
                                          </p:stCondLst>
                                        </p:cTn>
                                        <p:tgtEl>
                                          <p:spTgt spid="78851">
                                            <p:txEl>
                                              <p:pRg st="2" end="2"/>
                                            </p:txEl>
                                          </p:spTgt>
                                        </p:tgtEl>
                                        <p:attrNameLst>
                                          <p:attrName>style.visibility</p:attrName>
                                        </p:attrNameLst>
                                      </p:cBhvr>
                                      <p:to>
                                        <p:strVal val="visible"/>
                                      </p:to>
                                    </p:set>
                                    <p:animEffect transition="in" filter="wheel(1)">
                                      <p:cBhvr>
                                        <p:cTn id="45" dur="2000"/>
                                        <p:tgtEl>
                                          <p:spTgt spid="78851">
                                            <p:txEl>
                                              <p:pRg st="2" end="2"/>
                                            </p:txEl>
                                          </p:spTgt>
                                        </p:tgtEl>
                                      </p:cBhvr>
                                    </p:animEffect>
                                  </p:childTnLst>
                                </p:cTn>
                              </p:par>
                            </p:childTnLst>
                          </p:cTn>
                        </p:par>
                      </p:childTnLst>
                    </p:cTn>
                  </p:par>
                  <p:par>
                    <p:cTn id="46" fill="hold">
                      <p:stCondLst>
                        <p:cond delay="indefinite"/>
                      </p:stCondLst>
                      <p:childTnLst>
                        <p:par>
                          <p:cTn id="47" fill="hold">
                            <p:stCondLst>
                              <p:cond delay="0"/>
                            </p:stCondLst>
                            <p:childTnLst>
                              <p:par>
                                <p:cTn id="48" presetID="21" presetClass="entr" presetSubtype="1" fill="hold" grpId="1" nodeType="clickEffect">
                                  <p:stCondLst>
                                    <p:cond delay="0"/>
                                  </p:stCondLst>
                                  <p:childTnLst>
                                    <p:set>
                                      <p:cBhvr>
                                        <p:cTn id="49" dur="1" fill="hold">
                                          <p:stCondLst>
                                            <p:cond delay="0"/>
                                          </p:stCondLst>
                                        </p:cTn>
                                        <p:tgtEl>
                                          <p:spTgt spid="78851">
                                            <p:txEl>
                                              <p:pRg st="3" end="3"/>
                                            </p:txEl>
                                          </p:spTgt>
                                        </p:tgtEl>
                                        <p:attrNameLst>
                                          <p:attrName>style.visibility</p:attrName>
                                        </p:attrNameLst>
                                      </p:cBhvr>
                                      <p:to>
                                        <p:strVal val="visible"/>
                                      </p:to>
                                    </p:set>
                                    <p:animEffect transition="in" filter="wheel(1)">
                                      <p:cBhvr>
                                        <p:cTn id="50" dur="2000"/>
                                        <p:tgtEl>
                                          <p:spTgt spid="78851">
                                            <p:txEl>
                                              <p:pRg st="3" end="3"/>
                                            </p:txEl>
                                          </p:spTgt>
                                        </p:tgtEl>
                                      </p:cBhvr>
                                    </p:animEffect>
                                  </p:childTnLst>
                                </p:cTn>
                              </p:par>
                            </p:childTnLst>
                          </p:cTn>
                        </p:par>
                      </p:childTnLst>
                    </p:cTn>
                  </p:par>
                  <p:par>
                    <p:cTn id="51" fill="hold">
                      <p:stCondLst>
                        <p:cond delay="indefinite"/>
                      </p:stCondLst>
                      <p:childTnLst>
                        <p:par>
                          <p:cTn id="52" fill="hold">
                            <p:stCondLst>
                              <p:cond delay="0"/>
                            </p:stCondLst>
                            <p:childTnLst>
                              <p:par>
                                <p:cTn id="53" presetID="21" presetClass="entr" presetSubtype="1" fill="hold" grpId="1" nodeType="clickEffect">
                                  <p:stCondLst>
                                    <p:cond delay="0"/>
                                  </p:stCondLst>
                                  <p:childTnLst>
                                    <p:set>
                                      <p:cBhvr>
                                        <p:cTn id="54" dur="1" fill="hold">
                                          <p:stCondLst>
                                            <p:cond delay="0"/>
                                          </p:stCondLst>
                                        </p:cTn>
                                        <p:tgtEl>
                                          <p:spTgt spid="78851">
                                            <p:txEl>
                                              <p:pRg st="4" end="4"/>
                                            </p:txEl>
                                          </p:spTgt>
                                        </p:tgtEl>
                                        <p:attrNameLst>
                                          <p:attrName>style.visibility</p:attrName>
                                        </p:attrNameLst>
                                      </p:cBhvr>
                                      <p:to>
                                        <p:strVal val="visible"/>
                                      </p:to>
                                    </p:set>
                                    <p:animEffect transition="in" filter="wheel(1)">
                                      <p:cBhvr>
                                        <p:cTn id="55" dur="2000"/>
                                        <p:tgtEl>
                                          <p:spTgt spid="78851">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8850" grpId="0"/>
      <p:bldP spid="78851" grpId="0" build="p"/>
      <p:bldP spid="78851" grpId="1" build="p"/>
    </p:bldLst>
  </p:timing>
</p:sld>
</file>

<file path=ppt/slides/slide18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 name="Rectangle 9"/>
          <p:cNvSpPr>
            <a:spLocks noGrp="1" noChangeArrowheads="1"/>
          </p:cNvSpPr>
          <p:nvPr>
            <p:ph type="ftr" sz="quarter" idx="3"/>
          </p:nvPr>
        </p:nvSpPr>
        <p:spPr/>
        <p:txBody>
          <a:bodyPr/>
          <a:lstStyle/>
          <a:p>
            <a:r>
              <a:rPr lang="en-GB"/>
              <a:t>CH2022</a:t>
            </a:r>
          </a:p>
        </p:txBody>
      </p:sp>
      <p:sp>
        <p:nvSpPr>
          <p:cNvPr id="7" name="Rectangle 10"/>
          <p:cNvSpPr>
            <a:spLocks noGrp="1" noChangeArrowheads="1"/>
          </p:cNvSpPr>
          <p:nvPr>
            <p:ph type="sldNum" sz="quarter" idx="4"/>
          </p:nvPr>
        </p:nvSpPr>
        <p:spPr/>
        <p:txBody>
          <a:bodyPr/>
          <a:lstStyle/>
          <a:p>
            <a:fld id="{C3E09A05-72F2-403F-BECC-2B9D1EAC4135}" type="slidenum">
              <a:rPr lang="en-GB"/>
              <a:pPr/>
              <a:t>187</a:t>
            </a:fld>
            <a:endParaRPr lang="en-GB"/>
          </a:p>
        </p:txBody>
      </p:sp>
      <p:sp>
        <p:nvSpPr>
          <p:cNvPr id="79874" name="Rectangle 2"/>
          <p:cNvSpPr>
            <a:spLocks noGrp="1" noChangeArrowheads="1"/>
          </p:cNvSpPr>
          <p:nvPr>
            <p:ph type="ctrTitle"/>
          </p:nvPr>
        </p:nvSpPr>
        <p:spPr>
          <a:xfrm>
            <a:off x="762000" y="381000"/>
            <a:ext cx="7772400" cy="1143000"/>
          </a:xfrm>
          <a:noFill/>
          <a:ln/>
        </p:spPr>
        <p:txBody>
          <a:bodyPr lIns="90488" tIns="44450" rIns="90488" bIns="44450" anchor="ctr"/>
          <a:lstStyle/>
          <a:p>
            <a:r>
              <a:rPr lang="en-GB" sz="3200" b="1"/>
              <a:t>Some Final Considerations</a:t>
            </a:r>
          </a:p>
        </p:txBody>
      </p:sp>
      <p:sp>
        <p:nvSpPr>
          <p:cNvPr id="79875" name="Rectangle 3"/>
          <p:cNvSpPr>
            <a:spLocks noGrp="1" noChangeArrowheads="1"/>
          </p:cNvSpPr>
          <p:nvPr>
            <p:ph type="subTitle" idx="1"/>
          </p:nvPr>
        </p:nvSpPr>
        <p:spPr>
          <a:xfrm>
            <a:off x="1295400" y="2781300"/>
            <a:ext cx="7848600" cy="1752600"/>
          </a:xfrm>
          <a:noFill/>
          <a:ln/>
        </p:spPr>
        <p:txBody>
          <a:bodyPr lIns="90488" tIns="44450" rIns="90488" bIns="44450"/>
          <a:lstStyle/>
          <a:p>
            <a:pPr>
              <a:lnSpc>
                <a:spcPct val="90000"/>
              </a:lnSpc>
              <a:buFont typeface="Wingdings" pitchFamily="2" charset="2"/>
              <a:buChar char="¡"/>
            </a:pPr>
            <a:r>
              <a:rPr lang="en-GB" dirty="0"/>
              <a:t>Drafting and redrafting-</a:t>
            </a:r>
            <a:r>
              <a:rPr lang="en-GB" sz="2500" dirty="0">
                <a:solidFill>
                  <a:schemeClr val="tx2"/>
                </a:solidFill>
              </a:rPr>
              <a:t>Plan contents page first</a:t>
            </a:r>
          </a:p>
          <a:p>
            <a:pPr>
              <a:lnSpc>
                <a:spcPct val="90000"/>
              </a:lnSpc>
              <a:buFont typeface="Wingdings" pitchFamily="2" charset="2"/>
              <a:buChar char="¡"/>
            </a:pPr>
            <a:r>
              <a:rPr lang="en-GB" dirty="0"/>
              <a:t>Grammar, punctuation, spelling</a:t>
            </a:r>
          </a:p>
          <a:p>
            <a:pPr>
              <a:lnSpc>
                <a:spcPct val="90000"/>
              </a:lnSpc>
              <a:buFont typeface="Wingdings" pitchFamily="2" charset="2"/>
              <a:buChar char="¡"/>
            </a:pPr>
            <a:r>
              <a:rPr lang="en-GB" dirty="0"/>
              <a:t>Using table, figures etc...</a:t>
            </a:r>
          </a:p>
          <a:p>
            <a:pPr>
              <a:lnSpc>
                <a:spcPct val="90000"/>
              </a:lnSpc>
              <a:buFont typeface="Wingdings" pitchFamily="2" charset="2"/>
              <a:buChar char="¡"/>
            </a:pPr>
            <a:r>
              <a:rPr lang="en-GB" dirty="0"/>
              <a:t>Time management</a:t>
            </a:r>
          </a:p>
          <a:p>
            <a:pPr>
              <a:lnSpc>
                <a:spcPct val="90000"/>
              </a:lnSpc>
              <a:buFont typeface="Wingdings" pitchFamily="2" charset="2"/>
              <a:buChar char="¡"/>
            </a:pPr>
            <a:r>
              <a:rPr lang="en-GB" dirty="0"/>
              <a:t>Models </a:t>
            </a:r>
          </a:p>
          <a:p>
            <a:pPr lvl="1">
              <a:lnSpc>
                <a:spcPct val="90000"/>
              </a:lnSpc>
              <a:buFont typeface="Wingdings" pitchFamily="2" charset="2"/>
              <a:buChar char="¡"/>
            </a:pPr>
            <a:r>
              <a:rPr lang="en-GB" dirty="0"/>
              <a:t>Read and consider</a:t>
            </a:r>
            <a:r>
              <a:rPr lang="en-GB" dirty="0">
                <a:hlinkClick r:id="rId3" action="ppaction://hlinkfile"/>
              </a:rPr>
              <a:t>..\Seminars\model Inkpen.pdf</a:t>
            </a:r>
            <a:endParaRPr lang="en-GB" dirty="0"/>
          </a:p>
          <a:p>
            <a:pPr>
              <a:lnSpc>
                <a:spcPct val="90000"/>
              </a:lnSpc>
            </a:pPr>
            <a:r>
              <a:rPr lang="en-GB" dirty="0">
                <a:solidFill>
                  <a:srgbClr val="FFFF00"/>
                </a:solidFill>
              </a:rPr>
              <a:t>Conclusion</a:t>
            </a:r>
          </a:p>
        </p:txBody>
      </p:sp>
      <p:sp>
        <p:nvSpPr>
          <p:cNvPr id="79877" name="Text Box 5"/>
          <p:cNvSpPr txBox="1">
            <a:spLocks noChangeArrowheads="1"/>
          </p:cNvSpPr>
          <p:nvPr/>
        </p:nvSpPr>
        <p:spPr bwMode="auto">
          <a:xfrm>
            <a:off x="6934200" y="6172200"/>
            <a:ext cx="1981200" cy="457200"/>
          </a:xfrm>
          <a:prstGeom prst="rect">
            <a:avLst/>
          </a:prstGeom>
          <a:noFill/>
          <a:ln w="12700">
            <a:noFill/>
            <a:miter lim="800000"/>
            <a:headEnd/>
            <a:tailEnd/>
          </a:ln>
          <a:effectLst/>
        </p:spPr>
        <p:txBody>
          <a:bodyPr>
            <a:spAutoFit/>
          </a:bodyPr>
          <a:lstStyle/>
          <a:p>
            <a:pPr eaLnBrk="0" hangingPunct="0">
              <a:spcBef>
                <a:spcPct val="50000"/>
              </a:spcBef>
            </a:pPr>
            <a:r>
              <a:rPr lang="en-GB" sz="2400">
                <a:solidFill>
                  <a:srgbClr val="FF3300"/>
                </a:solidFill>
                <a:latin typeface="Times New Roman" pitchFamily="18" charset="0"/>
              </a:rPr>
              <a:t>SESSION 10</a:t>
            </a:r>
          </a:p>
        </p:txBody>
      </p:sp>
      <p:pic>
        <p:nvPicPr>
          <p:cNvPr id="79878" name="Picture 6" descr="http://4.bp.blogspot.com/-msGFFfMbMKc/UAdrT1VMsaI/AAAAAAAAAq4/FB-6_w_Gn48/s1600/final-countdown.jpg"/>
          <p:cNvPicPr>
            <a:picLocks noChangeAspect="1" noChangeArrowheads="1"/>
          </p:cNvPicPr>
          <p:nvPr/>
        </p:nvPicPr>
        <p:blipFill>
          <a:blip r:embed="rId4" cstate="print"/>
          <a:srcRect/>
          <a:stretch>
            <a:fillRect/>
          </a:stretch>
        </p:blipFill>
        <p:spPr bwMode="auto">
          <a:xfrm>
            <a:off x="6300192" y="260648"/>
            <a:ext cx="2676525" cy="1895476"/>
          </a:xfrm>
          <a:prstGeom prst="rect">
            <a:avLst/>
          </a:prstGeom>
          <a:noFill/>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9874"/>
                                        </p:tgtEl>
                                        <p:attrNameLst>
                                          <p:attrName>style.visibility</p:attrName>
                                        </p:attrNameLst>
                                      </p:cBhvr>
                                      <p:to>
                                        <p:strVal val="visible"/>
                                      </p:to>
                                    </p:set>
                                    <p:animEffect transition="in" filter="fade">
                                      <p:cBhvr>
                                        <p:cTn id="7" dur="2000"/>
                                        <p:tgtEl>
                                          <p:spTgt spid="7987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9875">
                                            <p:txEl>
                                              <p:pRg st="0" end="0"/>
                                            </p:txEl>
                                          </p:spTgt>
                                        </p:tgtEl>
                                        <p:attrNameLst>
                                          <p:attrName>style.visibility</p:attrName>
                                        </p:attrNameLst>
                                      </p:cBhvr>
                                      <p:to>
                                        <p:strVal val="visible"/>
                                      </p:to>
                                    </p:set>
                                    <p:animEffect transition="in" filter="fade">
                                      <p:cBhvr>
                                        <p:cTn id="10" dur="2000"/>
                                        <p:tgtEl>
                                          <p:spTgt spid="79875">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79875">
                                            <p:txEl>
                                              <p:pRg st="1" end="1"/>
                                            </p:txEl>
                                          </p:spTgt>
                                        </p:tgtEl>
                                        <p:attrNameLst>
                                          <p:attrName>style.visibility</p:attrName>
                                        </p:attrNameLst>
                                      </p:cBhvr>
                                      <p:to>
                                        <p:strVal val="visible"/>
                                      </p:to>
                                    </p:set>
                                    <p:animEffect transition="in" filter="fade">
                                      <p:cBhvr>
                                        <p:cTn id="15" dur="2000"/>
                                        <p:tgtEl>
                                          <p:spTgt spid="79875">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79875">
                                            <p:txEl>
                                              <p:pRg st="2" end="2"/>
                                            </p:txEl>
                                          </p:spTgt>
                                        </p:tgtEl>
                                        <p:attrNameLst>
                                          <p:attrName>style.visibility</p:attrName>
                                        </p:attrNameLst>
                                      </p:cBhvr>
                                      <p:to>
                                        <p:strVal val="visible"/>
                                      </p:to>
                                    </p:set>
                                    <p:animEffect transition="in" filter="fade">
                                      <p:cBhvr>
                                        <p:cTn id="20" dur="2000"/>
                                        <p:tgtEl>
                                          <p:spTgt spid="79875">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79875">
                                            <p:txEl>
                                              <p:pRg st="3" end="3"/>
                                            </p:txEl>
                                          </p:spTgt>
                                        </p:tgtEl>
                                        <p:attrNameLst>
                                          <p:attrName>style.visibility</p:attrName>
                                        </p:attrNameLst>
                                      </p:cBhvr>
                                      <p:to>
                                        <p:strVal val="visible"/>
                                      </p:to>
                                    </p:set>
                                    <p:animEffect transition="in" filter="fade">
                                      <p:cBhvr>
                                        <p:cTn id="25" dur="2000"/>
                                        <p:tgtEl>
                                          <p:spTgt spid="79875">
                                            <p:txEl>
                                              <p:pRg st="3" end="3"/>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79875">
                                            <p:txEl>
                                              <p:pRg st="4" end="4"/>
                                            </p:txEl>
                                          </p:spTgt>
                                        </p:tgtEl>
                                        <p:attrNameLst>
                                          <p:attrName>style.visibility</p:attrName>
                                        </p:attrNameLst>
                                      </p:cBhvr>
                                      <p:to>
                                        <p:strVal val="visible"/>
                                      </p:to>
                                    </p:set>
                                    <p:animEffect transition="in" filter="fade">
                                      <p:cBhvr>
                                        <p:cTn id="30" dur="2000"/>
                                        <p:tgtEl>
                                          <p:spTgt spid="79875">
                                            <p:txEl>
                                              <p:pRg st="4" end="4"/>
                                            </p:txEl>
                                          </p:spTgt>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79875">
                                            <p:txEl>
                                              <p:pRg st="5" end="5"/>
                                            </p:txEl>
                                          </p:spTgt>
                                        </p:tgtEl>
                                        <p:attrNameLst>
                                          <p:attrName>style.visibility</p:attrName>
                                        </p:attrNameLst>
                                      </p:cBhvr>
                                      <p:to>
                                        <p:strVal val="visible"/>
                                      </p:to>
                                    </p:set>
                                    <p:animEffect transition="in" filter="fade">
                                      <p:cBhvr>
                                        <p:cTn id="33" dur="2000"/>
                                        <p:tgtEl>
                                          <p:spTgt spid="79875">
                                            <p:txEl>
                                              <p:pRg st="5" end="5"/>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79875">
                                            <p:txEl>
                                              <p:pRg st="6" end="6"/>
                                            </p:txEl>
                                          </p:spTgt>
                                        </p:tgtEl>
                                        <p:attrNameLst>
                                          <p:attrName>style.visibility</p:attrName>
                                        </p:attrNameLst>
                                      </p:cBhvr>
                                      <p:to>
                                        <p:strVal val="visible"/>
                                      </p:to>
                                    </p:set>
                                    <p:animEffect transition="in" filter="fade">
                                      <p:cBhvr>
                                        <p:cTn id="38" dur="2000"/>
                                        <p:tgtEl>
                                          <p:spTgt spid="79875">
                                            <p:txEl>
                                              <p:pRg st="6" end="6"/>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53" presetClass="entr" presetSubtype="16" fill="hold" grpId="1" nodeType="clickEffect">
                                  <p:stCondLst>
                                    <p:cond delay="0"/>
                                  </p:stCondLst>
                                  <p:childTnLst>
                                    <p:set>
                                      <p:cBhvr>
                                        <p:cTn id="42" dur="1" fill="hold">
                                          <p:stCondLst>
                                            <p:cond delay="0"/>
                                          </p:stCondLst>
                                        </p:cTn>
                                        <p:tgtEl>
                                          <p:spTgt spid="79875">
                                            <p:txEl>
                                              <p:pRg st="0" end="0"/>
                                            </p:txEl>
                                          </p:spTgt>
                                        </p:tgtEl>
                                        <p:attrNameLst>
                                          <p:attrName>style.visibility</p:attrName>
                                        </p:attrNameLst>
                                      </p:cBhvr>
                                      <p:to>
                                        <p:strVal val="visible"/>
                                      </p:to>
                                    </p:set>
                                    <p:anim calcmode="lin" valueType="num">
                                      <p:cBhvr>
                                        <p:cTn id="43" dur="500" fill="hold"/>
                                        <p:tgtEl>
                                          <p:spTgt spid="79875">
                                            <p:txEl>
                                              <p:pRg st="0" end="0"/>
                                            </p:txEl>
                                          </p:spTgt>
                                        </p:tgtEl>
                                        <p:attrNameLst>
                                          <p:attrName>ppt_w</p:attrName>
                                        </p:attrNameLst>
                                      </p:cBhvr>
                                      <p:tavLst>
                                        <p:tav tm="0">
                                          <p:val>
                                            <p:fltVal val="0"/>
                                          </p:val>
                                        </p:tav>
                                        <p:tav tm="100000">
                                          <p:val>
                                            <p:strVal val="#ppt_w"/>
                                          </p:val>
                                        </p:tav>
                                      </p:tavLst>
                                    </p:anim>
                                    <p:anim calcmode="lin" valueType="num">
                                      <p:cBhvr>
                                        <p:cTn id="44" dur="500" fill="hold"/>
                                        <p:tgtEl>
                                          <p:spTgt spid="79875">
                                            <p:txEl>
                                              <p:pRg st="0" end="0"/>
                                            </p:txEl>
                                          </p:spTgt>
                                        </p:tgtEl>
                                        <p:attrNameLst>
                                          <p:attrName>ppt_h</p:attrName>
                                        </p:attrNameLst>
                                      </p:cBhvr>
                                      <p:tavLst>
                                        <p:tav tm="0">
                                          <p:val>
                                            <p:fltVal val="0"/>
                                          </p:val>
                                        </p:tav>
                                        <p:tav tm="100000">
                                          <p:val>
                                            <p:strVal val="#ppt_h"/>
                                          </p:val>
                                        </p:tav>
                                      </p:tavLst>
                                    </p:anim>
                                    <p:animEffect transition="in" filter="fade">
                                      <p:cBhvr>
                                        <p:cTn id="45" dur="500"/>
                                        <p:tgtEl>
                                          <p:spTgt spid="79875">
                                            <p:txEl>
                                              <p:pRg st="0" end="0"/>
                                            </p:txEl>
                                          </p:spTgt>
                                        </p:tgtEl>
                                      </p:cBhvr>
                                    </p:animEffect>
                                  </p:childTnLst>
                                </p:cTn>
                              </p:par>
                            </p:childTnLst>
                          </p:cTn>
                        </p:par>
                      </p:childTnLst>
                    </p:cTn>
                  </p:par>
                  <p:par>
                    <p:cTn id="46" fill="hold">
                      <p:stCondLst>
                        <p:cond delay="indefinite"/>
                      </p:stCondLst>
                      <p:childTnLst>
                        <p:par>
                          <p:cTn id="47" fill="hold">
                            <p:stCondLst>
                              <p:cond delay="0"/>
                            </p:stCondLst>
                            <p:childTnLst>
                              <p:par>
                                <p:cTn id="48" presetID="53" presetClass="entr" presetSubtype="16" fill="hold" grpId="1" nodeType="clickEffect">
                                  <p:stCondLst>
                                    <p:cond delay="0"/>
                                  </p:stCondLst>
                                  <p:childTnLst>
                                    <p:set>
                                      <p:cBhvr>
                                        <p:cTn id="49" dur="1" fill="hold">
                                          <p:stCondLst>
                                            <p:cond delay="0"/>
                                          </p:stCondLst>
                                        </p:cTn>
                                        <p:tgtEl>
                                          <p:spTgt spid="79875">
                                            <p:txEl>
                                              <p:pRg st="1" end="1"/>
                                            </p:txEl>
                                          </p:spTgt>
                                        </p:tgtEl>
                                        <p:attrNameLst>
                                          <p:attrName>style.visibility</p:attrName>
                                        </p:attrNameLst>
                                      </p:cBhvr>
                                      <p:to>
                                        <p:strVal val="visible"/>
                                      </p:to>
                                    </p:set>
                                    <p:anim calcmode="lin" valueType="num">
                                      <p:cBhvr>
                                        <p:cTn id="50" dur="500" fill="hold"/>
                                        <p:tgtEl>
                                          <p:spTgt spid="79875">
                                            <p:txEl>
                                              <p:pRg st="1" end="1"/>
                                            </p:txEl>
                                          </p:spTgt>
                                        </p:tgtEl>
                                        <p:attrNameLst>
                                          <p:attrName>ppt_w</p:attrName>
                                        </p:attrNameLst>
                                      </p:cBhvr>
                                      <p:tavLst>
                                        <p:tav tm="0">
                                          <p:val>
                                            <p:fltVal val="0"/>
                                          </p:val>
                                        </p:tav>
                                        <p:tav tm="100000">
                                          <p:val>
                                            <p:strVal val="#ppt_w"/>
                                          </p:val>
                                        </p:tav>
                                      </p:tavLst>
                                    </p:anim>
                                    <p:anim calcmode="lin" valueType="num">
                                      <p:cBhvr>
                                        <p:cTn id="51" dur="500" fill="hold"/>
                                        <p:tgtEl>
                                          <p:spTgt spid="79875">
                                            <p:txEl>
                                              <p:pRg st="1" end="1"/>
                                            </p:txEl>
                                          </p:spTgt>
                                        </p:tgtEl>
                                        <p:attrNameLst>
                                          <p:attrName>ppt_h</p:attrName>
                                        </p:attrNameLst>
                                      </p:cBhvr>
                                      <p:tavLst>
                                        <p:tav tm="0">
                                          <p:val>
                                            <p:fltVal val="0"/>
                                          </p:val>
                                        </p:tav>
                                        <p:tav tm="100000">
                                          <p:val>
                                            <p:strVal val="#ppt_h"/>
                                          </p:val>
                                        </p:tav>
                                      </p:tavLst>
                                    </p:anim>
                                    <p:animEffect transition="in" filter="fade">
                                      <p:cBhvr>
                                        <p:cTn id="52" dur="500"/>
                                        <p:tgtEl>
                                          <p:spTgt spid="79875">
                                            <p:txEl>
                                              <p:pRg st="1" end="1"/>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53" presetClass="entr" presetSubtype="16" fill="hold" grpId="1" nodeType="clickEffect">
                                  <p:stCondLst>
                                    <p:cond delay="0"/>
                                  </p:stCondLst>
                                  <p:childTnLst>
                                    <p:set>
                                      <p:cBhvr>
                                        <p:cTn id="56" dur="1" fill="hold">
                                          <p:stCondLst>
                                            <p:cond delay="0"/>
                                          </p:stCondLst>
                                        </p:cTn>
                                        <p:tgtEl>
                                          <p:spTgt spid="79875">
                                            <p:txEl>
                                              <p:pRg st="2" end="2"/>
                                            </p:txEl>
                                          </p:spTgt>
                                        </p:tgtEl>
                                        <p:attrNameLst>
                                          <p:attrName>style.visibility</p:attrName>
                                        </p:attrNameLst>
                                      </p:cBhvr>
                                      <p:to>
                                        <p:strVal val="visible"/>
                                      </p:to>
                                    </p:set>
                                    <p:anim calcmode="lin" valueType="num">
                                      <p:cBhvr>
                                        <p:cTn id="57" dur="500" fill="hold"/>
                                        <p:tgtEl>
                                          <p:spTgt spid="79875">
                                            <p:txEl>
                                              <p:pRg st="2" end="2"/>
                                            </p:txEl>
                                          </p:spTgt>
                                        </p:tgtEl>
                                        <p:attrNameLst>
                                          <p:attrName>ppt_w</p:attrName>
                                        </p:attrNameLst>
                                      </p:cBhvr>
                                      <p:tavLst>
                                        <p:tav tm="0">
                                          <p:val>
                                            <p:fltVal val="0"/>
                                          </p:val>
                                        </p:tav>
                                        <p:tav tm="100000">
                                          <p:val>
                                            <p:strVal val="#ppt_w"/>
                                          </p:val>
                                        </p:tav>
                                      </p:tavLst>
                                    </p:anim>
                                    <p:anim calcmode="lin" valueType="num">
                                      <p:cBhvr>
                                        <p:cTn id="58" dur="500" fill="hold"/>
                                        <p:tgtEl>
                                          <p:spTgt spid="79875">
                                            <p:txEl>
                                              <p:pRg st="2" end="2"/>
                                            </p:txEl>
                                          </p:spTgt>
                                        </p:tgtEl>
                                        <p:attrNameLst>
                                          <p:attrName>ppt_h</p:attrName>
                                        </p:attrNameLst>
                                      </p:cBhvr>
                                      <p:tavLst>
                                        <p:tav tm="0">
                                          <p:val>
                                            <p:fltVal val="0"/>
                                          </p:val>
                                        </p:tav>
                                        <p:tav tm="100000">
                                          <p:val>
                                            <p:strVal val="#ppt_h"/>
                                          </p:val>
                                        </p:tav>
                                      </p:tavLst>
                                    </p:anim>
                                    <p:animEffect transition="in" filter="fade">
                                      <p:cBhvr>
                                        <p:cTn id="59" dur="500"/>
                                        <p:tgtEl>
                                          <p:spTgt spid="79875">
                                            <p:txEl>
                                              <p:pRg st="2" end="2"/>
                                            </p:txEl>
                                          </p:spTgt>
                                        </p:tgtEl>
                                      </p:cBhvr>
                                    </p:animEffect>
                                  </p:childTnLst>
                                </p:cTn>
                              </p:par>
                            </p:childTnLst>
                          </p:cTn>
                        </p:par>
                      </p:childTnLst>
                    </p:cTn>
                  </p:par>
                  <p:par>
                    <p:cTn id="60" fill="hold">
                      <p:stCondLst>
                        <p:cond delay="indefinite"/>
                      </p:stCondLst>
                      <p:childTnLst>
                        <p:par>
                          <p:cTn id="61" fill="hold">
                            <p:stCondLst>
                              <p:cond delay="0"/>
                            </p:stCondLst>
                            <p:childTnLst>
                              <p:par>
                                <p:cTn id="62" presetID="53" presetClass="entr" presetSubtype="16" fill="hold" grpId="1" nodeType="clickEffect">
                                  <p:stCondLst>
                                    <p:cond delay="0"/>
                                  </p:stCondLst>
                                  <p:childTnLst>
                                    <p:set>
                                      <p:cBhvr>
                                        <p:cTn id="63" dur="1" fill="hold">
                                          <p:stCondLst>
                                            <p:cond delay="0"/>
                                          </p:stCondLst>
                                        </p:cTn>
                                        <p:tgtEl>
                                          <p:spTgt spid="79875">
                                            <p:txEl>
                                              <p:pRg st="3" end="3"/>
                                            </p:txEl>
                                          </p:spTgt>
                                        </p:tgtEl>
                                        <p:attrNameLst>
                                          <p:attrName>style.visibility</p:attrName>
                                        </p:attrNameLst>
                                      </p:cBhvr>
                                      <p:to>
                                        <p:strVal val="visible"/>
                                      </p:to>
                                    </p:set>
                                    <p:anim calcmode="lin" valueType="num">
                                      <p:cBhvr>
                                        <p:cTn id="64" dur="500" fill="hold"/>
                                        <p:tgtEl>
                                          <p:spTgt spid="79875">
                                            <p:txEl>
                                              <p:pRg st="3" end="3"/>
                                            </p:txEl>
                                          </p:spTgt>
                                        </p:tgtEl>
                                        <p:attrNameLst>
                                          <p:attrName>ppt_w</p:attrName>
                                        </p:attrNameLst>
                                      </p:cBhvr>
                                      <p:tavLst>
                                        <p:tav tm="0">
                                          <p:val>
                                            <p:fltVal val="0"/>
                                          </p:val>
                                        </p:tav>
                                        <p:tav tm="100000">
                                          <p:val>
                                            <p:strVal val="#ppt_w"/>
                                          </p:val>
                                        </p:tav>
                                      </p:tavLst>
                                    </p:anim>
                                    <p:anim calcmode="lin" valueType="num">
                                      <p:cBhvr>
                                        <p:cTn id="65" dur="500" fill="hold"/>
                                        <p:tgtEl>
                                          <p:spTgt spid="79875">
                                            <p:txEl>
                                              <p:pRg st="3" end="3"/>
                                            </p:txEl>
                                          </p:spTgt>
                                        </p:tgtEl>
                                        <p:attrNameLst>
                                          <p:attrName>ppt_h</p:attrName>
                                        </p:attrNameLst>
                                      </p:cBhvr>
                                      <p:tavLst>
                                        <p:tav tm="0">
                                          <p:val>
                                            <p:fltVal val="0"/>
                                          </p:val>
                                        </p:tav>
                                        <p:tav tm="100000">
                                          <p:val>
                                            <p:strVal val="#ppt_h"/>
                                          </p:val>
                                        </p:tav>
                                      </p:tavLst>
                                    </p:anim>
                                    <p:animEffect transition="in" filter="fade">
                                      <p:cBhvr>
                                        <p:cTn id="66" dur="500"/>
                                        <p:tgtEl>
                                          <p:spTgt spid="79875">
                                            <p:txEl>
                                              <p:pRg st="3" end="3"/>
                                            </p:txEl>
                                          </p:spTgt>
                                        </p:tgtEl>
                                      </p:cBhvr>
                                    </p:animEffect>
                                  </p:childTnLst>
                                </p:cTn>
                              </p:par>
                            </p:childTnLst>
                          </p:cTn>
                        </p:par>
                      </p:childTnLst>
                    </p:cTn>
                  </p:par>
                  <p:par>
                    <p:cTn id="67" fill="hold">
                      <p:stCondLst>
                        <p:cond delay="indefinite"/>
                      </p:stCondLst>
                      <p:childTnLst>
                        <p:par>
                          <p:cTn id="68" fill="hold">
                            <p:stCondLst>
                              <p:cond delay="0"/>
                            </p:stCondLst>
                            <p:childTnLst>
                              <p:par>
                                <p:cTn id="69" presetID="53" presetClass="entr" presetSubtype="16" fill="hold" grpId="1" nodeType="clickEffect">
                                  <p:stCondLst>
                                    <p:cond delay="0"/>
                                  </p:stCondLst>
                                  <p:childTnLst>
                                    <p:set>
                                      <p:cBhvr>
                                        <p:cTn id="70" dur="1" fill="hold">
                                          <p:stCondLst>
                                            <p:cond delay="0"/>
                                          </p:stCondLst>
                                        </p:cTn>
                                        <p:tgtEl>
                                          <p:spTgt spid="79875">
                                            <p:txEl>
                                              <p:pRg st="4" end="4"/>
                                            </p:txEl>
                                          </p:spTgt>
                                        </p:tgtEl>
                                        <p:attrNameLst>
                                          <p:attrName>style.visibility</p:attrName>
                                        </p:attrNameLst>
                                      </p:cBhvr>
                                      <p:to>
                                        <p:strVal val="visible"/>
                                      </p:to>
                                    </p:set>
                                    <p:anim calcmode="lin" valueType="num">
                                      <p:cBhvr>
                                        <p:cTn id="71" dur="500" fill="hold"/>
                                        <p:tgtEl>
                                          <p:spTgt spid="79875">
                                            <p:txEl>
                                              <p:pRg st="4" end="4"/>
                                            </p:txEl>
                                          </p:spTgt>
                                        </p:tgtEl>
                                        <p:attrNameLst>
                                          <p:attrName>ppt_w</p:attrName>
                                        </p:attrNameLst>
                                      </p:cBhvr>
                                      <p:tavLst>
                                        <p:tav tm="0">
                                          <p:val>
                                            <p:fltVal val="0"/>
                                          </p:val>
                                        </p:tav>
                                        <p:tav tm="100000">
                                          <p:val>
                                            <p:strVal val="#ppt_w"/>
                                          </p:val>
                                        </p:tav>
                                      </p:tavLst>
                                    </p:anim>
                                    <p:anim calcmode="lin" valueType="num">
                                      <p:cBhvr>
                                        <p:cTn id="72" dur="500" fill="hold"/>
                                        <p:tgtEl>
                                          <p:spTgt spid="79875">
                                            <p:txEl>
                                              <p:pRg st="4" end="4"/>
                                            </p:txEl>
                                          </p:spTgt>
                                        </p:tgtEl>
                                        <p:attrNameLst>
                                          <p:attrName>ppt_h</p:attrName>
                                        </p:attrNameLst>
                                      </p:cBhvr>
                                      <p:tavLst>
                                        <p:tav tm="0">
                                          <p:val>
                                            <p:fltVal val="0"/>
                                          </p:val>
                                        </p:tav>
                                        <p:tav tm="100000">
                                          <p:val>
                                            <p:strVal val="#ppt_h"/>
                                          </p:val>
                                        </p:tav>
                                      </p:tavLst>
                                    </p:anim>
                                    <p:animEffect transition="in" filter="fade">
                                      <p:cBhvr>
                                        <p:cTn id="73" dur="500"/>
                                        <p:tgtEl>
                                          <p:spTgt spid="79875">
                                            <p:txEl>
                                              <p:pRg st="4" end="4"/>
                                            </p:txEl>
                                          </p:spTgt>
                                        </p:tgtEl>
                                      </p:cBhvr>
                                    </p:animEffect>
                                  </p:childTnLst>
                                </p:cTn>
                              </p:par>
                              <p:par>
                                <p:cTn id="74" presetID="53" presetClass="entr" presetSubtype="16" fill="hold" grpId="1" nodeType="withEffect">
                                  <p:stCondLst>
                                    <p:cond delay="0"/>
                                  </p:stCondLst>
                                  <p:childTnLst>
                                    <p:set>
                                      <p:cBhvr>
                                        <p:cTn id="75" dur="1" fill="hold">
                                          <p:stCondLst>
                                            <p:cond delay="0"/>
                                          </p:stCondLst>
                                        </p:cTn>
                                        <p:tgtEl>
                                          <p:spTgt spid="79875">
                                            <p:txEl>
                                              <p:pRg st="5" end="5"/>
                                            </p:txEl>
                                          </p:spTgt>
                                        </p:tgtEl>
                                        <p:attrNameLst>
                                          <p:attrName>style.visibility</p:attrName>
                                        </p:attrNameLst>
                                      </p:cBhvr>
                                      <p:to>
                                        <p:strVal val="visible"/>
                                      </p:to>
                                    </p:set>
                                    <p:anim calcmode="lin" valueType="num">
                                      <p:cBhvr>
                                        <p:cTn id="76" dur="500" fill="hold"/>
                                        <p:tgtEl>
                                          <p:spTgt spid="79875">
                                            <p:txEl>
                                              <p:pRg st="5" end="5"/>
                                            </p:txEl>
                                          </p:spTgt>
                                        </p:tgtEl>
                                        <p:attrNameLst>
                                          <p:attrName>ppt_w</p:attrName>
                                        </p:attrNameLst>
                                      </p:cBhvr>
                                      <p:tavLst>
                                        <p:tav tm="0">
                                          <p:val>
                                            <p:fltVal val="0"/>
                                          </p:val>
                                        </p:tav>
                                        <p:tav tm="100000">
                                          <p:val>
                                            <p:strVal val="#ppt_w"/>
                                          </p:val>
                                        </p:tav>
                                      </p:tavLst>
                                    </p:anim>
                                    <p:anim calcmode="lin" valueType="num">
                                      <p:cBhvr>
                                        <p:cTn id="77" dur="500" fill="hold"/>
                                        <p:tgtEl>
                                          <p:spTgt spid="79875">
                                            <p:txEl>
                                              <p:pRg st="5" end="5"/>
                                            </p:txEl>
                                          </p:spTgt>
                                        </p:tgtEl>
                                        <p:attrNameLst>
                                          <p:attrName>ppt_h</p:attrName>
                                        </p:attrNameLst>
                                      </p:cBhvr>
                                      <p:tavLst>
                                        <p:tav tm="0">
                                          <p:val>
                                            <p:fltVal val="0"/>
                                          </p:val>
                                        </p:tav>
                                        <p:tav tm="100000">
                                          <p:val>
                                            <p:strVal val="#ppt_h"/>
                                          </p:val>
                                        </p:tav>
                                      </p:tavLst>
                                    </p:anim>
                                    <p:animEffect transition="in" filter="fade">
                                      <p:cBhvr>
                                        <p:cTn id="78" dur="500"/>
                                        <p:tgtEl>
                                          <p:spTgt spid="79875">
                                            <p:txEl>
                                              <p:pRg st="5" end="5"/>
                                            </p:txEl>
                                          </p:spTgt>
                                        </p:tgtEl>
                                      </p:cBhvr>
                                    </p:animEffect>
                                  </p:childTnLst>
                                </p:cTn>
                              </p:par>
                            </p:childTnLst>
                          </p:cTn>
                        </p:par>
                      </p:childTnLst>
                    </p:cTn>
                  </p:par>
                  <p:par>
                    <p:cTn id="79" fill="hold">
                      <p:stCondLst>
                        <p:cond delay="indefinite"/>
                      </p:stCondLst>
                      <p:childTnLst>
                        <p:par>
                          <p:cTn id="80" fill="hold">
                            <p:stCondLst>
                              <p:cond delay="0"/>
                            </p:stCondLst>
                            <p:childTnLst>
                              <p:par>
                                <p:cTn id="81" presetID="53" presetClass="entr" presetSubtype="16" fill="hold" grpId="1" nodeType="clickEffect">
                                  <p:stCondLst>
                                    <p:cond delay="0"/>
                                  </p:stCondLst>
                                  <p:childTnLst>
                                    <p:set>
                                      <p:cBhvr>
                                        <p:cTn id="82" dur="1" fill="hold">
                                          <p:stCondLst>
                                            <p:cond delay="0"/>
                                          </p:stCondLst>
                                        </p:cTn>
                                        <p:tgtEl>
                                          <p:spTgt spid="79875">
                                            <p:txEl>
                                              <p:pRg st="6" end="6"/>
                                            </p:txEl>
                                          </p:spTgt>
                                        </p:tgtEl>
                                        <p:attrNameLst>
                                          <p:attrName>style.visibility</p:attrName>
                                        </p:attrNameLst>
                                      </p:cBhvr>
                                      <p:to>
                                        <p:strVal val="visible"/>
                                      </p:to>
                                    </p:set>
                                    <p:anim calcmode="lin" valueType="num">
                                      <p:cBhvr>
                                        <p:cTn id="83" dur="500" fill="hold"/>
                                        <p:tgtEl>
                                          <p:spTgt spid="79875">
                                            <p:txEl>
                                              <p:pRg st="6" end="6"/>
                                            </p:txEl>
                                          </p:spTgt>
                                        </p:tgtEl>
                                        <p:attrNameLst>
                                          <p:attrName>ppt_w</p:attrName>
                                        </p:attrNameLst>
                                      </p:cBhvr>
                                      <p:tavLst>
                                        <p:tav tm="0">
                                          <p:val>
                                            <p:fltVal val="0"/>
                                          </p:val>
                                        </p:tav>
                                        <p:tav tm="100000">
                                          <p:val>
                                            <p:strVal val="#ppt_w"/>
                                          </p:val>
                                        </p:tav>
                                      </p:tavLst>
                                    </p:anim>
                                    <p:anim calcmode="lin" valueType="num">
                                      <p:cBhvr>
                                        <p:cTn id="84" dur="500" fill="hold"/>
                                        <p:tgtEl>
                                          <p:spTgt spid="79875">
                                            <p:txEl>
                                              <p:pRg st="6" end="6"/>
                                            </p:txEl>
                                          </p:spTgt>
                                        </p:tgtEl>
                                        <p:attrNameLst>
                                          <p:attrName>ppt_h</p:attrName>
                                        </p:attrNameLst>
                                      </p:cBhvr>
                                      <p:tavLst>
                                        <p:tav tm="0">
                                          <p:val>
                                            <p:fltVal val="0"/>
                                          </p:val>
                                        </p:tav>
                                        <p:tav tm="100000">
                                          <p:val>
                                            <p:strVal val="#ppt_h"/>
                                          </p:val>
                                        </p:tav>
                                      </p:tavLst>
                                    </p:anim>
                                    <p:animEffect transition="in" filter="fade">
                                      <p:cBhvr>
                                        <p:cTn id="85" dur="500"/>
                                        <p:tgtEl>
                                          <p:spTgt spid="79875">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9874" grpId="0"/>
      <p:bldP spid="79875" grpId="0" build="p"/>
      <p:bldP spid="79875" grpId="1" build="p"/>
    </p:bldLst>
  </p:timing>
</p:sld>
</file>

<file path=ppt/slides/slide18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 name="Rectangle 9"/>
          <p:cNvSpPr>
            <a:spLocks noGrp="1" noChangeArrowheads="1"/>
          </p:cNvSpPr>
          <p:nvPr>
            <p:ph type="ftr" sz="quarter" idx="3"/>
          </p:nvPr>
        </p:nvSpPr>
        <p:spPr/>
        <p:txBody>
          <a:bodyPr/>
          <a:lstStyle/>
          <a:p>
            <a:r>
              <a:rPr lang="en-GB"/>
              <a:t>CH2022</a:t>
            </a:r>
          </a:p>
        </p:txBody>
      </p:sp>
      <p:sp>
        <p:nvSpPr>
          <p:cNvPr id="8" name="Rectangle 10"/>
          <p:cNvSpPr>
            <a:spLocks noGrp="1" noChangeArrowheads="1"/>
          </p:cNvSpPr>
          <p:nvPr>
            <p:ph type="sldNum" sz="quarter" idx="4"/>
          </p:nvPr>
        </p:nvSpPr>
        <p:spPr/>
        <p:txBody>
          <a:bodyPr/>
          <a:lstStyle/>
          <a:p>
            <a:fld id="{BB600377-CBB2-4CE3-8356-3ACB068C98E4}" type="slidenum">
              <a:rPr lang="en-GB"/>
              <a:pPr/>
              <a:t>188</a:t>
            </a:fld>
            <a:endParaRPr lang="en-GB"/>
          </a:p>
        </p:txBody>
      </p:sp>
      <p:sp>
        <p:nvSpPr>
          <p:cNvPr id="81922" name="Rectangle 2"/>
          <p:cNvSpPr>
            <a:spLocks noGrp="1" noChangeArrowheads="1"/>
          </p:cNvSpPr>
          <p:nvPr>
            <p:ph type="ctrTitle"/>
          </p:nvPr>
        </p:nvSpPr>
        <p:spPr>
          <a:xfrm>
            <a:off x="685800" y="304800"/>
            <a:ext cx="7772400" cy="1143000"/>
          </a:xfrm>
          <a:noFill/>
          <a:ln/>
        </p:spPr>
        <p:txBody>
          <a:bodyPr lIns="90488" tIns="44450" rIns="90488" bIns="44450" anchor="ctr"/>
          <a:lstStyle/>
          <a:p>
            <a:r>
              <a:rPr lang="en-GB" sz="3200"/>
              <a:t>Yahoo I’ve Finished!</a:t>
            </a:r>
            <a:br>
              <a:rPr lang="en-GB" sz="3200"/>
            </a:br>
            <a:r>
              <a:rPr lang="en-GB" sz="3200"/>
              <a:t>Publication, Further Research and Ethics</a:t>
            </a:r>
          </a:p>
        </p:txBody>
      </p:sp>
      <p:sp>
        <p:nvSpPr>
          <p:cNvPr id="81923" name="Rectangle 3"/>
          <p:cNvSpPr>
            <a:spLocks noGrp="1" noChangeArrowheads="1"/>
          </p:cNvSpPr>
          <p:nvPr>
            <p:ph type="subTitle" idx="1"/>
          </p:nvPr>
        </p:nvSpPr>
        <p:spPr>
          <a:xfrm>
            <a:off x="1443038" y="3427413"/>
            <a:ext cx="3444875" cy="1752600"/>
          </a:xfrm>
          <a:noFill/>
          <a:ln/>
        </p:spPr>
        <p:txBody>
          <a:bodyPr lIns="90488" tIns="44450" rIns="90488" bIns="44450"/>
          <a:lstStyle/>
          <a:p>
            <a:pPr>
              <a:buFont typeface="Wingdings" pitchFamily="2" charset="2"/>
              <a:buChar char="¡"/>
            </a:pPr>
            <a:r>
              <a:rPr lang="en-GB" sz="2500" dirty="0"/>
              <a:t>Stress</a:t>
            </a:r>
          </a:p>
          <a:p>
            <a:pPr>
              <a:buFont typeface="Wingdings" pitchFamily="2" charset="2"/>
              <a:buChar char="¡"/>
            </a:pPr>
            <a:r>
              <a:rPr lang="en-GB" sz="2500" dirty="0"/>
              <a:t>Time management</a:t>
            </a:r>
          </a:p>
          <a:p>
            <a:pPr>
              <a:buFont typeface="Wingdings" pitchFamily="2" charset="2"/>
              <a:buChar char="¡"/>
            </a:pPr>
            <a:r>
              <a:rPr lang="en-GB" sz="2500" dirty="0"/>
              <a:t>Reflection</a:t>
            </a:r>
          </a:p>
          <a:p>
            <a:pPr>
              <a:buFont typeface="Wingdings" pitchFamily="2" charset="2"/>
              <a:buChar char="¡"/>
            </a:pPr>
            <a:r>
              <a:rPr lang="en-GB" sz="2500" dirty="0"/>
              <a:t>Viva</a:t>
            </a:r>
          </a:p>
        </p:txBody>
      </p:sp>
      <p:graphicFrame>
        <p:nvGraphicFramePr>
          <p:cNvPr id="81924" name="Object 4">
            <a:hlinkClick r:id="" action="ppaction://ole?verb=0"/>
          </p:cNvPr>
          <p:cNvGraphicFramePr>
            <a:graphicFrameLocks noGrp="1"/>
          </p:cNvGraphicFramePr>
          <p:nvPr>
            <p:ph type="clipArt" sz="half" idx="4294967295"/>
          </p:nvPr>
        </p:nvGraphicFramePr>
        <p:xfrm>
          <a:off x="5148263" y="2636838"/>
          <a:ext cx="3130550" cy="1273175"/>
        </p:xfrm>
        <a:graphic>
          <a:graphicData uri="http://schemas.openxmlformats.org/presentationml/2006/ole">
            <mc:AlternateContent xmlns:mc="http://schemas.openxmlformats.org/markup-compatibility/2006">
              <mc:Choice xmlns:v="urn:schemas-microsoft-com:vml" Requires="v">
                <p:oleObj name="Microsoft ClipArt Gallery" r:id="rId3" imgW="4000500" imgH="3148013" progId="">
                  <p:embed/>
                </p:oleObj>
              </mc:Choice>
              <mc:Fallback>
                <p:oleObj name="Microsoft ClipArt Gallery" r:id="rId3" imgW="4000500" imgH="3148013" progId="">
                  <p:embed/>
                  <p:pic>
                    <p:nvPicPr>
                      <p:cNvPr id="81924" name="Object 4">
                        <a:hlinkClick r:id="" action="ppaction://ole?verb=0"/>
                      </p:cNvPr>
                      <p:cNvPicPr>
                        <a:picLocks noGrp="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148263" y="2636838"/>
                        <a:ext cx="3130550" cy="1273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oleObj>
              </mc:Fallback>
            </mc:AlternateContent>
          </a:graphicData>
        </a:graphic>
      </p:graphicFrame>
      <p:sp>
        <p:nvSpPr>
          <p:cNvPr id="81925" name="Text Box 5"/>
          <p:cNvSpPr txBox="1">
            <a:spLocks noChangeArrowheads="1"/>
          </p:cNvSpPr>
          <p:nvPr/>
        </p:nvSpPr>
        <p:spPr bwMode="auto">
          <a:xfrm>
            <a:off x="6934200" y="6172200"/>
            <a:ext cx="1981200" cy="457200"/>
          </a:xfrm>
          <a:prstGeom prst="rect">
            <a:avLst/>
          </a:prstGeom>
          <a:noFill/>
          <a:ln w="12700">
            <a:noFill/>
            <a:miter lim="800000"/>
            <a:headEnd/>
            <a:tailEnd/>
          </a:ln>
          <a:effectLst/>
        </p:spPr>
        <p:txBody>
          <a:bodyPr>
            <a:spAutoFit/>
          </a:bodyPr>
          <a:lstStyle/>
          <a:p>
            <a:pPr eaLnBrk="0" hangingPunct="0">
              <a:spcBef>
                <a:spcPct val="50000"/>
              </a:spcBef>
            </a:pPr>
            <a:r>
              <a:rPr lang="en-GB" sz="2400">
                <a:solidFill>
                  <a:srgbClr val="FF3300"/>
                </a:solidFill>
                <a:latin typeface="Times New Roman" pitchFamily="18" charset="0"/>
              </a:rPr>
              <a:t>SESSION 11</a:t>
            </a:r>
          </a:p>
        </p:txBody>
      </p:sp>
      <p:sp>
        <p:nvSpPr>
          <p:cNvPr id="81927" name="Text Box 7"/>
          <p:cNvSpPr txBox="1">
            <a:spLocks noChangeArrowheads="1"/>
          </p:cNvSpPr>
          <p:nvPr/>
        </p:nvSpPr>
        <p:spPr bwMode="auto">
          <a:xfrm>
            <a:off x="5292725" y="4221163"/>
            <a:ext cx="2819400" cy="2092325"/>
          </a:xfrm>
          <a:prstGeom prst="rect">
            <a:avLst/>
          </a:prstGeom>
          <a:noFill/>
          <a:ln w="12700">
            <a:noFill/>
            <a:miter lim="800000"/>
            <a:headEnd/>
            <a:tailEnd/>
          </a:ln>
          <a:effectLst/>
        </p:spPr>
        <p:txBody>
          <a:bodyPr>
            <a:spAutoFit/>
          </a:bodyPr>
          <a:lstStyle/>
          <a:p>
            <a:pPr>
              <a:spcBef>
                <a:spcPct val="20000"/>
              </a:spcBef>
              <a:buClr>
                <a:schemeClr val="tx2"/>
              </a:buClr>
              <a:buSzPct val="115000"/>
              <a:buFontTx/>
              <a:buChar char="•"/>
            </a:pPr>
            <a:r>
              <a:rPr lang="en-GB" sz="2800" dirty="0">
                <a:latin typeface="Arial" charset="0"/>
              </a:rPr>
              <a:t>Self evaluation</a:t>
            </a:r>
          </a:p>
          <a:p>
            <a:pPr>
              <a:spcBef>
                <a:spcPct val="20000"/>
              </a:spcBef>
              <a:buClr>
                <a:schemeClr val="tx2"/>
              </a:buClr>
              <a:buSzPct val="115000"/>
              <a:buFontTx/>
              <a:buChar char="•"/>
            </a:pPr>
            <a:r>
              <a:rPr lang="en-GB" sz="2800" dirty="0">
                <a:latin typeface="Arial" charset="0"/>
              </a:rPr>
              <a:t>Lessons</a:t>
            </a:r>
          </a:p>
          <a:p>
            <a:pPr>
              <a:spcBef>
                <a:spcPct val="20000"/>
              </a:spcBef>
              <a:buClr>
                <a:schemeClr val="tx2"/>
              </a:buClr>
              <a:buSzPct val="115000"/>
              <a:buFontTx/>
              <a:buChar char="•"/>
            </a:pPr>
            <a:r>
              <a:rPr lang="en-GB" sz="2800" dirty="0">
                <a:latin typeface="Arial" charset="0"/>
              </a:rPr>
              <a:t>Learning</a:t>
            </a:r>
          </a:p>
          <a:p>
            <a:pPr>
              <a:spcBef>
                <a:spcPct val="50000"/>
              </a:spcBef>
            </a:pPr>
            <a:endParaRPr lang="en-GB" sz="2400" dirty="0">
              <a:latin typeface="Arial" charset="0"/>
            </a:endParaRP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81922"/>
                                        </p:tgtEl>
                                        <p:attrNameLst>
                                          <p:attrName>style.visibility</p:attrName>
                                        </p:attrNameLst>
                                      </p:cBhvr>
                                      <p:to>
                                        <p:strVal val="visible"/>
                                      </p:to>
                                    </p:set>
                                    <p:animEffect transition="in" filter="fade">
                                      <p:cBhvr>
                                        <p:cTn id="7" dur="2000"/>
                                        <p:tgtEl>
                                          <p:spTgt spid="8192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81923">
                                            <p:txEl>
                                              <p:pRg st="0" end="0"/>
                                            </p:txEl>
                                          </p:spTgt>
                                        </p:tgtEl>
                                        <p:attrNameLst>
                                          <p:attrName>style.visibility</p:attrName>
                                        </p:attrNameLst>
                                      </p:cBhvr>
                                      <p:to>
                                        <p:strVal val="visible"/>
                                      </p:to>
                                    </p:set>
                                    <p:animEffect transition="in" filter="fade">
                                      <p:cBhvr>
                                        <p:cTn id="10" dur="2000"/>
                                        <p:tgtEl>
                                          <p:spTgt spid="8192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81923">
                                            <p:txEl>
                                              <p:pRg st="1" end="1"/>
                                            </p:txEl>
                                          </p:spTgt>
                                        </p:tgtEl>
                                        <p:attrNameLst>
                                          <p:attrName>style.visibility</p:attrName>
                                        </p:attrNameLst>
                                      </p:cBhvr>
                                      <p:to>
                                        <p:strVal val="visible"/>
                                      </p:to>
                                    </p:set>
                                    <p:animEffect transition="in" filter="fade">
                                      <p:cBhvr>
                                        <p:cTn id="15" dur="2000"/>
                                        <p:tgtEl>
                                          <p:spTgt spid="8192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81923">
                                            <p:txEl>
                                              <p:pRg st="2" end="2"/>
                                            </p:txEl>
                                          </p:spTgt>
                                        </p:tgtEl>
                                        <p:attrNameLst>
                                          <p:attrName>style.visibility</p:attrName>
                                        </p:attrNameLst>
                                      </p:cBhvr>
                                      <p:to>
                                        <p:strVal val="visible"/>
                                      </p:to>
                                    </p:set>
                                    <p:animEffect transition="in" filter="fade">
                                      <p:cBhvr>
                                        <p:cTn id="20" dur="2000"/>
                                        <p:tgtEl>
                                          <p:spTgt spid="81923">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81923">
                                            <p:txEl>
                                              <p:pRg st="3" end="3"/>
                                            </p:txEl>
                                          </p:spTgt>
                                        </p:tgtEl>
                                        <p:attrNameLst>
                                          <p:attrName>style.visibility</p:attrName>
                                        </p:attrNameLst>
                                      </p:cBhvr>
                                      <p:to>
                                        <p:strVal val="visible"/>
                                      </p:to>
                                    </p:set>
                                    <p:animEffect transition="in" filter="fade">
                                      <p:cBhvr>
                                        <p:cTn id="25" dur="2000"/>
                                        <p:tgtEl>
                                          <p:spTgt spid="81923">
                                            <p:txEl>
                                              <p:pRg st="3" end="3"/>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1" nodeType="clickEffect">
                                  <p:stCondLst>
                                    <p:cond delay="0"/>
                                  </p:stCondLst>
                                  <p:childTnLst>
                                    <p:set>
                                      <p:cBhvr>
                                        <p:cTn id="29" dur="1" fill="hold">
                                          <p:stCondLst>
                                            <p:cond delay="0"/>
                                          </p:stCondLst>
                                        </p:cTn>
                                        <p:tgtEl>
                                          <p:spTgt spid="81923">
                                            <p:txEl>
                                              <p:pRg st="0" end="0"/>
                                            </p:txEl>
                                          </p:spTgt>
                                        </p:tgtEl>
                                        <p:attrNameLst>
                                          <p:attrName>style.visibility</p:attrName>
                                        </p:attrNameLst>
                                      </p:cBhvr>
                                      <p:to>
                                        <p:strVal val="visible"/>
                                      </p:to>
                                    </p:set>
                                    <p:animEffect transition="in" filter="fade">
                                      <p:cBhvr>
                                        <p:cTn id="30" dur="500"/>
                                        <p:tgtEl>
                                          <p:spTgt spid="81923">
                                            <p:txEl>
                                              <p:pRg st="0" end="0"/>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1" nodeType="clickEffect">
                                  <p:stCondLst>
                                    <p:cond delay="0"/>
                                  </p:stCondLst>
                                  <p:childTnLst>
                                    <p:set>
                                      <p:cBhvr>
                                        <p:cTn id="34" dur="1" fill="hold">
                                          <p:stCondLst>
                                            <p:cond delay="0"/>
                                          </p:stCondLst>
                                        </p:cTn>
                                        <p:tgtEl>
                                          <p:spTgt spid="81923">
                                            <p:txEl>
                                              <p:pRg st="1" end="1"/>
                                            </p:txEl>
                                          </p:spTgt>
                                        </p:tgtEl>
                                        <p:attrNameLst>
                                          <p:attrName>style.visibility</p:attrName>
                                        </p:attrNameLst>
                                      </p:cBhvr>
                                      <p:to>
                                        <p:strVal val="visible"/>
                                      </p:to>
                                    </p:set>
                                    <p:animEffect transition="in" filter="fade">
                                      <p:cBhvr>
                                        <p:cTn id="35" dur="500"/>
                                        <p:tgtEl>
                                          <p:spTgt spid="81923">
                                            <p:txEl>
                                              <p:pRg st="1" end="1"/>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grpId="1" nodeType="clickEffect">
                                  <p:stCondLst>
                                    <p:cond delay="0"/>
                                  </p:stCondLst>
                                  <p:childTnLst>
                                    <p:set>
                                      <p:cBhvr>
                                        <p:cTn id="39" dur="1" fill="hold">
                                          <p:stCondLst>
                                            <p:cond delay="0"/>
                                          </p:stCondLst>
                                        </p:cTn>
                                        <p:tgtEl>
                                          <p:spTgt spid="81923">
                                            <p:txEl>
                                              <p:pRg st="2" end="2"/>
                                            </p:txEl>
                                          </p:spTgt>
                                        </p:tgtEl>
                                        <p:attrNameLst>
                                          <p:attrName>style.visibility</p:attrName>
                                        </p:attrNameLst>
                                      </p:cBhvr>
                                      <p:to>
                                        <p:strVal val="visible"/>
                                      </p:to>
                                    </p:set>
                                    <p:animEffect transition="in" filter="fade">
                                      <p:cBhvr>
                                        <p:cTn id="40" dur="500"/>
                                        <p:tgtEl>
                                          <p:spTgt spid="81923">
                                            <p:txEl>
                                              <p:pRg st="2" end="2"/>
                                            </p:txEl>
                                          </p:spTgt>
                                        </p:tgtEl>
                                      </p:cBhvr>
                                    </p:animEffect>
                                  </p:childTnLst>
                                </p:cTn>
                              </p:par>
                            </p:childTnLst>
                          </p:cTn>
                        </p:par>
                      </p:childTnLst>
                    </p:cTn>
                  </p:par>
                  <p:par>
                    <p:cTn id="41" fill="hold">
                      <p:stCondLst>
                        <p:cond delay="indefinite"/>
                      </p:stCondLst>
                      <p:childTnLst>
                        <p:par>
                          <p:cTn id="42" fill="hold">
                            <p:stCondLst>
                              <p:cond delay="0"/>
                            </p:stCondLst>
                            <p:childTnLst>
                              <p:par>
                                <p:cTn id="43" presetID="10" presetClass="entr" presetSubtype="0" fill="hold" grpId="1" nodeType="clickEffect">
                                  <p:stCondLst>
                                    <p:cond delay="0"/>
                                  </p:stCondLst>
                                  <p:childTnLst>
                                    <p:set>
                                      <p:cBhvr>
                                        <p:cTn id="44" dur="1" fill="hold">
                                          <p:stCondLst>
                                            <p:cond delay="0"/>
                                          </p:stCondLst>
                                        </p:cTn>
                                        <p:tgtEl>
                                          <p:spTgt spid="81923">
                                            <p:txEl>
                                              <p:pRg st="3" end="3"/>
                                            </p:txEl>
                                          </p:spTgt>
                                        </p:tgtEl>
                                        <p:attrNameLst>
                                          <p:attrName>style.visibility</p:attrName>
                                        </p:attrNameLst>
                                      </p:cBhvr>
                                      <p:to>
                                        <p:strVal val="visible"/>
                                      </p:to>
                                    </p:set>
                                    <p:animEffect transition="in" filter="fade">
                                      <p:cBhvr>
                                        <p:cTn id="45" dur="500"/>
                                        <p:tgtEl>
                                          <p:spTgt spid="81923">
                                            <p:txEl>
                                              <p:pRg st="3" end="3"/>
                                            </p:txEl>
                                          </p:spTgt>
                                        </p:tgtEl>
                                      </p:cBhvr>
                                    </p:animEffect>
                                  </p:childTnLst>
                                </p:cTn>
                              </p:par>
                            </p:childTnLst>
                          </p:cTn>
                        </p:par>
                      </p:childTnLst>
                    </p:cTn>
                  </p:par>
                  <p:par>
                    <p:cTn id="46" fill="hold">
                      <p:stCondLst>
                        <p:cond delay="indefinite"/>
                      </p:stCondLst>
                      <p:childTnLst>
                        <p:par>
                          <p:cTn id="47" fill="hold">
                            <p:stCondLst>
                              <p:cond delay="0"/>
                            </p:stCondLst>
                            <p:childTnLst>
                              <p:par>
                                <p:cTn id="48" presetID="6" presetClass="entr" presetSubtype="16" fill="hold" grpId="0" nodeType="clickEffect">
                                  <p:stCondLst>
                                    <p:cond delay="0"/>
                                  </p:stCondLst>
                                  <p:childTnLst>
                                    <p:set>
                                      <p:cBhvr>
                                        <p:cTn id="49" dur="1" fill="hold">
                                          <p:stCondLst>
                                            <p:cond delay="0"/>
                                          </p:stCondLst>
                                        </p:cTn>
                                        <p:tgtEl>
                                          <p:spTgt spid="81927">
                                            <p:txEl>
                                              <p:pRg st="0" end="0"/>
                                            </p:txEl>
                                          </p:spTgt>
                                        </p:tgtEl>
                                        <p:attrNameLst>
                                          <p:attrName>style.visibility</p:attrName>
                                        </p:attrNameLst>
                                      </p:cBhvr>
                                      <p:to>
                                        <p:strVal val="visible"/>
                                      </p:to>
                                    </p:set>
                                    <p:animEffect transition="in" filter="circle(in)">
                                      <p:cBhvr>
                                        <p:cTn id="50" dur="2000"/>
                                        <p:tgtEl>
                                          <p:spTgt spid="81927">
                                            <p:txEl>
                                              <p:pRg st="0" end="0"/>
                                            </p:txEl>
                                          </p:spTgt>
                                        </p:tgtEl>
                                      </p:cBhvr>
                                    </p:animEffect>
                                  </p:childTnLst>
                                </p:cTn>
                              </p:par>
                            </p:childTnLst>
                          </p:cTn>
                        </p:par>
                      </p:childTnLst>
                    </p:cTn>
                  </p:par>
                  <p:par>
                    <p:cTn id="51" fill="hold">
                      <p:stCondLst>
                        <p:cond delay="indefinite"/>
                      </p:stCondLst>
                      <p:childTnLst>
                        <p:par>
                          <p:cTn id="52" fill="hold">
                            <p:stCondLst>
                              <p:cond delay="0"/>
                            </p:stCondLst>
                            <p:childTnLst>
                              <p:par>
                                <p:cTn id="53" presetID="6" presetClass="entr" presetSubtype="16" fill="hold" grpId="0" nodeType="clickEffect">
                                  <p:stCondLst>
                                    <p:cond delay="0"/>
                                  </p:stCondLst>
                                  <p:childTnLst>
                                    <p:set>
                                      <p:cBhvr>
                                        <p:cTn id="54" dur="1" fill="hold">
                                          <p:stCondLst>
                                            <p:cond delay="0"/>
                                          </p:stCondLst>
                                        </p:cTn>
                                        <p:tgtEl>
                                          <p:spTgt spid="81927">
                                            <p:txEl>
                                              <p:pRg st="1" end="1"/>
                                            </p:txEl>
                                          </p:spTgt>
                                        </p:tgtEl>
                                        <p:attrNameLst>
                                          <p:attrName>style.visibility</p:attrName>
                                        </p:attrNameLst>
                                      </p:cBhvr>
                                      <p:to>
                                        <p:strVal val="visible"/>
                                      </p:to>
                                    </p:set>
                                    <p:animEffect transition="in" filter="circle(in)">
                                      <p:cBhvr>
                                        <p:cTn id="55" dur="2000"/>
                                        <p:tgtEl>
                                          <p:spTgt spid="81927">
                                            <p:txEl>
                                              <p:pRg st="1" end="1"/>
                                            </p:txEl>
                                          </p:spTgt>
                                        </p:tgtEl>
                                      </p:cBhvr>
                                    </p:animEffect>
                                  </p:childTnLst>
                                </p:cTn>
                              </p:par>
                            </p:childTnLst>
                          </p:cTn>
                        </p:par>
                      </p:childTnLst>
                    </p:cTn>
                  </p:par>
                  <p:par>
                    <p:cTn id="56" fill="hold">
                      <p:stCondLst>
                        <p:cond delay="indefinite"/>
                      </p:stCondLst>
                      <p:childTnLst>
                        <p:par>
                          <p:cTn id="57" fill="hold">
                            <p:stCondLst>
                              <p:cond delay="0"/>
                            </p:stCondLst>
                            <p:childTnLst>
                              <p:par>
                                <p:cTn id="58" presetID="6" presetClass="entr" presetSubtype="16" fill="hold" grpId="0" nodeType="clickEffect">
                                  <p:stCondLst>
                                    <p:cond delay="0"/>
                                  </p:stCondLst>
                                  <p:childTnLst>
                                    <p:set>
                                      <p:cBhvr>
                                        <p:cTn id="59" dur="1" fill="hold">
                                          <p:stCondLst>
                                            <p:cond delay="0"/>
                                          </p:stCondLst>
                                        </p:cTn>
                                        <p:tgtEl>
                                          <p:spTgt spid="81927">
                                            <p:txEl>
                                              <p:pRg st="2" end="2"/>
                                            </p:txEl>
                                          </p:spTgt>
                                        </p:tgtEl>
                                        <p:attrNameLst>
                                          <p:attrName>style.visibility</p:attrName>
                                        </p:attrNameLst>
                                      </p:cBhvr>
                                      <p:to>
                                        <p:strVal val="visible"/>
                                      </p:to>
                                    </p:set>
                                    <p:animEffect transition="in" filter="circle(in)">
                                      <p:cBhvr>
                                        <p:cTn id="60" dur="2000"/>
                                        <p:tgtEl>
                                          <p:spTgt spid="81927">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22" grpId="0"/>
      <p:bldP spid="81923" grpId="0" build="p"/>
      <p:bldP spid="81923" grpId="1" build="p"/>
      <p:bldP spid="81927" grpId="0" build="p"/>
    </p:bldLst>
  </p:timing>
</p:sld>
</file>

<file path=ppt/slides/slide18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Footer Placeholder 5"/>
          <p:cNvSpPr>
            <a:spLocks noGrp="1"/>
          </p:cNvSpPr>
          <p:nvPr>
            <p:ph type="ftr" sz="quarter" idx="11"/>
          </p:nvPr>
        </p:nvSpPr>
        <p:spPr/>
        <p:txBody>
          <a:bodyPr/>
          <a:lstStyle/>
          <a:p>
            <a:r>
              <a:rPr lang="en-GB"/>
              <a:t>CH2022</a:t>
            </a:r>
          </a:p>
        </p:txBody>
      </p:sp>
      <p:sp>
        <p:nvSpPr>
          <p:cNvPr id="6" name="Slide Number Placeholder 6"/>
          <p:cNvSpPr>
            <a:spLocks noGrp="1"/>
          </p:cNvSpPr>
          <p:nvPr>
            <p:ph type="sldNum" sz="quarter" idx="12"/>
          </p:nvPr>
        </p:nvSpPr>
        <p:spPr/>
        <p:txBody>
          <a:bodyPr/>
          <a:lstStyle/>
          <a:p>
            <a:fld id="{47D1FE34-E906-41A0-9638-8FA54DAFF0D0}" type="slidenum">
              <a:rPr lang="en-GB"/>
              <a:pPr/>
              <a:t>189</a:t>
            </a:fld>
            <a:endParaRPr lang="en-GB"/>
          </a:p>
        </p:txBody>
      </p:sp>
      <p:sp>
        <p:nvSpPr>
          <p:cNvPr id="82946" name="Rectangle 2"/>
          <p:cNvSpPr>
            <a:spLocks noGrp="1" noChangeArrowheads="1"/>
          </p:cNvSpPr>
          <p:nvPr>
            <p:ph type="title"/>
          </p:nvPr>
        </p:nvSpPr>
        <p:spPr>
          <a:noFill/>
          <a:ln/>
        </p:spPr>
        <p:txBody>
          <a:bodyPr lIns="90488" tIns="44450" rIns="90488" bIns="44450" anchor="ctr"/>
          <a:lstStyle/>
          <a:p>
            <a:r>
              <a:rPr lang="en-GB" sz="2800" b="1"/>
              <a:t>‘Publish or Perish’</a:t>
            </a:r>
          </a:p>
        </p:txBody>
      </p:sp>
      <p:sp>
        <p:nvSpPr>
          <p:cNvPr id="82947" name="Rectangle 3"/>
          <p:cNvSpPr>
            <a:spLocks noGrp="1" noChangeArrowheads="1"/>
          </p:cNvSpPr>
          <p:nvPr>
            <p:ph type="body" sz="half" idx="2"/>
          </p:nvPr>
        </p:nvSpPr>
        <p:spPr>
          <a:xfrm>
            <a:off x="4451350" y="1827213"/>
            <a:ext cx="4232275" cy="4114800"/>
          </a:xfrm>
          <a:noFill/>
          <a:ln/>
        </p:spPr>
        <p:txBody>
          <a:bodyPr lIns="90488" tIns="44450" rIns="90488" bIns="44450"/>
          <a:lstStyle/>
          <a:p>
            <a:r>
              <a:rPr lang="en-GB" sz="2500" dirty="0"/>
              <a:t>Reviewers comments</a:t>
            </a:r>
          </a:p>
          <a:p>
            <a:r>
              <a:rPr lang="en-GB" sz="2500" dirty="0"/>
              <a:t>Focus</a:t>
            </a:r>
          </a:p>
          <a:p>
            <a:r>
              <a:rPr lang="en-GB" sz="2500" dirty="0"/>
              <a:t>Concise</a:t>
            </a:r>
          </a:p>
          <a:p>
            <a:r>
              <a:rPr lang="en-GB" sz="2500" dirty="0"/>
              <a:t>Re assess your audience “</a:t>
            </a:r>
            <a:r>
              <a:rPr lang="en-GB" sz="2500" dirty="0" err="1"/>
              <a:t>dedissertationalise</a:t>
            </a:r>
            <a:r>
              <a:rPr lang="en-GB" sz="2500" dirty="0"/>
              <a:t>” (Wolcott, 1990, p. 51)</a:t>
            </a:r>
          </a:p>
          <a:p>
            <a:r>
              <a:rPr lang="en-GB" sz="2500" dirty="0"/>
              <a:t>Choose an appropriate journal</a:t>
            </a:r>
          </a:p>
        </p:txBody>
      </p:sp>
      <p:pic>
        <p:nvPicPr>
          <p:cNvPr id="82950" name="Picture 6" descr="http://www.wvu.edu/~agexten/landrec/images/publish.gif"/>
          <p:cNvPicPr>
            <a:picLocks noGrp="1" noChangeAspect="1" noChangeArrowheads="1"/>
          </p:cNvPicPr>
          <p:nvPr>
            <p:ph type="clipArt" sz="half" idx="1"/>
          </p:nvPr>
        </p:nvPicPr>
        <p:blipFill>
          <a:blip r:embed="rId3" cstate="print"/>
          <a:srcRect/>
          <a:stretch>
            <a:fillRect/>
          </a:stretch>
        </p:blipFill>
        <p:spPr bwMode="auto">
          <a:xfrm>
            <a:off x="899592" y="1628800"/>
            <a:ext cx="3602048" cy="4757423"/>
          </a:xfrm>
          <a:prstGeom prst="rect">
            <a:avLst/>
          </a:prstGeom>
          <a:noFill/>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82946"/>
                                        </p:tgtEl>
                                        <p:attrNameLst>
                                          <p:attrName>style.visibility</p:attrName>
                                        </p:attrNameLst>
                                      </p:cBhvr>
                                      <p:to>
                                        <p:strVal val="visible"/>
                                      </p:to>
                                    </p:set>
                                    <p:animEffect transition="in" filter="fade">
                                      <p:cBhvr>
                                        <p:cTn id="7" dur="2000"/>
                                        <p:tgtEl>
                                          <p:spTgt spid="8294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82947">
                                            <p:txEl>
                                              <p:pRg st="0" end="0"/>
                                            </p:txEl>
                                          </p:spTgt>
                                        </p:tgtEl>
                                        <p:attrNameLst>
                                          <p:attrName>style.visibility</p:attrName>
                                        </p:attrNameLst>
                                      </p:cBhvr>
                                      <p:to>
                                        <p:strVal val="visible"/>
                                      </p:to>
                                    </p:set>
                                    <p:animEffect transition="in" filter="fade">
                                      <p:cBhvr>
                                        <p:cTn id="10" dur="2000"/>
                                        <p:tgtEl>
                                          <p:spTgt spid="82947">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82947">
                                            <p:txEl>
                                              <p:pRg st="1" end="1"/>
                                            </p:txEl>
                                          </p:spTgt>
                                        </p:tgtEl>
                                        <p:attrNameLst>
                                          <p:attrName>style.visibility</p:attrName>
                                        </p:attrNameLst>
                                      </p:cBhvr>
                                      <p:to>
                                        <p:strVal val="visible"/>
                                      </p:to>
                                    </p:set>
                                    <p:animEffect transition="in" filter="fade">
                                      <p:cBhvr>
                                        <p:cTn id="15" dur="2000"/>
                                        <p:tgtEl>
                                          <p:spTgt spid="82947">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82947">
                                            <p:txEl>
                                              <p:pRg st="2" end="2"/>
                                            </p:txEl>
                                          </p:spTgt>
                                        </p:tgtEl>
                                        <p:attrNameLst>
                                          <p:attrName>style.visibility</p:attrName>
                                        </p:attrNameLst>
                                      </p:cBhvr>
                                      <p:to>
                                        <p:strVal val="visible"/>
                                      </p:to>
                                    </p:set>
                                    <p:animEffect transition="in" filter="fade">
                                      <p:cBhvr>
                                        <p:cTn id="20" dur="2000"/>
                                        <p:tgtEl>
                                          <p:spTgt spid="82947">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82947">
                                            <p:txEl>
                                              <p:pRg st="3" end="3"/>
                                            </p:txEl>
                                          </p:spTgt>
                                        </p:tgtEl>
                                        <p:attrNameLst>
                                          <p:attrName>style.visibility</p:attrName>
                                        </p:attrNameLst>
                                      </p:cBhvr>
                                      <p:to>
                                        <p:strVal val="visible"/>
                                      </p:to>
                                    </p:set>
                                    <p:animEffect transition="in" filter="fade">
                                      <p:cBhvr>
                                        <p:cTn id="25" dur="2000"/>
                                        <p:tgtEl>
                                          <p:spTgt spid="82947">
                                            <p:txEl>
                                              <p:pRg st="3" end="3"/>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82947">
                                            <p:txEl>
                                              <p:pRg st="4" end="4"/>
                                            </p:txEl>
                                          </p:spTgt>
                                        </p:tgtEl>
                                        <p:attrNameLst>
                                          <p:attrName>style.visibility</p:attrName>
                                        </p:attrNameLst>
                                      </p:cBhvr>
                                      <p:to>
                                        <p:strVal val="visible"/>
                                      </p:to>
                                    </p:set>
                                    <p:animEffect transition="in" filter="fade">
                                      <p:cBhvr>
                                        <p:cTn id="30" dur="2000"/>
                                        <p:tgtEl>
                                          <p:spTgt spid="82947">
                                            <p:txEl>
                                              <p:pRg st="4" end="4"/>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21" presetClass="entr" presetSubtype="1" fill="hold" grpId="1" nodeType="clickEffect">
                                  <p:stCondLst>
                                    <p:cond delay="0"/>
                                  </p:stCondLst>
                                  <p:childTnLst>
                                    <p:set>
                                      <p:cBhvr>
                                        <p:cTn id="34" dur="1" fill="hold">
                                          <p:stCondLst>
                                            <p:cond delay="0"/>
                                          </p:stCondLst>
                                        </p:cTn>
                                        <p:tgtEl>
                                          <p:spTgt spid="82947">
                                            <p:txEl>
                                              <p:pRg st="0" end="0"/>
                                            </p:txEl>
                                          </p:spTgt>
                                        </p:tgtEl>
                                        <p:attrNameLst>
                                          <p:attrName>style.visibility</p:attrName>
                                        </p:attrNameLst>
                                      </p:cBhvr>
                                      <p:to>
                                        <p:strVal val="visible"/>
                                      </p:to>
                                    </p:set>
                                    <p:animEffect transition="in" filter="wheel(1)">
                                      <p:cBhvr>
                                        <p:cTn id="35" dur="2000"/>
                                        <p:tgtEl>
                                          <p:spTgt spid="82947">
                                            <p:txEl>
                                              <p:pRg st="0" end="0"/>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21" presetClass="entr" presetSubtype="1" fill="hold" grpId="1" nodeType="clickEffect">
                                  <p:stCondLst>
                                    <p:cond delay="0"/>
                                  </p:stCondLst>
                                  <p:childTnLst>
                                    <p:set>
                                      <p:cBhvr>
                                        <p:cTn id="39" dur="1" fill="hold">
                                          <p:stCondLst>
                                            <p:cond delay="0"/>
                                          </p:stCondLst>
                                        </p:cTn>
                                        <p:tgtEl>
                                          <p:spTgt spid="82947">
                                            <p:txEl>
                                              <p:pRg st="1" end="1"/>
                                            </p:txEl>
                                          </p:spTgt>
                                        </p:tgtEl>
                                        <p:attrNameLst>
                                          <p:attrName>style.visibility</p:attrName>
                                        </p:attrNameLst>
                                      </p:cBhvr>
                                      <p:to>
                                        <p:strVal val="visible"/>
                                      </p:to>
                                    </p:set>
                                    <p:animEffect transition="in" filter="wheel(1)">
                                      <p:cBhvr>
                                        <p:cTn id="40" dur="2000"/>
                                        <p:tgtEl>
                                          <p:spTgt spid="82947">
                                            <p:txEl>
                                              <p:pRg st="1" end="1"/>
                                            </p:txEl>
                                          </p:spTgt>
                                        </p:tgtEl>
                                      </p:cBhvr>
                                    </p:animEffect>
                                  </p:childTnLst>
                                </p:cTn>
                              </p:par>
                            </p:childTnLst>
                          </p:cTn>
                        </p:par>
                      </p:childTnLst>
                    </p:cTn>
                  </p:par>
                  <p:par>
                    <p:cTn id="41" fill="hold">
                      <p:stCondLst>
                        <p:cond delay="indefinite"/>
                      </p:stCondLst>
                      <p:childTnLst>
                        <p:par>
                          <p:cTn id="42" fill="hold">
                            <p:stCondLst>
                              <p:cond delay="0"/>
                            </p:stCondLst>
                            <p:childTnLst>
                              <p:par>
                                <p:cTn id="43" presetID="21" presetClass="entr" presetSubtype="1" fill="hold" grpId="1" nodeType="clickEffect">
                                  <p:stCondLst>
                                    <p:cond delay="0"/>
                                  </p:stCondLst>
                                  <p:childTnLst>
                                    <p:set>
                                      <p:cBhvr>
                                        <p:cTn id="44" dur="1" fill="hold">
                                          <p:stCondLst>
                                            <p:cond delay="0"/>
                                          </p:stCondLst>
                                        </p:cTn>
                                        <p:tgtEl>
                                          <p:spTgt spid="82947">
                                            <p:txEl>
                                              <p:pRg st="2" end="2"/>
                                            </p:txEl>
                                          </p:spTgt>
                                        </p:tgtEl>
                                        <p:attrNameLst>
                                          <p:attrName>style.visibility</p:attrName>
                                        </p:attrNameLst>
                                      </p:cBhvr>
                                      <p:to>
                                        <p:strVal val="visible"/>
                                      </p:to>
                                    </p:set>
                                    <p:animEffect transition="in" filter="wheel(1)">
                                      <p:cBhvr>
                                        <p:cTn id="45" dur="2000"/>
                                        <p:tgtEl>
                                          <p:spTgt spid="82947">
                                            <p:txEl>
                                              <p:pRg st="2" end="2"/>
                                            </p:txEl>
                                          </p:spTgt>
                                        </p:tgtEl>
                                      </p:cBhvr>
                                    </p:animEffect>
                                  </p:childTnLst>
                                </p:cTn>
                              </p:par>
                            </p:childTnLst>
                          </p:cTn>
                        </p:par>
                      </p:childTnLst>
                    </p:cTn>
                  </p:par>
                  <p:par>
                    <p:cTn id="46" fill="hold">
                      <p:stCondLst>
                        <p:cond delay="indefinite"/>
                      </p:stCondLst>
                      <p:childTnLst>
                        <p:par>
                          <p:cTn id="47" fill="hold">
                            <p:stCondLst>
                              <p:cond delay="0"/>
                            </p:stCondLst>
                            <p:childTnLst>
                              <p:par>
                                <p:cTn id="48" presetID="21" presetClass="entr" presetSubtype="1" fill="hold" grpId="1" nodeType="clickEffect">
                                  <p:stCondLst>
                                    <p:cond delay="0"/>
                                  </p:stCondLst>
                                  <p:childTnLst>
                                    <p:set>
                                      <p:cBhvr>
                                        <p:cTn id="49" dur="1" fill="hold">
                                          <p:stCondLst>
                                            <p:cond delay="0"/>
                                          </p:stCondLst>
                                        </p:cTn>
                                        <p:tgtEl>
                                          <p:spTgt spid="82947">
                                            <p:txEl>
                                              <p:pRg st="3" end="3"/>
                                            </p:txEl>
                                          </p:spTgt>
                                        </p:tgtEl>
                                        <p:attrNameLst>
                                          <p:attrName>style.visibility</p:attrName>
                                        </p:attrNameLst>
                                      </p:cBhvr>
                                      <p:to>
                                        <p:strVal val="visible"/>
                                      </p:to>
                                    </p:set>
                                    <p:animEffect transition="in" filter="wheel(1)">
                                      <p:cBhvr>
                                        <p:cTn id="50" dur="2000"/>
                                        <p:tgtEl>
                                          <p:spTgt spid="82947">
                                            <p:txEl>
                                              <p:pRg st="3" end="3"/>
                                            </p:txEl>
                                          </p:spTgt>
                                        </p:tgtEl>
                                      </p:cBhvr>
                                    </p:animEffect>
                                  </p:childTnLst>
                                </p:cTn>
                              </p:par>
                            </p:childTnLst>
                          </p:cTn>
                        </p:par>
                      </p:childTnLst>
                    </p:cTn>
                  </p:par>
                  <p:par>
                    <p:cTn id="51" fill="hold">
                      <p:stCondLst>
                        <p:cond delay="indefinite"/>
                      </p:stCondLst>
                      <p:childTnLst>
                        <p:par>
                          <p:cTn id="52" fill="hold">
                            <p:stCondLst>
                              <p:cond delay="0"/>
                            </p:stCondLst>
                            <p:childTnLst>
                              <p:par>
                                <p:cTn id="53" presetID="21" presetClass="entr" presetSubtype="1" fill="hold" grpId="1" nodeType="clickEffect">
                                  <p:stCondLst>
                                    <p:cond delay="0"/>
                                  </p:stCondLst>
                                  <p:childTnLst>
                                    <p:set>
                                      <p:cBhvr>
                                        <p:cTn id="54" dur="1" fill="hold">
                                          <p:stCondLst>
                                            <p:cond delay="0"/>
                                          </p:stCondLst>
                                        </p:cTn>
                                        <p:tgtEl>
                                          <p:spTgt spid="82947">
                                            <p:txEl>
                                              <p:pRg st="4" end="4"/>
                                            </p:txEl>
                                          </p:spTgt>
                                        </p:tgtEl>
                                        <p:attrNameLst>
                                          <p:attrName>style.visibility</p:attrName>
                                        </p:attrNameLst>
                                      </p:cBhvr>
                                      <p:to>
                                        <p:strVal val="visible"/>
                                      </p:to>
                                    </p:set>
                                    <p:animEffect transition="in" filter="wheel(1)">
                                      <p:cBhvr>
                                        <p:cTn id="55" dur="2000"/>
                                        <p:tgtEl>
                                          <p:spTgt spid="82947">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2946" grpId="0"/>
      <p:bldP spid="82947" grpId="0" build="p"/>
      <p:bldP spid="82947" grpId="1" build="p"/>
    </p:bldLst>
  </p:timing>
</p:sld>
</file>

<file path=ppt/slides/slide19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Footer Placeholder 5"/>
          <p:cNvSpPr>
            <a:spLocks noGrp="1"/>
          </p:cNvSpPr>
          <p:nvPr>
            <p:ph type="ftr" sz="quarter" idx="11"/>
          </p:nvPr>
        </p:nvSpPr>
        <p:spPr/>
        <p:txBody>
          <a:bodyPr/>
          <a:lstStyle/>
          <a:p>
            <a:r>
              <a:rPr lang="en-GB"/>
              <a:t>CH2022</a:t>
            </a:r>
          </a:p>
        </p:txBody>
      </p:sp>
      <p:sp>
        <p:nvSpPr>
          <p:cNvPr id="6" name="Slide Number Placeholder 6"/>
          <p:cNvSpPr>
            <a:spLocks noGrp="1"/>
          </p:cNvSpPr>
          <p:nvPr>
            <p:ph type="sldNum" sz="quarter" idx="12"/>
          </p:nvPr>
        </p:nvSpPr>
        <p:spPr/>
        <p:txBody>
          <a:bodyPr/>
          <a:lstStyle/>
          <a:p>
            <a:fld id="{0A3CF962-8672-4B5E-8100-E0F2133CB588}" type="slidenum">
              <a:rPr lang="en-GB"/>
              <a:pPr/>
              <a:t>190</a:t>
            </a:fld>
            <a:endParaRPr lang="en-GB"/>
          </a:p>
        </p:txBody>
      </p:sp>
      <p:sp>
        <p:nvSpPr>
          <p:cNvPr id="83970" name="Rectangle 2"/>
          <p:cNvSpPr>
            <a:spLocks noGrp="1" noChangeArrowheads="1"/>
          </p:cNvSpPr>
          <p:nvPr>
            <p:ph type="title"/>
          </p:nvPr>
        </p:nvSpPr>
        <p:spPr>
          <a:noFill/>
          <a:ln/>
        </p:spPr>
        <p:txBody>
          <a:bodyPr lIns="90488" tIns="44450" rIns="90488" bIns="44450" anchor="ctr"/>
          <a:lstStyle/>
          <a:p>
            <a:r>
              <a:rPr lang="en-GB" sz="2800" b="1"/>
              <a:t>Audience expectations </a:t>
            </a:r>
            <a:br>
              <a:rPr lang="en-GB" sz="2800" b="1"/>
            </a:br>
            <a:r>
              <a:rPr lang="en-GB" sz="2800"/>
              <a:t>(Silverman, 2000, p. 272-277)</a:t>
            </a:r>
          </a:p>
        </p:txBody>
      </p:sp>
      <p:sp>
        <p:nvSpPr>
          <p:cNvPr id="83971" name="Rectangle 3"/>
          <p:cNvSpPr>
            <a:spLocks noGrp="1" noChangeArrowheads="1"/>
          </p:cNvSpPr>
          <p:nvPr>
            <p:ph type="body" sz="half" idx="1"/>
          </p:nvPr>
        </p:nvSpPr>
        <p:spPr>
          <a:xfrm>
            <a:off x="1370013" y="1827213"/>
            <a:ext cx="4946650" cy="4114800"/>
          </a:xfrm>
          <a:noFill/>
          <a:ln/>
        </p:spPr>
        <p:txBody>
          <a:bodyPr lIns="90488" tIns="44450" rIns="90488" bIns="44450"/>
          <a:lstStyle/>
          <a:p>
            <a:r>
              <a:rPr lang="en-GB" sz="2100" dirty="0"/>
              <a:t>Academic</a:t>
            </a:r>
          </a:p>
          <a:p>
            <a:pPr lvl="1"/>
            <a:r>
              <a:rPr lang="en-GB" sz="1900" dirty="0"/>
              <a:t>Theoretical/factual developments</a:t>
            </a:r>
          </a:p>
          <a:p>
            <a:r>
              <a:rPr lang="en-GB" sz="2100" dirty="0"/>
              <a:t>Policy Makers</a:t>
            </a:r>
          </a:p>
          <a:p>
            <a:pPr lvl="1"/>
            <a:r>
              <a:rPr lang="en-GB" sz="1900" dirty="0"/>
              <a:t>Practical/current</a:t>
            </a:r>
          </a:p>
          <a:p>
            <a:r>
              <a:rPr lang="en-GB" sz="2100" dirty="0"/>
              <a:t>Practitioners</a:t>
            </a:r>
          </a:p>
          <a:p>
            <a:pPr lvl="1"/>
            <a:r>
              <a:rPr lang="en-GB" sz="1900" dirty="0"/>
              <a:t>Theory for better understanding</a:t>
            </a:r>
          </a:p>
          <a:p>
            <a:pPr lvl="1"/>
            <a:r>
              <a:rPr lang="en-GB" sz="1900" dirty="0" err="1"/>
              <a:t>prac</a:t>
            </a:r>
            <a:r>
              <a:rPr lang="en-GB" sz="1900" dirty="0"/>
              <a:t>. suggestions / procedures</a:t>
            </a:r>
          </a:p>
          <a:p>
            <a:pPr lvl="1"/>
            <a:r>
              <a:rPr lang="en-GB" sz="1900" dirty="0"/>
              <a:t>reform of existing practice</a:t>
            </a:r>
          </a:p>
          <a:p>
            <a:r>
              <a:rPr lang="en-GB" sz="2100" dirty="0"/>
              <a:t>Lay audiences</a:t>
            </a:r>
          </a:p>
          <a:p>
            <a:pPr lvl="1"/>
            <a:r>
              <a:rPr lang="en-GB" sz="1900" dirty="0"/>
              <a:t>Better service / management</a:t>
            </a:r>
          </a:p>
        </p:txBody>
      </p:sp>
      <p:graphicFrame>
        <p:nvGraphicFramePr>
          <p:cNvPr id="83972" name="Object 4">
            <a:hlinkClick r:id="" action="ppaction://ole?verb=0"/>
          </p:cNvPr>
          <p:cNvGraphicFramePr>
            <a:graphicFrameLocks noGrp="1"/>
          </p:cNvGraphicFramePr>
          <p:nvPr>
            <p:ph type="clipArt" sz="half" idx="2"/>
          </p:nvPr>
        </p:nvGraphicFramePr>
        <p:xfrm>
          <a:off x="6102350" y="2532063"/>
          <a:ext cx="2576513" cy="3028950"/>
        </p:xfrm>
        <a:graphic>
          <a:graphicData uri="http://schemas.openxmlformats.org/presentationml/2006/ole">
            <mc:AlternateContent xmlns:mc="http://schemas.openxmlformats.org/markup-compatibility/2006">
              <mc:Choice xmlns:v="urn:schemas-microsoft-com:vml" Requires="v">
                <p:oleObj name="Microsoft ClipArt Gallery" r:id="rId3" imgW="4006850" imgH="2857500" progId="">
                  <p:embed/>
                </p:oleObj>
              </mc:Choice>
              <mc:Fallback>
                <p:oleObj name="Microsoft ClipArt Gallery" r:id="rId3" imgW="4006850" imgH="2857500" progId="">
                  <p:embed/>
                  <p:pic>
                    <p:nvPicPr>
                      <p:cNvPr id="83972" name="Object 4">
                        <a:hlinkClick r:id="" action="ppaction://ole?verb=0"/>
                      </p:cNvPr>
                      <p:cNvPicPr>
                        <a:picLocks noGrp="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102350" y="2532063"/>
                        <a:ext cx="2576513" cy="302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oleObj>
              </mc:Fallback>
            </mc:AlternateContent>
          </a:graphicData>
        </a:graphic>
      </p:graphicFrame>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83970"/>
                                        </p:tgtEl>
                                        <p:attrNameLst>
                                          <p:attrName>style.visibility</p:attrName>
                                        </p:attrNameLst>
                                      </p:cBhvr>
                                      <p:to>
                                        <p:strVal val="visible"/>
                                      </p:to>
                                    </p:set>
                                    <p:animEffect transition="in" filter="fade">
                                      <p:cBhvr>
                                        <p:cTn id="7" dur="2000"/>
                                        <p:tgtEl>
                                          <p:spTgt spid="8397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83971">
                                            <p:txEl>
                                              <p:pRg st="0" end="0"/>
                                            </p:txEl>
                                          </p:spTgt>
                                        </p:tgtEl>
                                        <p:attrNameLst>
                                          <p:attrName>style.visibility</p:attrName>
                                        </p:attrNameLst>
                                      </p:cBhvr>
                                      <p:to>
                                        <p:strVal val="visible"/>
                                      </p:to>
                                    </p:set>
                                    <p:animEffect transition="in" filter="fade">
                                      <p:cBhvr>
                                        <p:cTn id="10" dur="2000"/>
                                        <p:tgtEl>
                                          <p:spTgt spid="83971">
                                            <p:txEl>
                                              <p:pRg st="0" end="0"/>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83971">
                                            <p:txEl>
                                              <p:pRg st="1" end="1"/>
                                            </p:txEl>
                                          </p:spTgt>
                                        </p:tgtEl>
                                        <p:attrNameLst>
                                          <p:attrName>style.visibility</p:attrName>
                                        </p:attrNameLst>
                                      </p:cBhvr>
                                      <p:to>
                                        <p:strVal val="visible"/>
                                      </p:to>
                                    </p:set>
                                    <p:animEffect transition="in" filter="fade">
                                      <p:cBhvr>
                                        <p:cTn id="13" dur="2000"/>
                                        <p:tgtEl>
                                          <p:spTgt spid="83971">
                                            <p:txEl>
                                              <p:pRg st="1" end="1"/>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83971">
                                            <p:txEl>
                                              <p:pRg st="2" end="2"/>
                                            </p:txEl>
                                          </p:spTgt>
                                        </p:tgtEl>
                                        <p:attrNameLst>
                                          <p:attrName>style.visibility</p:attrName>
                                        </p:attrNameLst>
                                      </p:cBhvr>
                                      <p:to>
                                        <p:strVal val="visible"/>
                                      </p:to>
                                    </p:set>
                                    <p:animEffect transition="in" filter="fade">
                                      <p:cBhvr>
                                        <p:cTn id="18" dur="2000"/>
                                        <p:tgtEl>
                                          <p:spTgt spid="83971">
                                            <p:txEl>
                                              <p:pRg st="2" end="2"/>
                                            </p:txEl>
                                          </p:spTgt>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83971">
                                            <p:txEl>
                                              <p:pRg st="3" end="3"/>
                                            </p:txEl>
                                          </p:spTgt>
                                        </p:tgtEl>
                                        <p:attrNameLst>
                                          <p:attrName>style.visibility</p:attrName>
                                        </p:attrNameLst>
                                      </p:cBhvr>
                                      <p:to>
                                        <p:strVal val="visible"/>
                                      </p:to>
                                    </p:set>
                                    <p:animEffect transition="in" filter="fade">
                                      <p:cBhvr>
                                        <p:cTn id="21" dur="2000"/>
                                        <p:tgtEl>
                                          <p:spTgt spid="83971">
                                            <p:txEl>
                                              <p:pRg st="3" end="3"/>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83971">
                                            <p:txEl>
                                              <p:pRg st="4" end="4"/>
                                            </p:txEl>
                                          </p:spTgt>
                                        </p:tgtEl>
                                        <p:attrNameLst>
                                          <p:attrName>style.visibility</p:attrName>
                                        </p:attrNameLst>
                                      </p:cBhvr>
                                      <p:to>
                                        <p:strVal val="visible"/>
                                      </p:to>
                                    </p:set>
                                    <p:animEffect transition="in" filter="fade">
                                      <p:cBhvr>
                                        <p:cTn id="26" dur="2000"/>
                                        <p:tgtEl>
                                          <p:spTgt spid="83971">
                                            <p:txEl>
                                              <p:pRg st="4" end="4"/>
                                            </p:txEl>
                                          </p:spTgt>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83971">
                                            <p:txEl>
                                              <p:pRg st="5" end="5"/>
                                            </p:txEl>
                                          </p:spTgt>
                                        </p:tgtEl>
                                        <p:attrNameLst>
                                          <p:attrName>style.visibility</p:attrName>
                                        </p:attrNameLst>
                                      </p:cBhvr>
                                      <p:to>
                                        <p:strVal val="visible"/>
                                      </p:to>
                                    </p:set>
                                    <p:animEffect transition="in" filter="fade">
                                      <p:cBhvr>
                                        <p:cTn id="29" dur="2000"/>
                                        <p:tgtEl>
                                          <p:spTgt spid="83971">
                                            <p:txEl>
                                              <p:pRg st="5" end="5"/>
                                            </p:txEl>
                                          </p:spTgt>
                                        </p:tgtEl>
                                      </p:cBhvr>
                                    </p:animEffect>
                                  </p:childTnLst>
                                </p:cTn>
                              </p:par>
                              <p:par>
                                <p:cTn id="30" presetID="10" presetClass="entr" presetSubtype="0" fill="hold" grpId="0" nodeType="withEffect">
                                  <p:stCondLst>
                                    <p:cond delay="0"/>
                                  </p:stCondLst>
                                  <p:childTnLst>
                                    <p:set>
                                      <p:cBhvr>
                                        <p:cTn id="31" dur="1" fill="hold">
                                          <p:stCondLst>
                                            <p:cond delay="0"/>
                                          </p:stCondLst>
                                        </p:cTn>
                                        <p:tgtEl>
                                          <p:spTgt spid="83971">
                                            <p:txEl>
                                              <p:pRg st="6" end="6"/>
                                            </p:txEl>
                                          </p:spTgt>
                                        </p:tgtEl>
                                        <p:attrNameLst>
                                          <p:attrName>style.visibility</p:attrName>
                                        </p:attrNameLst>
                                      </p:cBhvr>
                                      <p:to>
                                        <p:strVal val="visible"/>
                                      </p:to>
                                    </p:set>
                                    <p:animEffect transition="in" filter="fade">
                                      <p:cBhvr>
                                        <p:cTn id="32" dur="2000"/>
                                        <p:tgtEl>
                                          <p:spTgt spid="83971">
                                            <p:txEl>
                                              <p:pRg st="6" end="6"/>
                                            </p:txEl>
                                          </p:spTgt>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83971">
                                            <p:txEl>
                                              <p:pRg st="7" end="7"/>
                                            </p:txEl>
                                          </p:spTgt>
                                        </p:tgtEl>
                                        <p:attrNameLst>
                                          <p:attrName>style.visibility</p:attrName>
                                        </p:attrNameLst>
                                      </p:cBhvr>
                                      <p:to>
                                        <p:strVal val="visible"/>
                                      </p:to>
                                    </p:set>
                                    <p:animEffect transition="in" filter="fade">
                                      <p:cBhvr>
                                        <p:cTn id="35" dur="2000"/>
                                        <p:tgtEl>
                                          <p:spTgt spid="83971">
                                            <p:txEl>
                                              <p:pRg st="7" end="7"/>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grpId="0" nodeType="clickEffect">
                                  <p:stCondLst>
                                    <p:cond delay="0"/>
                                  </p:stCondLst>
                                  <p:childTnLst>
                                    <p:set>
                                      <p:cBhvr>
                                        <p:cTn id="39" dur="1" fill="hold">
                                          <p:stCondLst>
                                            <p:cond delay="0"/>
                                          </p:stCondLst>
                                        </p:cTn>
                                        <p:tgtEl>
                                          <p:spTgt spid="83971">
                                            <p:txEl>
                                              <p:pRg st="8" end="8"/>
                                            </p:txEl>
                                          </p:spTgt>
                                        </p:tgtEl>
                                        <p:attrNameLst>
                                          <p:attrName>style.visibility</p:attrName>
                                        </p:attrNameLst>
                                      </p:cBhvr>
                                      <p:to>
                                        <p:strVal val="visible"/>
                                      </p:to>
                                    </p:set>
                                    <p:animEffect transition="in" filter="fade">
                                      <p:cBhvr>
                                        <p:cTn id="40" dur="2000"/>
                                        <p:tgtEl>
                                          <p:spTgt spid="83971">
                                            <p:txEl>
                                              <p:pRg st="8" end="8"/>
                                            </p:txEl>
                                          </p:spTgt>
                                        </p:tgtEl>
                                      </p:cBhvr>
                                    </p:animEffect>
                                  </p:childTnLst>
                                </p:cTn>
                              </p:par>
                              <p:par>
                                <p:cTn id="41" presetID="10" presetClass="entr" presetSubtype="0" fill="hold" grpId="0" nodeType="withEffect">
                                  <p:stCondLst>
                                    <p:cond delay="0"/>
                                  </p:stCondLst>
                                  <p:childTnLst>
                                    <p:set>
                                      <p:cBhvr>
                                        <p:cTn id="42" dur="1" fill="hold">
                                          <p:stCondLst>
                                            <p:cond delay="0"/>
                                          </p:stCondLst>
                                        </p:cTn>
                                        <p:tgtEl>
                                          <p:spTgt spid="83971">
                                            <p:txEl>
                                              <p:pRg st="9" end="9"/>
                                            </p:txEl>
                                          </p:spTgt>
                                        </p:tgtEl>
                                        <p:attrNameLst>
                                          <p:attrName>style.visibility</p:attrName>
                                        </p:attrNameLst>
                                      </p:cBhvr>
                                      <p:to>
                                        <p:strVal val="visible"/>
                                      </p:to>
                                    </p:set>
                                    <p:animEffect transition="in" filter="fade">
                                      <p:cBhvr>
                                        <p:cTn id="43" dur="2000"/>
                                        <p:tgtEl>
                                          <p:spTgt spid="83971">
                                            <p:txEl>
                                              <p:pRg st="9" end="9"/>
                                            </p:txEl>
                                          </p:spTgt>
                                        </p:tgtEl>
                                      </p:cBhvr>
                                    </p:animEffect>
                                  </p:childTnLst>
                                </p:cTn>
                              </p:par>
                            </p:childTnLst>
                          </p:cTn>
                        </p:par>
                      </p:childTnLst>
                    </p:cTn>
                  </p:par>
                  <p:par>
                    <p:cTn id="44" fill="hold">
                      <p:stCondLst>
                        <p:cond delay="indefinite"/>
                      </p:stCondLst>
                      <p:childTnLst>
                        <p:par>
                          <p:cTn id="45" fill="hold">
                            <p:stCondLst>
                              <p:cond delay="0"/>
                            </p:stCondLst>
                            <p:childTnLst>
                              <p:par>
                                <p:cTn id="46" presetID="26" presetClass="entr" presetSubtype="0" fill="hold" grpId="1" nodeType="clickEffect">
                                  <p:stCondLst>
                                    <p:cond delay="0"/>
                                  </p:stCondLst>
                                  <p:childTnLst>
                                    <p:set>
                                      <p:cBhvr>
                                        <p:cTn id="47" dur="1" fill="hold">
                                          <p:stCondLst>
                                            <p:cond delay="0"/>
                                          </p:stCondLst>
                                        </p:cTn>
                                        <p:tgtEl>
                                          <p:spTgt spid="83971">
                                            <p:txEl>
                                              <p:pRg st="0" end="0"/>
                                            </p:txEl>
                                          </p:spTgt>
                                        </p:tgtEl>
                                        <p:attrNameLst>
                                          <p:attrName>style.visibility</p:attrName>
                                        </p:attrNameLst>
                                      </p:cBhvr>
                                      <p:to>
                                        <p:strVal val="visible"/>
                                      </p:to>
                                    </p:set>
                                    <p:animEffect transition="in" filter="wipe(down)">
                                      <p:cBhvr>
                                        <p:cTn id="48" dur="580">
                                          <p:stCondLst>
                                            <p:cond delay="0"/>
                                          </p:stCondLst>
                                        </p:cTn>
                                        <p:tgtEl>
                                          <p:spTgt spid="83971">
                                            <p:txEl>
                                              <p:pRg st="0" end="0"/>
                                            </p:txEl>
                                          </p:spTgt>
                                        </p:tgtEl>
                                      </p:cBhvr>
                                    </p:animEffect>
                                    <p:anim calcmode="lin" valueType="num">
                                      <p:cBhvr>
                                        <p:cTn id="49" dur="1822" tmFilter="0,0; 0.14,0.36; 0.43,0.73; 0.71,0.91; 1.0,1.0">
                                          <p:stCondLst>
                                            <p:cond delay="0"/>
                                          </p:stCondLst>
                                        </p:cTn>
                                        <p:tgtEl>
                                          <p:spTgt spid="83971">
                                            <p:txEl>
                                              <p:pRg st="0" end="0"/>
                                            </p:txEl>
                                          </p:spTgt>
                                        </p:tgtEl>
                                        <p:attrNameLst>
                                          <p:attrName>ppt_x</p:attrName>
                                        </p:attrNameLst>
                                      </p:cBhvr>
                                      <p:tavLst>
                                        <p:tav tm="0">
                                          <p:val>
                                            <p:strVal val="#ppt_x-0.25"/>
                                          </p:val>
                                        </p:tav>
                                        <p:tav tm="100000">
                                          <p:val>
                                            <p:strVal val="#ppt_x"/>
                                          </p:val>
                                        </p:tav>
                                      </p:tavLst>
                                    </p:anim>
                                    <p:anim calcmode="lin" valueType="num">
                                      <p:cBhvr>
                                        <p:cTn id="50" dur="664" tmFilter="0.0,0.0; 0.25,0.07; 0.50,0.2; 0.75,0.467; 1.0,1.0">
                                          <p:stCondLst>
                                            <p:cond delay="0"/>
                                          </p:stCondLst>
                                        </p:cTn>
                                        <p:tgtEl>
                                          <p:spTgt spid="83971">
                                            <p:txEl>
                                              <p:pRg st="0" end="0"/>
                                            </p:txEl>
                                          </p:spTgt>
                                        </p:tgtEl>
                                        <p:attrNameLst>
                                          <p:attrName>ppt_y</p:attrName>
                                        </p:attrNameLst>
                                      </p:cBhvr>
                                      <p:tavLst>
                                        <p:tav tm="0" fmla="#ppt_y-sin(pi*$)/3">
                                          <p:val>
                                            <p:fltVal val="0.5"/>
                                          </p:val>
                                        </p:tav>
                                        <p:tav tm="100000">
                                          <p:val>
                                            <p:fltVal val="1"/>
                                          </p:val>
                                        </p:tav>
                                      </p:tavLst>
                                    </p:anim>
                                    <p:anim calcmode="lin" valueType="num">
                                      <p:cBhvr>
                                        <p:cTn id="51" dur="664" tmFilter="0, 0; 0.125,0.2665; 0.25,0.4; 0.375,0.465; 0.5,0.5;  0.625,0.535; 0.75,0.6; 0.875,0.7335; 1,1">
                                          <p:stCondLst>
                                            <p:cond delay="664"/>
                                          </p:stCondLst>
                                        </p:cTn>
                                        <p:tgtEl>
                                          <p:spTgt spid="83971">
                                            <p:txEl>
                                              <p:pRg st="0" end="0"/>
                                            </p:txEl>
                                          </p:spTgt>
                                        </p:tgtEl>
                                        <p:attrNameLst>
                                          <p:attrName>ppt_y</p:attrName>
                                        </p:attrNameLst>
                                      </p:cBhvr>
                                      <p:tavLst>
                                        <p:tav tm="0" fmla="#ppt_y-sin(pi*$)/9">
                                          <p:val>
                                            <p:fltVal val="0"/>
                                          </p:val>
                                        </p:tav>
                                        <p:tav tm="100000">
                                          <p:val>
                                            <p:fltVal val="1"/>
                                          </p:val>
                                        </p:tav>
                                      </p:tavLst>
                                    </p:anim>
                                    <p:anim calcmode="lin" valueType="num">
                                      <p:cBhvr>
                                        <p:cTn id="52" dur="332" tmFilter="0, 0; 0.125,0.2665; 0.25,0.4; 0.375,0.465; 0.5,0.5;  0.625,0.535; 0.75,0.6; 0.875,0.7335; 1,1">
                                          <p:stCondLst>
                                            <p:cond delay="1324"/>
                                          </p:stCondLst>
                                        </p:cTn>
                                        <p:tgtEl>
                                          <p:spTgt spid="83971">
                                            <p:txEl>
                                              <p:pRg st="0" end="0"/>
                                            </p:txEl>
                                          </p:spTgt>
                                        </p:tgtEl>
                                        <p:attrNameLst>
                                          <p:attrName>ppt_y</p:attrName>
                                        </p:attrNameLst>
                                      </p:cBhvr>
                                      <p:tavLst>
                                        <p:tav tm="0" fmla="#ppt_y-sin(pi*$)/27">
                                          <p:val>
                                            <p:fltVal val="0"/>
                                          </p:val>
                                        </p:tav>
                                        <p:tav tm="100000">
                                          <p:val>
                                            <p:fltVal val="1"/>
                                          </p:val>
                                        </p:tav>
                                      </p:tavLst>
                                    </p:anim>
                                    <p:anim calcmode="lin" valueType="num">
                                      <p:cBhvr>
                                        <p:cTn id="53" dur="164" tmFilter="0, 0; 0.125,0.2665; 0.25,0.4; 0.375,0.465; 0.5,0.5;  0.625,0.535; 0.75,0.6; 0.875,0.7335; 1,1">
                                          <p:stCondLst>
                                            <p:cond delay="1656"/>
                                          </p:stCondLst>
                                        </p:cTn>
                                        <p:tgtEl>
                                          <p:spTgt spid="83971">
                                            <p:txEl>
                                              <p:pRg st="0" end="0"/>
                                            </p:txEl>
                                          </p:spTgt>
                                        </p:tgtEl>
                                        <p:attrNameLst>
                                          <p:attrName>ppt_y</p:attrName>
                                        </p:attrNameLst>
                                      </p:cBhvr>
                                      <p:tavLst>
                                        <p:tav tm="0" fmla="#ppt_y-sin(pi*$)/81">
                                          <p:val>
                                            <p:fltVal val="0"/>
                                          </p:val>
                                        </p:tav>
                                        <p:tav tm="100000">
                                          <p:val>
                                            <p:fltVal val="1"/>
                                          </p:val>
                                        </p:tav>
                                      </p:tavLst>
                                    </p:anim>
                                    <p:animScale>
                                      <p:cBhvr>
                                        <p:cTn id="54" dur="26">
                                          <p:stCondLst>
                                            <p:cond delay="650"/>
                                          </p:stCondLst>
                                        </p:cTn>
                                        <p:tgtEl>
                                          <p:spTgt spid="83971">
                                            <p:txEl>
                                              <p:pRg st="0" end="0"/>
                                            </p:txEl>
                                          </p:spTgt>
                                        </p:tgtEl>
                                      </p:cBhvr>
                                      <p:to x="100000" y="60000"/>
                                    </p:animScale>
                                    <p:animScale>
                                      <p:cBhvr>
                                        <p:cTn id="55" dur="166" decel="50000">
                                          <p:stCondLst>
                                            <p:cond delay="676"/>
                                          </p:stCondLst>
                                        </p:cTn>
                                        <p:tgtEl>
                                          <p:spTgt spid="83971">
                                            <p:txEl>
                                              <p:pRg st="0" end="0"/>
                                            </p:txEl>
                                          </p:spTgt>
                                        </p:tgtEl>
                                      </p:cBhvr>
                                      <p:to x="100000" y="100000"/>
                                    </p:animScale>
                                    <p:animScale>
                                      <p:cBhvr>
                                        <p:cTn id="56" dur="26">
                                          <p:stCondLst>
                                            <p:cond delay="1312"/>
                                          </p:stCondLst>
                                        </p:cTn>
                                        <p:tgtEl>
                                          <p:spTgt spid="83971">
                                            <p:txEl>
                                              <p:pRg st="0" end="0"/>
                                            </p:txEl>
                                          </p:spTgt>
                                        </p:tgtEl>
                                      </p:cBhvr>
                                      <p:to x="100000" y="80000"/>
                                    </p:animScale>
                                    <p:animScale>
                                      <p:cBhvr>
                                        <p:cTn id="57" dur="166" decel="50000">
                                          <p:stCondLst>
                                            <p:cond delay="1338"/>
                                          </p:stCondLst>
                                        </p:cTn>
                                        <p:tgtEl>
                                          <p:spTgt spid="83971">
                                            <p:txEl>
                                              <p:pRg st="0" end="0"/>
                                            </p:txEl>
                                          </p:spTgt>
                                        </p:tgtEl>
                                      </p:cBhvr>
                                      <p:to x="100000" y="100000"/>
                                    </p:animScale>
                                    <p:animScale>
                                      <p:cBhvr>
                                        <p:cTn id="58" dur="26">
                                          <p:stCondLst>
                                            <p:cond delay="1642"/>
                                          </p:stCondLst>
                                        </p:cTn>
                                        <p:tgtEl>
                                          <p:spTgt spid="83971">
                                            <p:txEl>
                                              <p:pRg st="0" end="0"/>
                                            </p:txEl>
                                          </p:spTgt>
                                        </p:tgtEl>
                                      </p:cBhvr>
                                      <p:to x="100000" y="90000"/>
                                    </p:animScale>
                                    <p:animScale>
                                      <p:cBhvr>
                                        <p:cTn id="59" dur="166" decel="50000">
                                          <p:stCondLst>
                                            <p:cond delay="1668"/>
                                          </p:stCondLst>
                                        </p:cTn>
                                        <p:tgtEl>
                                          <p:spTgt spid="83971">
                                            <p:txEl>
                                              <p:pRg st="0" end="0"/>
                                            </p:txEl>
                                          </p:spTgt>
                                        </p:tgtEl>
                                      </p:cBhvr>
                                      <p:to x="100000" y="100000"/>
                                    </p:animScale>
                                    <p:animScale>
                                      <p:cBhvr>
                                        <p:cTn id="60" dur="26">
                                          <p:stCondLst>
                                            <p:cond delay="1808"/>
                                          </p:stCondLst>
                                        </p:cTn>
                                        <p:tgtEl>
                                          <p:spTgt spid="83971">
                                            <p:txEl>
                                              <p:pRg st="0" end="0"/>
                                            </p:txEl>
                                          </p:spTgt>
                                        </p:tgtEl>
                                      </p:cBhvr>
                                      <p:to x="100000" y="95000"/>
                                    </p:animScale>
                                    <p:animScale>
                                      <p:cBhvr>
                                        <p:cTn id="61" dur="166" decel="50000">
                                          <p:stCondLst>
                                            <p:cond delay="1834"/>
                                          </p:stCondLst>
                                        </p:cTn>
                                        <p:tgtEl>
                                          <p:spTgt spid="83971">
                                            <p:txEl>
                                              <p:pRg st="0" end="0"/>
                                            </p:txEl>
                                          </p:spTgt>
                                        </p:tgtEl>
                                      </p:cBhvr>
                                      <p:to x="100000" y="100000"/>
                                    </p:animScale>
                                  </p:childTnLst>
                                </p:cTn>
                              </p:par>
                              <p:par>
                                <p:cTn id="62" presetID="26" presetClass="entr" presetSubtype="0" fill="hold" grpId="1" nodeType="withEffect">
                                  <p:stCondLst>
                                    <p:cond delay="0"/>
                                  </p:stCondLst>
                                  <p:childTnLst>
                                    <p:set>
                                      <p:cBhvr>
                                        <p:cTn id="63" dur="1" fill="hold">
                                          <p:stCondLst>
                                            <p:cond delay="0"/>
                                          </p:stCondLst>
                                        </p:cTn>
                                        <p:tgtEl>
                                          <p:spTgt spid="83971">
                                            <p:txEl>
                                              <p:pRg st="1" end="1"/>
                                            </p:txEl>
                                          </p:spTgt>
                                        </p:tgtEl>
                                        <p:attrNameLst>
                                          <p:attrName>style.visibility</p:attrName>
                                        </p:attrNameLst>
                                      </p:cBhvr>
                                      <p:to>
                                        <p:strVal val="visible"/>
                                      </p:to>
                                    </p:set>
                                    <p:animEffect transition="in" filter="wipe(down)">
                                      <p:cBhvr>
                                        <p:cTn id="64" dur="580">
                                          <p:stCondLst>
                                            <p:cond delay="0"/>
                                          </p:stCondLst>
                                        </p:cTn>
                                        <p:tgtEl>
                                          <p:spTgt spid="83971">
                                            <p:txEl>
                                              <p:pRg st="1" end="1"/>
                                            </p:txEl>
                                          </p:spTgt>
                                        </p:tgtEl>
                                      </p:cBhvr>
                                    </p:animEffect>
                                    <p:anim calcmode="lin" valueType="num">
                                      <p:cBhvr>
                                        <p:cTn id="65" dur="1822" tmFilter="0,0; 0.14,0.36; 0.43,0.73; 0.71,0.91; 1.0,1.0">
                                          <p:stCondLst>
                                            <p:cond delay="0"/>
                                          </p:stCondLst>
                                        </p:cTn>
                                        <p:tgtEl>
                                          <p:spTgt spid="83971">
                                            <p:txEl>
                                              <p:pRg st="1" end="1"/>
                                            </p:txEl>
                                          </p:spTgt>
                                        </p:tgtEl>
                                        <p:attrNameLst>
                                          <p:attrName>ppt_x</p:attrName>
                                        </p:attrNameLst>
                                      </p:cBhvr>
                                      <p:tavLst>
                                        <p:tav tm="0">
                                          <p:val>
                                            <p:strVal val="#ppt_x-0.25"/>
                                          </p:val>
                                        </p:tav>
                                        <p:tav tm="100000">
                                          <p:val>
                                            <p:strVal val="#ppt_x"/>
                                          </p:val>
                                        </p:tav>
                                      </p:tavLst>
                                    </p:anim>
                                    <p:anim calcmode="lin" valueType="num">
                                      <p:cBhvr>
                                        <p:cTn id="66" dur="664" tmFilter="0.0,0.0; 0.25,0.07; 0.50,0.2; 0.75,0.467; 1.0,1.0">
                                          <p:stCondLst>
                                            <p:cond delay="0"/>
                                          </p:stCondLst>
                                        </p:cTn>
                                        <p:tgtEl>
                                          <p:spTgt spid="83971">
                                            <p:txEl>
                                              <p:pRg st="1" end="1"/>
                                            </p:txEl>
                                          </p:spTgt>
                                        </p:tgtEl>
                                        <p:attrNameLst>
                                          <p:attrName>ppt_y</p:attrName>
                                        </p:attrNameLst>
                                      </p:cBhvr>
                                      <p:tavLst>
                                        <p:tav tm="0" fmla="#ppt_y-sin(pi*$)/3">
                                          <p:val>
                                            <p:fltVal val="0.5"/>
                                          </p:val>
                                        </p:tav>
                                        <p:tav tm="100000">
                                          <p:val>
                                            <p:fltVal val="1"/>
                                          </p:val>
                                        </p:tav>
                                      </p:tavLst>
                                    </p:anim>
                                    <p:anim calcmode="lin" valueType="num">
                                      <p:cBhvr>
                                        <p:cTn id="67" dur="664" tmFilter="0, 0; 0.125,0.2665; 0.25,0.4; 0.375,0.465; 0.5,0.5;  0.625,0.535; 0.75,0.6; 0.875,0.7335; 1,1">
                                          <p:stCondLst>
                                            <p:cond delay="664"/>
                                          </p:stCondLst>
                                        </p:cTn>
                                        <p:tgtEl>
                                          <p:spTgt spid="83971">
                                            <p:txEl>
                                              <p:pRg st="1" end="1"/>
                                            </p:txEl>
                                          </p:spTgt>
                                        </p:tgtEl>
                                        <p:attrNameLst>
                                          <p:attrName>ppt_y</p:attrName>
                                        </p:attrNameLst>
                                      </p:cBhvr>
                                      <p:tavLst>
                                        <p:tav tm="0" fmla="#ppt_y-sin(pi*$)/9">
                                          <p:val>
                                            <p:fltVal val="0"/>
                                          </p:val>
                                        </p:tav>
                                        <p:tav tm="100000">
                                          <p:val>
                                            <p:fltVal val="1"/>
                                          </p:val>
                                        </p:tav>
                                      </p:tavLst>
                                    </p:anim>
                                    <p:anim calcmode="lin" valueType="num">
                                      <p:cBhvr>
                                        <p:cTn id="68" dur="332" tmFilter="0, 0; 0.125,0.2665; 0.25,0.4; 0.375,0.465; 0.5,0.5;  0.625,0.535; 0.75,0.6; 0.875,0.7335; 1,1">
                                          <p:stCondLst>
                                            <p:cond delay="1324"/>
                                          </p:stCondLst>
                                        </p:cTn>
                                        <p:tgtEl>
                                          <p:spTgt spid="83971">
                                            <p:txEl>
                                              <p:pRg st="1" end="1"/>
                                            </p:txEl>
                                          </p:spTgt>
                                        </p:tgtEl>
                                        <p:attrNameLst>
                                          <p:attrName>ppt_y</p:attrName>
                                        </p:attrNameLst>
                                      </p:cBhvr>
                                      <p:tavLst>
                                        <p:tav tm="0" fmla="#ppt_y-sin(pi*$)/27">
                                          <p:val>
                                            <p:fltVal val="0"/>
                                          </p:val>
                                        </p:tav>
                                        <p:tav tm="100000">
                                          <p:val>
                                            <p:fltVal val="1"/>
                                          </p:val>
                                        </p:tav>
                                      </p:tavLst>
                                    </p:anim>
                                    <p:anim calcmode="lin" valueType="num">
                                      <p:cBhvr>
                                        <p:cTn id="69" dur="164" tmFilter="0, 0; 0.125,0.2665; 0.25,0.4; 0.375,0.465; 0.5,0.5;  0.625,0.535; 0.75,0.6; 0.875,0.7335; 1,1">
                                          <p:stCondLst>
                                            <p:cond delay="1656"/>
                                          </p:stCondLst>
                                        </p:cTn>
                                        <p:tgtEl>
                                          <p:spTgt spid="83971">
                                            <p:txEl>
                                              <p:pRg st="1" end="1"/>
                                            </p:txEl>
                                          </p:spTgt>
                                        </p:tgtEl>
                                        <p:attrNameLst>
                                          <p:attrName>ppt_y</p:attrName>
                                        </p:attrNameLst>
                                      </p:cBhvr>
                                      <p:tavLst>
                                        <p:tav tm="0" fmla="#ppt_y-sin(pi*$)/81">
                                          <p:val>
                                            <p:fltVal val="0"/>
                                          </p:val>
                                        </p:tav>
                                        <p:tav tm="100000">
                                          <p:val>
                                            <p:fltVal val="1"/>
                                          </p:val>
                                        </p:tav>
                                      </p:tavLst>
                                    </p:anim>
                                    <p:animScale>
                                      <p:cBhvr>
                                        <p:cTn id="70" dur="26">
                                          <p:stCondLst>
                                            <p:cond delay="650"/>
                                          </p:stCondLst>
                                        </p:cTn>
                                        <p:tgtEl>
                                          <p:spTgt spid="83971">
                                            <p:txEl>
                                              <p:pRg st="1" end="1"/>
                                            </p:txEl>
                                          </p:spTgt>
                                        </p:tgtEl>
                                      </p:cBhvr>
                                      <p:to x="100000" y="60000"/>
                                    </p:animScale>
                                    <p:animScale>
                                      <p:cBhvr>
                                        <p:cTn id="71" dur="166" decel="50000">
                                          <p:stCondLst>
                                            <p:cond delay="676"/>
                                          </p:stCondLst>
                                        </p:cTn>
                                        <p:tgtEl>
                                          <p:spTgt spid="83971">
                                            <p:txEl>
                                              <p:pRg st="1" end="1"/>
                                            </p:txEl>
                                          </p:spTgt>
                                        </p:tgtEl>
                                      </p:cBhvr>
                                      <p:to x="100000" y="100000"/>
                                    </p:animScale>
                                    <p:animScale>
                                      <p:cBhvr>
                                        <p:cTn id="72" dur="26">
                                          <p:stCondLst>
                                            <p:cond delay="1312"/>
                                          </p:stCondLst>
                                        </p:cTn>
                                        <p:tgtEl>
                                          <p:spTgt spid="83971">
                                            <p:txEl>
                                              <p:pRg st="1" end="1"/>
                                            </p:txEl>
                                          </p:spTgt>
                                        </p:tgtEl>
                                      </p:cBhvr>
                                      <p:to x="100000" y="80000"/>
                                    </p:animScale>
                                    <p:animScale>
                                      <p:cBhvr>
                                        <p:cTn id="73" dur="166" decel="50000">
                                          <p:stCondLst>
                                            <p:cond delay="1338"/>
                                          </p:stCondLst>
                                        </p:cTn>
                                        <p:tgtEl>
                                          <p:spTgt spid="83971">
                                            <p:txEl>
                                              <p:pRg st="1" end="1"/>
                                            </p:txEl>
                                          </p:spTgt>
                                        </p:tgtEl>
                                      </p:cBhvr>
                                      <p:to x="100000" y="100000"/>
                                    </p:animScale>
                                    <p:animScale>
                                      <p:cBhvr>
                                        <p:cTn id="74" dur="26">
                                          <p:stCondLst>
                                            <p:cond delay="1642"/>
                                          </p:stCondLst>
                                        </p:cTn>
                                        <p:tgtEl>
                                          <p:spTgt spid="83971">
                                            <p:txEl>
                                              <p:pRg st="1" end="1"/>
                                            </p:txEl>
                                          </p:spTgt>
                                        </p:tgtEl>
                                      </p:cBhvr>
                                      <p:to x="100000" y="90000"/>
                                    </p:animScale>
                                    <p:animScale>
                                      <p:cBhvr>
                                        <p:cTn id="75" dur="166" decel="50000">
                                          <p:stCondLst>
                                            <p:cond delay="1668"/>
                                          </p:stCondLst>
                                        </p:cTn>
                                        <p:tgtEl>
                                          <p:spTgt spid="83971">
                                            <p:txEl>
                                              <p:pRg st="1" end="1"/>
                                            </p:txEl>
                                          </p:spTgt>
                                        </p:tgtEl>
                                      </p:cBhvr>
                                      <p:to x="100000" y="100000"/>
                                    </p:animScale>
                                    <p:animScale>
                                      <p:cBhvr>
                                        <p:cTn id="76" dur="26">
                                          <p:stCondLst>
                                            <p:cond delay="1808"/>
                                          </p:stCondLst>
                                        </p:cTn>
                                        <p:tgtEl>
                                          <p:spTgt spid="83971">
                                            <p:txEl>
                                              <p:pRg st="1" end="1"/>
                                            </p:txEl>
                                          </p:spTgt>
                                        </p:tgtEl>
                                      </p:cBhvr>
                                      <p:to x="100000" y="95000"/>
                                    </p:animScale>
                                    <p:animScale>
                                      <p:cBhvr>
                                        <p:cTn id="77" dur="166" decel="50000">
                                          <p:stCondLst>
                                            <p:cond delay="1834"/>
                                          </p:stCondLst>
                                        </p:cTn>
                                        <p:tgtEl>
                                          <p:spTgt spid="83971">
                                            <p:txEl>
                                              <p:pRg st="1" end="1"/>
                                            </p:txEl>
                                          </p:spTgt>
                                        </p:tgtEl>
                                      </p:cBhvr>
                                      <p:to x="100000" y="100000"/>
                                    </p:animScale>
                                  </p:childTnLst>
                                </p:cTn>
                              </p:par>
                            </p:childTnLst>
                          </p:cTn>
                        </p:par>
                      </p:childTnLst>
                    </p:cTn>
                  </p:par>
                  <p:par>
                    <p:cTn id="78" fill="hold">
                      <p:stCondLst>
                        <p:cond delay="indefinite"/>
                      </p:stCondLst>
                      <p:childTnLst>
                        <p:par>
                          <p:cTn id="79" fill="hold">
                            <p:stCondLst>
                              <p:cond delay="0"/>
                            </p:stCondLst>
                            <p:childTnLst>
                              <p:par>
                                <p:cTn id="80" presetID="26" presetClass="entr" presetSubtype="0" fill="hold" grpId="1" nodeType="clickEffect">
                                  <p:stCondLst>
                                    <p:cond delay="0"/>
                                  </p:stCondLst>
                                  <p:childTnLst>
                                    <p:set>
                                      <p:cBhvr>
                                        <p:cTn id="81" dur="1" fill="hold">
                                          <p:stCondLst>
                                            <p:cond delay="0"/>
                                          </p:stCondLst>
                                        </p:cTn>
                                        <p:tgtEl>
                                          <p:spTgt spid="83971">
                                            <p:txEl>
                                              <p:pRg st="2" end="2"/>
                                            </p:txEl>
                                          </p:spTgt>
                                        </p:tgtEl>
                                        <p:attrNameLst>
                                          <p:attrName>style.visibility</p:attrName>
                                        </p:attrNameLst>
                                      </p:cBhvr>
                                      <p:to>
                                        <p:strVal val="visible"/>
                                      </p:to>
                                    </p:set>
                                    <p:animEffect transition="in" filter="wipe(down)">
                                      <p:cBhvr>
                                        <p:cTn id="82" dur="580">
                                          <p:stCondLst>
                                            <p:cond delay="0"/>
                                          </p:stCondLst>
                                        </p:cTn>
                                        <p:tgtEl>
                                          <p:spTgt spid="83971">
                                            <p:txEl>
                                              <p:pRg st="2" end="2"/>
                                            </p:txEl>
                                          </p:spTgt>
                                        </p:tgtEl>
                                      </p:cBhvr>
                                    </p:animEffect>
                                    <p:anim calcmode="lin" valueType="num">
                                      <p:cBhvr>
                                        <p:cTn id="83" dur="1822" tmFilter="0,0; 0.14,0.36; 0.43,0.73; 0.71,0.91; 1.0,1.0">
                                          <p:stCondLst>
                                            <p:cond delay="0"/>
                                          </p:stCondLst>
                                        </p:cTn>
                                        <p:tgtEl>
                                          <p:spTgt spid="83971">
                                            <p:txEl>
                                              <p:pRg st="2" end="2"/>
                                            </p:txEl>
                                          </p:spTgt>
                                        </p:tgtEl>
                                        <p:attrNameLst>
                                          <p:attrName>ppt_x</p:attrName>
                                        </p:attrNameLst>
                                      </p:cBhvr>
                                      <p:tavLst>
                                        <p:tav tm="0">
                                          <p:val>
                                            <p:strVal val="#ppt_x-0.25"/>
                                          </p:val>
                                        </p:tav>
                                        <p:tav tm="100000">
                                          <p:val>
                                            <p:strVal val="#ppt_x"/>
                                          </p:val>
                                        </p:tav>
                                      </p:tavLst>
                                    </p:anim>
                                    <p:anim calcmode="lin" valueType="num">
                                      <p:cBhvr>
                                        <p:cTn id="84" dur="664" tmFilter="0.0,0.0; 0.25,0.07; 0.50,0.2; 0.75,0.467; 1.0,1.0">
                                          <p:stCondLst>
                                            <p:cond delay="0"/>
                                          </p:stCondLst>
                                        </p:cTn>
                                        <p:tgtEl>
                                          <p:spTgt spid="83971">
                                            <p:txEl>
                                              <p:pRg st="2" end="2"/>
                                            </p:txEl>
                                          </p:spTgt>
                                        </p:tgtEl>
                                        <p:attrNameLst>
                                          <p:attrName>ppt_y</p:attrName>
                                        </p:attrNameLst>
                                      </p:cBhvr>
                                      <p:tavLst>
                                        <p:tav tm="0" fmla="#ppt_y-sin(pi*$)/3">
                                          <p:val>
                                            <p:fltVal val="0.5"/>
                                          </p:val>
                                        </p:tav>
                                        <p:tav tm="100000">
                                          <p:val>
                                            <p:fltVal val="1"/>
                                          </p:val>
                                        </p:tav>
                                      </p:tavLst>
                                    </p:anim>
                                    <p:anim calcmode="lin" valueType="num">
                                      <p:cBhvr>
                                        <p:cTn id="85" dur="664" tmFilter="0, 0; 0.125,0.2665; 0.25,0.4; 0.375,0.465; 0.5,0.5;  0.625,0.535; 0.75,0.6; 0.875,0.7335; 1,1">
                                          <p:stCondLst>
                                            <p:cond delay="664"/>
                                          </p:stCondLst>
                                        </p:cTn>
                                        <p:tgtEl>
                                          <p:spTgt spid="83971">
                                            <p:txEl>
                                              <p:pRg st="2" end="2"/>
                                            </p:txEl>
                                          </p:spTgt>
                                        </p:tgtEl>
                                        <p:attrNameLst>
                                          <p:attrName>ppt_y</p:attrName>
                                        </p:attrNameLst>
                                      </p:cBhvr>
                                      <p:tavLst>
                                        <p:tav tm="0" fmla="#ppt_y-sin(pi*$)/9">
                                          <p:val>
                                            <p:fltVal val="0"/>
                                          </p:val>
                                        </p:tav>
                                        <p:tav tm="100000">
                                          <p:val>
                                            <p:fltVal val="1"/>
                                          </p:val>
                                        </p:tav>
                                      </p:tavLst>
                                    </p:anim>
                                    <p:anim calcmode="lin" valueType="num">
                                      <p:cBhvr>
                                        <p:cTn id="86" dur="332" tmFilter="0, 0; 0.125,0.2665; 0.25,0.4; 0.375,0.465; 0.5,0.5;  0.625,0.535; 0.75,0.6; 0.875,0.7335; 1,1">
                                          <p:stCondLst>
                                            <p:cond delay="1324"/>
                                          </p:stCondLst>
                                        </p:cTn>
                                        <p:tgtEl>
                                          <p:spTgt spid="83971">
                                            <p:txEl>
                                              <p:pRg st="2" end="2"/>
                                            </p:txEl>
                                          </p:spTgt>
                                        </p:tgtEl>
                                        <p:attrNameLst>
                                          <p:attrName>ppt_y</p:attrName>
                                        </p:attrNameLst>
                                      </p:cBhvr>
                                      <p:tavLst>
                                        <p:tav tm="0" fmla="#ppt_y-sin(pi*$)/27">
                                          <p:val>
                                            <p:fltVal val="0"/>
                                          </p:val>
                                        </p:tav>
                                        <p:tav tm="100000">
                                          <p:val>
                                            <p:fltVal val="1"/>
                                          </p:val>
                                        </p:tav>
                                      </p:tavLst>
                                    </p:anim>
                                    <p:anim calcmode="lin" valueType="num">
                                      <p:cBhvr>
                                        <p:cTn id="87" dur="164" tmFilter="0, 0; 0.125,0.2665; 0.25,0.4; 0.375,0.465; 0.5,0.5;  0.625,0.535; 0.75,0.6; 0.875,0.7335; 1,1">
                                          <p:stCondLst>
                                            <p:cond delay="1656"/>
                                          </p:stCondLst>
                                        </p:cTn>
                                        <p:tgtEl>
                                          <p:spTgt spid="83971">
                                            <p:txEl>
                                              <p:pRg st="2" end="2"/>
                                            </p:txEl>
                                          </p:spTgt>
                                        </p:tgtEl>
                                        <p:attrNameLst>
                                          <p:attrName>ppt_y</p:attrName>
                                        </p:attrNameLst>
                                      </p:cBhvr>
                                      <p:tavLst>
                                        <p:tav tm="0" fmla="#ppt_y-sin(pi*$)/81">
                                          <p:val>
                                            <p:fltVal val="0"/>
                                          </p:val>
                                        </p:tav>
                                        <p:tav tm="100000">
                                          <p:val>
                                            <p:fltVal val="1"/>
                                          </p:val>
                                        </p:tav>
                                      </p:tavLst>
                                    </p:anim>
                                    <p:animScale>
                                      <p:cBhvr>
                                        <p:cTn id="88" dur="26">
                                          <p:stCondLst>
                                            <p:cond delay="650"/>
                                          </p:stCondLst>
                                        </p:cTn>
                                        <p:tgtEl>
                                          <p:spTgt spid="83971">
                                            <p:txEl>
                                              <p:pRg st="2" end="2"/>
                                            </p:txEl>
                                          </p:spTgt>
                                        </p:tgtEl>
                                      </p:cBhvr>
                                      <p:to x="100000" y="60000"/>
                                    </p:animScale>
                                    <p:animScale>
                                      <p:cBhvr>
                                        <p:cTn id="89" dur="166" decel="50000">
                                          <p:stCondLst>
                                            <p:cond delay="676"/>
                                          </p:stCondLst>
                                        </p:cTn>
                                        <p:tgtEl>
                                          <p:spTgt spid="83971">
                                            <p:txEl>
                                              <p:pRg st="2" end="2"/>
                                            </p:txEl>
                                          </p:spTgt>
                                        </p:tgtEl>
                                      </p:cBhvr>
                                      <p:to x="100000" y="100000"/>
                                    </p:animScale>
                                    <p:animScale>
                                      <p:cBhvr>
                                        <p:cTn id="90" dur="26">
                                          <p:stCondLst>
                                            <p:cond delay="1312"/>
                                          </p:stCondLst>
                                        </p:cTn>
                                        <p:tgtEl>
                                          <p:spTgt spid="83971">
                                            <p:txEl>
                                              <p:pRg st="2" end="2"/>
                                            </p:txEl>
                                          </p:spTgt>
                                        </p:tgtEl>
                                      </p:cBhvr>
                                      <p:to x="100000" y="80000"/>
                                    </p:animScale>
                                    <p:animScale>
                                      <p:cBhvr>
                                        <p:cTn id="91" dur="166" decel="50000">
                                          <p:stCondLst>
                                            <p:cond delay="1338"/>
                                          </p:stCondLst>
                                        </p:cTn>
                                        <p:tgtEl>
                                          <p:spTgt spid="83971">
                                            <p:txEl>
                                              <p:pRg st="2" end="2"/>
                                            </p:txEl>
                                          </p:spTgt>
                                        </p:tgtEl>
                                      </p:cBhvr>
                                      <p:to x="100000" y="100000"/>
                                    </p:animScale>
                                    <p:animScale>
                                      <p:cBhvr>
                                        <p:cTn id="92" dur="26">
                                          <p:stCondLst>
                                            <p:cond delay="1642"/>
                                          </p:stCondLst>
                                        </p:cTn>
                                        <p:tgtEl>
                                          <p:spTgt spid="83971">
                                            <p:txEl>
                                              <p:pRg st="2" end="2"/>
                                            </p:txEl>
                                          </p:spTgt>
                                        </p:tgtEl>
                                      </p:cBhvr>
                                      <p:to x="100000" y="90000"/>
                                    </p:animScale>
                                    <p:animScale>
                                      <p:cBhvr>
                                        <p:cTn id="93" dur="166" decel="50000">
                                          <p:stCondLst>
                                            <p:cond delay="1668"/>
                                          </p:stCondLst>
                                        </p:cTn>
                                        <p:tgtEl>
                                          <p:spTgt spid="83971">
                                            <p:txEl>
                                              <p:pRg st="2" end="2"/>
                                            </p:txEl>
                                          </p:spTgt>
                                        </p:tgtEl>
                                      </p:cBhvr>
                                      <p:to x="100000" y="100000"/>
                                    </p:animScale>
                                    <p:animScale>
                                      <p:cBhvr>
                                        <p:cTn id="94" dur="26">
                                          <p:stCondLst>
                                            <p:cond delay="1808"/>
                                          </p:stCondLst>
                                        </p:cTn>
                                        <p:tgtEl>
                                          <p:spTgt spid="83971">
                                            <p:txEl>
                                              <p:pRg st="2" end="2"/>
                                            </p:txEl>
                                          </p:spTgt>
                                        </p:tgtEl>
                                      </p:cBhvr>
                                      <p:to x="100000" y="95000"/>
                                    </p:animScale>
                                    <p:animScale>
                                      <p:cBhvr>
                                        <p:cTn id="95" dur="166" decel="50000">
                                          <p:stCondLst>
                                            <p:cond delay="1834"/>
                                          </p:stCondLst>
                                        </p:cTn>
                                        <p:tgtEl>
                                          <p:spTgt spid="83971">
                                            <p:txEl>
                                              <p:pRg st="2" end="2"/>
                                            </p:txEl>
                                          </p:spTgt>
                                        </p:tgtEl>
                                      </p:cBhvr>
                                      <p:to x="100000" y="100000"/>
                                    </p:animScale>
                                  </p:childTnLst>
                                </p:cTn>
                              </p:par>
                              <p:par>
                                <p:cTn id="96" presetID="26" presetClass="entr" presetSubtype="0" fill="hold" grpId="1" nodeType="withEffect">
                                  <p:stCondLst>
                                    <p:cond delay="0"/>
                                  </p:stCondLst>
                                  <p:childTnLst>
                                    <p:set>
                                      <p:cBhvr>
                                        <p:cTn id="97" dur="1" fill="hold">
                                          <p:stCondLst>
                                            <p:cond delay="0"/>
                                          </p:stCondLst>
                                        </p:cTn>
                                        <p:tgtEl>
                                          <p:spTgt spid="83971">
                                            <p:txEl>
                                              <p:pRg st="3" end="3"/>
                                            </p:txEl>
                                          </p:spTgt>
                                        </p:tgtEl>
                                        <p:attrNameLst>
                                          <p:attrName>style.visibility</p:attrName>
                                        </p:attrNameLst>
                                      </p:cBhvr>
                                      <p:to>
                                        <p:strVal val="visible"/>
                                      </p:to>
                                    </p:set>
                                    <p:animEffect transition="in" filter="wipe(down)">
                                      <p:cBhvr>
                                        <p:cTn id="98" dur="580">
                                          <p:stCondLst>
                                            <p:cond delay="0"/>
                                          </p:stCondLst>
                                        </p:cTn>
                                        <p:tgtEl>
                                          <p:spTgt spid="83971">
                                            <p:txEl>
                                              <p:pRg st="3" end="3"/>
                                            </p:txEl>
                                          </p:spTgt>
                                        </p:tgtEl>
                                      </p:cBhvr>
                                    </p:animEffect>
                                    <p:anim calcmode="lin" valueType="num">
                                      <p:cBhvr>
                                        <p:cTn id="99" dur="1822" tmFilter="0,0; 0.14,0.36; 0.43,0.73; 0.71,0.91; 1.0,1.0">
                                          <p:stCondLst>
                                            <p:cond delay="0"/>
                                          </p:stCondLst>
                                        </p:cTn>
                                        <p:tgtEl>
                                          <p:spTgt spid="83971">
                                            <p:txEl>
                                              <p:pRg st="3" end="3"/>
                                            </p:txEl>
                                          </p:spTgt>
                                        </p:tgtEl>
                                        <p:attrNameLst>
                                          <p:attrName>ppt_x</p:attrName>
                                        </p:attrNameLst>
                                      </p:cBhvr>
                                      <p:tavLst>
                                        <p:tav tm="0">
                                          <p:val>
                                            <p:strVal val="#ppt_x-0.25"/>
                                          </p:val>
                                        </p:tav>
                                        <p:tav tm="100000">
                                          <p:val>
                                            <p:strVal val="#ppt_x"/>
                                          </p:val>
                                        </p:tav>
                                      </p:tavLst>
                                    </p:anim>
                                    <p:anim calcmode="lin" valueType="num">
                                      <p:cBhvr>
                                        <p:cTn id="100" dur="664" tmFilter="0.0,0.0; 0.25,0.07; 0.50,0.2; 0.75,0.467; 1.0,1.0">
                                          <p:stCondLst>
                                            <p:cond delay="0"/>
                                          </p:stCondLst>
                                        </p:cTn>
                                        <p:tgtEl>
                                          <p:spTgt spid="83971">
                                            <p:txEl>
                                              <p:pRg st="3" end="3"/>
                                            </p:txEl>
                                          </p:spTgt>
                                        </p:tgtEl>
                                        <p:attrNameLst>
                                          <p:attrName>ppt_y</p:attrName>
                                        </p:attrNameLst>
                                      </p:cBhvr>
                                      <p:tavLst>
                                        <p:tav tm="0" fmla="#ppt_y-sin(pi*$)/3">
                                          <p:val>
                                            <p:fltVal val="0.5"/>
                                          </p:val>
                                        </p:tav>
                                        <p:tav tm="100000">
                                          <p:val>
                                            <p:fltVal val="1"/>
                                          </p:val>
                                        </p:tav>
                                      </p:tavLst>
                                    </p:anim>
                                    <p:anim calcmode="lin" valueType="num">
                                      <p:cBhvr>
                                        <p:cTn id="101" dur="664" tmFilter="0, 0; 0.125,0.2665; 0.25,0.4; 0.375,0.465; 0.5,0.5;  0.625,0.535; 0.75,0.6; 0.875,0.7335; 1,1">
                                          <p:stCondLst>
                                            <p:cond delay="664"/>
                                          </p:stCondLst>
                                        </p:cTn>
                                        <p:tgtEl>
                                          <p:spTgt spid="83971">
                                            <p:txEl>
                                              <p:pRg st="3" end="3"/>
                                            </p:txEl>
                                          </p:spTgt>
                                        </p:tgtEl>
                                        <p:attrNameLst>
                                          <p:attrName>ppt_y</p:attrName>
                                        </p:attrNameLst>
                                      </p:cBhvr>
                                      <p:tavLst>
                                        <p:tav tm="0" fmla="#ppt_y-sin(pi*$)/9">
                                          <p:val>
                                            <p:fltVal val="0"/>
                                          </p:val>
                                        </p:tav>
                                        <p:tav tm="100000">
                                          <p:val>
                                            <p:fltVal val="1"/>
                                          </p:val>
                                        </p:tav>
                                      </p:tavLst>
                                    </p:anim>
                                    <p:anim calcmode="lin" valueType="num">
                                      <p:cBhvr>
                                        <p:cTn id="102" dur="332" tmFilter="0, 0; 0.125,0.2665; 0.25,0.4; 0.375,0.465; 0.5,0.5;  0.625,0.535; 0.75,0.6; 0.875,0.7335; 1,1">
                                          <p:stCondLst>
                                            <p:cond delay="1324"/>
                                          </p:stCondLst>
                                        </p:cTn>
                                        <p:tgtEl>
                                          <p:spTgt spid="83971">
                                            <p:txEl>
                                              <p:pRg st="3" end="3"/>
                                            </p:txEl>
                                          </p:spTgt>
                                        </p:tgtEl>
                                        <p:attrNameLst>
                                          <p:attrName>ppt_y</p:attrName>
                                        </p:attrNameLst>
                                      </p:cBhvr>
                                      <p:tavLst>
                                        <p:tav tm="0" fmla="#ppt_y-sin(pi*$)/27">
                                          <p:val>
                                            <p:fltVal val="0"/>
                                          </p:val>
                                        </p:tav>
                                        <p:tav tm="100000">
                                          <p:val>
                                            <p:fltVal val="1"/>
                                          </p:val>
                                        </p:tav>
                                      </p:tavLst>
                                    </p:anim>
                                    <p:anim calcmode="lin" valueType="num">
                                      <p:cBhvr>
                                        <p:cTn id="103" dur="164" tmFilter="0, 0; 0.125,0.2665; 0.25,0.4; 0.375,0.465; 0.5,0.5;  0.625,0.535; 0.75,0.6; 0.875,0.7335; 1,1">
                                          <p:stCondLst>
                                            <p:cond delay="1656"/>
                                          </p:stCondLst>
                                        </p:cTn>
                                        <p:tgtEl>
                                          <p:spTgt spid="83971">
                                            <p:txEl>
                                              <p:pRg st="3" end="3"/>
                                            </p:txEl>
                                          </p:spTgt>
                                        </p:tgtEl>
                                        <p:attrNameLst>
                                          <p:attrName>ppt_y</p:attrName>
                                        </p:attrNameLst>
                                      </p:cBhvr>
                                      <p:tavLst>
                                        <p:tav tm="0" fmla="#ppt_y-sin(pi*$)/81">
                                          <p:val>
                                            <p:fltVal val="0"/>
                                          </p:val>
                                        </p:tav>
                                        <p:tav tm="100000">
                                          <p:val>
                                            <p:fltVal val="1"/>
                                          </p:val>
                                        </p:tav>
                                      </p:tavLst>
                                    </p:anim>
                                    <p:animScale>
                                      <p:cBhvr>
                                        <p:cTn id="104" dur="26">
                                          <p:stCondLst>
                                            <p:cond delay="650"/>
                                          </p:stCondLst>
                                        </p:cTn>
                                        <p:tgtEl>
                                          <p:spTgt spid="83971">
                                            <p:txEl>
                                              <p:pRg st="3" end="3"/>
                                            </p:txEl>
                                          </p:spTgt>
                                        </p:tgtEl>
                                      </p:cBhvr>
                                      <p:to x="100000" y="60000"/>
                                    </p:animScale>
                                    <p:animScale>
                                      <p:cBhvr>
                                        <p:cTn id="105" dur="166" decel="50000">
                                          <p:stCondLst>
                                            <p:cond delay="676"/>
                                          </p:stCondLst>
                                        </p:cTn>
                                        <p:tgtEl>
                                          <p:spTgt spid="83971">
                                            <p:txEl>
                                              <p:pRg st="3" end="3"/>
                                            </p:txEl>
                                          </p:spTgt>
                                        </p:tgtEl>
                                      </p:cBhvr>
                                      <p:to x="100000" y="100000"/>
                                    </p:animScale>
                                    <p:animScale>
                                      <p:cBhvr>
                                        <p:cTn id="106" dur="26">
                                          <p:stCondLst>
                                            <p:cond delay="1312"/>
                                          </p:stCondLst>
                                        </p:cTn>
                                        <p:tgtEl>
                                          <p:spTgt spid="83971">
                                            <p:txEl>
                                              <p:pRg st="3" end="3"/>
                                            </p:txEl>
                                          </p:spTgt>
                                        </p:tgtEl>
                                      </p:cBhvr>
                                      <p:to x="100000" y="80000"/>
                                    </p:animScale>
                                    <p:animScale>
                                      <p:cBhvr>
                                        <p:cTn id="107" dur="166" decel="50000">
                                          <p:stCondLst>
                                            <p:cond delay="1338"/>
                                          </p:stCondLst>
                                        </p:cTn>
                                        <p:tgtEl>
                                          <p:spTgt spid="83971">
                                            <p:txEl>
                                              <p:pRg st="3" end="3"/>
                                            </p:txEl>
                                          </p:spTgt>
                                        </p:tgtEl>
                                      </p:cBhvr>
                                      <p:to x="100000" y="100000"/>
                                    </p:animScale>
                                    <p:animScale>
                                      <p:cBhvr>
                                        <p:cTn id="108" dur="26">
                                          <p:stCondLst>
                                            <p:cond delay="1642"/>
                                          </p:stCondLst>
                                        </p:cTn>
                                        <p:tgtEl>
                                          <p:spTgt spid="83971">
                                            <p:txEl>
                                              <p:pRg st="3" end="3"/>
                                            </p:txEl>
                                          </p:spTgt>
                                        </p:tgtEl>
                                      </p:cBhvr>
                                      <p:to x="100000" y="90000"/>
                                    </p:animScale>
                                    <p:animScale>
                                      <p:cBhvr>
                                        <p:cTn id="109" dur="166" decel="50000">
                                          <p:stCondLst>
                                            <p:cond delay="1668"/>
                                          </p:stCondLst>
                                        </p:cTn>
                                        <p:tgtEl>
                                          <p:spTgt spid="83971">
                                            <p:txEl>
                                              <p:pRg st="3" end="3"/>
                                            </p:txEl>
                                          </p:spTgt>
                                        </p:tgtEl>
                                      </p:cBhvr>
                                      <p:to x="100000" y="100000"/>
                                    </p:animScale>
                                    <p:animScale>
                                      <p:cBhvr>
                                        <p:cTn id="110" dur="26">
                                          <p:stCondLst>
                                            <p:cond delay="1808"/>
                                          </p:stCondLst>
                                        </p:cTn>
                                        <p:tgtEl>
                                          <p:spTgt spid="83971">
                                            <p:txEl>
                                              <p:pRg st="3" end="3"/>
                                            </p:txEl>
                                          </p:spTgt>
                                        </p:tgtEl>
                                      </p:cBhvr>
                                      <p:to x="100000" y="95000"/>
                                    </p:animScale>
                                    <p:animScale>
                                      <p:cBhvr>
                                        <p:cTn id="111" dur="166" decel="50000">
                                          <p:stCondLst>
                                            <p:cond delay="1834"/>
                                          </p:stCondLst>
                                        </p:cTn>
                                        <p:tgtEl>
                                          <p:spTgt spid="83971">
                                            <p:txEl>
                                              <p:pRg st="3" end="3"/>
                                            </p:txEl>
                                          </p:spTgt>
                                        </p:tgtEl>
                                      </p:cBhvr>
                                      <p:to x="100000" y="100000"/>
                                    </p:animScale>
                                  </p:childTnLst>
                                </p:cTn>
                              </p:par>
                            </p:childTnLst>
                          </p:cTn>
                        </p:par>
                      </p:childTnLst>
                    </p:cTn>
                  </p:par>
                  <p:par>
                    <p:cTn id="112" fill="hold">
                      <p:stCondLst>
                        <p:cond delay="indefinite"/>
                      </p:stCondLst>
                      <p:childTnLst>
                        <p:par>
                          <p:cTn id="113" fill="hold">
                            <p:stCondLst>
                              <p:cond delay="0"/>
                            </p:stCondLst>
                            <p:childTnLst>
                              <p:par>
                                <p:cTn id="114" presetID="26" presetClass="entr" presetSubtype="0" fill="hold" grpId="1" nodeType="clickEffect">
                                  <p:stCondLst>
                                    <p:cond delay="0"/>
                                  </p:stCondLst>
                                  <p:childTnLst>
                                    <p:set>
                                      <p:cBhvr>
                                        <p:cTn id="115" dur="1" fill="hold">
                                          <p:stCondLst>
                                            <p:cond delay="0"/>
                                          </p:stCondLst>
                                        </p:cTn>
                                        <p:tgtEl>
                                          <p:spTgt spid="83971">
                                            <p:txEl>
                                              <p:pRg st="4" end="4"/>
                                            </p:txEl>
                                          </p:spTgt>
                                        </p:tgtEl>
                                        <p:attrNameLst>
                                          <p:attrName>style.visibility</p:attrName>
                                        </p:attrNameLst>
                                      </p:cBhvr>
                                      <p:to>
                                        <p:strVal val="visible"/>
                                      </p:to>
                                    </p:set>
                                    <p:animEffect transition="in" filter="wipe(down)">
                                      <p:cBhvr>
                                        <p:cTn id="116" dur="580">
                                          <p:stCondLst>
                                            <p:cond delay="0"/>
                                          </p:stCondLst>
                                        </p:cTn>
                                        <p:tgtEl>
                                          <p:spTgt spid="83971">
                                            <p:txEl>
                                              <p:pRg st="4" end="4"/>
                                            </p:txEl>
                                          </p:spTgt>
                                        </p:tgtEl>
                                      </p:cBhvr>
                                    </p:animEffect>
                                    <p:anim calcmode="lin" valueType="num">
                                      <p:cBhvr>
                                        <p:cTn id="117" dur="1822" tmFilter="0,0; 0.14,0.36; 0.43,0.73; 0.71,0.91; 1.0,1.0">
                                          <p:stCondLst>
                                            <p:cond delay="0"/>
                                          </p:stCondLst>
                                        </p:cTn>
                                        <p:tgtEl>
                                          <p:spTgt spid="83971">
                                            <p:txEl>
                                              <p:pRg st="4" end="4"/>
                                            </p:txEl>
                                          </p:spTgt>
                                        </p:tgtEl>
                                        <p:attrNameLst>
                                          <p:attrName>ppt_x</p:attrName>
                                        </p:attrNameLst>
                                      </p:cBhvr>
                                      <p:tavLst>
                                        <p:tav tm="0">
                                          <p:val>
                                            <p:strVal val="#ppt_x-0.25"/>
                                          </p:val>
                                        </p:tav>
                                        <p:tav tm="100000">
                                          <p:val>
                                            <p:strVal val="#ppt_x"/>
                                          </p:val>
                                        </p:tav>
                                      </p:tavLst>
                                    </p:anim>
                                    <p:anim calcmode="lin" valueType="num">
                                      <p:cBhvr>
                                        <p:cTn id="118" dur="664" tmFilter="0.0,0.0; 0.25,0.07; 0.50,0.2; 0.75,0.467; 1.0,1.0">
                                          <p:stCondLst>
                                            <p:cond delay="0"/>
                                          </p:stCondLst>
                                        </p:cTn>
                                        <p:tgtEl>
                                          <p:spTgt spid="83971">
                                            <p:txEl>
                                              <p:pRg st="4" end="4"/>
                                            </p:txEl>
                                          </p:spTgt>
                                        </p:tgtEl>
                                        <p:attrNameLst>
                                          <p:attrName>ppt_y</p:attrName>
                                        </p:attrNameLst>
                                      </p:cBhvr>
                                      <p:tavLst>
                                        <p:tav tm="0" fmla="#ppt_y-sin(pi*$)/3">
                                          <p:val>
                                            <p:fltVal val="0.5"/>
                                          </p:val>
                                        </p:tav>
                                        <p:tav tm="100000">
                                          <p:val>
                                            <p:fltVal val="1"/>
                                          </p:val>
                                        </p:tav>
                                      </p:tavLst>
                                    </p:anim>
                                    <p:anim calcmode="lin" valueType="num">
                                      <p:cBhvr>
                                        <p:cTn id="119" dur="664" tmFilter="0, 0; 0.125,0.2665; 0.25,0.4; 0.375,0.465; 0.5,0.5;  0.625,0.535; 0.75,0.6; 0.875,0.7335; 1,1">
                                          <p:stCondLst>
                                            <p:cond delay="664"/>
                                          </p:stCondLst>
                                        </p:cTn>
                                        <p:tgtEl>
                                          <p:spTgt spid="83971">
                                            <p:txEl>
                                              <p:pRg st="4" end="4"/>
                                            </p:txEl>
                                          </p:spTgt>
                                        </p:tgtEl>
                                        <p:attrNameLst>
                                          <p:attrName>ppt_y</p:attrName>
                                        </p:attrNameLst>
                                      </p:cBhvr>
                                      <p:tavLst>
                                        <p:tav tm="0" fmla="#ppt_y-sin(pi*$)/9">
                                          <p:val>
                                            <p:fltVal val="0"/>
                                          </p:val>
                                        </p:tav>
                                        <p:tav tm="100000">
                                          <p:val>
                                            <p:fltVal val="1"/>
                                          </p:val>
                                        </p:tav>
                                      </p:tavLst>
                                    </p:anim>
                                    <p:anim calcmode="lin" valueType="num">
                                      <p:cBhvr>
                                        <p:cTn id="120" dur="332" tmFilter="0, 0; 0.125,0.2665; 0.25,0.4; 0.375,0.465; 0.5,0.5;  0.625,0.535; 0.75,0.6; 0.875,0.7335; 1,1">
                                          <p:stCondLst>
                                            <p:cond delay="1324"/>
                                          </p:stCondLst>
                                        </p:cTn>
                                        <p:tgtEl>
                                          <p:spTgt spid="83971">
                                            <p:txEl>
                                              <p:pRg st="4" end="4"/>
                                            </p:txEl>
                                          </p:spTgt>
                                        </p:tgtEl>
                                        <p:attrNameLst>
                                          <p:attrName>ppt_y</p:attrName>
                                        </p:attrNameLst>
                                      </p:cBhvr>
                                      <p:tavLst>
                                        <p:tav tm="0" fmla="#ppt_y-sin(pi*$)/27">
                                          <p:val>
                                            <p:fltVal val="0"/>
                                          </p:val>
                                        </p:tav>
                                        <p:tav tm="100000">
                                          <p:val>
                                            <p:fltVal val="1"/>
                                          </p:val>
                                        </p:tav>
                                      </p:tavLst>
                                    </p:anim>
                                    <p:anim calcmode="lin" valueType="num">
                                      <p:cBhvr>
                                        <p:cTn id="121" dur="164" tmFilter="0, 0; 0.125,0.2665; 0.25,0.4; 0.375,0.465; 0.5,0.5;  0.625,0.535; 0.75,0.6; 0.875,0.7335; 1,1">
                                          <p:stCondLst>
                                            <p:cond delay="1656"/>
                                          </p:stCondLst>
                                        </p:cTn>
                                        <p:tgtEl>
                                          <p:spTgt spid="83971">
                                            <p:txEl>
                                              <p:pRg st="4" end="4"/>
                                            </p:txEl>
                                          </p:spTgt>
                                        </p:tgtEl>
                                        <p:attrNameLst>
                                          <p:attrName>ppt_y</p:attrName>
                                        </p:attrNameLst>
                                      </p:cBhvr>
                                      <p:tavLst>
                                        <p:tav tm="0" fmla="#ppt_y-sin(pi*$)/81">
                                          <p:val>
                                            <p:fltVal val="0"/>
                                          </p:val>
                                        </p:tav>
                                        <p:tav tm="100000">
                                          <p:val>
                                            <p:fltVal val="1"/>
                                          </p:val>
                                        </p:tav>
                                      </p:tavLst>
                                    </p:anim>
                                    <p:animScale>
                                      <p:cBhvr>
                                        <p:cTn id="122" dur="26">
                                          <p:stCondLst>
                                            <p:cond delay="650"/>
                                          </p:stCondLst>
                                        </p:cTn>
                                        <p:tgtEl>
                                          <p:spTgt spid="83971">
                                            <p:txEl>
                                              <p:pRg st="4" end="4"/>
                                            </p:txEl>
                                          </p:spTgt>
                                        </p:tgtEl>
                                      </p:cBhvr>
                                      <p:to x="100000" y="60000"/>
                                    </p:animScale>
                                    <p:animScale>
                                      <p:cBhvr>
                                        <p:cTn id="123" dur="166" decel="50000">
                                          <p:stCondLst>
                                            <p:cond delay="676"/>
                                          </p:stCondLst>
                                        </p:cTn>
                                        <p:tgtEl>
                                          <p:spTgt spid="83971">
                                            <p:txEl>
                                              <p:pRg st="4" end="4"/>
                                            </p:txEl>
                                          </p:spTgt>
                                        </p:tgtEl>
                                      </p:cBhvr>
                                      <p:to x="100000" y="100000"/>
                                    </p:animScale>
                                    <p:animScale>
                                      <p:cBhvr>
                                        <p:cTn id="124" dur="26">
                                          <p:stCondLst>
                                            <p:cond delay="1312"/>
                                          </p:stCondLst>
                                        </p:cTn>
                                        <p:tgtEl>
                                          <p:spTgt spid="83971">
                                            <p:txEl>
                                              <p:pRg st="4" end="4"/>
                                            </p:txEl>
                                          </p:spTgt>
                                        </p:tgtEl>
                                      </p:cBhvr>
                                      <p:to x="100000" y="80000"/>
                                    </p:animScale>
                                    <p:animScale>
                                      <p:cBhvr>
                                        <p:cTn id="125" dur="166" decel="50000">
                                          <p:stCondLst>
                                            <p:cond delay="1338"/>
                                          </p:stCondLst>
                                        </p:cTn>
                                        <p:tgtEl>
                                          <p:spTgt spid="83971">
                                            <p:txEl>
                                              <p:pRg st="4" end="4"/>
                                            </p:txEl>
                                          </p:spTgt>
                                        </p:tgtEl>
                                      </p:cBhvr>
                                      <p:to x="100000" y="100000"/>
                                    </p:animScale>
                                    <p:animScale>
                                      <p:cBhvr>
                                        <p:cTn id="126" dur="26">
                                          <p:stCondLst>
                                            <p:cond delay="1642"/>
                                          </p:stCondLst>
                                        </p:cTn>
                                        <p:tgtEl>
                                          <p:spTgt spid="83971">
                                            <p:txEl>
                                              <p:pRg st="4" end="4"/>
                                            </p:txEl>
                                          </p:spTgt>
                                        </p:tgtEl>
                                      </p:cBhvr>
                                      <p:to x="100000" y="90000"/>
                                    </p:animScale>
                                    <p:animScale>
                                      <p:cBhvr>
                                        <p:cTn id="127" dur="166" decel="50000">
                                          <p:stCondLst>
                                            <p:cond delay="1668"/>
                                          </p:stCondLst>
                                        </p:cTn>
                                        <p:tgtEl>
                                          <p:spTgt spid="83971">
                                            <p:txEl>
                                              <p:pRg st="4" end="4"/>
                                            </p:txEl>
                                          </p:spTgt>
                                        </p:tgtEl>
                                      </p:cBhvr>
                                      <p:to x="100000" y="100000"/>
                                    </p:animScale>
                                    <p:animScale>
                                      <p:cBhvr>
                                        <p:cTn id="128" dur="26">
                                          <p:stCondLst>
                                            <p:cond delay="1808"/>
                                          </p:stCondLst>
                                        </p:cTn>
                                        <p:tgtEl>
                                          <p:spTgt spid="83971">
                                            <p:txEl>
                                              <p:pRg st="4" end="4"/>
                                            </p:txEl>
                                          </p:spTgt>
                                        </p:tgtEl>
                                      </p:cBhvr>
                                      <p:to x="100000" y="95000"/>
                                    </p:animScale>
                                    <p:animScale>
                                      <p:cBhvr>
                                        <p:cTn id="129" dur="166" decel="50000">
                                          <p:stCondLst>
                                            <p:cond delay="1834"/>
                                          </p:stCondLst>
                                        </p:cTn>
                                        <p:tgtEl>
                                          <p:spTgt spid="83971">
                                            <p:txEl>
                                              <p:pRg st="4" end="4"/>
                                            </p:txEl>
                                          </p:spTgt>
                                        </p:tgtEl>
                                      </p:cBhvr>
                                      <p:to x="100000" y="100000"/>
                                    </p:animScale>
                                  </p:childTnLst>
                                </p:cTn>
                              </p:par>
                              <p:par>
                                <p:cTn id="130" presetID="26" presetClass="entr" presetSubtype="0" fill="hold" grpId="1" nodeType="withEffect">
                                  <p:stCondLst>
                                    <p:cond delay="0"/>
                                  </p:stCondLst>
                                  <p:childTnLst>
                                    <p:set>
                                      <p:cBhvr>
                                        <p:cTn id="131" dur="1" fill="hold">
                                          <p:stCondLst>
                                            <p:cond delay="0"/>
                                          </p:stCondLst>
                                        </p:cTn>
                                        <p:tgtEl>
                                          <p:spTgt spid="83971">
                                            <p:txEl>
                                              <p:pRg st="5" end="5"/>
                                            </p:txEl>
                                          </p:spTgt>
                                        </p:tgtEl>
                                        <p:attrNameLst>
                                          <p:attrName>style.visibility</p:attrName>
                                        </p:attrNameLst>
                                      </p:cBhvr>
                                      <p:to>
                                        <p:strVal val="visible"/>
                                      </p:to>
                                    </p:set>
                                    <p:animEffect transition="in" filter="wipe(down)">
                                      <p:cBhvr>
                                        <p:cTn id="132" dur="580">
                                          <p:stCondLst>
                                            <p:cond delay="0"/>
                                          </p:stCondLst>
                                        </p:cTn>
                                        <p:tgtEl>
                                          <p:spTgt spid="83971">
                                            <p:txEl>
                                              <p:pRg st="5" end="5"/>
                                            </p:txEl>
                                          </p:spTgt>
                                        </p:tgtEl>
                                      </p:cBhvr>
                                    </p:animEffect>
                                    <p:anim calcmode="lin" valueType="num">
                                      <p:cBhvr>
                                        <p:cTn id="133" dur="1822" tmFilter="0,0; 0.14,0.36; 0.43,0.73; 0.71,0.91; 1.0,1.0">
                                          <p:stCondLst>
                                            <p:cond delay="0"/>
                                          </p:stCondLst>
                                        </p:cTn>
                                        <p:tgtEl>
                                          <p:spTgt spid="83971">
                                            <p:txEl>
                                              <p:pRg st="5" end="5"/>
                                            </p:txEl>
                                          </p:spTgt>
                                        </p:tgtEl>
                                        <p:attrNameLst>
                                          <p:attrName>ppt_x</p:attrName>
                                        </p:attrNameLst>
                                      </p:cBhvr>
                                      <p:tavLst>
                                        <p:tav tm="0">
                                          <p:val>
                                            <p:strVal val="#ppt_x-0.25"/>
                                          </p:val>
                                        </p:tav>
                                        <p:tav tm="100000">
                                          <p:val>
                                            <p:strVal val="#ppt_x"/>
                                          </p:val>
                                        </p:tav>
                                      </p:tavLst>
                                    </p:anim>
                                    <p:anim calcmode="lin" valueType="num">
                                      <p:cBhvr>
                                        <p:cTn id="134" dur="664" tmFilter="0.0,0.0; 0.25,0.07; 0.50,0.2; 0.75,0.467; 1.0,1.0">
                                          <p:stCondLst>
                                            <p:cond delay="0"/>
                                          </p:stCondLst>
                                        </p:cTn>
                                        <p:tgtEl>
                                          <p:spTgt spid="83971">
                                            <p:txEl>
                                              <p:pRg st="5" end="5"/>
                                            </p:txEl>
                                          </p:spTgt>
                                        </p:tgtEl>
                                        <p:attrNameLst>
                                          <p:attrName>ppt_y</p:attrName>
                                        </p:attrNameLst>
                                      </p:cBhvr>
                                      <p:tavLst>
                                        <p:tav tm="0" fmla="#ppt_y-sin(pi*$)/3">
                                          <p:val>
                                            <p:fltVal val="0.5"/>
                                          </p:val>
                                        </p:tav>
                                        <p:tav tm="100000">
                                          <p:val>
                                            <p:fltVal val="1"/>
                                          </p:val>
                                        </p:tav>
                                      </p:tavLst>
                                    </p:anim>
                                    <p:anim calcmode="lin" valueType="num">
                                      <p:cBhvr>
                                        <p:cTn id="135" dur="664" tmFilter="0, 0; 0.125,0.2665; 0.25,0.4; 0.375,0.465; 0.5,0.5;  0.625,0.535; 0.75,0.6; 0.875,0.7335; 1,1">
                                          <p:stCondLst>
                                            <p:cond delay="664"/>
                                          </p:stCondLst>
                                        </p:cTn>
                                        <p:tgtEl>
                                          <p:spTgt spid="83971">
                                            <p:txEl>
                                              <p:pRg st="5" end="5"/>
                                            </p:txEl>
                                          </p:spTgt>
                                        </p:tgtEl>
                                        <p:attrNameLst>
                                          <p:attrName>ppt_y</p:attrName>
                                        </p:attrNameLst>
                                      </p:cBhvr>
                                      <p:tavLst>
                                        <p:tav tm="0" fmla="#ppt_y-sin(pi*$)/9">
                                          <p:val>
                                            <p:fltVal val="0"/>
                                          </p:val>
                                        </p:tav>
                                        <p:tav tm="100000">
                                          <p:val>
                                            <p:fltVal val="1"/>
                                          </p:val>
                                        </p:tav>
                                      </p:tavLst>
                                    </p:anim>
                                    <p:anim calcmode="lin" valueType="num">
                                      <p:cBhvr>
                                        <p:cTn id="136" dur="332" tmFilter="0, 0; 0.125,0.2665; 0.25,0.4; 0.375,0.465; 0.5,0.5;  0.625,0.535; 0.75,0.6; 0.875,0.7335; 1,1">
                                          <p:stCondLst>
                                            <p:cond delay="1324"/>
                                          </p:stCondLst>
                                        </p:cTn>
                                        <p:tgtEl>
                                          <p:spTgt spid="83971">
                                            <p:txEl>
                                              <p:pRg st="5" end="5"/>
                                            </p:txEl>
                                          </p:spTgt>
                                        </p:tgtEl>
                                        <p:attrNameLst>
                                          <p:attrName>ppt_y</p:attrName>
                                        </p:attrNameLst>
                                      </p:cBhvr>
                                      <p:tavLst>
                                        <p:tav tm="0" fmla="#ppt_y-sin(pi*$)/27">
                                          <p:val>
                                            <p:fltVal val="0"/>
                                          </p:val>
                                        </p:tav>
                                        <p:tav tm="100000">
                                          <p:val>
                                            <p:fltVal val="1"/>
                                          </p:val>
                                        </p:tav>
                                      </p:tavLst>
                                    </p:anim>
                                    <p:anim calcmode="lin" valueType="num">
                                      <p:cBhvr>
                                        <p:cTn id="137" dur="164" tmFilter="0, 0; 0.125,0.2665; 0.25,0.4; 0.375,0.465; 0.5,0.5;  0.625,0.535; 0.75,0.6; 0.875,0.7335; 1,1">
                                          <p:stCondLst>
                                            <p:cond delay="1656"/>
                                          </p:stCondLst>
                                        </p:cTn>
                                        <p:tgtEl>
                                          <p:spTgt spid="83971">
                                            <p:txEl>
                                              <p:pRg st="5" end="5"/>
                                            </p:txEl>
                                          </p:spTgt>
                                        </p:tgtEl>
                                        <p:attrNameLst>
                                          <p:attrName>ppt_y</p:attrName>
                                        </p:attrNameLst>
                                      </p:cBhvr>
                                      <p:tavLst>
                                        <p:tav tm="0" fmla="#ppt_y-sin(pi*$)/81">
                                          <p:val>
                                            <p:fltVal val="0"/>
                                          </p:val>
                                        </p:tav>
                                        <p:tav tm="100000">
                                          <p:val>
                                            <p:fltVal val="1"/>
                                          </p:val>
                                        </p:tav>
                                      </p:tavLst>
                                    </p:anim>
                                    <p:animScale>
                                      <p:cBhvr>
                                        <p:cTn id="138" dur="26">
                                          <p:stCondLst>
                                            <p:cond delay="650"/>
                                          </p:stCondLst>
                                        </p:cTn>
                                        <p:tgtEl>
                                          <p:spTgt spid="83971">
                                            <p:txEl>
                                              <p:pRg st="5" end="5"/>
                                            </p:txEl>
                                          </p:spTgt>
                                        </p:tgtEl>
                                      </p:cBhvr>
                                      <p:to x="100000" y="60000"/>
                                    </p:animScale>
                                    <p:animScale>
                                      <p:cBhvr>
                                        <p:cTn id="139" dur="166" decel="50000">
                                          <p:stCondLst>
                                            <p:cond delay="676"/>
                                          </p:stCondLst>
                                        </p:cTn>
                                        <p:tgtEl>
                                          <p:spTgt spid="83971">
                                            <p:txEl>
                                              <p:pRg st="5" end="5"/>
                                            </p:txEl>
                                          </p:spTgt>
                                        </p:tgtEl>
                                      </p:cBhvr>
                                      <p:to x="100000" y="100000"/>
                                    </p:animScale>
                                    <p:animScale>
                                      <p:cBhvr>
                                        <p:cTn id="140" dur="26">
                                          <p:stCondLst>
                                            <p:cond delay="1312"/>
                                          </p:stCondLst>
                                        </p:cTn>
                                        <p:tgtEl>
                                          <p:spTgt spid="83971">
                                            <p:txEl>
                                              <p:pRg st="5" end="5"/>
                                            </p:txEl>
                                          </p:spTgt>
                                        </p:tgtEl>
                                      </p:cBhvr>
                                      <p:to x="100000" y="80000"/>
                                    </p:animScale>
                                    <p:animScale>
                                      <p:cBhvr>
                                        <p:cTn id="141" dur="166" decel="50000">
                                          <p:stCondLst>
                                            <p:cond delay="1338"/>
                                          </p:stCondLst>
                                        </p:cTn>
                                        <p:tgtEl>
                                          <p:spTgt spid="83971">
                                            <p:txEl>
                                              <p:pRg st="5" end="5"/>
                                            </p:txEl>
                                          </p:spTgt>
                                        </p:tgtEl>
                                      </p:cBhvr>
                                      <p:to x="100000" y="100000"/>
                                    </p:animScale>
                                    <p:animScale>
                                      <p:cBhvr>
                                        <p:cTn id="142" dur="26">
                                          <p:stCondLst>
                                            <p:cond delay="1642"/>
                                          </p:stCondLst>
                                        </p:cTn>
                                        <p:tgtEl>
                                          <p:spTgt spid="83971">
                                            <p:txEl>
                                              <p:pRg st="5" end="5"/>
                                            </p:txEl>
                                          </p:spTgt>
                                        </p:tgtEl>
                                      </p:cBhvr>
                                      <p:to x="100000" y="90000"/>
                                    </p:animScale>
                                    <p:animScale>
                                      <p:cBhvr>
                                        <p:cTn id="143" dur="166" decel="50000">
                                          <p:stCondLst>
                                            <p:cond delay="1668"/>
                                          </p:stCondLst>
                                        </p:cTn>
                                        <p:tgtEl>
                                          <p:spTgt spid="83971">
                                            <p:txEl>
                                              <p:pRg st="5" end="5"/>
                                            </p:txEl>
                                          </p:spTgt>
                                        </p:tgtEl>
                                      </p:cBhvr>
                                      <p:to x="100000" y="100000"/>
                                    </p:animScale>
                                    <p:animScale>
                                      <p:cBhvr>
                                        <p:cTn id="144" dur="26">
                                          <p:stCondLst>
                                            <p:cond delay="1808"/>
                                          </p:stCondLst>
                                        </p:cTn>
                                        <p:tgtEl>
                                          <p:spTgt spid="83971">
                                            <p:txEl>
                                              <p:pRg st="5" end="5"/>
                                            </p:txEl>
                                          </p:spTgt>
                                        </p:tgtEl>
                                      </p:cBhvr>
                                      <p:to x="100000" y="95000"/>
                                    </p:animScale>
                                    <p:animScale>
                                      <p:cBhvr>
                                        <p:cTn id="145" dur="166" decel="50000">
                                          <p:stCondLst>
                                            <p:cond delay="1834"/>
                                          </p:stCondLst>
                                        </p:cTn>
                                        <p:tgtEl>
                                          <p:spTgt spid="83971">
                                            <p:txEl>
                                              <p:pRg st="5" end="5"/>
                                            </p:txEl>
                                          </p:spTgt>
                                        </p:tgtEl>
                                      </p:cBhvr>
                                      <p:to x="100000" y="100000"/>
                                    </p:animScale>
                                  </p:childTnLst>
                                </p:cTn>
                              </p:par>
                              <p:par>
                                <p:cTn id="146" presetID="26" presetClass="entr" presetSubtype="0" fill="hold" grpId="1" nodeType="withEffect">
                                  <p:stCondLst>
                                    <p:cond delay="0"/>
                                  </p:stCondLst>
                                  <p:childTnLst>
                                    <p:set>
                                      <p:cBhvr>
                                        <p:cTn id="147" dur="1" fill="hold">
                                          <p:stCondLst>
                                            <p:cond delay="0"/>
                                          </p:stCondLst>
                                        </p:cTn>
                                        <p:tgtEl>
                                          <p:spTgt spid="83971">
                                            <p:txEl>
                                              <p:pRg st="6" end="6"/>
                                            </p:txEl>
                                          </p:spTgt>
                                        </p:tgtEl>
                                        <p:attrNameLst>
                                          <p:attrName>style.visibility</p:attrName>
                                        </p:attrNameLst>
                                      </p:cBhvr>
                                      <p:to>
                                        <p:strVal val="visible"/>
                                      </p:to>
                                    </p:set>
                                    <p:animEffect transition="in" filter="wipe(down)">
                                      <p:cBhvr>
                                        <p:cTn id="148" dur="580">
                                          <p:stCondLst>
                                            <p:cond delay="0"/>
                                          </p:stCondLst>
                                        </p:cTn>
                                        <p:tgtEl>
                                          <p:spTgt spid="83971">
                                            <p:txEl>
                                              <p:pRg st="6" end="6"/>
                                            </p:txEl>
                                          </p:spTgt>
                                        </p:tgtEl>
                                      </p:cBhvr>
                                    </p:animEffect>
                                    <p:anim calcmode="lin" valueType="num">
                                      <p:cBhvr>
                                        <p:cTn id="149" dur="1822" tmFilter="0,0; 0.14,0.36; 0.43,0.73; 0.71,0.91; 1.0,1.0">
                                          <p:stCondLst>
                                            <p:cond delay="0"/>
                                          </p:stCondLst>
                                        </p:cTn>
                                        <p:tgtEl>
                                          <p:spTgt spid="83971">
                                            <p:txEl>
                                              <p:pRg st="6" end="6"/>
                                            </p:txEl>
                                          </p:spTgt>
                                        </p:tgtEl>
                                        <p:attrNameLst>
                                          <p:attrName>ppt_x</p:attrName>
                                        </p:attrNameLst>
                                      </p:cBhvr>
                                      <p:tavLst>
                                        <p:tav tm="0">
                                          <p:val>
                                            <p:strVal val="#ppt_x-0.25"/>
                                          </p:val>
                                        </p:tav>
                                        <p:tav tm="100000">
                                          <p:val>
                                            <p:strVal val="#ppt_x"/>
                                          </p:val>
                                        </p:tav>
                                      </p:tavLst>
                                    </p:anim>
                                    <p:anim calcmode="lin" valueType="num">
                                      <p:cBhvr>
                                        <p:cTn id="150" dur="664" tmFilter="0.0,0.0; 0.25,0.07; 0.50,0.2; 0.75,0.467; 1.0,1.0">
                                          <p:stCondLst>
                                            <p:cond delay="0"/>
                                          </p:stCondLst>
                                        </p:cTn>
                                        <p:tgtEl>
                                          <p:spTgt spid="83971">
                                            <p:txEl>
                                              <p:pRg st="6" end="6"/>
                                            </p:txEl>
                                          </p:spTgt>
                                        </p:tgtEl>
                                        <p:attrNameLst>
                                          <p:attrName>ppt_y</p:attrName>
                                        </p:attrNameLst>
                                      </p:cBhvr>
                                      <p:tavLst>
                                        <p:tav tm="0" fmla="#ppt_y-sin(pi*$)/3">
                                          <p:val>
                                            <p:fltVal val="0.5"/>
                                          </p:val>
                                        </p:tav>
                                        <p:tav tm="100000">
                                          <p:val>
                                            <p:fltVal val="1"/>
                                          </p:val>
                                        </p:tav>
                                      </p:tavLst>
                                    </p:anim>
                                    <p:anim calcmode="lin" valueType="num">
                                      <p:cBhvr>
                                        <p:cTn id="151" dur="664" tmFilter="0, 0; 0.125,0.2665; 0.25,0.4; 0.375,0.465; 0.5,0.5;  0.625,0.535; 0.75,0.6; 0.875,0.7335; 1,1">
                                          <p:stCondLst>
                                            <p:cond delay="664"/>
                                          </p:stCondLst>
                                        </p:cTn>
                                        <p:tgtEl>
                                          <p:spTgt spid="83971">
                                            <p:txEl>
                                              <p:pRg st="6" end="6"/>
                                            </p:txEl>
                                          </p:spTgt>
                                        </p:tgtEl>
                                        <p:attrNameLst>
                                          <p:attrName>ppt_y</p:attrName>
                                        </p:attrNameLst>
                                      </p:cBhvr>
                                      <p:tavLst>
                                        <p:tav tm="0" fmla="#ppt_y-sin(pi*$)/9">
                                          <p:val>
                                            <p:fltVal val="0"/>
                                          </p:val>
                                        </p:tav>
                                        <p:tav tm="100000">
                                          <p:val>
                                            <p:fltVal val="1"/>
                                          </p:val>
                                        </p:tav>
                                      </p:tavLst>
                                    </p:anim>
                                    <p:anim calcmode="lin" valueType="num">
                                      <p:cBhvr>
                                        <p:cTn id="152" dur="332" tmFilter="0, 0; 0.125,0.2665; 0.25,0.4; 0.375,0.465; 0.5,0.5;  0.625,0.535; 0.75,0.6; 0.875,0.7335; 1,1">
                                          <p:stCondLst>
                                            <p:cond delay="1324"/>
                                          </p:stCondLst>
                                        </p:cTn>
                                        <p:tgtEl>
                                          <p:spTgt spid="83971">
                                            <p:txEl>
                                              <p:pRg st="6" end="6"/>
                                            </p:txEl>
                                          </p:spTgt>
                                        </p:tgtEl>
                                        <p:attrNameLst>
                                          <p:attrName>ppt_y</p:attrName>
                                        </p:attrNameLst>
                                      </p:cBhvr>
                                      <p:tavLst>
                                        <p:tav tm="0" fmla="#ppt_y-sin(pi*$)/27">
                                          <p:val>
                                            <p:fltVal val="0"/>
                                          </p:val>
                                        </p:tav>
                                        <p:tav tm="100000">
                                          <p:val>
                                            <p:fltVal val="1"/>
                                          </p:val>
                                        </p:tav>
                                      </p:tavLst>
                                    </p:anim>
                                    <p:anim calcmode="lin" valueType="num">
                                      <p:cBhvr>
                                        <p:cTn id="153" dur="164" tmFilter="0, 0; 0.125,0.2665; 0.25,0.4; 0.375,0.465; 0.5,0.5;  0.625,0.535; 0.75,0.6; 0.875,0.7335; 1,1">
                                          <p:stCondLst>
                                            <p:cond delay="1656"/>
                                          </p:stCondLst>
                                        </p:cTn>
                                        <p:tgtEl>
                                          <p:spTgt spid="83971">
                                            <p:txEl>
                                              <p:pRg st="6" end="6"/>
                                            </p:txEl>
                                          </p:spTgt>
                                        </p:tgtEl>
                                        <p:attrNameLst>
                                          <p:attrName>ppt_y</p:attrName>
                                        </p:attrNameLst>
                                      </p:cBhvr>
                                      <p:tavLst>
                                        <p:tav tm="0" fmla="#ppt_y-sin(pi*$)/81">
                                          <p:val>
                                            <p:fltVal val="0"/>
                                          </p:val>
                                        </p:tav>
                                        <p:tav tm="100000">
                                          <p:val>
                                            <p:fltVal val="1"/>
                                          </p:val>
                                        </p:tav>
                                      </p:tavLst>
                                    </p:anim>
                                    <p:animScale>
                                      <p:cBhvr>
                                        <p:cTn id="154" dur="26">
                                          <p:stCondLst>
                                            <p:cond delay="650"/>
                                          </p:stCondLst>
                                        </p:cTn>
                                        <p:tgtEl>
                                          <p:spTgt spid="83971">
                                            <p:txEl>
                                              <p:pRg st="6" end="6"/>
                                            </p:txEl>
                                          </p:spTgt>
                                        </p:tgtEl>
                                      </p:cBhvr>
                                      <p:to x="100000" y="60000"/>
                                    </p:animScale>
                                    <p:animScale>
                                      <p:cBhvr>
                                        <p:cTn id="155" dur="166" decel="50000">
                                          <p:stCondLst>
                                            <p:cond delay="676"/>
                                          </p:stCondLst>
                                        </p:cTn>
                                        <p:tgtEl>
                                          <p:spTgt spid="83971">
                                            <p:txEl>
                                              <p:pRg st="6" end="6"/>
                                            </p:txEl>
                                          </p:spTgt>
                                        </p:tgtEl>
                                      </p:cBhvr>
                                      <p:to x="100000" y="100000"/>
                                    </p:animScale>
                                    <p:animScale>
                                      <p:cBhvr>
                                        <p:cTn id="156" dur="26">
                                          <p:stCondLst>
                                            <p:cond delay="1312"/>
                                          </p:stCondLst>
                                        </p:cTn>
                                        <p:tgtEl>
                                          <p:spTgt spid="83971">
                                            <p:txEl>
                                              <p:pRg st="6" end="6"/>
                                            </p:txEl>
                                          </p:spTgt>
                                        </p:tgtEl>
                                      </p:cBhvr>
                                      <p:to x="100000" y="80000"/>
                                    </p:animScale>
                                    <p:animScale>
                                      <p:cBhvr>
                                        <p:cTn id="157" dur="166" decel="50000">
                                          <p:stCondLst>
                                            <p:cond delay="1338"/>
                                          </p:stCondLst>
                                        </p:cTn>
                                        <p:tgtEl>
                                          <p:spTgt spid="83971">
                                            <p:txEl>
                                              <p:pRg st="6" end="6"/>
                                            </p:txEl>
                                          </p:spTgt>
                                        </p:tgtEl>
                                      </p:cBhvr>
                                      <p:to x="100000" y="100000"/>
                                    </p:animScale>
                                    <p:animScale>
                                      <p:cBhvr>
                                        <p:cTn id="158" dur="26">
                                          <p:stCondLst>
                                            <p:cond delay="1642"/>
                                          </p:stCondLst>
                                        </p:cTn>
                                        <p:tgtEl>
                                          <p:spTgt spid="83971">
                                            <p:txEl>
                                              <p:pRg st="6" end="6"/>
                                            </p:txEl>
                                          </p:spTgt>
                                        </p:tgtEl>
                                      </p:cBhvr>
                                      <p:to x="100000" y="90000"/>
                                    </p:animScale>
                                    <p:animScale>
                                      <p:cBhvr>
                                        <p:cTn id="159" dur="166" decel="50000">
                                          <p:stCondLst>
                                            <p:cond delay="1668"/>
                                          </p:stCondLst>
                                        </p:cTn>
                                        <p:tgtEl>
                                          <p:spTgt spid="83971">
                                            <p:txEl>
                                              <p:pRg st="6" end="6"/>
                                            </p:txEl>
                                          </p:spTgt>
                                        </p:tgtEl>
                                      </p:cBhvr>
                                      <p:to x="100000" y="100000"/>
                                    </p:animScale>
                                    <p:animScale>
                                      <p:cBhvr>
                                        <p:cTn id="160" dur="26">
                                          <p:stCondLst>
                                            <p:cond delay="1808"/>
                                          </p:stCondLst>
                                        </p:cTn>
                                        <p:tgtEl>
                                          <p:spTgt spid="83971">
                                            <p:txEl>
                                              <p:pRg st="6" end="6"/>
                                            </p:txEl>
                                          </p:spTgt>
                                        </p:tgtEl>
                                      </p:cBhvr>
                                      <p:to x="100000" y="95000"/>
                                    </p:animScale>
                                    <p:animScale>
                                      <p:cBhvr>
                                        <p:cTn id="161" dur="166" decel="50000">
                                          <p:stCondLst>
                                            <p:cond delay="1834"/>
                                          </p:stCondLst>
                                        </p:cTn>
                                        <p:tgtEl>
                                          <p:spTgt spid="83971">
                                            <p:txEl>
                                              <p:pRg st="6" end="6"/>
                                            </p:txEl>
                                          </p:spTgt>
                                        </p:tgtEl>
                                      </p:cBhvr>
                                      <p:to x="100000" y="100000"/>
                                    </p:animScale>
                                  </p:childTnLst>
                                </p:cTn>
                              </p:par>
                              <p:par>
                                <p:cTn id="162" presetID="26" presetClass="entr" presetSubtype="0" fill="hold" grpId="1" nodeType="withEffect">
                                  <p:stCondLst>
                                    <p:cond delay="0"/>
                                  </p:stCondLst>
                                  <p:childTnLst>
                                    <p:set>
                                      <p:cBhvr>
                                        <p:cTn id="163" dur="1" fill="hold">
                                          <p:stCondLst>
                                            <p:cond delay="0"/>
                                          </p:stCondLst>
                                        </p:cTn>
                                        <p:tgtEl>
                                          <p:spTgt spid="83971">
                                            <p:txEl>
                                              <p:pRg st="7" end="7"/>
                                            </p:txEl>
                                          </p:spTgt>
                                        </p:tgtEl>
                                        <p:attrNameLst>
                                          <p:attrName>style.visibility</p:attrName>
                                        </p:attrNameLst>
                                      </p:cBhvr>
                                      <p:to>
                                        <p:strVal val="visible"/>
                                      </p:to>
                                    </p:set>
                                    <p:animEffect transition="in" filter="wipe(down)">
                                      <p:cBhvr>
                                        <p:cTn id="164" dur="580">
                                          <p:stCondLst>
                                            <p:cond delay="0"/>
                                          </p:stCondLst>
                                        </p:cTn>
                                        <p:tgtEl>
                                          <p:spTgt spid="83971">
                                            <p:txEl>
                                              <p:pRg st="7" end="7"/>
                                            </p:txEl>
                                          </p:spTgt>
                                        </p:tgtEl>
                                      </p:cBhvr>
                                    </p:animEffect>
                                    <p:anim calcmode="lin" valueType="num">
                                      <p:cBhvr>
                                        <p:cTn id="165" dur="1822" tmFilter="0,0; 0.14,0.36; 0.43,0.73; 0.71,0.91; 1.0,1.0">
                                          <p:stCondLst>
                                            <p:cond delay="0"/>
                                          </p:stCondLst>
                                        </p:cTn>
                                        <p:tgtEl>
                                          <p:spTgt spid="83971">
                                            <p:txEl>
                                              <p:pRg st="7" end="7"/>
                                            </p:txEl>
                                          </p:spTgt>
                                        </p:tgtEl>
                                        <p:attrNameLst>
                                          <p:attrName>ppt_x</p:attrName>
                                        </p:attrNameLst>
                                      </p:cBhvr>
                                      <p:tavLst>
                                        <p:tav tm="0">
                                          <p:val>
                                            <p:strVal val="#ppt_x-0.25"/>
                                          </p:val>
                                        </p:tav>
                                        <p:tav tm="100000">
                                          <p:val>
                                            <p:strVal val="#ppt_x"/>
                                          </p:val>
                                        </p:tav>
                                      </p:tavLst>
                                    </p:anim>
                                    <p:anim calcmode="lin" valueType="num">
                                      <p:cBhvr>
                                        <p:cTn id="166" dur="664" tmFilter="0.0,0.0; 0.25,0.07; 0.50,0.2; 0.75,0.467; 1.0,1.0">
                                          <p:stCondLst>
                                            <p:cond delay="0"/>
                                          </p:stCondLst>
                                        </p:cTn>
                                        <p:tgtEl>
                                          <p:spTgt spid="83971">
                                            <p:txEl>
                                              <p:pRg st="7" end="7"/>
                                            </p:txEl>
                                          </p:spTgt>
                                        </p:tgtEl>
                                        <p:attrNameLst>
                                          <p:attrName>ppt_y</p:attrName>
                                        </p:attrNameLst>
                                      </p:cBhvr>
                                      <p:tavLst>
                                        <p:tav tm="0" fmla="#ppt_y-sin(pi*$)/3">
                                          <p:val>
                                            <p:fltVal val="0.5"/>
                                          </p:val>
                                        </p:tav>
                                        <p:tav tm="100000">
                                          <p:val>
                                            <p:fltVal val="1"/>
                                          </p:val>
                                        </p:tav>
                                      </p:tavLst>
                                    </p:anim>
                                    <p:anim calcmode="lin" valueType="num">
                                      <p:cBhvr>
                                        <p:cTn id="167" dur="664" tmFilter="0, 0; 0.125,0.2665; 0.25,0.4; 0.375,0.465; 0.5,0.5;  0.625,0.535; 0.75,0.6; 0.875,0.7335; 1,1">
                                          <p:stCondLst>
                                            <p:cond delay="664"/>
                                          </p:stCondLst>
                                        </p:cTn>
                                        <p:tgtEl>
                                          <p:spTgt spid="83971">
                                            <p:txEl>
                                              <p:pRg st="7" end="7"/>
                                            </p:txEl>
                                          </p:spTgt>
                                        </p:tgtEl>
                                        <p:attrNameLst>
                                          <p:attrName>ppt_y</p:attrName>
                                        </p:attrNameLst>
                                      </p:cBhvr>
                                      <p:tavLst>
                                        <p:tav tm="0" fmla="#ppt_y-sin(pi*$)/9">
                                          <p:val>
                                            <p:fltVal val="0"/>
                                          </p:val>
                                        </p:tav>
                                        <p:tav tm="100000">
                                          <p:val>
                                            <p:fltVal val="1"/>
                                          </p:val>
                                        </p:tav>
                                      </p:tavLst>
                                    </p:anim>
                                    <p:anim calcmode="lin" valueType="num">
                                      <p:cBhvr>
                                        <p:cTn id="168" dur="332" tmFilter="0, 0; 0.125,0.2665; 0.25,0.4; 0.375,0.465; 0.5,0.5;  0.625,0.535; 0.75,0.6; 0.875,0.7335; 1,1">
                                          <p:stCondLst>
                                            <p:cond delay="1324"/>
                                          </p:stCondLst>
                                        </p:cTn>
                                        <p:tgtEl>
                                          <p:spTgt spid="83971">
                                            <p:txEl>
                                              <p:pRg st="7" end="7"/>
                                            </p:txEl>
                                          </p:spTgt>
                                        </p:tgtEl>
                                        <p:attrNameLst>
                                          <p:attrName>ppt_y</p:attrName>
                                        </p:attrNameLst>
                                      </p:cBhvr>
                                      <p:tavLst>
                                        <p:tav tm="0" fmla="#ppt_y-sin(pi*$)/27">
                                          <p:val>
                                            <p:fltVal val="0"/>
                                          </p:val>
                                        </p:tav>
                                        <p:tav tm="100000">
                                          <p:val>
                                            <p:fltVal val="1"/>
                                          </p:val>
                                        </p:tav>
                                      </p:tavLst>
                                    </p:anim>
                                    <p:anim calcmode="lin" valueType="num">
                                      <p:cBhvr>
                                        <p:cTn id="169" dur="164" tmFilter="0, 0; 0.125,0.2665; 0.25,0.4; 0.375,0.465; 0.5,0.5;  0.625,0.535; 0.75,0.6; 0.875,0.7335; 1,1">
                                          <p:stCondLst>
                                            <p:cond delay="1656"/>
                                          </p:stCondLst>
                                        </p:cTn>
                                        <p:tgtEl>
                                          <p:spTgt spid="83971">
                                            <p:txEl>
                                              <p:pRg st="7" end="7"/>
                                            </p:txEl>
                                          </p:spTgt>
                                        </p:tgtEl>
                                        <p:attrNameLst>
                                          <p:attrName>ppt_y</p:attrName>
                                        </p:attrNameLst>
                                      </p:cBhvr>
                                      <p:tavLst>
                                        <p:tav tm="0" fmla="#ppt_y-sin(pi*$)/81">
                                          <p:val>
                                            <p:fltVal val="0"/>
                                          </p:val>
                                        </p:tav>
                                        <p:tav tm="100000">
                                          <p:val>
                                            <p:fltVal val="1"/>
                                          </p:val>
                                        </p:tav>
                                      </p:tavLst>
                                    </p:anim>
                                    <p:animScale>
                                      <p:cBhvr>
                                        <p:cTn id="170" dur="26">
                                          <p:stCondLst>
                                            <p:cond delay="650"/>
                                          </p:stCondLst>
                                        </p:cTn>
                                        <p:tgtEl>
                                          <p:spTgt spid="83971">
                                            <p:txEl>
                                              <p:pRg st="7" end="7"/>
                                            </p:txEl>
                                          </p:spTgt>
                                        </p:tgtEl>
                                      </p:cBhvr>
                                      <p:to x="100000" y="60000"/>
                                    </p:animScale>
                                    <p:animScale>
                                      <p:cBhvr>
                                        <p:cTn id="171" dur="166" decel="50000">
                                          <p:stCondLst>
                                            <p:cond delay="676"/>
                                          </p:stCondLst>
                                        </p:cTn>
                                        <p:tgtEl>
                                          <p:spTgt spid="83971">
                                            <p:txEl>
                                              <p:pRg st="7" end="7"/>
                                            </p:txEl>
                                          </p:spTgt>
                                        </p:tgtEl>
                                      </p:cBhvr>
                                      <p:to x="100000" y="100000"/>
                                    </p:animScale>
                                    <p:animScale>
                                      <p:cBhvr>
                                        <p:cTn id="172" dur="26">
                                          <p:stCondLst>
                                            <p:cond delay="1312"/>
                                          </p:stCondLst>
                                        </p:cTn>
                                        <p:tgtEl>
                                          <p:spTgt spid="83971">
                                            <p:txEl>
                                              <p:pRg st="7" end="7"/>
                                            </p:txEl>
                                          </p:spTgt>
                                        </p:tgtEl>
                                      </p:cBhvr>
                                      <p:to x="100000" y="80000"/>
                                    </p:animScale>
                                    <p:animScale>
                                      <p:cBhvr>
                                        <p:cTn id="173" dur="166" decel="50000">
                                          <p:stCondLst>
                                            <p:cond delay="1338"/>
                                          </p:stCondLst>
                                        </p:cTn>
                                        <p:tgtEl>
                                          <p:spTgt spid="83971">
                                            <p:txEl>
                                              <p:pRg st="7" end="7"/>
                                            </p:txEl>
                                          </p:spTgt>
                                        </p:tgtEl>
                                      </p:cBhvr>
                                      <p:to x="100000" y="100000"/>
                                    </p:animScale>
                                    <p:animScale>
                                      <p:cBhvr>
                                        <p:cTn id="174" dur="26">
                                          <p:stCondLst>
                                            <p:cond delay="1642"/>
                                          </p:stCondLst>
                                        </p:cTn>
                                        <p:tgtEl>
                                          <p:spTgt spid="83971">
                                            <p:txEl>
                                              <p:pRg st="7" end="7"/>
                                            </p:txEl>
                                          </p:spTgt>
                                        </p:tgtEl>
                                      </p:cBhvr>
                                      <p:to x="100000" y="90000"/>
                                    </p:animScale>
                                    <p:animScale>
                                      <p:cBhvr>
                                        <p:cTn id="175" dur="166" decel="50000">
                                          <p:stCondLst>
                                            <p:cond delay="1668"/>
                                          </p:stCondLst>
                                        </p:cTn>
                                        <p:tgtEl>
                                          <p:spTgt spid="83971">
                                            <p:txEl>
                                              <p:pRg st="7" end="7"/>
                                            </p:txEl>
                                          </p:spTgt>
                                        </p:tgtEl>
                                      </p:cBhvr>
                                      <p:to x="100000" y="100000"/>
                                    </p:animScale>
                                    <p:animScale>
                                      <p:cBhvr>
                                        <p:cTn id="176" dur="26">
                                          <p:stCondLst>
                                            <p:cond delay="1808"/>
                                          </p:stCondLst>
                                        </p:cTn>
                                        <p:tgtEl>
                                          <p:spTgt spid="83971">
                                            <p:txEl>
                                              <p:pRg st="7" end="7"/>
                                            </p:txEl>
                                          </p:spTgt>
                                        </p:tgtEl>
                                      </p:cBhvr>
                                      <p:to x="100000" y="95000"/>
                                    </p:animScale>
                                    <p:animScale>
                                      <p:cBhvr>
                                        <p:cTn id="177" dur="166" decel="50000">
                                          <p:stCondLst>
                                            <p:cond delay="1834"/>
                                          </p:stCondLst>
                                        </p:cTn>
                                        <p:tgtEl>
                                          <p:spTgt spid="83971">
                                            <p:txEl>
                                              <p:pRg st="7" end="7"/>
                                            </p:txEl>
                                          </p:spTgt>
                                        </p:tgtEl>
                                      </p:cBhvr>
                                      <p:to x="100000" y="100000"/>
                                    </p:animScale>
                                  </p:childTnLst>
                                </p:cTn>
                              </p:par>
                            </p:childTnLst>
                          </p:cTn>
                        </p:par>
                      </p:childTnLst>
                    </p:cTn>
                  </p:par>
                  <p:par>
                    <p:cTn id="178" fill="hold">
                      <p:stCondLst>
                        <p:cond delay="indefinite"/>
                      </p:stCondLst>
                      <p:childTnLst>
                        <p:par>
                          <p:cTn id="179" fill="hold">
                            <p:stCondLst>
                              <p:cond delay="0"/>
                            </p:stCondLst>
                            <p:childTnLst>
                              <p:par>
                                <p:cTn id="180" presetID="26" presetClass="entr" presetSubtype="0" fill="hold" grpId="1" nodeType="clickEffect">
                                  <p:stCondLst>
                                    <p:cond delay="0"/>
                                  </p:stCondLst>
                                  <p:childTnLst>
                                    <p:set>
                                      <p:cBhvr>
                                        <p:cTn id="181" dur="1" fill="hold">
                                          <p:stCondLst>
                                            <p:cond delay="0"/>
                                          </p:stCondLst>
                                        </p:cTn>
                                        <p:tgtEl>
                                          <p:spTgt spid="83971">
                                            <p:txEl>
                                              <p:pRg st="8" end="8"/>
                                            </p:txEl>
                                          </p:spTgt>
                                        </p:tgtEl>
                                        <p:attrNameLst>
                                          <p:attrName>style.visibility</p:attrName>
                                        </p:attrNameLst>
                                      </p:cBhvr>
                                      <p:to>
                                        <p:strVal val="visible"/>
                                      </p:to>
                                    </p:set>
                                    <p:animEffect transition="in" filter="wipe(down)">
                                      <p:cBhvr>
                                        <p:cTn id="182" dur="580">
                                          <p:stCondLst>
                                            <p:cond delay="0"/>
                                          </p:stCondLst>
                                        </p:cTn>
                                        <p:tgtEl>
                                          <p:spTgt spid="83971">
                                            <p:txEl>
                                              <p:pRg st="8" end="8"/>
                                            </p:txEl>
                                          </p:spTgt>
                                        </p:tgtEl>
                                      </p:cBhvr>
                                    </p:animEffect>
                                    <p:anim calcmode="lin" valueType="num">
                                      <p:cBhvr>
                                        <p:cTn id="183" dur="1822" tmFilter="0,0; 0.14,0.36; 0.43,0.73; 0.71,0.91; 1.0,1.0">
                                          <p:stCondLst>
                                            <p:cond delay="0"/>
                                          </p:stCondLst>
                                        </p:cTn>
                                        <p:tgtEl>
                                          <p:spTgt spid="83971">
                                            <p:txEl>
                                              <p:pRg st="8" end="8"/>
                                            </p:txEl>
                                          </p:spTgt>
                                        </p:tgtEl>
                                        <p:attrNameLst>
                                          <p:attrName>ppt_x</p:attrName>
                                        </p:attrNameLst>
                                      </p:cBhvr>
                                      <p:tavLst>
                                        <p:tav tm="0">
                                          <p:val>
                                            <p:strVal val="#ppt_x-0.25"/>
                                          </p:val>
                                        </p:tav>
                                        <p:tav tm="100000">
                                          <p:val>
                                            <p:strVal val="#ppt_x"/>
                                          </p:val>
                                        </p:tav>
                                      </p:tavLst>
                                    </p:anim>
                                    <p:anim calcmode="lin" valueType="num">
                                      <p:cBhvr>
                                        <p:cTn id="184" dur="664" tmFilter="0.0,0.0; 0.25,0.07; 0.50,0.2; 0.75,0.467; 1.0,1.0">
                                          <p:stCondLst>
                                            <p:cond delay="0"/>
                                          </p:stCondLst>
                                        </p:cTn>
                                        <p:tgtEl>
                                          <p:spTgt spid="83971">
                                            <p:txEl>
                                              <p:pRg st="8" end="8"/>
                                            </p:txEl>
                                          </p:spTgt>
                                        </p:tgtEl>
                                        <p:attrNameLst>
                                          <p:attrName>ppt_y</p:attrName>
                                        </p:attrNameLst>
                                      </p:cBhvr>
                                      <p:tavLst>
                                        <p:tav tm="0" fmla="#ppt_y-sin(pi*$)/3">
                                          <p:val>
                                            <p:fltVal val="0.5"/>
                                          </p:val>
                                        </p:tav>
                                        <p:tav tm="100000">
                                          <p:val>
                                            <p:fltVal val="1"/>
                                          </p:val>
                                        </p:tav>
                                      </p:tavLst>
                                    </p:anim>
                                    <p:anim calcmode="lin" valueType="num">
                                      <p:cBhvr>
                                        <p:cTn id="185" dur="664" tmFilter="0, 0; 0.125,0.2665; 0.25,0.4; 0.375,0.465; 0.5,0.5;  0.625,0.535; 0.75,0.6; 0.875,0.7335; 1,1">
                                          <p:stCondLst>
                                            <p:cond delay="664"/>
                                          </p:stCondLst>
                                        </p:cTn>
                                        <p:tgtEl>
                                          <p:spTgt spid="83971">
                                            <p:txEl>
                                              <p:pRg st="8" end="8"/>
                                            </p:txEl>
                                          </p:spTgt>
                                        </p:tgtEl>
                                        <p:attrNameLst>
                                          <p:attrName>ppt_y</p:attrName>
                                        </p:attrNameLst>
                                      </p:cBhvr>
                                      <p:tavLst>
                                        <p:tav tm="0" fmla="#ppt_y-sin(pi*$)/9">
                                          <p:val>
                                            <p:fltVal val="0"/>
                                          </p:val>
                                        </p:tav>
                                        <p:tav tm="100000">
                                          <p:val>
                                            <p:fltVal val="1"/>
                                          </p:val>
                                        </p:tav>
                                      </p:tavLst>
                                    </p:anim>
                                    <p:anim calcmode="lin" valueType="num">
                                      <p:cBhvr>
                                        <p:cTn id="186" dur="332" tmFilter="0, 0; 0.125,0.2665; 0.25,0.4; 0.375,0.465; 0.5,0.5;  0.625,0.535; 0.75,0.6; 0.875,0.7335; 1,1">
                                          <p:stCondLst>
                                            <p:cond delay="1324"/>
                                          </p:stCondLst>
                                        </p:cTn>
                                        <p:tgtEl>
                                          <p:spTgt spid="83971">
                                            <p:txEl>
                                              <p:pRg st="8" end="8"/>
                                            </p:txEl>
                                          </p:spTgt>
                                        </p:tgtEl>
                                        <p:attrNameLst>
                                          <p:attrName>ppt_y</p:attrName>
                                        </p:attrNameLst>
                                      </p:cBhvr>
                                      <p:tavLst>
                                        <p:tav tm="0" fmla="#ppt_y-sin(pi*$)/27">
                                          <p:val>
                                            <p:fltVal val="0"/>
                                          </p:val>
                                        </p:tav>
                                        <p:tav tm="100000">
                                          <p:val>
                                            <p:fltVal val="1"/>
                                          </p:val>
                                        </p:tav>
                                      </p:tavLst>
                                    </p:anim>
                                    <p:anim calcmode="lin" valueType="num">
                                      <p:cBhvr>
                                        <p:cTn id="187" dur="164" tmFilter="0, 0; 0.125,0.2665; 0.25,0.4; 0.375,0.465; 0.5,0.5;  0.625,0.535; 0.75,0.6; 0.875,0.7335; 1,1">
                                          <p:stCondLst>
                                            <p:cond delay="1656"/>
                                          </p:stCondLst>
                                        </p:cTn>
                                        <p:tgtEl>
                                          <p:spTgt spid="83971">
                                            <p:txEl>
                                              <p:pRg st="8" end="8"/>
                                            </p:txEl>
                                          </p:spTgt>
                                        </p:tgtEl>
                                        <p:attrNameLst>
                                          <p:attrName>ppt_y</p:attrName>
                                        </p:attrNameLst>
                                      </p:cBhvr>
                                      <p:tavLst>
                                        <p:tav tm="0" fmla="#ppt_y-sin(pi*$)/81">
                                          <p:val>
                                            <p:fltVal val="0"/>
                                          </p:val>
                                        </p:tav>
                                        <p:tav tm="100000">
                                          <p:val>
                                            <p:fltVal val="1"/>
                                          </p:val>
                                        </p:tav>
                                      </p:tavLst>
                                    </p:anim>
                                    <p:animScale>
                                      <p:cBhvr>
                                        <p:cTn id="188" dur="26">
                                          <p:stCondLst>
                                            <p:cond delay="650"/>
                                          </p:stCondLst>
                                        </p:cTn>
                                        <p:tgtEl>
                                          <p:spTgt spid="83971">
                                            <p:txEl>
                                              <p:pRg st="8" end="8"/>
                                            </p:txEl>
                                          </p:spTgt>
                                        </p:tgtEl>
                                      </p:cBhvr>
                                      <p:to x="100000" y="60000"/>
                                    </p:animScale>
                                    <p:animScale>
                                      <p:cBhvr>
                                        <p:cTn id="189" dur="166" decel="50000">
                                          <p:stCondLst>
                                            <p:cond delay="676"/>
                                          </p:stCondLst>
                                        </p:cTn>
                                        <p:tgtEl>
                                          <p:spTgt spid="83971">
                                            <p:txEl>
                                              <p:pRg st="8" end="8"/>
                                            </p:txEl>
                                          </p:spTgt>
                                        </p:tgtEl>
                                      </p:cBhvr>
                                      <p:to x="100000" y="100000"/>
                                    </p:animScale>
                                    <p:animScale>
                                      <p:cBhvr>
                                        <p:cTn id="190" dur="26">
                                          <p:stCondLst>
                                            <p:cond delay="1312"/>
                                          </p:stCondLst>
                                        </p:cTn>
                                        <p:tgtEl>
                                          <p:spTgt spid="83971">
                                            <p:txEl>
                                              <p:pRg st="8" end="8"/>
                                            </p:txEl>
                                          </p:spTgt>
                                        </p:tgtEl>
                                      </p:cBhvr>
                                      <p:to x="100000" y="80000"/>
                                    </p:animScale>
                                    <p:animScale>
                                      <p:cBhvr>
                                        <p:cTn id="191" dur="166" decel="50000">
                                          <p:stCondLst>
                                            <p:cond delay="1338"/>
                                          </p:stCondLst>
                                        </p:cTn>
                                        <p:tgtEl>
                                          <p:spTgt spid="83971">
                                            <p:txEl>
                                              <p:pRg st="8" end="8"/>
                                            </p:txEl>
                                          </p:spTgt>
                                        </p:tgtEl>
                                      </p:cBhvr>
                                      <p:to x="100000" y="100000"/>
                                    </p:animScale>
                                    <p:animScale>
                                      <p:cBhvr>
                                        <p:cTn id="192" dur="26">
                                          <p:stCondLst>
                                            <p:cond delay="1642"/>
                                          </p:stCondLst>
                                        </p:cTn>
                                        <p:tgtEl>
                                          <p:spTgt spid="83971">
                                            <p:txEl>
                                              <p:pRg st="8" end="8"/>
                                            </p:txEl>
                                          </p:spTgt>
                                        </p:tgtEl>
                                      </p:cBhvr>
                                      <p:to x="100000" y="90000"/>
                                    </p:animScale>
                                    <p:animScale>
                                      <p:cBhvr>
                                        <p:cTn id="193" dur="166" decel="50000">
                                          <p:stCondLst>
                                            <p:cond delay="1668"/>
                                          </p:stCondLst>
                                        </p:cTn>
                                        <p:tgtEl>
                                          <p:spTgt spid="83971">
                                            <p:txEl>
                                              <p:pRg st="8" end="8"/>
                                            </p:txEl>
                                          </p:spTgt>
                                        </p:tgtEl>
                                      </p:cBhvr>
                                      <p:to x="100000" y="100000"/>
                                    </p:animScale>
                                    <p:animScale>
                                      <p:cBhvr>
                                        <p:cTn id="194" dur="26">
                                          <p:stCondLst>
                                            <p:cond delay="1808"/>
                                          </p:stCondLst>
                                        </p:cTn>
                                        <p:tgtEl>
                                          <p:spTgt spid="83971">
                                            <p:txEl>
                                              <p:pRg st="8" end="8"/>
                                            </p:txEl>
                                          </p:spTgt>
                                        </p:tgtEl>
                                      </p:cBhvr>
                                      <p:to x="100000" y="95000"/>
                                    </p:animScale>
                                    <p:animScale>
                                      <p:cBhvr>
                                        <p:cTn id="195" dur="166" decel="50000">
                                          <p:stCondLst>
                                            <p:cond delay="1834"/>
                                          </p:stCondLst>
                                        </p:cTn>
                                        <p:tgtEl>
                                          <p:spTgt spid="83971">
                                            <p:txEl>
                                              <p:pRg st="8" end="8"/>
                                            </p:txEl>
                                          </p:spTgt>
                                        </p:tgtEl>
                                      </p:cBhvr>
                                      <p:to x="100000" y="100000"/>
                                    </p:animScale>
                                  </p:childTnLst>
                                </p:cTn>
                              </p:par>
                              <p:par>
                                <p:cTn id="196" presetID="26" presetClass="entr" presetSubtype="0" fill="hold" grpId="1" nodeType="withEffect">
                                  <p:stCondLst>
                                    <p:cond delay="0"/>
                                  </p:stCondLst>
                                  <p:childTnLst>
                                    <p:set>
                                      <p:cBhvr>
                                        <p:cTn id="197" dur="1" fill="hold">
                                          <p:stCondLst>
                                            <p:cond delay="0"/>
                                          </p:stCondLst>
                                        </p:cTn>
                                        <p:tgtEl>
                                          <p:spTgt spid="83971">
                                            <p:txEl>
                                              <p:pRg st="9" end="9"/>
                                            </p:txEl>
                                          </p:spTgt>
                                        </p:tgtEl>
                                        <p:attrNameLst>
                                          <p:attrName>style.visibility</p:attrName>
                                        </p:attrNameLst>
                                      </p:cBhvr>
                                      <p:to>
                                        <p:strVal val="visible"/>
                                      </p:to>
                                    </p:set>
                                    <p:animEffect transition="in" filter="wipe(down)">
                                      <p:cBhvr>
                                        <p:cTn id="198" dur="580">
                                          <p:stCondLst>
                                            <p:cond delay="0"/>
                                          </p:stCondLst>
                                        </p:cTn>
                                        <p:tgtEl>
                                          <p:spTgt spid="83971">
                                            <p:txEl>
                                              <p:pRg st="9" end="9"/>
                                            </p:txEl>
                                          </p:spTgt>
                                        </p:tgtEl>
                                      </p:cBhvr>
                                    </p:animEffect>
                                    <p:anim calcmode="lin" valueType="num">
                                      <p:cBhvr>
                                        <p:cTn id="199" dur="1822" tmFilter="0,0; 0.14,0.36; 0.43,0.73; 0.71,0.91; 1.0,1.0">
                                          <p:stCondLst>
                                            <p:cond delay="0"/>
                                          </p:stCondLst>
                                        </p:cTn>
                                        <p:tgtEl>
                                          <p:spTgt spid="83971">
                                            <p:txEl>
                                              <p:pRg st="9" end="9"/>
                                            </p:txEl>
                                          </p:spTgt>
                                        </p:tgtEl>
                                        <p:attrNameLst>
                                          <p:attrName>ppt_x</p:attrName>
                                        </p:attrNameLst>
                                      </p:cBhvr>
                                      <p:tavLst>
                                        <p:tav tm="0">
                                          <p:val>
                                            <p:strVal val="#ppt_x-0.25"/>
                                          </p:val>
                                        </p:tav>
                                        <p:tav tm="100000">
                                          <p:val>
                                            <p:strVal val="#ppt_x"/>
                                          </p:val>
                                        </p:tav>
                                      </p:tavLst>
                                    </p:anim>
                                    <p:anim calcmode="lin" valueType="num">
                                      <p:cBhvr>
                                        <p:cTn id="200" dur="664" tmFilter="0.0,0.0; 0.25,0.07; 0.50,0.2; 0.75,0.467; 1.0,1.0">
                                          <p:stCondLst>
                                            <p:cond delay="0"/>
                                          </p:stCondLst>
                                        </p:cTn>
                                        <p:tgtEl>
                                          <p:spTgt spid="83971">
                                            <p:txEl>
                                              <p:pRg st="9" end="9"/>
                                            </p:txEl>
                                          </p:spTgt>
                                        </p:tgtEl>
                                        <p:attrNameLst>
                                          <p:attrName>ppt_y</p:attrName>
                                        </p:attrNameLst>
                                      </p:cBhvr>
                                      <p:tavLst>
                                        <p:tav tm="0" fmla="#ppt_y-sin(pi*$)/3">
                                          <p:val>
                                            <p:fltVal val="0.5"/>
                                          </p:val>
                                        </p:tav>
                                        <p:tav tm="100000">
                                          <p:val>
                                            <p:fltVal val="1"/>
                                          </p:val>
                                        </p:tav>
                                      </p:tavLst>
                                    </p:anim>
                                    <p:anim calcmode="lin" valueType="num">
                                      <p:cBhvr>
                                        <p:cTn id="201" dur="664" tmFilter="0, 0; 0.125,0.2665; 0.25,0.4; 0.375,0.465; 0.5,0.5;  0.625,0.535; 0.75,0.6; 0.875,0.7335; 1,1">
                                          <p:stCondLst>
                                            <p:cond delay="664"/>
                                          </p:stCondLst>
                                        </p:cTn>
                                        <p:tgtEl>
                                          <p:spTgt spid="83971">
                                            <p:txEl>
                                              <p:pRg st="9" end="9"/>
                                            </p:txEl>
                                          </p:spTgt>
                                        </p:tgtEl>
                                        <p:attrNameLst>
                                          <p:attrName>ppt_y</p:attrName>
                                        </p:attrNameLst>
                                      </p:cBhvr>
                                      <p:tavLst>
                                        <p:tav tm="0" fmla="#ppt_y-sin(pi*$)/9">
                                          <p:val>
                                            <p:fltVal val="0"/>
                                          </p:val>
                                        </p:tav>
                                        <p:tav tm="100000">
                                          <p:val>
                                            <p:fltVal val="1"/>
                                          </p:val>
                                        </p:tav>
                                      </p:tavLst>
                                    </p:anim>
                                    <p:anim calcmode="lin" valueType="num">
                                      <p:cBhvr>
                                        <p:cTn id="202" dur="332" tmFilter="0, 0; 0.125,0.2665; 0.25,0.4; 0.375,0.465; 0.5,0.5;  0.625,0.535; 0.75,0.6; 0.875,0.7335; 1,1">
                                          <p:stCondLst>
                                            <p:cond delay="1324"/>
                                          </p:stCondLst>
                                        </p:cTn>
                                        <p:tgtEl>
                                          <p:spTgt spid="83971">
                                            <p:txEl>
                                              <p:pRg st="9" end="9"/>
                                            </p:txEl>
                                          </p:spTgt>
                                        </p:tgtEl>
                                        <p:attrNameLst>
                                          <p:attrName>ppt_y</p:attrName>
                                        </p:attrNameLst>
                                      </p:cBhvr>
                                      <p:tavLst>
                                        <p:tav tm="0" fmla="#ppt_y-sin(pi*$)/27">
                                          <p:val>
                                            <p:fltVal val="0"/>
                                          </p:val>
                                        </p:tav>
                                        <p:tav tm="100000">
                                          <p:val>
                                            <p:fltVal val="1"/>
                                          </p:val>
                                        </p:tav>
                                      </p:tavLst>
                                    </p:anim>
                                    <p:anim calcmode="lin" valueType="num">
                                      <p:cBhvr>
                                        <p:cTn id="203" dur="164" tmFilter="0, 0; 0.125,0.2665; 0.25,0.4; 0.375,0.465; 0.5,0.5;  0.625,0.535; 0.75,0.6; 0.875,0.7335; 1,1">
                                          <p:stCondLst>
                                            <p:cond delay="1656"/>
                                          </p:stCondLst>
                                        </p:cTn>
                                        <p:tgtEl>
                                          <p:spTgt spid="83971">
                                            <p:txEl>
                                              <p:pRg st="9" end="9"/>
                                            </p:txEl>
                                          </p:spTgt>
                                        </p:tgtEl>
                                        <p:attrNameLst>
                                          <p:attrName>ppt_y</p:attrName>
                                        </p:attrNameLst>
                                      </p:cBhvr>
                                      <p:tavLst>
                                        <p:tav tm="0" fmla="#ppt_y-sin(pi*$)/81">
                                          <p:val>
                                            <p:fltVal val="0"/>
                                          </p:val>
                                        </p:tav>
                                        <p:tav tm="100000">
                                          <p:val>
                                            <p:fltVal val="1"/>
                                          </p:val>
                                        </p:tav>
                                      </p:tavLst>
                                    </p:anim>
                                    <p:animScale>
                                      <p:cBhvr>
                                        <p:cTn id="204" dur="26">
                                          <p:stCondLst>
                                            <p:cond delay="650"/>
                                          </p:stCondLst>
                                        </p:cTn>
                                        <p:tgtEl>
                                          <p:spTgt spid="83971">
                                            <p:txEl>
                                              <p:pRg st="9" end="9"/>
                                            </p:txEl>
                                          </p:spTgt>
                                        </p:tgtEl>
                                      </p:cBhvr>
                                      <p:to x="100000" y="60000"/>
                                    </p:animScale>
                                    <p:animScale>
                                      <p:cBhvr>
                                        <p:cTn id="205" dur="166" decel="50000">
                                          <p:stCondLst>
                                            <p:cond delay="676"/>
                                          </p:stCondLst>
                                        </p:cTn>
                                        <p:tgtEl>
                                          <p:spTgt spid="83971">
                                            <p:txEl>
                                              <p:pRg st="9" end="9"/>
                                            </p:txEl>
                                          </p:spTgt>
                                        </p:tgtEl>
                                      </p:cBhvr>
                                      <p:to x="100000" y="100000"/>
                                    </p:animScale>
                                    <p:animScale>
                                      <p:cBhvr>
                                        <p:cTn id="206" dur="26">
                                          <p:stCondLst>
                                            <p:cond delay="1312"/>
                                          </p:stCondLst>
                                        </p:cTn>
                                        <p:tgtEl>
                                          <p:spTgt spid="83971">
                                            <p:txEl>
                                              <p:pRg st="9" end="9"/>
                                            </p:txEl>
                                          </p:spTgt>
                                        </p:tgtEl>
                                      </p:cBhvr>
                                      <p:to x="100000" y="80000"/>
                                    </p:animScale>
                                    <p:animScale>
                                      <p:cBhvr>
                                        <p:cTn id="207" dur="166" decel="50000">
                                          <p:stCondLst>
                                            <p:cond delay="1338"/>
                                          </p:stCondLst>
                                        </p:cTn>
                                        <p:tgtEl>
                                          <p:spTgt spid="83971">
                                            <p:txEl>
                                              <p:pRg st="9" end="9"/>
                                            </p:txEl>
                                          </p:spTgt>
                                        </p:tgtEl>
                                      </p:cBhvr>
                                      <p:to x="100000" y="100000"/>
                                    </p:animScale>
                                    <p:animScale>
                                      <p:cBhvr>
                                        <p:cTn id="208" dur="26">
                                          <p:stCondLst>
                                            <p:cond delay="1642"/>
                                          </p:stCondLst>
                                        </p:cTn>
                                        <p:tgtEl>
                                          <p:spTgt spid="83971">
                                            <p:txEl>
                                              <p:pRg st="9" end="9"/>
                                            </p:txEl>
                                          </p:spTgt>
                                        </p:tgtEl>
                                      </p:cBhvr>
                                      <p:to x="100000" y="90000"/>
                                    </p:animScale>
                                    <p:animScale>
                                      <p:cBhvr>
                                        <p:cTn id="209" dur="166" decel="50000">
                                          <p:stCondLst>
                                            <p:cond delay="1668"/>
                                          </p:stCondLst>
                                        </p:cTn>
                                        <p:tgtEl>
                                          <p:spTgt spid="83971">
                                            <p:txEl>
                                              <p:pRg st="9" end="9"/>
                                            </p:txEl>
                                          </p:spTgt>
                                        </p:tgtEl>
                                      </p:cBhvr>
                                      <p:to x="100000" y="100000"/>
                                    </p:animScale>
                                    <p:animScale>
                                      <p:cBhvr>
                                        <p:cTn id="210" dur="26">
                                          <p:stCondLst>
                                            <p:cond delay="1808"/>
                                          </p:stCondLst>
                                        </p:cTn>
                                        <p:tgtEl>
                                          <p:spTgt spid="83971">
                                            <p:txEl>
                                              <p:pRg st="9" end="9"/>
                                            </p:txEl>
                                          </p:spTgt>
                                        </p:tgtEl>
                                      </p:cBhvr>
                                      <p:to x="100000" y="95000"/>
                                    </p:animScale>
                                    <p:animScale>
                                      <p:cBhvr>
                                        <p:cTn id="211" dur="166" decel="50000">
                                          <p:stCondLst>
                                            <p:cond delay="1834"/>
                                          </p:stCondLst>
                                        </p:cTn>
                                        <p:tgtEl>
                                          <p:spTgt spid="83971">
                                            <p:txEl>
                                              <p:pRg st="9" end="9"/>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3970" grpId="0"/>
      <p:bldP spid="83971" grpId="0" build="p"/>
      <p:bldP spid="83971" grpId="1" build="p"/>
    </p:bldLst>
  </p:timing>
</p:sld>
</file>

<file path=ppt/slides/slide19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Footer Placeholder 5"/>
          <p:cNvSpPr>
            <a:spLocks noGrp="1"/>
          </p:cNvSpPr>
          <p:nvPr>
            <p:ph type="ftr" sz="quarter" idx="11"/>
          </p:nvPr>
        </p:nvSpPr>
        <p:spPr/>
        <p:txBody>
          <a:bodyPr/>
          <a:lstStyle/>
          <a:p>
            <a:r>
              <a:rPr lang="en-GB"/>
              <a:t>CH2022</a:t>
            </a:r>
          </a:p>
        </p:txBody>
      </p:sp>
      <p:sp>
        <p:nvSpPr>
          <p:cNvPr id="6" name="Slide Number Placeholder 6"/>
          <p:cNvSpPr>
            <a:spLocks noGrp="1"/>
          </p:cNvSpPr>
          <p:nvPr>
            <p:ph type="sldNum" sz="quarter" idx="12"/>
          </p:nvPr>
        </p:nvSpPr>
        <p:spPr/>
        <p:txBody>
          <a:bodyPr/>
          <a:lstStyle/>
          <a:p>
            <a:fld id="{713B2595-0054-48DD-80E4-CD096DCFF4A6}" type="slidenum">
              <a:rPr lang="en-GB"/>
              <a:pPr/>
              <a:t>191</a:t>
            </a:fld>
            <a:endParaRPr lang="en-GB"/>
          </a:p>
        </p:txBody>
      </p:sp>
      <p:sp>
        <p:nvSpPr>
          <p:cNvPr id="84994" name="Rectangle 2"/>
          <p:cNvSpPr>
            <a:spLocks noGrp="1" noChangeArrowheads="1"/>
          </p:cNvSpPr>
          <p:nvPr>
            <p:ph type="title"/>
          </p:nvPr>
        </p:nvSpPr>
        <p:spPr>
          <a:xfrm>
            <a:off x="1042988" y="404813"/>
            <a:ext cx="8686800" cy="1143000"/>
          </a:xfrm>
          <a:noFill/>
          <a:ln/>
        </p:spPr>
        <p:txBody>
          <a:bodyPr lIns="90488" tIns="44450" rIns="90488" bIns="44450" anchor="ctr"/>
          <a:lstStyle/>
          <a:p>
            <a:br>
              <a:rPr lang="en-GB" sz="2800" b="1"/>
            </a:br>
            <a:r>
              <a:rPr lang="en-GB" sz="2800" b="1"/>
              <a:t>Future Research Proposals </a:t>
            </a:r>
            <a:br>
              <a:rPr lang="en-GB" sz="2800" b="1"/>
            </a:br>
            <a:r>
              <a:rPr lang="en-GB" sz="2800" b="1"/>
              <a:t>(Robson, 1994)</a:t>
            </a:r>
            <a:br>
              <a:rPr lang="en-GB" sz="2800" b="1"/>
            </a:br>
            <a:endParaRPr lang="en-GB" sz="2800" b="1"/>
          </a:p>
        </p:txBody>
      </p:sp>
      <p:sp>
        <p:nvSpPr>
          <p:cNvPr id="84995" name="Rectangle 3"/>
          <p:cNvSpPr>
            <a:spLocks noGrp="1" noChangeArrowheads="1"/>
          </p:cNvSpPr>
          <p:nvPr>
            <p:ph type="body" sz="half" idx="1"/>
          </p:nvPr>
        </p:nvSpPr>
        <p:spPr>
          <a:xfrm>
            <a:off x="1370013" y="2055813"/>
            <a:ext cx="3586162" cy="3886200"/>
          </a:xfrm>
          <a:noFill/>
          <a:ln/>
        </p:spPr>
        <p:txBody>
          <a:bodyPr lIns="90488" tIns="44450" rIns="90488" bIns="44450"/>
          <a:lstStyle/>
          <a:p>
            <a:r>
              <a:rPr lang="en-GB" sz="2500" b="1" dirty="0"/>
              <a:t>A quality proposal:</a:t>
            </a:r>
          </a:p>
          <a:p>
            <a:pPr lvl="1"/>
            <a:r>
              <a:rPr lang="en-GB" sz="2100" dirty="0"/>
              <a:t>Direct and straightforward</a:t>
            </a:r>
          </a:p>
          <a:p>
            <a:pPr lvl="1"/>
            <a:r>
              <a:rPr lang="en-GB" sz="2100" dirty="0"/>
              <a:t>Clearly communicated</a:t>
            </a:r>
          </a:p>
          <a:p>
            <a:pPr lvl="1"/>
            <a:r>
              <a:rPr lang="en-GB" sz="2100" dirty="0"/>
              <a:t>Well organised</a:t>
            </a:r>
          </a:p>
          <a:p>
            <a:pPr lvl="1"/>
            <a:r>
              <a:rPr lang="en-GB" sz="2100" dirty="0"/>
              <a:t>Good topic area</a:t>
            </a:r>
          </a:p>
          <a:p>
            <a:pPr lvl="1"/>
            <a:r>
              <a:rPr lang="en-GB" sz="2100" dirty="0"/>
              <a:t>Realistic</a:t>
            </a:r>
          </a:p>
        </p:txBody>
      </p:sp>
      <p:sp>
        <p:nvSpPr>
          <p:cNvPr id="84996" name="Rectangle 4"/>
          <p:cNvSpPr>
            <a:spLocks noGrp="1" noChangeArrowheads="1"/>
          </p:cNvSpPr>
          <p:nvPr>
            <p:ph type="body" sz="half" idx="2"/>
          </p:nvPr>
        </p:nvSpPr>
        <p:spPr>
          <a:xfrm>
            <a:off x="5097463" y="2055813"/>
            <a:ext cx="3586162" cy="3886200"/>
          </a:xfrm>
          <a:noFill/>
          <a:ln/>
        </p:spPr>
        <p:txBody>
          <a:bodyPr lIns="90488" tIns="44450" rIns="90488" bIns="44450"/>
          <a:lstStyle/>
          <a:p>
            <a:r>
              <a:rPr lang="en-GB" sz="2500" b="1" dirty="0"/>
              <a:t>Should contain:</a:t>
            </a:r>
          </a:p>
          <a:p>
            <a:pPr lvl="1"/>
            <a:r>
              <a:rPr lang="en-GB" sz="2100" dirty="0"/>
              <a:t>Summary/abstract</a:t>
            </a:r>
          </a:p>
          <a:p>
            <a:pPr lvl="1"/>
            <a:r>
              <a:rPr lang="en-GB" sz="2100" dirty="0"/>
              <a:t>Background and purpose</a:t>
            </a:r>
          </a:p>
          <a:p>
            <a:pPr lvl="1"/>
            <a:r>
              <a:rPr lang="en-GB" sz="2100" dirty="0"/>
              <a:t>Plan</a:t>
            </a:r>
          </a:p>
          <a:p>
            <a:pPr lvl="1"/>
            <a:r>
              <a:rPr lang="en-GB" sz="2100" dirty="0"/>
              <a:t>Ethical issues</a:t>
            </a: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84994"/>
                                        </p:tgtEl>
                                        <p:attrNameLst>
                                          <p:attrName>style.visibility</p:attrName>
                                        </p:attrNameLst>
                                      </p:cBhvr>
                                      <p:to>
                                        <p:strVal val="visible"/>
                                      </p:to>
                                    </p:set>
                                    <p:animEffect transition="in" filter="fade">
                                      <p:cBhvr>
                                        <p:cTn id="7" dur="2000"/>
                                        <p:tgtEl>
                                          <p:spTgt spid="8499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84995"/>
                                        </p:tgtEl>
                                        <p:attrNameLst>
                                          <p:attrName>style.visibility</p:attrName>
                                        </p:attrNameLst>
                                      </p:cBhvr>
                                      <p:to>
                                        <p:strVal val="visible"/>
                                      </p:to>
                                    </p:set>
                                    <p:animEffect transition="in" filter="fade">
                                      <p:cBhvr>
                                        <p:cTn id="10" dur="2000"/>
                                        <p:tgtEl>
                                          <p:spTgt spid="84995"/>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84996"/>
                                        </p:tgtEl>
                                        <p:attrNameLst>
                                          <p:attrName>style.visibility</p:attrName>
                                        </p:attrNameLst>
                                      </p:cBhvr>
                                      <p:to>
                                        <p:strVal val="visible"/>
                                      </p:to>
                                    </p:set>
                                    <p:animEffect transition="in" filter="fade">
                                      <p:cBhvr>
                                        <p:cTn id="13" dur="2000"/>
                                        <p:tgtEl>
                                          <p:spTgt spid="84996"/>
                                        </p:tgtEl>
                                      </p:cBhvr>
                                    </p:animEffect>
                                  </p:childTnLst>
                                </p:cTn>
                              </p:par>
                            </p:childTnLst>
                          </p:cTn>
                        </p:par>
                      </p:childTnLst>
                    </p:cTn>
                  </p:par>
                  <p:par>
                    <p:cTn id="14" fill="hold">
                      <p:stCondLst>
                        <p:cond delay="indefinite"/>
                      </p:stCondLst>
                      <p:childTnLst>
                        <p:par>
                          <p:cTn id="15" fill="hold">
                            <p:stCondLst>
                              <p:cond delay="0"/>
                            </p:stCondLst>
                            <p:childTnLst>
                              <p:par>
                                <p:cTn id="16" presetID="45" presetClass="entr" presetSubtype="0" fill="hold" grpId="1" nodeType="clickEffect">
                                  <p:stCondLst>
                                    <p:cond delay="0"/>
                                  </p:stCondLst>
                                  <p:childTnLst>
                                    <p:set>
                                      <p:cBhvr>
                                        <p:cTn id="17" dur="1" fill="hold">
                                          <p:stCondLst>
                                            <p:cond delay="0"/>
                                          </p:stCondLst>
                                        </p:cTn>
                                        <p:tgtEl>
                                          <p:spTgt spid="84995"/>
                                        </p:tgtEl>
                                        <p:attrNameLst>
                                          <p:attrName>style.visibility</p:attrName>
                                        </p:attrNameLst>
                                      </p:cBhvr>
                                      <p:to>
                                        <p:strVal val="visible"/>
                                      </p:to>
                                    </p:set>
                                    <p:animEffect transition="in" filter="fade">
                                      <p:cBhvr>
                                        <p:cTn id="18" dur="2000"/>
                                        <p:tgtEl>
                                          <p:spTgt spid="84995"/>
                                        </p:tgtEl>
                                      </p:cBhvr>
                                    </p:animEffect>
                                    <p:anim calcmode="lin" valueType="num">
                                      <p:cBhvr>
                                        <p:cTn id="19" dur="2000" fill="hold"/>
                                        <p:tgtEl>
                                          <p:spTgt spid="84995"/>
                                        </p:tgtEl>
                                        <p:attrNameLst>
                                          <p:attrName>ppt_w</p:attrName>
                                        </p:attrNameLst>
                                      </p:cBhvr>
                                      <p:tavLst>
                                        <p:tav tm="0" fmla="#ppt_w*sin(2.5*pi*$)">
                                          <p:val>
                                            <p:fltVal val="0"/>
                                          </p:val>
                                        </p:tav>
                                        <p:tav tm="100000">
                                          <p:val>
                                            <p:fltVal val="1"/>
                                          </p:val>
                                        </p:tav>
                                      </p:tavLst>
                                    </p:anim>
                                    <p:anim calcmode="lin" valueType="num">
                                      <p:cBhvr>
                                        <p:cTn id="20" dur="2000" fill="hold"/>
                                        <p:tgtEl>
                                          <p:spTgt spid="84995"/>
                                        </p:tgtEl>
                                        <p:attrNameLst>
                                          <p:attrName>ppt_h</p:attrName>
                                        </p:attrNameLst>
                                      </p:cBhvr>
                                      <p:tavLst>
                                        <p:tav tm="0">
                                          <p:val>
                                            <p:strVal val="#ppt_h"/>
                                          </p:val>
                                        </p:tav>
                                        <p:tav tm="100000">
                                          <p:val>
                                            <p:strVal val="#ppt_h"/>
                                          </p:val>
                                        </p:tav>
                                      </p:tavLst>
                                    </p:anim>
                                  </p:childTnLst>
                                </p:cTn>
                              </p:par>
                            </p:childTnLst>
                          </p:cTn>
                        </p:par>
                      </p:childTnLst>
                    </p:cTn>
                  </p:par>
                  <p:par>
                    <p:cTn id="21" fill="hold">
                      <p:stCondLst>
                        <p:cond delay="indefinite"/>
                      </p:stCondLst>
                      <p:childTnLst>
                        <p:par>
                          <p:cTn id="22" fill="hold">
                            <p:stCondLst>
                              <p:cond delay="0"/>
                            </p:stCondLst>
                            <p:childTnLst>
                              <p:par>
                                <p:cTn id="23" presetID="26" presetClass="entr" presetSubtype="0" fill="hold" grpId="1" nodeType="clickEffect">
                                  <p:stCondLst>
                                    <p:cond delay="0"/>
                                  </p:stCondLst>
                                  <p:childTnLst>
                                    <p:set>
                                      <p:cBhvr>
                                        <p:cTn id="24" dur="1" fill="hold">
                                          <p:stCondLst>
                                            <p:cond delay="0"/>
                                          </p:stCondLst>
                                        </p:cTn>
                                        <p:tgtEl>
                                          <p:spTgt spid="84996"/>
                                        </p:tgtEl>
                                        <p:attrNameLst>
                                          <p:attrName>style.visibility</p:attrName>
                                        </p:attrNameLst>
                                      </p:cBhvr>
                                      <p:to>
                                        <p:strVal val="visible"/>
                                      </p:to>
                                    </p:set>
                                    <p:animEffect transition="in" filter="wipe(down)">
                                      <p:cBhvr>
                                        <p:cTn id="25" dur="580">
                                          <p:stCondLst>
                                            <p:cond delay="0"/>
                                          </p:stCondLst>
                                        </p:cTn>
                                        <p:tgtEl>
                                          <p:spTgt spid="84996"/>
                                        </p:tgtEl>
                                      </p:cBhvr>
                                    </p:animEffect>
                                    <p:anim calcmode="lin" valueType="num">
                                      <p:cBhvr>
                                        <p:cTn id="26" dur="1822" tmFilter="0,0; 0.14,0.36; 0.43,0.73; 0.71,0.91; 1.0,1.0">
                                          <p:stCondLst>
                                            <p:cond delay="0"/>
                                          </p:stCondLst>
                                        </p:cTn>
                                        <p:tgtEl>
                                          <p:spTgt spid="84996"/>
                                        </p:tgtEl>
                                        <p:attrNameLst>
                                          <p:attrName>ppt_x</p:attrName>
                                        </p:attrNameLst>
                                      </p:cBhvr>
                                      <p:tavLst>
                                        <p:tav tm="0">
                                          <p:val>
                                            <p:strVal val="#ppt_x-0.25"/>
                                          </p:val>
                                        </p:tav>
                                        <p:tav tm="100000">
                                          <p:val>
                                            <p:strVal val="#ppt_x"/>
                                          </p:val>
                                        </p:tav>
                                      </p:tavLst>
                                    </p:anim>
                                    <p:anim calcmode="lin" valueType="num">
                                      <p:cBhvr>
                                        <p:cTn id="27" dur="664" tmFilter="0.0,0.0; 0.25,0.07; 0.50,0.2; 0.75,0.467; 1.0,1.0">
                                          <p:stCondLst>
                                            <p:cond delay="0"/>
                                          </p:stCondLst>
                                        </p:cTn>
                                        <p:tgtEl>
                                          <p:spTgt spid="84996"/>
                                        </p:tgtEl>
                                        <p:attrNameLst>
                                          <p:attrName>ppt_y</p:attrName>
                                        </p:attrNameLst>
                                      </p:cBhvr>
                                      <p:tavLst>
                                        <p:tav tm="0" fmla="#ppt_y-sin(pi*$)/3">
                                          <p:val>
                                            <p:fltVal val="0.5"/>
                                          </p:val>
                                        </p:tav>
                                        <p:tav tm="100000">
                                          <p:val>
                                            <p:fltVal val="1"/>
                                          </p:val>
                                        </p:tav>
                                      </p:tavLst>
                                    </p:anim>
                                    <p:anim calcmode="lin" valueType="num">
                                      <p:cBhvr>
                                        <p:cTn id="28" dur="664" tmFilter="0, 0; 0.125,0.2665; 0.25,0.4; 0.375,0.465; 0.5,0.5;  0.625,0.535; 0.75,0.6; 0.875,0.7335; 1,1">
                                          <p:stCondLst>
                                            <p:cond delay="664"/>
                                          </p:stCondLst>
                                        </p:cTn>
                                        <p:tgtEl>
                                          <p:spTgt spid="84996"/>
                                        </p:tgtEl>
                                        <p:attrNameLst>
                                          <p:attrName>ppt_y</p:attrName>
                                        </p:attrNameLst>
                                      </p:cBhvr>
                                      <p:tavLst>
                                        <p:tav tm="0" fmla="#ppt_y-sin(pi*$)/9">
                                          <p:val>
                                            <p:fltVal val="0"/>
                                          </p:val>
                                        </p:tav>
                                        <p:tav tm="100000">
                                          <p:val>
                                            <p:fltVal val="1"/>
                                          </p:val>
                                        </p:tav>
                                      </p:tavLst>
                                    </p:anim>
                                    <p:anim calcmode="lin" valueType="num">
                                      <p:cBhvr>
                                        <p:cTn id="29" dur="332" tmFilter="0, 0; 0.125,0.2665; 0.25,0.4; 0.375,0.465; 0.5,0.5;  0.625,0.535; 0.75,0.6; 0.875,0.7335; 1,1">
                                          <p:stCondLst>
                                            <p:cond delay="1324"/>
                                          </p:stCondLst>
                                        </p:cTn>
                                        <p:tgtEl>
                                          <p:spTgt spid="84996"/>
                                        </p:tgtEl>
                                        <p:attrNameLst>
                                          <p:attrName>ppt_y</p:attrName>
                                        </p:attrNameLst>
                                      </p:cBhvr>
                                      <p:tavLst>
                                        <p:tav tm="0" fmla="#ppt_y-sin(pi*$)/27">
                                          <p:val>
                                            <p:fltVal val="0"/>
                                          </p:val>
                                        </p:tav>
                                        <p:tav tm="100000">
                                          <p:val>
                                            <p:fltVal val="1"/>
                                          </p:val>
                                        </p:tav>
                                      </p:tavLst>
                                    </p:anim>
                                    <p:anim calcmode="lin" valueType="num">
                                      <p:cBhvr>
                                        <p:cTn id="30" dur="164" tmFilter="0, 0; 0.125,0.2665; 0.25,0.4; 0.375,0.465; 0.5,0.5;  0.625,0.535; 0.75,0.6; 0.875,0.7335; 1,1">
                                          <p:stCondLst>
                                            <p:cond delay="1656"/>
                                          </p:stCondLst>
                                        </p:cTn>
                                        <p:tgtEl>
                                          <p:spTgt spid="84996"/>
                                        </p:tgtEl>
                                        <p:attrNameLst>
                                          <p:attrName>ppt_y</p:attrName>
                                        </p:attrNameLst>
                                      </p:cBhvr>
                                      <p:tavLst>
                                        <p:tav tm="0" fmla="#ppt_y-sin(pi*$)/81">
                                          <p:val>
                                            <p:fltVal val="0"/>
                                          </p:val>
                                        </p:tav>
                                        <p:tav tm="100000">
                                          <p:val>
                                            <p:fltVal val="1"/>
                                          </p:val>
                                        </p:tav>
                                      </p:tavLst>
                                    </p:anim>
                                    <p:animScale>
                                      <p:cBhvr>
                                        <p:cTn id="31" dur="26">
                                          <p:stCondLst>
                                            <p:cond delay="650"/>
                                          </p:stCondLst>
                                        </p:cTn>
                                        <p:tgtEl>
                                          <p:spTgt spid="84996"/>
                                        </p:tgtEl>
                                      </p:cBhvr>
                                      <p:to x="100000" y="60000"/>
                                    </p:animScale>
                                    <p:animScale>
                                      <p:cBhvr>
                                        <p:cTn id="32" dur="166" decel="50000">
                                          <p:stCondLst>
                                            <p:cond delay="676"/>
                                          </p:stCondLst>
                                        </p:cTn>
                                        <p:tgtEl>
                                          <p:spTgt spid="84996"/>
                                        </p:tgtEl>
                                      </p:cBhvr>
                                      <p:to x="100000" y="100000"/>
                                    </p:animScale>
                                    <p:animScale>
                                      <p:cBhvr>
                                        <p:cTn id="33" dur="26">
                                          <p:stCondLst>
                                            <p:cond delay="1312"/>
                                          </p:stCondLst>
                                        </p:cTn>
                                        <p:tgtEl>
                                          <p:spTgt spid="84996"/>
                                        </p:tgtEl>
                                      </p:cBhvr>
                                      <p:to x="100000" y="80000"/>
                                    </p:animScale>
                                    <p:animScale>
                                      <p:cBhvr>
                                        <p:cTn id="34" dur="166" decel="50000">
                                          <p:stCondLst>
                                            <p:cond delay="1338"/>
                                          </p:stCondLst>
                                        </p:cTn>
                                        <p:tgtEl>
                                          <p:spTgt spid="84996"/>
                                        </p:tgtEl>
                                      </p:cBhvr>
                                      <p:to x="100000" y="100000"/>
                                    </p:animScale>
                                    <p:animScale>
                                      <p:cBhvr>
                                        <p:cTn id="35" dur="26">
                                          <p:stCondLst>
                                            <p:cond delay="1642"/>
                                          </p:stCondLst>
                                        </p:cTn>
                                        <p:tgtEl>
                                          <p:spTgt spid="84996"/>
                                        </p:tgtEl>
                                      </p:cBhvr>
                                      <p:to x="100000" y="90000"/>
                                    </p:animScale>
                                    <p:animScale>
                                      <p:cBhvr>
                                        <p:cTn id="36" dur="166" decel="50000">
                                          <p:stCondLst>
                                            <p:cond delay="1668"/>
                                          </p:stCondLst>
                                        </p:cTn>
                                        <p:tgtEl>
                                          <p:spTgt spid="84996"/>
                                        </p:tgtEl>
                                      </p:cBhvr>
                                      <p:to x="100000" y="100000"/>
                                    </p:animScale>
                                    <p:animScale>
                                      <p:cBhvr>
                                        <p:cTn id="37" dur="26">
                                          <p:stCondLst>
                                            <p:cond delay="1808"/>
                                          </p:stCondLst>
                                        </p:cTn>
                                        <p:tgtEl>
                                          <p:spTgt spid="84996"/>
                                        </p:tgtEl>
                                      </p:cBhvr>
                                      <p:to x="100000" y="95000"/>
                                    </p:animScale>
                                    <p:animScale>
                                      <p:cBhvr>
                                        <p:cTn id="38" dur="166" decel="50000">
                                          <p:stCondLst>
                                            <p:cond delay="1834"/>
                                          </p:stCondLst>
                                        </p:cTn>
                                        <p:tgtEl>
                                          <p:spTgt spid="84996"/>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4994" grpId="0"/>
      <p:bldP spid="84995" grpId="0"/>
      <p:bldP spid="84995" grpId="1"/>
      <p:bldP spid="84996" grpId="0"/>
      <p:bldP spid="84996" grpId="1"/>
    </p:bldLst>
  </p:timing>
</p:sld>
</file>

<file path=ppt/slides/slide19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Footer Placeholder 5"/>
          <p:cNvSpPr>
            <a:spLocks noGrp="1"/>
          </p:cNvSpPr>
          <p:nvPr>
            <p:ph type="ftr" sz="quarter" idx="11"/>
          </p:nvPr>
        </p:nvSpPr>
        <p:spPr/>
        <p:txBody>
          <a:bodyPr/>
          <a:lstStyle/>
          <a:p>
            <a:r>
              <a:rPr lang="en-GB"/>
              <a:t>CH2022</a:t>
            </a:r>
          </a:p>
        </p:txBody>
      </p:sp>
      <p:sp>
        <p:nvSpPr>
          <p:cNvPr id="6" name="Slide Number Placeholder 6"/>
          <p:cNvSpPr>
            <a:spLocks noGrp="1"/>
          </p:cNvSpPr>
          <p:nvPr>
            <p:ph type="sldNum" sz="quarter" idx="12"/>
          </p:nvPr>
        </p:nvSpPr>
        <p:spPr/>
        <p:txBody>
          <a:bodyPr/>
          <a:lstStyle/>
          <a:p>
            <a:fld id="{731BFE8A-B9AF-40E4-AE15-78BA83A22A4E}" type="slidenum">
              <a:rPr lang="en-GB"/>
              <a:pPr/>
              <a:t>192</a:t>
            </a:fld>
            <a:endParaRPr lang="en-GB"/>
          </a:p>
        </p:txBody>
      </p:sp>
      <p:sp>
        <p:nvSpPr>
          <p:cNvPr id="86018" name="Rectangle 2"/>
          <p:cNvSpPr>
            <a:spLocks noGrp="1" noChangeArrowheads="1"/>
          </p:cNvSpPr>
          <p:nvPr>
            <p:ph type="title"/>
          </p:nvPr>
        </p:nvSpPr>
        <p:spPr>
          <a:xfrm>
            <a:off x="1371600" y="260350"/>
            <a:ext cx="7772400" cy="1143000"/>
          </a:xfrm>
          <a:noFill/>
          <a:ln/>
        </p:spPr>
        <p:txBody>
          <a:bodyPr lIns="90488" tIns="44450" rIns="90488" bIns="44450" anchor="ctr"/>
          <a:lstStyle/>
          <a:p>
            <a:r>
              <a:rPr lang="en-GB" sz="2800" b="1"/>
              <a:t>Ethics: </a:t>
            </a:r>
            <a:br>
              <a:rPr lang="en-GB" sz="2800" b="1"/>
            </a:br>
            <a:r>
              <a:rPr lang="en-GB" sz="2800" b="1"/>
              <a:t>An increasingly important consideration (Robson, 1994)</a:t>
            </a:r>
          </a:p>
        </p:txBody>
      </p:sp>
      <p:sp>
        <p:nvSpPr>
          <p:cNvPr id="86019" name="Rectangle 3"/>
          <p:cNvSpPr>
            <a:spLocks noGrp="1" noChangeArrowheads="1"/>
          </p:cNvSpPr>
          <p:nvPr>
            <p:ph type="body" sz="half" idx="1"/>
          </p:nvPr>
        </p:nvSpPr>
        <p:spPr>
          <a:xfrm>
            <a:off x="915982" y="1768475"/>
            <a:ext cx="4318000" cy="4114800"/>
          </a:xfrm>
          <a:noFill/>
          <a:ln/>
        </p:spPr>
        <p:txBody>
          <a:bodyPr lIns="90488" tIns="44450" rIns="90488" bIns="44450"/>
          <a:lstStyle/>
          <a:p>
            <a:pPr>
              <a:lnSpc>
                <a:spcPct val="90000"/>
              </a:lnSpc>
            </a:pPr>
            <a:r>
              <a:rPr lang="en-GB" sz="2100" dirty="0"/>
              <a:t>Consent</a:t>
            </a:r>
          </a:p>
          <a:p>
            <a:pPr>
              <a:lnSpc>
                <a:spcPct val="90000"/>
              </a:lnSpc>
            </a:pPr>
            <a:r>
              <a:rPr lang="en-GB" sz="2100" dirty="0"/>
              <a:t>Deception</a:t>
            </a:r>
          </a:p>
          <a:p>
            <a:pPr>
              <a:lnSpc>
                <a:spcPct val="90000"/>
              </a:lnSpc>
            </a:pPr>
            <a:r>
              <a:rPr lang="en-GB" sz="2100" dirty="0"/>
              <a:t>Debriefing</a:t>
            </a:r>
          </a:p>
          <a:p>
            <a:pPr>
              <a:lnSpc>
                <a:spcPct val="90000"/>
              </a:lnSpc>
            </a:pPr>
            <a:r>
              <a:rPr lang="en-GB" sz="2100" dirty="0"/>
              <a:t>Withdrawal of information/participation</a:t>
            </a:r>
          </a:p>
          <a:p>
            <a:pPr>
              <a:lnSpc>
                <a:spcPct val="90000"/>
              </a:lnSpc>
            </a:pPr>
            <a:r>
              <a:rPr lang="en-GB" sz="2100" dirty="0"/>
              <a:t>Confidentiality (</a:t>
            </a:r>
            <a:r>
              <a:rPr lang="en-GB" sz="2100" i="1" dirty="0"/>
              <a:t>Data Protection Act</a:t>
            </a:r>
            <a:r>
              <a:rPr lang="en-GB" sz="2100" dirty="0"/>
              <a:t>)</a:t>
            </a:r>
            <a:endParaRPr lang="en-GB" sz="2500" dirty="0"/>
          </a:p>
          <a:p>
            <a:pPr>
              <a:lnSpc>
                <a:spcPct val="90000"/>
              </a:lnSpc>
            </a:pPr>
            <a:r>
              <a:rPr lang="en-GB" sz="2100" dirty="0"/>
              <a:t>Observational research</a:t>
            </a:r>
          </a:p>
          <a:p>
            <a:pPr>
              <a:lnSpc>
                <a:spcPct val="90000"/>
              </a:lnSpc>
            </a:pPr>
            <a:r>
              <a:rPr lang="en-GB" sz="2100" dirty="0"/>
              <a:t>Peers</a:t>
            </a:r>
          </a:p>
          <a:p>
            <a:pPr>
              <a:lnSpc>
                <a:spcPct val="90000"/>
              </a:lnSpc>
            </a:pPr>
            <a:r>
              <a:rPr lang="en-GB" sz="2100" dirty="0"/>
              <a:t>Other</a:t>
            </a:r>
          </a:p>
          <a:p>
            <a:pPr>
              <a:lnSpc>
                <a:spcPct val="90000"/>
              </a:lnSpc>
            </a:pPr>
            <a:r>
              <a:rPr lang="en-GB" sz="2100" dirty="0"/>
              <a:t>Ethics form MUST be completed</a:t>
            </a:r>
          </a:p>
          <a:p>
            <a:pPr>
              <a:lnSpc>
                <a:spcPct val="90000"/>
              </a:lnSpc>
            </a:pPr>
            <a:r>
              <a:rPr lang="en-GB" sz="2100" dirty="0"/>
              <a:t>Go through presentation on Moodle</a:t>
            </a:r>
          </a:p>
        </p:txBody>
      </p:sp>
      <p:graphicFrame>
        <p:nvGraphicFramePr>
          <p:cNvPr id="86020" name="Object 4">
            <a:hlinkClick r:id="" action="ppaction://ole?verb=0"/>
          </p:cNvPr>
          <p:cNvGraphicFramePr>
            <a:graphicFrameLocks noGrp="1"/>
          </p:cNvGraphicFramePr>
          <p:nvPr>
            <p:ph type="clipArt" sz="half" idx="2"/>
          </p:nvPr>
        </p:nvGraphicFramePr>
        <p:xfrm>
          <a:off x="5410200" y="2209800"/>
          <a:ext cx="2544763" cy="4033838"/>
        </p:xfrm>
        <a:graphic>
          <a:graphicData uri="http://schemas.openxmlformats.org/presentationml/2006/ole">
            <mc:AlternateContent xmlns:mc="http://schemas.openxmlformats.org/markup-compatibility/2006">
              <mc:Choice xmlns:v="urn:schemas-microsoft-com:vml" Requires="v">
                <p:oleObj name="Microsoft ClipArt Gallery" r:id="rId3" imgW="2095500" imgH="3375025" progId="">
                  <p:embed/>
                </p:oleObj>
              </mc:Choice>
              <mc:Fallback>
                <p:oleObj name="Microsoft ClipArt Gallery" r:id="rId3" imgW="2095500" imgH="3375025" progId="">
                  <p:embed/>
                  <p:pic>
                    <p:nvPicPr>
                      <p:cNvPr id="86020" name="Object 4">
                        <a:hlinkClick r:id="" action="ppaction://ole?verb=0"/>
                      </p:cNvPr>
                      <p:cNvPicPr>
                        <a:picLocks noGrp="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410200" y="2209800"/>
                        <a:ext cx="2544763" cy="4033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oleObj>
              </mc:Fallback>
            </mc:AlternateContent>
          </a:graphicData>
        </a:graphic>
      </p:graphicFrame>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86018"/>
                                        </p:tgtEl>
                                        <p:attrNameLst>
                                          <p:attrName>style.visibility</p:attrName>
                                        </p:attrNameLst>
                                      </p:cBhvr>
                                      <p:to>
                                        <p:strVal val="visible"/>
                                      </p:to>
                                    </p:set>
                                    <p:animEffect transition="in" filter="fade">
                                      <p:cBhvr>
                                        <p:cTn id="7" dur="2000"/>
                                        <p:tgtEl>
                                          <p:spTgt spid="8601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86019">
                                            <p:txEl>
                                              <p:pRg st="0" end="0"/>
                                            </p:txEl>
                                          </p:spTgt>
                                        </p:tgtEl>
                                        <p:attrNameLst>
                                          <p:attrName>style.visibility</p:attrName>
                                        </p:attrNameLst>
                                      </p:cBhvr>
                                      <p:to>
                                        <p:strVal val="visible"/>
                                      </p:to>
                                    </p:set>
                                    <p:animEffect transition="in" filter="fade">
                                      <p:cBhvr>
                                        <p:cTn id="10" dur="2000"/>
                                        <p:tgtEl>
                                          <p:spTgt spid="86019">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86019">
                                            <p:txEl>
                                              <p:pRg st="1" end="1"/>
                                            </p:txEl>
                                          </p:spTgt>
                                        </p:tgtEl>
                                        <p:attrNameLst>
                                          <p:attrName>style.visibility</p:attrName>
                                        </p:attrNameLst>
                                      </p:cBhvr>
                                      <p:to>
                                        <p:strVal val="visible"/>
                                      </p:to>
                                    </p:set>
                                    <p:animEffect transition="in" filter="fade">
                                      <p:cBhvr>
                                        <p:cTn id="15" dur="2000"/>
                                        <p:tgtEl>
                                          <p:spTgt spid="86019">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86019">
                                            <p:txEl>
                                              <p:pRg st="2" end="2"/>
                                            </p:txEl>
                                          </p:spTgt>
                                        </p:tgtEl>
                                        <p:attrNameLst>
                                          <p:attrName>style.visibility</p:attrName>
                                        </p:attrNameLst>
                                      </p:cBhvr>
                                      <p:to>
                                        <p:strVal val="visible"/>
                                      </p:to>
                                    </p:set>
                                    <p:animEffect transition="in" filter="fade">
                                      <p:cBhvr>
                                        <p:cTn id="20" dur="2000"/>
                                        <p:tgtEl>
                                          <p:spTgt spid="86019">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86019">
                                            <p:txEl>
                                              <p:pRg st="3" end="3"/>
                                            </p:txEl>
                                          </p:spTgt>
                                        </p:tgtEl>
                                        <p:attrNameLst>
                                          <p:attrName>style.visibility</p:attrName>
                                        </p:attrNameLst>
                                      </p:cBhvr>
                                      <p:to>
                                        <p:strVal val="visible"/>
                                      </p:to>
                                    </p:set>
                                    <p:animEffect transition="in" filter="fade">
                                      <p:cBhvr>
                                        <p:cTn id="25" dur="2000"/>
                                        <p:tgtEl>
                                          <p:spTgt spid="86019">
                                            <p:txEl>
                                              <p:pRg st="3" end="3"/>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86019">
                                            <p:txEl>
                                              <p:pRg st="4" end="4"/>
                                            </p:txEl>
                                          </p:spTgt>
                                        </p:tgtEl>
                                        <p:attrNameLst>
                                          <p:attrName>style.visibility</p:attrName>
                                        </p:attrNameLst>
                                      </p:cBhvr>
                                      <p:to>
                                        <p:strVal val="visible"/>
                                      </p:to>
                                    </p:set>
                                    <p:animEffect transition="in" filter="fade">
                                      <p:cBhvr>
                                        <p:cTn id="30" dur="2000"/>
                                        <p:tgtEl>
                                          <p:spTgt spid="86019">
                                            <p:txEl>
                                              <p:pRg st="4" end="4"/>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86019">
                                            <p:txEl>
                                              <p:pRg st="5" end="5"/>
                                            </p:txEl>
                                          </p:spTgt>
                                        </p:tgtEl>
                                        <p:attrNameLst>
                                          <p:attrName>style.visibility</p:attrName>
                                        </p:attrNameLst>
                                      </p:cBhvr>
                                      <p:to>
                                        <p:strVal val="visible"/>
                                      </p:to>
                                    </p:set>
                                    <p:animEffect transition="in" filter="fade">
                                      <p:cBhvr>
                                        <p:cTn id="35" dur="2000"/>
                                        <p:tgtEl>
                                          <p:spTgt spid="86019">
                                            <p:txEl>
                                              <p:pRg st="5" end="5"/>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grpId="0" nodeType="clickEffect">
                                  <p:stCondLst>
                                    <p:cond delay="0"/>
                                  </p:stCondLst>
                                  <p:childTnLst>
                                    <p:set>
                                      <p:cBhvr>
                                        <p:cTn id="39" dur="1" fill="hold">
                                          <p:stCondLst>
                                            <p:cond delay="0"/>
                                          </p:stCondLst>
                                        </p:cTn>
                                        <p:tgtEl>
                                          <p:spTgt spid="86019">
                                            <p:txEl>
                                              <p:pRg st="6" end="6"/>
                                            </p:txEl>
                                          </p:spTgt>
                                        </p:tgtEl>
                                        <p:attrNameLst>
                                          <p:attrName>style.visibility</p:attrName>
                                        </p:attrNameLst>
                                      </p:cBhvr>
                                      <p:to>
                                        <p:strVal val="visible"/>
                                      </p:to>
                                    </p:set>
                                    <p:animEffect transition="in" filter="fade">
                                      <p:cBhvr>
                                        <p:cTn id="40" dur="2000"/>
                                        <p:tgtEl>
                                          <p:spTgt spid="86019">
                                            <p:txEl>
                                              <p:pRg st="6" end="6"/>
                                            </p:txEl>
                                          </p:spTgt>
                                        </p:tgtEl>
                                      </p:cBhvr>
                                    </p:animEffect>
                                  </p:childTnLst>
                                </p:cTn>
                              </p:par>
                            </p:childTnLst>
                          </p:cTn>
                        </p:par>
                      </p:childTnLst>
                    </p:cTn>
                  </p:par>
                  <p:par>
                    <p:cTn id="41" fill="hold">
                      <p:stCondLst>
                        <p:cond delay="indefinite"/>
                      </p:stCondLst>
                      <p:childTnLst>
                        <p:par>
                          <p:cTn id="42" fill="hold">
                            <p:stCondLst>
                              <p:cond delay="0"/>
                            </p:stCondLst>
                            <p:childTnLst>
                              <p:par>
                                <p:cTn id="43" presetID="10" presetClass="entr" presetSubtype="0" fill="hold" grpId="0" nodeType="clickEffect">
                                  <p:stCondLst>
                                    <p:cond delay="0"/>
                                  </p:stCondLst>
                                  <p:childTnLst>
                                    <p:set>
                                      <p:cBhvr>
                                        <p:cTn id="44" dur="1" fill="hold">
                                          <p:stCondLst>
                                            <p:cond delay="0"/>
                                          </p:stCondLst>
                                        </p:cTn>
                                        <p:tgtEl>
                                          <p:spTgt spid="86019">
                                            <p:txEl>
                                              <p:pRg st="7" end="7"/>
                                            </p:txEl>
                                          </p:spTgt>
                                        </p:tgtEl>
                                        <p:attrNameLst>
                                          <p:attrName>style.visibility</p:attrName>
                                        </p:attrNameLst>
                                      </p:cBhvr>
                                      <p:to>
                                        <p:strVal val="visible"/>
                                      </p:to>
                                    </p:set>
                                    <p:animEffect transition="in" filter="fade">
                                      <p:cBhvr>
                                        <p:cTn id="45" dur="2000"/>
                                        <p:tgtEl>
                                          <p:spTgt spid="86019">
                                            <p:txEl>
                                              <p:pRg st="7" end="7"/>
                                            </p:txEl>
                                          </p:spTgt>
                                        </p:tgtEl>
                                      </p:cBhvr>
                                    </p:animEffect>
                                  </p:childTnLst>
                                </p:cTn>
                              </p:par>
                            </p:childTnLst>
                          </p:cTn>
                        </p:par>
                      </p:childTnLst>
                    </p:cTn>
                  </p:par>
                  <p:par>
                    <p:cTn id="46" fill="hold">
                      <p:stCondLst>
                        <p:cond delay="indefinite"/>
                      </p:stCondLst>
                      <p:childTnLst>
                        <p:par>
                          <p:cTn id="47" fill="hold">
                            <p:stCondLst>
                              <p:cond delay="0"/>
                            </p:stCondLst>
                            <p:childTnLst>
                              <p:par>
                                <p:cTn id="48" presetID="10" presetClass="entr" presetSubtype="0" fill="hold" grpId="0" nodeType="clickEffect">
                                  <p:stCondLst>
                                    <p:cond delay="0"/>
                                  </p:stCondLst>
                                  <p:childTnLst>
                                    <p:set>
                                      <p:cBhvr>
                                        <p:cTn id="49" dur="1" fill="hold">
                                          <p:stCondLst>
                                            <p:cond delay="0"/>
                                          </p:stCondLst>
                                        </p:cTn>
                                        <p:tgtEl>
                                          <p:spTgt spid="86019">
                                            <p:txEl>
                                              <p:pRg st="8" end="8"/>
                                            </p:txEl>
                                          </p:spTgt>
                                        </p:tgtEl>
                                        <p:attrNameLst>
                                          <p:attrName>style.visibility</p:attrName>
                                        </p:attrNameLst>
                                      </p:cBhvr>
                                      <p:to>
                                        <p:strVal val="visible"/>
                                      </p:to>
                                    </p:set>
                                    <p:animEffect transition="in" filter="fade">
                                      <p:cBhvr>
                                        <p:cTn id="50" dur="2000"/>
                                        <p:tgtEl>
                                          <p:spTgt spid="86019">
                                            <p:txEl>
                                              <p:pRg st="8" end="8"/>
                                            </p:txEl>
                                          </p:spTgt>
                                        </p:tgtEl>
                                      </p:cBhvr>
                                    </p:animEffect>
                                  </p:childTnLst>
                                </p:cTn>
                              </p:par>
                            </p:childTnLst>
                          </p:cTn>
                        </p:par>
                      </p:childTnLst>
                    </p:cTn>
                  </p:par>
                  <p:par>
                    <p:cTn id="51" fill="hold">
                      <p:stCondLst>
                        <p:cond delay="indefinite"/>
                      </p:stCondLst>
                      <p:childTnLst>
                        <p:par>
                          <p:cTn id="52" fill="hold">
                            <p:stCondLst>
                              <p:cond delay="0"/>
                            </p:stCondLst>
                            <p:childTnLst>
                              <p:par>
                                <p:cTn id="53" presetID="10" presetClass="entr" presetSubtype="0" fill="hold" grpId="0" nodeType="clickEffect">
                                  <p:stCondLst>
                                    <p:cond delay="0"/>
                                  </p:stCondLst>
                                  <p:childTnLst>
                                    <p:set>
                                      <p:cBhvr>
                                        <p:cTn id="54" dur="1" fill="hold">
                                          <p:stCondLst>
                                            <p:cond delay="0"/>
                                          </p:stCondLst>
                                        </p:cTn>
                                        <p:tgtEl>
                                          <p:spTgt spid="86019">
                                            <p:txEl>
                                              <p:pRg st="9" end="9"/>
                                            </p:txEl>
                                          </p:spTgt>
                                        </p:tgtEl>
                                        <p:attrNameLst>
                                          <p:attrName>style.visibility</p:attrName>
                                        </p:attrNameLst>
                                      </p:cBhvr>
                                      <p:to>
                                        <p:strVal val="visible"/>
                                      </p:to>
                                    </p:set>
                                    <p:animEffect transition="in" filter="fade">
                                      <p:cBhvr>
                                        <p:cTn id="55" dur="2000"/>
                                        <p:tgtEl>
                                          <p:spTgt spid="86019">
                                            <p:txEl>
                                              <p:pRg st="9" end="9"/>
                                            </p:txEl>
                                          </p:spTgt>
                                        </p:tgtEl>
                                      </p:cBhvr>
                                    </p:animEffect>
                                  </p:childTnLst>
                                </p:cTn>
                              </p:par>
                            </p:childTnLst>
                          </p:cTn>
                        </p:par>
                      </p:childTnLst>
                    </p:cTn>
                  </p:par>
                  <p:par>
                    <p:cTn id="56" fill="hold">
                      <p:stCondLst>
                        <p:cond delay="indefinite"/>
                      </p:stCondLst>
                      <p:childTnLst>
                        <p:par>
                          <p:cTn id="57" fill="hold">
                            <p:stCondLst>
                              <p:cond delay="0"/>
                            </p:stCondLst>
                            <p:childTnLst>
                              <p:par>
                                <p:cTn id="58" presetID="6" presetClass="entr" presetSubtype="16" fill="hold" grpId="1" nodeType="clickEffect">
                                  <p:stCondLst>
                                    <p:cond delay="0"/>
                                  </p:stCondLst>
                                  <p:childTnLst>
                                    <p:set>
                                      <p:cBhvr>
                                        <p:cTn id="59" dur="1" fill="hold">
                                          <p:stCondLst>
                                            <p:cond delay="0"/>
                                          </p:stCondLst>
                                        </p:cTn>
                                        <p:tgtEl>
                                          <p:spTgt spid="86019">
                                            <p:txEl>
                                              <p:pRg st="0" end="0"/>
                                            </p:txEl>
                                          </p:spTgt>
                                        </p:tgtEl>
                                        <p:attrNameLst>
                                          <p:attrName>style.visibility</p:attrName>
                                        </p:attrNameLst>
                                      </p:cBhvr>
                                      <p:to>
                                        <p:strVal val="visible"/>
                                      </p:to>
                                    </p:set>
                                    <p:animEffect transition="in" filter="circle(in)">
                                      <p:cBhvr>
                                        <p:cTn id="60" dur="2000"/>
                                        <p:tgtEl>
                                          <p:spTgt spid="86019">
                                            <p:txEl>
                                              <p:pRg st="0" end="0"/>
                                            </p:txEl>
                                          </p:spTgt>
                                        </p:tgtEl>
                                      </p:cBhvr>
                                    </p:animEffect>
                                  </p:childTnLst>
                                </p:cTn>
                              </p:par>
                            </p:childTnLst>
                          </p:cTn>
                        </p:par>
                      </p:childTnLst>
                    </p:cTn>
                  </p:par>
                  <p:par>
                    <p:cTn id="61" fill="hold">
                      <p:stCondLst>
                        <p:cond delay="indefinite"/>
                      </p:stCondLst>
                      <p:childTnLst>
                        <p:par>
                          <p:cTn id="62" fill="hold">
                            <p:stCondLst>
                              <p:cond delay="0"/>
                            </p:stCondLst>
                            <p:childTnLst>
                              <p:par>
                                <p:cTn id="63" presetID="6" presetClass="entr" presetSubtype="16" fill="hold" grpId="1" nodeType="clickEffect">
                                  <p:stCondLst>
                                    <p:cond delay="0"/>
                                  </p:stCondLst>
                                  <p:childTnLst>
                                    <p:set>
                                      <p:cBhvr>
                                        <p:cTn id="64" dur="1" fill="hold">
                                          <p:stCondLst>
                                            <p:cond delay="0"/>
                                          </p:stCondLst>
                                        </p:cTn>
                                        <p:tgtEl>
                                          <p:spTgt spid="86019">
                                            <p:txEl>
                                              <p:pRg st="1" end="1"/>
                                            </p:txEl>
                                          </p:spTgt>
                                        </p:tgtEl>
                                        <p:attrNameLst>
                                          <p:attrName>style.visibility</p:attrName>
                                        </p:attrNameLst>
                                      </p:cBhvr>
                                      <p:to>
                                        <p:strVal val="visible"/>
                                      </p:to>
                                    </p:set>
                                    <p:animEffect transition="in" filter="circle(in)">
                                      <p:cBhvr>
                                        <p:cTn id="65" dur="2000"/>
                                        <p:tgtEl>
                                          <p:spTgt spid="86019">
                                            <p:txEl>
                                              <p:pRg st="1" end="1"/>
                                            </p:txEl>
                                          </p:spTgt>
                                        </p:tgtEl>
                                      </p:cBhvr>
                                    </p:animEffect>
                                  </p:childTnLst>
                                </p:cTn>
                              </p:par>
                            </p:childTnLst>
                          </p:cTn>
                        </p:par>
                      </p:childTnLst>
                    </p:cTn>
                  </p:par>
                  <p:par>
                    <p:cTn id="66" fill="hold">
                      <p:stCondLst>
                        <p:cond delay="indefinite"/>
                      </p:stCondLst>
                      <p:childTnLst>
                        <p:par>
                          <p:cTn id="67" fill="hold">
                            <p:stCondLst>
                              <p:cond delay="0"/>
                            </p:stCondLst>
                            <p:childTnLst>
                              <p:par>
                                <p:cTn id="68" presetID="6" presetClass="entr" presetSubtype="16" fill="hold" grpId="1" nodeType="clickEffect">
                                  <p:stCondLst>
                                    <p:cond delay="0"/>
                                  </p:stCondLst>
                                  <p:childTnLst>
                                    <p:set>
                                      <p:cBhvr>
                                        <p:cTn id="69" dur="1" fill="hold">
                                          <p:stCondLst>
                                            <p:cond delay="0"/>
                                          </p:stCondLst>
                                        </p:cTn>
                                        <p:tgtEl>
                                          <p:spTgt spid="86019">
                                            <p:txEl>
                                              <p:pRg st="2" end="2"/>
                                            </p:txEl>
                                          </p:spTgt>
                                        </p:tgtEl>
                                        <p:attrNameLst>
                                          <p:attrName>style.visibility</p:attrName>
                                        </p:attrNameLst>
                                      </p:cBhvr>
                                      <p:to>
                                        <p:strVal val="visible"/>
                                      </p:to>
                                    </p:set>
                                    <p:animEffect transition="in" filter="circle(in)">
                                      <p:cBhvr>
                                        <p:cTn id="70" dur="2000"/>
                                        <p:tgtEl>
                                          <p:spTgt spid="86019">
                                            <p:txEl>
                                              <p:pRg st="2" end="2"/>
                                            </p:txEl>
                                          </p:spTgt>
                                        </p:tgtEl>
                                      </p:cBhvr>
                                    </p:animEffect>
                                  </p:childTnLst>
                                </p:cTn>
                              </p:par>
                            </p:childTnLst>
                          </p:cTn>
                        </p:par>
                      </p:childTnLst>
                    </p:cTn>
                  </p:par>
                  <p:par>
                    <p:cTn id="71" fill="hold">
                      <p:stCondLst>
                        <p:cond delay="indefinite"/>
                      </p:stCondLst>
                      <p:childTnLst>
                        <p:par>
                          <p:cTn id="72" fill="hold">
                            <p:stCondLst>
                              <p:cond delay="0"/>
                            </p:stCondLst>
                            <p:childTnLst>
                              <p:par>
                                <p:cTn id="73" presetID="6" presetClass="entr" presetSubtype="16" fill="hold" grpId="1" nodeType="clickEffect">
                                  <p:stCondLst>
                                    <p:cond delay="0"/>
                                  </p:stCondLst>
                                  <p:childTnLst>
                                    <p:set>
                                      <p:cBhvr>
                                        <p:cTn id="74" dur="1" fill="hold">
                                          <p:stCondLst>
                                            <p:cond delay="0"/>
                                          </p:stCondLst>
                                        </p:cTn>
                                        <p:tgtEl>
                                          <p:spTgt spid="86019">
                                            <p:txEl>
                                              <p:pRg st="3" end="3"/>
                                            </p:txEl>
                                          </p:spTgt>
                                        </p:tgtEl>
                                        <p:attrNameLst>
                                          <p:attrName>style.visibility</p:attrName>
                                        </p:attrNameLst>
                                      </p:cBhvr>
                                      <p:to>
                                        <p:strVal val="visible"/>
                                      </p:to>
                                    </p:set>
                                    <p:animEffect transition="in" filter="circle(in)">
                                      <p:cBhvr>
                                        <p:cTn id="75" dur="2000"/>
                                        <p:tgtEl>
                                          <p:spTgt spid="86019">
                                            <p:txEl>
                                              <p:pRg st="3" end="3"/>
                                            </p:txEl>
                                          </p:spTgt>
                                        </p:tgtEl>
                                      </p:cBhvr>
                                    </p:animEffect>
                                  </p:childTnLst>
                                </p:cTn>
                              </p:par>
                            </p:childTnLst>
                          </p:cTn>
                        </p:par>
                      </p:childTnLst>
                    </p:cTn>
                  </p:par>
                  <p:par>
                    <p:cTn id="76" fill="hold">
                      <p:stCondLst>
                        <p:cond delay="indefinite"/>
                      </p:stCondLst>
                      <p:childTnLst>
                        <p:par>
                          <p:cTn id="77" fill="hold">
                            <p:stCondLst>
                              <p:cond delay="0"/>
                            </p:stCondLst>
                            <p:childTnLst>
                              <p:par>
                                <p:cTn id="78" presetID="6" presetClass="entr" presetSubtype="16" fill="hold" grpId="1" nodeType="clickEffect">
                                  <p:stCondLst>
                                    <p:cond delay="0"/>
                                  </p:stCondLst>
                                  <p:childTnLst>
                                    <p:set>
                                      <p:cBhvr>
                                        <p:cTn id="79" dur="1" fill="hold">
                                          <p:stCondLst>
                                            <p:cond delay="0"/>
                                          </p:stCondLst>
                                        </p:cTn>
                                        <p:tgtEl>
                                          <p:spTgt spid="86019">
                                            <p:txEl>
                                              <p:pRg st="4" end="4"/>
                                            </p:txEl>
                                          </p:spTgt>
                                        </p:tgtEl>
                                        <p:attrNameLst>
                                          <p:attrName>style.visibility</p:attrName>
                                        </p:attrNameLst>
                                      </p:cBhvr>
                                      <p:to>
                                        <p:strVal val="visible"/>
                                      </p:to>
                                    </p:set>
                                    <p:animEffect transition="in" filter="circle(in)">
                                      <p:cBhvr>
                                        <p:cTn id="80" dur="2000"/>
                                        <p:tgtEl>
                                          <p:spTgt spid="86019">
                                            <p:txEl>
                                              <p:pRg st="4" end="4"/>
                                            </p:txEl>
                                          </p:spTgt>
                                        </p:tgtEl>
                                      </p:cBhvr>
                                    </p:animEffect>
                                  </p:childTnLst>
                                </p:cTn>
                              </p:par>
                            </p:childTnLst>
                          </p:cTn>
                        </p:par>
                      </p:childTnLst>
                    </p:cTn>
                  </p:par>
                  <p:par>
                    <p:cTn id="81" fill="hold">
                      <p:stCondLst>
                        <p:cond delay="indefinite"/>
                      </p:stCondLst>
                      <p:childTnLst>
                        <p:par>
                          <p:cTn id="82" fill="hold">
                            <p:stCondLst>
                              <p:cond delay="0"/>
                            </p:stCondLst>
                            <p:childTnLst>
                              <p:par>
                                <p:cTn id="83" presetID="6" presetClass="entr" presetSubtype="16" fill="hold" grpId="1" nodeType="clickEffect">
                                  <p:stCondLst>
                                    <p:cond delay="0"/>
                                  </p:stCondLst>
                                  <p:childTnLst>
                                    <p:set>
                                      <p:cBhvr>
                                        <p:cTn id="84" dur="1" fill="hold">
                                          <p:stCondLst>
                                            <p:cond delay="0"/>
                                          </p:stCondLst>
                                        </p:cTn>
                                        <p:tgtEl>
                                          <p:spTgt spid="86019">
                                            <p:txEl>
                                              <p:pRg st="5" end="5"/>
                                            </p:txEl>
                                          </p:spTgt>
                                        </p:tgtEl>
                                        <p:attrNameLst>
                                          <p:attrName>style.visibility</p:attrName>
                                        </p:attrNameLst>
                                      </p:cBhvr>
                                      <p:to>
                                        <p:strVal val="visible"/>
                                      </p:to>
                                    </p:set>
                                    <p:animEffect transition="in" filter="circle(in)">
                                      <p:cBhvr>
                                        <p:cTn id="85" dur="2000"/>
                                        <p:tgtEl>
                                          <p:spTgt spid="86019">
                                            <p:txEl>
                                              <p:pRg st="5" end="5"/>
                                            </p:txEl>
                                          </p:spTgt>
                                        </p:tgtEl>
                                      </p:cBhvr>
                                    </p:animEffect>
                                  </p:childTnLst>
                                </p:cTn>
                              </p:par>
                            </p:childTnLst>
                          </p:cTn>
                        </p:par>
                      </p:childTnLst>
                    </p:cTn>
                  </p:par>
                  <p:par>
                    <p:cTn id="86" fill="hold">
                      <p:stCondLst>
                        <p:cond delay="indefinite"/>
                      </p:stCondLst>
                      <p:childTnLst>
                        <p:par>
                          <p:cTn id="87" fill="hold">
                            <p:stCondLst>
                              <p:cond delay="0"/>
                            </p:stCondLst>
                            <p:childTnLst>
                              <p:par>
                                <p:cTn id="88" presetID="6" presetClass="entr" presetSubtype="16" fill="hold" grpId="1" nodeType="clickEffect">
                                  <p:stCondLst>
                                    <p:cond delay="0"/>
                                  </p:stCondLst>
                                  <p:childTnLst>
                                    <p:set>
                                      <p:cBhvr>
                                        <p:cTn id="89" dur="1" fill="hold">
                                          <p:stCondLst>
                                            <p:cond delay="0"/>
                                          </p:stCondLst>
                                        </p:cTn>
                                        <p:tgtEl>
                                          <p:spTgt spid="86019">
                                            <p:txEl>
                                              <p:pRg st="6" end="6"/>
                                            </p:txEl>
                                          </p:spTgt>
                                        </p:tgtEl>
                                        <p:attrNameLst>
                                          <p:attrName>style.visibility</p:attrName>
                                        </p:attrNameLst>
                                      </p:cBhvr>
                                      <p:to>
                                        <p:strVal val="visible"/>
                                      </p:to>
                                    </p:set>
                                    <p:animEffect transition="in" filter="circle(in)">
                                      <p:cBhvr>
                                        <p:cTn id="90" dur="2000"/>
                                        <p:tgtEl>
                                          <p:spTgt spid="86019">
                                            <p:txEl>
                                              <p:pRg st="6" end="6"/>
                                            </p:txEl>
                                          </p:spTgt>
                                        </p:tgtEl>
                                      </p:cBhvr>
                                    </p:animEffect>
                                  </p:childTnLst>
                                </p:cTn>
                              </p:par>
                            </p:childTnLst>
                          </p:cTn>
                        </p:par>
                      </p:childTnLst>
                    </p:cTn>
                  </p:par>
                  <p:par>
                    <p:cTn id="91" fill="hold">
                      <p:stCondLst>
                        <p:cond delay="indefinite"/>
                      </p:stCondLst>
                      <p:childTnLst>
                        <p:par>
                          <p:cTn id="92" fill="hold">
                            <p:stCondLst>
                              <p:cond delay="0"/>
                            </p:stCondLst>
                            <p:childTnLst>
                              <p:par>
                                <p:cTn id="93" presetID="6" presetClass="entr" presetSubtype="16" fill="hold" grpId="1" nodeType="clickEffect">
                                  <p:stCondLst>
                                    <p:cond delay="0"/>
                                  </p:stCondLst>
                                  <p:childTnLst>
                                    <p:set>
                                      <p:cBhvr>
                                        <p:cTn id="94" dur="1" fill="hold">
                                          <p:stCondLst>
                                            <p:cond delay="0"/>
                                          </p:stCondLst>
                                        </p:cTn>
                                        <p:tgtEl>
                                          <p:spTgt spid="86019">
                                            <p:txEl>
                                              <p:pRg st="7" end="7"/>
                                            </p:txEl>
                                          </p:spTgt>
                                        </p:tgtEl>
                                        <p:attrNameLst>
                                          <p:attrName>style.visibility</p:attrName>
                                        </p:attrNameLst>
                                      </p:cBhvr>
                                      <p:to>
                                        <p:strVal val="visible"/>
                                      </p:to>
                                    </p:set>
                                    <p:animEffect transition="in" filter="circle(in)">
                                      <p:cBhvr>
                                        <p:cTn id="95" dur="2000"/>
                                        <p:tgtEl>
                                          <p:spTgt spid="86019">
                                            <p:txEl>
                                              <p:pRg st="7" end="7"/>
                                            </p:txEl>
                                          </p:spTgt>
                                        </p:tgtEl>
                                      </p:cBhvr>
                                    </p:animEffect>
                                  </p:childTnLst>
                                </p:cTn>
                              </p:par>
                            </p:childTnLst>
                          </p:cTn>
                        </p:par>
                      </p:childTnLst>
                    </p:cTn>
                  </p:par>
                  <p:par>
                    <p:cTn id="96" fill="hold">
                      <p:stCondLst>
                        <p:cond delay="indefinite"/>
                      </p:stCondLst>
                      <p:childTnLst>
                        <p:par>
                          <p:cTn id="97" fill="hold">
                            <p:stCondLst>
                              <p:cond delay="0"/>
                            </p:stCondLst>
                            <p:childTnLst>
                              <p:par>
                                <p:cTn id="98" presetID="6" presetClass="entr" presetSubtype="16" fill="hold" grpId="1" nodeType="clickEffect">
                                  <p:stCondLst>
                                    <p:cond delay="0"/>
                                  </p:stCondLst>
                                  <p:childTnLst>
                                    <p:set>
                                      <p:cBhvr>
                                        <p:cTn id="99" dur="1" fill="hold">
                                          <p:stCondLst>
                                            <p:cond delay="0"/>
                                          </p:stCondLst>
                                        </p:cTn>
                                        <p:tgtEl>
                                          <p:spTgt spid="86019">
                                            <p:txEl>
                                              <p:pRg st="8" end="8"/>
                                            </p:txEl>
                                          </p:spTgt>
                                        </p:tgtEl>
                                        <p:attrNameLst>
                                          <p:attrName>style.visibility</p:attrName>
                                        </p:attrNameLst>
                                      </p:cBhvr>
                                      <p:to>
                                        <p:strVal val="visible"/>
                                      </p:to>
                                    </p:set>
                                    <p:animEffect transition="in" filter="circle(in)">
                                      <p:cBhvr>
                                        <p:cTn id="100" dur="2000"/>
                                        <p:tgtEl>
                                          <p:spTgt spid="86019">
                                            <p:txEl>
                                              <p:pRg st="8" end="8"/>
                                            </p:txEl>
                                          </p:spTgt>
                                        </p:tgtEl>
                                      </p:cBhvr>
                                    </p:animEffect>
                                  </p:childTnLst>
                                </p:cTn>
                              </p:par>
                            </p:childTnLst>
                          </p:cTn>
                        </p:par>
                      </p:childTnLst>
                    </p:cTn>
                  </p:par>
                  <p:par>
                    <p:cTn id="101" fill="hold">
                      <p:stCondLst>
                        <p:cond delay="indefinite"/>
                      </p:stCondLst>
                      <p:childTnLst>
                        <p:par>
                          <p:cTn id="102" fill="hold">
                            <p:stCondLst>
                              <p:cond delay="0"/>
                            </p:stCondLst>
                            <p:childTnLst>
                              <p:par>
                                <p:cTn id="103" presetID="6" presetClass="entr" presetSubtype="16" fill="hold" grpId="1" nodeType="clickEffect">
                                  <p:stCondLst>
                                    <p:cond delay="0"/>
                                  </p:stCondLst>
                                  <p:childTnLst>
                                    <p:set>
                                      <p:cBhvr>
                                        <p:cTn id="104" dur="1" fill="hold">
                                          <p:stCondLst>
                                            <p:cond delay="0"/>
                                          </p:stCondLst>
                                        </p:cTn>
                                        <p:tgtEl>
                                          <p:spTgt spid="86019">
                                            <p:txEl>
                                              <p:pRg st="9" end="9"/>
                                            </p:txEl>
                                          </p:spTgt>
                                        </p:tgtEl>
                                        <p:attrNameLst>
                                          <p:attrName>style.visibility</p:attrName>
                                        </p:attrNameLst>
                                      </p:cBhvr>
                                      <p:to>
                                        <p:strVal val="visible"/>
                                      </p:to>
                                    </p:set>
                                    <p:animEffect transition="in" filter="circle(in)">
                                      <p:cBhvr>
                                        <p:cTn id="105" dur="2000"/>
                                        <p:tgtEl>
                                          <p:spTgt spid="86019">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6018" grpId="0"/>
      <p:bldP spid="86019" grpId="0" build="p"/>
      <p:bldP spid="86019" grpId="1" build="p"/>
    </p:bldLst>
  </p:timing>
</p:sld>
</file>

<file path=ppt/slides/slide19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Footer Placeholder 5"/>
          <p:cNvSpPr>
            <a:spLocks noGrp="1"/>
          </p:cNvSpPr>
          <p:nvPr>
            <p:ph type="ftr" sz="quarter" idx="11"/>
          </p:nvPr>
        </p:nvSpPr>
        <p:spPr/>
        <p:txBody>
          <a:bodyPr/>
          <a:lstStyle/>
          <a:p>
            <a:r>
              <a:rPr lang="en-GB"/>
              <a:t>CH2022</a:t>
            </a:r>
          </a:p>
        </p:txBody>
      </p:sp>
      <p:sp>
        <p:nvSpPr>
          <p:cNvPr id="6" name="Slide Number Placeholder 6"/>
          <p:cNvSpPr>
            <a:spLocks noGrp="1"/>
          </p:cNvSpPr>
          <p:nvPr>
            <p:ph type="sldNum" sz="quarter" idx="12"/>
          </p:nvPr>
        </p:nvSpPr>
        <p:spPr/>
        <p:txBody>
          <a:bodyPr/>
          <a:lstStyle/>
          <a:p>
            <a:fld id="{C2EF078B-D5F9-4A1E-BA53-0B774D003DF1}" type="slidenum">
              <a:rPr lang="en-GB"/>
              <a:pPr/>
              <a:t>193</a:t>
            </a:fld>
            <a:endParaRPr lang="en-GB"/>
          </a:p>
        </p:txBody>
      </p:sp>
      <p:sp>
        <p:nvSpPr>
          <p:cNvPr id="87042" name="Rectangle 2"/>
          <p:cNvSpPr>
            <a:spLocks noGrp="1" noChangeArrowheads="1"/>
          </p:cNvSpPr>
          <p:nvPr>
            <p:ph type="title"/>
          </p:nvPr>
        </p:nvSpPr>
        <p:spPr>
          <a:noFill/>
          <a:ln/>
        </p:spPr>
        <p:txBody>
          <a:bodyPr lIns="90488" tIns="44450" rIns="90488" bIns="44450" anchor="ctr"/>
          <a:lstStyle/>
          <a:p>
            <a:r>
              <a:rPr lang="en-GB" sz="2800" b="1"/>
              <a:t>Conclusion</a:t>
            </a:r>
          </a:p>
        </p:txBody>
      </p:sp>
      <p:sp>
        <p:nvSpPr>
          <p:cNvPr id="87043" name="Rectangle 3"/>
          <p:cNvSpPr>
            <a:spLocks noGrp="1" noChangeArrowheads="1"/>
          </p:cNvSpPr>
          <p:nvPr>
            <p:ph type="body" sz="half" idx="1"/>
          </p:nvPr>
        </p:nvSpPr>
        <p:spPr>
          <a:xfrm>
            <a:off x="1370013" y="1827213"/>
            <a:ext cx="3586162" cy="4114800"/>
          </a:xfrm>
          <a:noFill/>
          <a:ln/>
        </p:spPr>
        <p:txBody>
          <a:bodyPr lIns="90488" tIns="44450" rIns="90488" bIns="44450"/>
          <a:lstStyle/>
          <a:p>
            <a:r>
              <a:rPr lang="en-GB" sz="2100" dirty="0"/>
              <a:t>Module Aim</a:t>
            </a:r>
          </a:p>
          <a:p>
            <a:r>
              <a:rPr lang="en-GB" sz="2100" dirty="0"/>
              <a:t>Dissertation</a:t>
            </a:r>
          </a:p>
          <a:p>
            <a:r>
              <a:rPr lang="en-GB" sz="2100" dirty="0"/>
              <a:t>What you have learnt</a:t>
            </a:r>
          </a:p>
          <a:p>
            <a:r>
              <a:rPr lang="en-GB" sz="2100" dirty="0"/>
              <a:t>What you have understood</a:t>
            </a:r>
          </a:p>
          <a:p>
            <a:r>
              <a:rPr lang="en-GB" sz="2100" dirty="0"/>
              <a:t>Reading for a degree</a:t>
            </a:r>
          </a:p>
          <a:p>
            <a:r>
              <a:rPr lang="en-GB" sz="2100" dirty="0"/>
              <a:t>GOOD LUCK!</a:t>
            </a:r>
          </a:p>
        </p:txBody>
      </p:sp>
      <p:graphicFrame>
        <p:nvGraphicFramePr>
          <p:cNvPr id="87044" name="Object 4">
            <a:hlinkClick r:id="" action="ppaction://ole?verb=0"/>
          </p:cNvPr>
          <p:cNvGraphicFramePr>
            <a:graphicFrameLocks noGrp="1"/>
          </p:cNvGraphicFramePr>
          <p:nvPr>
            <p:ph type="clipArt" sz="half" idx="2"/>
          </p:nvPr>
        </p:nvGraphicFramePr>
        <p:xfrm>
          <a:off x="5100638" y="2392363"/>
          <a:ext cx="3578225" cy="2984500"/>
        </p:xfrm>
        <a:graphic>
          <a:graphicData uri="http://schemas.openxmlformats.org/presentationml/2006/ole">
            <mc:AlternateContent xmlns:mc="http://schemas.openxmlformats.org/markup-compatibility/2006">
              <mc:Choice xmlns:v="urn:schemas-microsoft-com:vml" Requires="v">
                <p:oleObj name="Microsoft ClipArt Gallery" r:id="rId3" imgW="4022725" imgH="3162300" progId="">
                  <p:embed/>
                </p:oleObj>
              </mc:Choice>
              <mc:Fallback>
                <p:oleObj name="Microsoft ClipArt Gallery" r:id="rId3" imgW="4022725" imgH="3162300" progId="">
                  <p:embed/>
                  <p:pic>
                    <p:nvPicPr>
                      <p:cNvPr id="87044" name="Object 4">
                        <a:hlinkClick r:id="" action="ppaction://ole?verb=0"/>
                      </p:cNvPr>
                      <p:cNvPicPr>
                        <a:picLocks noGrp="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100638" y="2392363"/>
                        <a:ext cx="3578225" cy="2984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oleObj>
              </mc:Fallback>
            </mc:AlternateContent>
          </a:graphicData>
        </a:graphic>
      </p:graphicFrame>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87042"/>
                                        </p:tgtEl>
                                        <p:attrNameLst>
                                          <p:attrName>style.visibility</p:attrName>
                                        </p:attrNameLst>
                                      </p:cBhvr>
                                      <p:to>
                                        <p:strVal val="visible"/>
                                      </p:to>
                                    </p:set>
                                    <p:animEffect transition="in" filter="fade">
                                      <p:cBhvr>
                                        <p:cTn id="7" dur="2000"/>
                                        <p:tgtEl>
                                          <p:spTgt spid="8704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87043">
                                            <p:txEl>
                                              <p:pRg st="0" end="0"/>
                                            </p:txEl>
                                          </p:spTgt>
                                        </p:tgtEl>
                                        <p:attrNameLst>
                                          <p:attrName>style.visibility</p:attrName>
                                        </p:attrNameLst>
                                      </p:cBhvr>
                                      <p:to>
                                        <p:strVal val="visible"/>
                                      </p:to>
                                    </p:set>
                                    <p:animEffect transition="in" filter="fade">
                                      <p:cBhvr>
                                        <p:cTn id="10" dur="2000"/>
                                        <p:tgtEl>
                                          <p:spTgt spid="8704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87043">
                                            <p:txEl>
                                              <p:pRg st="1" end="1"/>
                                            </p:txEl>
                                          </p:spTgt>
                                        </p:tgtEl>
                                        <p:attrNameLst>
                                          <p:attrName>style.visibility</p:attrName>
                                        </p:attrNameLst>
                                      </p:cBhvr>
                                      <p:to>
                                        <p:strVal val="visible"/>
                                      </p:to>
                                    </p:set>
                                    <p:animEffect transition="in" filter="fade">
                                      <p:cBhvr>
                                        <p:cTn id="15" dur="2000"/>
                                        <p:tgtEl>
                                          <p:spTgt spid="8704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87043">
                                            <p:txEl>
                                              <p:pRg st="2" end="2"/>
                                            </p:txEl>
                                          </p:spTgt>
                                        </p:tgtEl>
                                        <p:attrNameLst>
                                          <p:attrName>style.visibility</p:attrName>
                                        </p:attrNameLst>
                                      </p:cBhvr>
                                      <p:to>
                                        <p:strVal val="visible"/>
                                      </p:to>
                                    </p:set>
                                    <p:animEffect transition="in" filter="fade">
                                      <p:cBhvr>
                                        <p:cTn id="20" dur="2000"/>
                                        <p:tgtEl>
                                          <p:spTgt spid="87043">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87043">
                                            <p:txEl>
                                              <p:pRg st="3" end="3"/>
                                            </p:txEl>
                                          </p:spTgt>
                                        </p:tgtEl>
                                        <p:attrNameLst>
                                          <p:attrName>style.visibility</p:attrName>
                                        </p:attrNameLst>
                                      </p:cBhvr>
                                      <p:to>
                                        <p:strVal val="visible"/>
                                      </p:to>
                                    </p:set>
                                    <p:animEffect transition="in" filter="fade">
                                      <p:cBhvr>
                                        <p:cTn id="25" dur="2000"/>
                                        <p:tgtEl>
                                          <p:spTgt spid="87043">
                                            <p:txEl>
                                              <p:pRg st="3" end="3"/>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87043">
                                            <p:txEl>
                                              <p:pRg st="4" end="4"/>
                                            </p:txEl>
                                          </p:spTgt>
                                        </p:tgtEl>
                                        <p:attrNameLst>
                                          <p:attrName>style.visibility</p:attrName>
                                        </p:attrNameLst>
                                      </p:cBhvr>
                                      <p:to>
                                        <p:strVal val="visible"/>
                                      </p:to>
                                    </p:set>
                                    <p:animEffect transition="in" filter="fade">
                                      <p:cBhvr>
                                        <p:cTn id="30" dur="2000"/>
                                        <p:tgtEl>
                                          <p:spTgt spid="87043">
                                            <p:txEl>
                                              <p:pRg st="4" end="4"/>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87043">
                                            <p:txEl>
                                              <p:pRg st="5" end="5"/>
                                            </p:txEl>
                                          </p:spTgt>
                                        </p:tgtEl>
                                        <p:attrNameLst>
                                          <p:attrName>style.visibility</p:attrName>
                                        </p:attrNameLst>
                                      </p:cBhvr>
                                      <p:to>
                                        <p:strVal val="visible"/>
                                      </p:to>
                                    </p:set>
                                    <p:animEffect transition="in" filter="fade">
                                      <p:cBhvr>
                                        <p:cTn id="35" dur="2000"/>
                                        <p:tgtEl>
                                          <p:spTgt spid="87043">
                                            <p:txEl>
                                              <p:pRg st="5" end="5"/>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26" presetClass="entr" presetSubtype="0" fill="hold" grpId="1" nodeType="clickEffect">
                                  <p:stCondLst>
                                    <p:cond delay="0"/>
                                  </p:stCondLst>
                                  <p:childTnLst>
                                    <p:set>
                                      <p:cBhvr>
                                        <p:cTn id="39" dur="1" fill="hold">
                                          <p:stCondLst>
                                            <p:cond delay="0"/>
                                          </p:stCondLst>
                                        </p:cTn>
                                        <p:tgtEl>
                                          <p:spTgt spid="87043">
                                            <p:txEl>
                                              <p:pRg st="0" end="0"/>
                                            </p:txEl>
                                          </p:spTgt>
                                        </p:tgtEl>
                                        <p:attrNameLst>
                                          <p:attrName>style.visibility</p:attrName>
                                        </p:attrNameLst>
                                      </p:cBhvr>
                                      <p:to>
                                        <p:strVal val="visible"/>
                                      </p:to>
                                    </p:set>
                                    <p:animEffect transition="in" filter="wipe(down)">
                                      <p:cBhvr>
                                        <p:cTn id="40" dur="580">
                                          <p:stCondLst>
                                            <p:cond delay="0"/>
                                          </p:stCondLst>
                                        </p:cTn>
                                        <p:tgtEl>
                                          <p:spTgt spid="87043">
                                            <p:txEl>
                                              <p:pRg st="0" end="0"/>
                                            </p:txEl>
                                          </p:spTgt>
                                        </p:tgtEl>
                                      </p:cBhvr>
                                    </p:animEffect>
                                    <p:anim calcmode="lin" valueType="num">
                                      <p:cBhvr>
                                        <p:cTn id="41" dur="1822" tmFilter="0,0; 0.14,0.36; 0.43,0.73; 0.71,0.91; 1.0,1.0">
                                          <p:stCondLst>
                                            <p:cond delay="0"/>
                                          </p:stCondLst>
                                        </p:cTn>
                                        <p:tgtEl>
                                          <p:spTgt spid="87043">
                                            <p:txEl>
                                              <p:pRg st="0" end="0"/>
                                            </p:txEl>
                                          </p:spTgt>
                                        </p:tgtEl>
                                        <p:attrNameLst>
                                          <p:attrName>ppt_x</p:attrName>
                                        </p:attrNameLst>
                                      </p:cBhvr>
                                      <p:tavLst>
                                        <p:tav tm="0">
                                          <p:val>
                                            <p:strVal val="#ppt_x-0.25"/>
                                          </p:val>
                                        </p:tav>
                                        <p:tav tm="100000">
                                          <p:val>
                                            <p:strVal val="#ppt_x"/>
                                          </p:val>
                                        </p:tav>
                                      </p:tavLst>
                                    </p:anim>
                                    <p:anim calcmode="lin" valueType="num">
                                      <p:cBhvr>
                                        <p:cTn id="42" dur="664" tmFilter="0.0,0.0; 0.25,0.07; 0.50,0.2; 0.75,0.467; 1.0,1.0">
                                          <p:stCondLst>
                                            <p:cond delay="0"/>
                                          </p:stCondLst>
                                        </p:cTn>
                                        <p:tgtEl>
                                          <p:spTgt spid="87043">
                                            <p:txEl>
                                              <p:pRg st="0" end="0"/>
                                            </p:txEl>
                                          </p:spTgt>
                                        </p:tgtEl>
                                        <p:attrNameLst>
                                          <p:attrName>ppt_y</p:attrName>
                                        </p:attrNameLst>
                                      </p:cBhvr>
                                      <p:tavLst>
                                        <p:tav tm="0" fmla="#ppt_y-sin(pi*$)/3">
                                          <p:val>
                                            <p:fltVal val="0.5"/>
                                          </p:val>
                                        </p:tav>
                                        <p:tav tm="100000">
                                          <p:val>
                                            <p:fltVal val="1"/>
                                          </p:val>
                                        </p:tav>
                                      </p:tavLst>
                                    </p:anim>
                                    <p:anim calcmode="lin" valueType="num">
                                      <p:cBhvr>
                                        <p:cTn id="43" dur="664" tmFilter="0, 0; 0.125,0.2665; 0.25,0.4; 0.375,0.465; 0.5,0.5;  0.625,0.535; 0.75,0.6; 0.875,0.7335; 1,1">
                                          <p:stCondLst>
                                            <p:cond delay="664"/>
                                          </p:stCondLst>
                                        </p:cTn>
                                        <p:tgtEl>
                                          <p:spTgt spid="87043">
                                            <p:txEl>
                                              <p:pRg st="0" end="0"/>
                                            </p:txEl>
                                          </p:spTgt>
                                        </p:tgtEl>
                                        <p:attrNameLst>
                                          <p:attrName>ppt_y</p:attrName>
                                        </p:attrNameLst>
                                      </p:cBhvr>
                                      <p:tavLst>
                                        <p:tav tm="0" fmla="#ppt_y-sin(pi*$)/9">
                                          <p:val>
                                            <p:fltVal val="0"/>
                                          </p:val>
                                        </p:tav>
                                        <p:tav tm="100000">
                                          <p:val>
                                            <p:fltVal val="1"/>
                                          </p:val>
                                        </p:tav>
                                      </p:tavLst>
                                    </p:anim>
                                    <p:anim calcmode="lin" valueType="num">
                                      <p:cBhvr>
                                        <p:cTn id="44" dur="332" tmFilter="0, 0; 0.125,0.2665; 0.25,0.4; 0.375,0.465; 0.5,0.5;  0.625,0.535; 0.75,0.6; 0.875,0.7335; 1,1">
                                          <p:stCondLst>
                                            <p:cond delay="1324"/>
                                          </p:stCondLst>
                                        </p:cTn>
                                        <p:tgtEl>
                                          <p:spTgt spid="87043">
                                            <p:txEl>
                                              <p:pRg st="0" end="0"/>
                                            </p:txEl>
                                          </p:spTgt>
                                        </p:tgtEl>
                                        <p:attrNameLst>
                                          <p:attrName>ppt_y</p:attrName>
                                        </p:attrNameLst>
                                      </p:cBhvr>
                                      <p:tavLst>
                                        <p:tav tm="0" fmla="#ppt_y-sin(pi*$)/27">
                                          <p:val>
                                            <p:fltVal val="0"/>
                                          </p:val>
                                        </p:tav>
                                        <p:tav tm="100000">
                                          <p:val>
                                            <p:fltVal val="1"/>
                                          </p:val>
                                        </p:tav>
                                      </p:tavLst>
                                    </p:anim>
                                    <p:anim calcmode="lin" valueType="num">
                                      <p:cBhvr>
                                        <p:cTn id="45" dur="164" tmFilter="0, 0; 0.125,0.2665; 0.25,0.4; 0.375,0.465; 0.5,0.5;  0.625,0.535; 0.75,0.6; 0.875,0.7335; 1,1">
                                          <p:stCondLst>
                                            <p:cond delay="1656"/>
                                          </p:stCondLst>
                                        </p:cTn>
                                        <p:tgtEl>
                                          <p:spTgt spid="87043">
                                            <p:txEl>
                                              <p:pRg st="0" end="0"/>
                                            </p:txEl>
                                          </p:spTgt>
                                        </p:tgtEl>
                                        <p:attrNameLst>
                                          <p:attrName>ppt_y</p:attrName>
                                        </p:attrNameLst>
                                      </p:cBhvr>
                                      <p:tavLst>
                                        <p:tav tm="0" fmla="#ppt_y-sin(pi*$)/81">
                                          <p:val>
                                            <p:fltVal val="0"/>
                                          </p:val>
                                        </p:tav>
                                        <p:tav tm="100000">
                                          <p:val>
                                            <p:fltVal val="1"/>
                                          </p:val>
                                        </p:tav>
                                      </p:tavLst>
                                    </p:anim>
                                    <p:animScale>
                                      <p:cBhvr>
                                        <p:cTn id="46" dur="26">
                                          <p:stCondLst>
                                            <p:cond delay="650"/>
                                          </p:stCondLst>
                                        </p:cTn>
                                        <p:tgtEl>
                                          <p:spTgt spid="87043">
                                            <p:txEl>
                                              <p:pRg st="0" end="0"/>
                                            </p:txEl>
                                          </p:spTgt>
                                        </p:tgtEl>
                                      </p:cBhvr>
                                      <p:to x="100000" y="60000"/>
                                    </p:animScale>
                                    <p:animScale>
                                      <p:cBhvr>
                                        <p:cTn id="47" dur="166" decel="50000">
                                          <p:stCondLst>
                                            <p:cond delay="676"/>
                                          </p:stCondLst>
                                        </p:cTn>
                                        <p:tgtEl>
                                          <p:spTgt spid="87043">
                                            <p:txEl>
                                              <p:pRg st="0" end="0"/>
                                            </p:txEl>
                                          </p:spTgt>
                                        </p:tgtEl>
                                      </p:cBhvr>
                                      <p:to x="100000" y="100000"/>
                                    </p:animScale>
                                    <p:animScale>
                                      <p:cBhvr>
                                        <p:cTn id="48" dur="26">
                                          <p:stCondLst>
                                            <p:cond delay="1312"/>
                                          </p:stCondLst>
                                        </p:cTn>
                                        <p:tgtEl>
                                          <p:spTgt spid="87043">
                                            <p:txEl>
                                              <p:pRg st="0" end="0"/>
                                            </p:txEl>
                                          </p:spTgt>
                                        </p:tgtEl>
                                      </p:cBhvr>
                                      <p:to x="100000" y="80000"/>
                                    </p:animScale>
                                    <p:animScale>
                                      <p:cBhvr>
                                        <p:cTn id="49" dur="166" decel="50000">
                                          <p:stCondLst>
                                            <p:cond delay="1338"/>
                                          </p:stCondLst>
                                        </p:cTn>
                                        <p:tgtEl>
                                          <p:spTgt spid="87043">
                                            <p:txEl>
                                              <p:pRg st="0" end="0"/>
                                            </p:txEl>
                                          </p:spTgt>
                                        </p:tgtEl>
                                      </p:cBhvr>
                                      <p:to x="100000" y="100000"/>
                                    </p:animScale>
                                    <p:animScale>
                                      <p:cBhvr>
                                        <p:cTn id="50" dur="26">
                                          <p:stCondLst>
                                            <p:cond delay="1642"/>
                                          </p:stCondLst>
                                        </p:cTn>
                                        <p:tgtEl>
                                          <p:spTgt spid="87043">
                                            <p:txEl>
                                              <p:pRg st="0" end="0"/>
                                            </p:txEl>
                                          </p:spTgt>
                                        </p:tgtEl>
                                      </p:cBhvr>
                                      <p:to x="100000" y="90000"/>
                                    </p:animScale>
                                    <p:animScale>
                                      <p:cBhvr>
                                        <p:cTn id="51" dur="166" decel="50000">
                                          <p:stCondLst>
                                            <p:cond delay="1668"/>
                                          </p:stCondLst>
                                        </p:cTn>
                                        <p:tgtEl>
                                          <p:spTgt spid="87043">
                                            <p:txEl>
                                              <p:pRg st="0" end="0"/>
                                            </p:txEl>
                                          </p:spTgt>
                                        </p:tgtEl>
                                      </p:cBhvr>
                                      <p:to x="100000" y="100000"/>
                                    </p:animScale>
                                    <p:animScale>
                                      <p:cBhvr>
                                        <p:cTn id="52" dur="26">
                                          <p:stCondLst>
                                            <p:cond delay="1808"/>
                                          </p:stCondLst>
                                        </p:cTn>
                                        <p:tgtEl>
                                          <p:spTgt spid="87043">
                                            <p:txEl>
                                              <p:pRg st="0" end="0"/>
                                            </p:txEl>
                                          </p:spTgt>
                                        </p:tgtEl>
                                      </p:cBhvr>
                                      <p:to x="100000" y="95000"/>
                                    </p:animScale>
                                    <p:animScale>
                                      <p:cBhvr>
                                        <p:cTn id="53" dur="166" decel="50000">
                                          <p:stCondLst>
                                            <p:cond delay="1834"/>
                                          </p:stCondLst>
                                        </p:cTn>
                                        <p:tgtEl>
                                          <p:spTgt spid="87043">
                                            <p:txEl>
                                              <p:pRg st="0" end="0"/>
                                            </p:txEl>
                                          </p:spTgt>
                                        </p:tgtEl>
                                      </p:cBhvr>
                                      <p:to x="100000" y="100000"/>
                                    </p:animScale>
                                  </p:childTnLst>
                                </p:cTn>
                              </p:par>
                            </p:childTnLst>
                          </p:cTn>
                        </p:par>
                      </p:childTnLst>
                    </p:cTn>
                  </p:par>
                  <p:par>
                    <p:cTn id="54" fill="hold">
                      <p:stCondLst>
                        <p:cond delay="indefinite"/>
                      </p:stCondLst>
                      <p:childTnLst>
                        <p:par>
                          <p:cTn id="55" fill="hold">
                            <p:stCondLst>
                              <p:cond delay="0"/>
                            </p:stCondLst>
                            <p:childTnLst>
                              <p:par>
                                <p:cTn id="56" presetID="26" presetClass="entr" presetSubtype="0" fill="hold" grpId="1" nodeType="clickEffect">
                                  <p:stCondLst>
                                    <p:cond delay="0"/>
                                  </p:stCondLst>
                                  <p:childTnLst>
                                    <p:set>
                                      <p:cBhvr>
                                        <p:cTn id="57" dur="1" fill="hold">
                                          <p:stCondLst>
                                            <p:cond delay="0"/>
                                          </p:stCondLst>
                                        </p:cTn>
                                        <p:tgtEl>
                                          <p:spTgt spid="87043">
                                            <p:txEl>
                                              <p:pRg st="1" end="1"/>
                                            </p:txEl>
                                          </p:spTgt>
                                        </p:tgtEl>
                                        <p:attrNameLst>
                                          <p:attrName>style.visibility</p:attrName>
                                        </p:attrNameLst>
                                      </p:cBhvr>
                                      <p:to>
                                        <p:strVal val="visible"/>
                                      </p:to>
                                    </p:set>
                                    <p:animEffect transition="in" filter="wipe(down)">
                                      <p:cBhvr>
                                        <p:cTn id="58" dur="580">
                                          <p:stCondLst>
                                            <p:cond delay="0"/>
                                          </p:stCondLst>
                                        </p:cTn>
                                        <p:tgtEl>
                                          <p:spTgt spid="87043">
                                            <p:txEl>
                                              <p:pRg st="1" end="1"/>
                                            </p:txEl>
                                          </p:spTgt>
                                        </p:tgtEl>
                                      </p:cBhvr>
                                    </p:animEffect>
                                    <p:anim calcmode="lin" valueType="num">
                                      <p:cBhvr>
                                        <p:cTn id="59" dur="1822" tmFilter="0,0; 0.14,0.36; 0.43,0.73; 0.71,0.91; 1.0,1.0">
                                          <p:stCondLst>
                                            <p:cond delay="0"/>
                                          </p:stCondLst>
                                        </p:cTn>
                                        <p:tgtEl>
                                          <p:spTgt spid="87043">
                                            <p:txEl>
                                              <p:pRg st="1" end="1"/>
                                            </p:txEl>
                                          </p:spTgt>
                                        </p:tgtEl>
                                        <p:attrNameLst>
                                          <p:attrName>ppt_x</p:attrName>
                                        </p:attrNameLst>
                                      </p:cBhvr>
                                      <p:tavLst>
                                        <p:tav tm="0">
                                          <p:val>
                                            <p:strVal val="#ppt_x-0.25"/>
                                          </p:val>
                                        </p:tav>
                                        <p:tav tm="100000">
                                          <p:val>
                                            <p:strVal val="#ppt_x"/>
                                          </p:val>
                                        </p:tav>
                                      </p:tavLst>
                                    </p:anim>
                                    <p:anim calcmode="lin" valueType="num">
                                      <p:cBhvr>
                                        <p:cTn id="60" dur="664" tmFilter="0.0,0.0; 0.25,0.07; 0.50,0.2; 0.75,0.467; 1.0,1.0">
                                          <p:stCondLst>
                                            <p:cond delay="0"/>
                                          </p:stCondLst>
                                        </p:cTn>
                                        <p:tgtEl>
                                          <p:spTgt spid="87043">
                                            <p:txEl>
                                              <p:pRg st="1" end="1"/>
                                            </p:txEl>
                                          </p:spTgt>
                                        </p:tgtEl>
                                        <p:attrNameLst>
                                          <p:attrName>ppt_y</p:attrName>
                                        </p:attrNameLst>
                                      </p:cBhvr>
                                      <p:tavLst>
                                        <p:tav tm="0" fmla="#ppt_y-sin(pi*$)/3">
                                          <p:val>
                                            <p:fltVal val="0.5"/>
                                          </p:val>
                                        </p:tav>
                                        <p:tav tm="100000">
                                          <p:val>
                                            <p:fltVal val="1"/>
                                          </p:val>
                                        </p:tav>
                                      </p:tavLst>
                                    </p:anim>
                                    <p:anim calcmode="lin" valueType="num">
                                      <p:cBhvr>
                                        <p:cTn id="61" dur="664" tmFilter="0, 0; 0.125,0.2665; 0.25,0.4; 0.375,0.465; 0.5,0.5;  0.625,0.535; 0.75,0.6; 0.875,0.7335; 1,1">
                                          <p:stCondLst>
                                            <p:cond delay="664"/>
                                          </p:stCondLst>
                                        </p:cTn>
                                        <p:tgtEl>
                                          <p:spTgt spid="87043">
                                            <p:txEl>
                                              <p:pRg st="1" end="1"/>
                                            </p:txEl>
                                          </p:spTgt>
                                        </p:tgtEl>
                                        <p:attrNameLst>
                                          <p:attrName>ppt_y</p:attrName>
                                        </p:attrNameLst>
                                      </p:cBhvr>
                                      <p:tavLst>
                                        <p:tav tm="0" fmla="#ppt_y-sin(pi*$)/9">
                                          <p:val>
                                            <p:fltVal val="0"/>
                                          </p:val>
                                        </p:tav>
                                        <p:tav tm="100000">
                                          <p:val>
                                            <p:fltVal val="1"/>
                                          </p:val>
                                        </p:tav>
                                      </p:tavLst>
                                    </p:anim>
                                    <p:anim calcmode="lin" valueType="num">
                                      <p:cBhvr>
                                        <p:cTn id="62" dur="332" tmFilter="0, 0; 0.125,0.2665; 0.25,0.4; 0.375,0.465; 0.5,0.5;  0.625,0.535; 0.75,0.6; 0.875,0.7335; 1,1">
                                          <p:stCondLst>
                                            <p:cond delay="1324"/>
                                          </p:stCondLst>
                                        </p:cTn>
                                        <p:tgtEl>
                                          <p:spTgt spid="87043">
                                            <p:txEl>
                                              <p:pRg st="1" end="1"/>
                                            </p:txEl>
                                          </p:spTgt>
                                        </p:tgtEl>
                                        <p:attrNameLst>
                                          <p:attrName>ppt_y</p:attrName>
                                        </p:attrNameLst>
                                      </p:cBhvr>
                                      <p:tavLst>
                                        <p:tav tm="0" fmla="#ppt_y-sin(pi*$)/27">
                                          <p:val>
                                            <p:fltVal val="0"/>
                                          </p:val>
                                        </p:tav>
                                        <p:tav tm="100000">
                                          <p:val>
                                            <p:fltVal val="1"/>
                                          </p:val>
                                        </p:tav>
                                      </p:tavLst>
                                    </p:anim>
                                    <p:anim calcmode="lin" valueType="num">
                                      <p:cBhvr>
                                        <p:cTn id="63" dur="164" tmFilter="0, 0; 0.125,0.2665; 0.25,0.4; 0.375,0.465; 0.5,0.5;  0.625,0.535; 0.75,0.6; 0.875,0.7335; 1,1">
                                          <p:stCondLst>
                                            <p:cond delay="1656"/>
                                          </p:stCondLst>
                                        </p:cTn>
                                        <p:tgtEl>
                                          <p:spTgt spid="87043">
                                            <p:txEl>
                                              <p:pRg st="1" end="1"/>
                                            </p:txEl>
                                          </p:spTgt>
                                        </p:tgtEl>
                                        <p:attrNameLst>
                                          <p:attrName>ppt_y</p:attrName>
                                        </p:attrNameLst>
                                      </p:cBhvr>
                                      <p:tavLst>
                                        <p:tav tm="0" fmla="#ppt_y-sin(pi*$)/81">
                                          <p:val>
                                            <p:fltVal val="0"/>
                                          </p:val>
                                        </p:tav>
                                        <p:tav tm="100000">
                                          <p:val>
                                            <p:fltVal val="1"/>
                                          </p:val>
                                        </p:tav>
                                      </p:tavLst>
                                    </p:anim>
                                    <p:animScale>
                                      <p:cBhvr>
                                        <p:cTn id="64" dur="26">
                                          <p:stCondLst>
                                            <p:cond delay="650"/>
                                          </p:stCondLst>
                                        </p:cTn>
                                        <p:tgtEl>
                                          <p:spTgt spid="87043">
                                            <p:txEl>
                                              <p:pRg st="1" end="1"/>
                                            </p:txEl>
                                          </p:spTgt>
                                        </p:tgtEl>
                                      </p:cBhvr>
                                      <p:to x="100000" y="60000"/>
                                    </p:animScale>
                                    <p:animScale>
                                      <p:cBhvr>
                                        <p:cTn id="65" dur="166" decel="50000">
                                          <p:stCondLst>
                                            <p:cond delay="676"/>
                                          </p:stCondLst>
                                        </p:cTn>
                                        <p:tgtEl>
                                          <p:spTgt spid="87043">
                                            <p:txEl>
                                              <p:pRg st="1" end="1"/>
                                            </p:txEl>
                                          </p:spTgt>
                                        </p:tgtEl>
                                      </p:cBhvr>
                                      <p:to x="100000" y="100000"/>
                                    </p:animScale>
                                    <p:animScale>
                                      <p:cBhvr>
                                        <p:cTn id="66" dur="26">
                                          <p:stCondLst>
                                            <p:cond delay="1312"/>
                                          </p:stCondLst>
                                        </p:cTn>
                                        <p:tgtEl>
                                          <p:spTgt spid="87043">
                                            <p:txEl>
                                              <p:pRg st="1" end="1"/>
                                            </p:txEl>
                                          </p:spTgt>
                                        </p:tgtEl>
                                      </p:cBhvr>
                                      <p:to x="100000" y="80000"/>
                                    </p:animScale>
                                    <p:animScale>
                                      <p:cBhvr>
                                        <p:cTn id="67" dur="166" decel="50000">
                                          <p:stCondLst>
                                            <p:cond delay="1338"/>
                                          </p:stCondLst>
                                        </p:cTn>
                                        <p:tgtEl>
                                          <p:spTgt spid="87043">
                                            <p:txEl>
                                              <p:pRg st="1" end="1"/>
                                            </p:txEl>
                                          </p:spTgt>
                                        </p:tgtEl>
                                      </p:cBhvr>
                                      <p:to x="100000" y="100000"/>
                                    </p:animScale>
                                    <p:animScale>
                                      <p:cBhvr>
                                        <p:cTn id="68" dur="26">
                                          <p:stCondLst>
                                            <p:cond delay="1642"/>
                                          </p:stCondLst>
                                        </p:cTn>
                                        <p:tgtEl>
                                          <p:spTgt spid="87043">
                                            <p:txEl>
                                              <p:pRg st="1" end="1"/>
                                            </p:txEl>
                                          </p:spTgt>
                                        </p:tgtEl>
                                      </p:cBhvr>
                                      <p:to x="100000" y="90000"/>
                                    </p:animScale>
                                    <p:animScale>
                                      <p:cBhvr>
                                        <p:cTn id="69" dur="166" decel="50000">
                                          <p:stCondLst>
                                            <p:cond delay="1668"/>
                                          </p:stCondLst>
                                        </p:cTn>
                                        <p:tgtEl>
                                          <p:spTgt spid="87043">
                                            <p:txEl>
                                              <p:pRg st="1" end="1"/>
                                            </p:txEl>
                                          </p:spTgt>
                                        </p:tgtEl>
                                      </p:cBhvr>
                                      <p:to x="100000" y="100000"/>
                                    </p:animScale>
                                    <p:animScale>
                                      <p:cBhvr>
                                        <p:cTn id="70" dur="26">
                                          <p:stCondLst>
                                            <p:cond delay="1808"/>
                                          </p:stCondLst>
                                        </p:cTn>
                                        <p:tgtEl>
                                          <p:spTgt spid="87043">
                                            <p:txEl>
                                              <p:pRg st="1" end="1"/>
                                            </p:txEl>
                                          </p:spTgt>
                                        </p:tgtEl>
                                      </p:cBhvr>
                                      <p:to x="100000" y="95000"/>
                                    </p:animScale>
                                    <p:animScale>
                                      <p:cBhvr>
                                        <p:cTn id="71" dur="166" decel="50000">
                                          <p:stCondLst>
                                            <p:cond delay="1834"/>
                                          </p:stCondLst>
                                        </p:cTn>
                                        <p:tgtEl>
                                          <p:spTgt spid="87043">
                                            <p:txEl>
                                              <p:pRg st="1" end="1"/>
                                            </p:txEl>
                                          </p:spTgt>
                                        </p:tgtEl>
                                      </p:cBhvr>
                                      <p:to x="100000" y="100000"/>
                                    </p:animScale>
                                  </p:childTnLst>
                                </p:cTn>
                              </p:par>
                            </p:childTnLst>
                          </p:cTn>
                        </p:par>
                      </p:childTnLst>
                    </p:cTn>
                  </p:par>
                  <p:par>
                    <p:cTn id="72" fill="hold">
                      <p:stCondLst>
                        <p:cond delay="indefinite"/>
                      </p:stCondLst>
                      <p:childTnLst>
                        <p:par>
                          <p:cTn id="73" fill="hold">
                            <p:stCondLst>
                              <p:cond delay="0"/>
                            </p:stCondLst>
                            <p:childTnLst>
                              <p:par>
                                <p:cTn id="74" presetID="26" presetClass="entr" presetSubtype="0" fill="hold" grpId="1" nodeType="clickEffect">
                                  <p:stCondLst>
                                    <p:cond delay="0"/>
                                  </p:stCondLst>
                                  <p:childTnLst>
                                    <p:set>
                                      <p:cBhvr>
                                        <p:cTn id="75" dur="1" fill="hold">
                                          <p:stCondLst>
                                            <p:cond delay="0"/>
                                          </p:stCondLst>
                                        </p:cTn>
                                        <p:tgtEl>
                                          <p:spTgt spid="87043">
                                            <p:txEl>
                                              <p:pRg st="2" end="2"/>
                                            </p:txEl>
                                          </p:spTgt>
                                        </p:tgtEl>
                                        <p:attrNameLst>
                                          <p:attrName>style.visibility</p:attrName>
                                        </p:attrNameLst>
                                      </p:cBhvr>
                                      <p:to>
                                        <p:strVal val="visible"/>
                                      </p:to>
                                    </p:set>
                                    <p:animEffect transition="in" filter="wipe(down)">
                                      <p:cBhvr>
                                        <p:cTn id="76" dur="580">
                                          <p:stCondLst>
                                            <p:cond delay="0"/>
                                          </p:stCondLst>
                                        </p:cTn>
                                        <p:tgtEl>
                                          <p:spTgt spid="87043">
                                            <p:txEl>
                                              <p:pRg st="2" end="2"/>
                                            </p:txEl>
                                          </p:spTgt>
                                        </p:tgtEl>
                                      </p:cBhvr>
                                    </p:animEffect>
                                    <p:anim calcmode="lin" valueType="num">
                                      <p:cBhvr>
                                        <p:cTn id="77" dur="1822" tmFilter="0,0; 0.14,0.36; 0.43,0.73; 0.71,0.91; 1.0,1.0">
                                          <p:stCondLst>
                                            <p:cond delay="0"/>
                                          </p:stCondLst>
                                        </p:cTn>
                                        <p:tgtEl>
                                          <p:spTgt spid="87043">
                                            <p:txEl>
                                              <p:pRg st="2" end="2"/>
                                            </p:txEl>
                                          </p:spTgt>
                                        </p:tgtEl>
                                        <p:attrNameLst>
                                          <p:attrName>ppt_x</p:attrName>
                                        </p:attrNameLst>
                                      </p:cBhvr>
                                      <p:tavLst>
                                        <p:tav tm="0">
                                          <p:val>
                                            <p:strVal val="#ppt_x-0.25"/>
                                          </p:val>
                                        </p:tav>
                                        <p:tav tm="100000">
                                          <p:val>
                                            <p:strVal val="#ppt_x"/>
                                          </p:val>
                                        </p:tav>
                                      </p:tavLst>
                                    </p:anim>
                                    <p:anim calcmode="lin" valueType="num">
                                      <p:cBhvr>
                                        <p:cTn id="78" dur="664" tmFilter="0.0,0.0; 0.25,0.07; 0.50,0.2; 0.75,0.467; 1.0,1.0">
                                          <p:stCondLst>
                                            <p:cond delay="0"/>
                                          </p:stCondLst>
                                        </p:cTn>
                                        <p:tgtEl>
                                          <p:spTgt spid="87043">
                                            <p:txEl>
                                              <p:pRg st="2" end="2"/>
                                            </p:txEl>
                                          </p:spTgt>
                                        </p:tgtEl>
                                        <p:attrNameLst>
                                          <p:attrName>ppt_y</p:attrName>
                                        </p:attrNameLst>
                                      </p:cBhvr>
                                      <p:tavLst>
                                        <p:tav tm="0" fmla="#ppt_y-sin(pi*$)/3">
                                          <p:val>
                                            <p:fltVal val="0.5"/>
                                          </p:val>
                                        </p:tav>
                                        <p:tav tm="100000">
                                          <p:val>
                                            <p:fltVal val="1"/>
                                          </p:val>
                                        </p:tav>
                                      </p:tavLst>
                                    </p:anim>
                                    <p:anim calcmode="lin" valueType="num">
                                      <p:cBhvr>
                                        <p:cTn id="79" dur="664" tmFilter="0, 0; 0.125,0.2665; 0.25,0.4; 0.375,0.465; 0.5,0.5;  0.625,0.535; 0.75,0.6; 0.875,0.7335; 1,1">
                                          <p:stCondLst>
                                            <p:cond delay="664"/>
                                          </p:stCondLst>
                                        </p:cTn>
                                        <p:tgtEl>
                                          <p:spTgt spid="87043">
                                            <p:txEl>
                                              <p:pRg st="2" end="2"/>
                                            </p:txEl>
                                          </p:spTgt>
                                        </p:tgtEl>
                                        <p:attrNameLst>
                                          <p:attrName>ppt_y</p:attrName>
                                        </p:attrNameLst>
                                      </p:cBhvr>
                                      <p:tavLst>
                                        <p:tav tm="0" fmla="#ppt_y-sin(pi*$)/9">
                                          <p:val>
                                            <p:fltVal val="0"/>
                                          </p:val>
                                        </p:tav>
                                        <p:tav tm="100000">
                                          <p:val>
                                            <p:fltVal val="1"/>
                                          </p:val>
                                        </p:tav>
                                      </p:tavLst>
                                    </p:anim>
                                    <p:anim calcmode="lin" valueType="num">
                                      <p:cBhvr>
                                        <p:cTn id="80" dur="332" tmFilter="0, 0; 0.125,0.2665; 0.25,0.4; 0.375,0.465; 0.5,0.5;  0.625,0.535; 0.75,0.6; 0.875,0.7335; 1,1">
                                          <p:stCondLst>
                                            <p:cond delay="1324"/>
                                          </p:stCondLst>
                                        </p:cTn>
                                        <p:tgtEl>
                                          <p:spTgt spid="87043">
                                            <p:txEl>
                                              <p:pRg st="2" end="2"/>
                                            </p:txEl>
                                          </p:spTgt>
                                        </p:tgtEl>
                                        <p:attrNameLst>
                                          <p:attrName>ppt_y</p:attrName>
                                        </p:attrNameLst>
                                      </p:cBhvr>
                                      <p:tavLst>
                                        <p:tav tm="0" fmla="#ppt_y-sin(pi*$)/27">
                                          <p:val>
                                            <p:fltVal val="0"/>
                                          </p:val>
                                        </p:tav>
                                        <p:tav tm="100000">
                                          <p:val>
                                            <p:fltVal val="1"/>
                                          </p:val>
                                        </p:tav>
                                      </p:tavLst>
                                    </p:anim>
                                    <p:anim calcmode="lin" valueType="num">
                                      <p:cBhvr>
                                        <p:cTn id="81" dur="164" tmFilter="0, 0; 0.125,0.2665; 0.25,0.4; 0.375,0.465; 0.5,0.5;  0.625,0.535; 0.75,0.6; 0.875,0.7335; 1,1">
                                          <p:stCondLst>
                                            <p:cond delay="1656"/>
                                          </p:stCondLst>
                                        </p:cTn>
                                        <p:tgtEl>
                                          <p:spTgt spid="87043">
                                            <p:txEl>
                                              <p:pRg st="2" end="2"/>
                                            </p:txEl>
                                          </p:spTgt>
                                        </p:tgtEl>
                                        <p:attrNameLst>
                                          <p:attrName>ppt_y</p:attrName>
                                        </p:attrNameLst>
                                      </p:cBhvr>
                                      <p:tavLst>
                                        <p:tav tm="0" fmla="#ppt_y-sin(pi*$)/81">
                                          <p:val>
                                            <p:fltVal val="0"/>
                                          </p:val>
                                        </p:tav>
                                        <p:tav tm="100000">
                                          <p:val>
                                            <p:fltVal val="1"/>
                                          </p:val>
                                        </p:tav>
                                      </p:tavLst>
                                    </p:anim>
                                    <p:animScale>
                                      <p:cBhvr>
                                        <p:cTn id="82" dur="26">
                                          <p:stCondLst>
                                            <p:cond delay="650"/>
                                          </p:stCondLst>
                                        </p:cTn>
                                        <p:tgtEl>
                                          <p:spTgt spid="87043">
                                            <p:txEl>
                                              <p:pRg st="2" end="2"/>
                                            </p:txEl>
                                          </p:spTgt>
                                        </p:tgtEl>
                                      </p:cBhvr>
                                      <p:to x="100000" y="60000"/>
                                    </p:animScale>
                                    <p:animScale>
                                      <p:cBhvr>
                                        <p:cTn id="83" dur="166" decel="50000">
                                          <p:stCondLst>
                                            <p:cond delay="676"/>
                                          </p:stCondLst>
                                        </p:cTn>
                                        <p:tgtEl>
                                          <p:spTgt spid="87043">
                                            <p:txEl>
                                              <p:pRg st="2" end="2"/>
                                            </p:txEl>
                                          </p:spTgt>
                                        </p:tgtEl>
                                      </p:cBhvr>
                                      <p:to x="100000" y="100000"/>
                                    </p:animScale>
                                    <p:animScale>
                                      <p:cBhvr>
                                        <p:cTn id="84" dur="26">
                                          <p:stCondLst>
                                            <p:cond delay="1312"/>
                                          </p:stCondLst>
                                        </p:cTn>
                                        <p:tgtEl>
                                          <p:spTgt spid="87043">
                                            <p:txEl>
                                              <p:pRg st="2" end="2"/>
                                            </p:txEl>
                                          </p:spTgt>
                                        </p:tgtEl>
                                      </p:cBhvr>
                                      <p:to x="100000" y="80000"/>
                                    </p:animScale>
                                    <p:animScale>
                                      <p:cBhvr>
                                        <p:cTn id="85" dur="166" decel="50000">
                                          <p:stCondLst>
                                            <p:cond delay="1338"/>
                                          </p:stCondLst>
                                        </p:cTn>
                                        <p:tgtEl>
                                          <p:spTgt spid="87043">
                                            <p:txEl>
                                              <p:pRg st="2" end="2"/>
                                            </p:txEl>
                                          </p:spTgt>
                                        </p:tgtEl>
                                      </p:cBhvr>
                                      <p:to x="100000" y="100000"/>
                                    </p:animScale>
                                    <p:animScale>
                                      <p:cBhvr>
                                        <p:cTn id="86" dur="26">
                                          <p:stCondLst>
                                            <p:cond delay="1642"/>
                                          </p:stCondLst>
                                        </p:cTn>
                                        <p:tgtEl>
                                          <p:spTgt spid="87043">
                                            <p:txEl>
                                              <p:pRg st="2" end="2"/>
                                            </p:txEl>
                                          </p:spTgt>
                                        </p:tgtEl>
                                      </p:cBhvr>
                                      <p:to x="100000" y="90000"/>
                                    </p:animScale>
                                    <p:animScale>
                                      <p:cBhvr>
                                        <p:cTn id="87" dur="166" decel="50000">
                                          <p:stCondLst>
                                            <p:cond delay="1668"/>
                                          </p:stCondLst>
                                        </p:cTn>
                                        <p:tgtEl>
                                          <p:spTgt spid="87043">
                                            <p:txEl>
                                              <p:pRg st="2" end="2"/>
                                            </p:txEl>
                                          </p:spTgt>
                                        </p:tgtEl>
                                      </p:cBhvr>
                                      <p:to x="100000" y="100000"/>
                                    </p:animScale>
                                    <p:animScale>
                                      <p:cBhvr>
                                        <p:cTn id="88" dur="26">
                                          <p:stCondLst>
                                            <p:cond delay="1808"/>
                                          </p:stCondLst>
                                        </p:cTn>
                                        <p:tgtEl>
                                          <p:spTgt spid="87043">
                                            <p:txEl>
                                              <p:pRg st="2" end="2"/>
                                            </p:txEl>
                                          </p:spTgt>
                                        </p:tgtEl>
                                      </p:cBhvr>
                                      <p:to x="100000" y="95000"/>
                                    </p:animScale>
                                    <p:animScale>
                                      <p:cBhvr>
                                        <p:cTn id="89" dur="166" decel="50000">
                                          <p:stCondLst>
                                            <p:cond delay="1834"/>
                                          </p:stCondLst>
                                        </p:cTn>
                                        <p:tgtEl>
                                          <p:spTgt spid="87043">
                                            <p:txEl>
                                              <p:pRg st="2" end="2"/>
                                            </p:txEl>
                                          </p:spTgt>
                                        </p:tgtEl>
                                      </p:cBhvr>
                                      <p:to x="100000" y="100000"/>
                                    </p:animScale>
                                  </p:childTnLst>
                                </p:cTn>
                              </p:par>
                            </p:childTnLst>
                          </p:cTn>
                        </p:par>
                      </p:childTnLst>
                    </p:cTn>
                  </p:par>
                  <p:par>
                    <p:cTn id="90" fill="hold">
                      <p:stCondLst>
                        <p:cond delay="indefinite"/>
                      </p:stCondLst>
                      <p:childTnLst>
                        <p:par>
                          <p:cTn id="91" fill="hold">
                            <p:stCondLst>
                              <p:cond delay="0"/>
                            </p:stCondLst>
                            <p:childTnLst>
                              <p:par>
                                <p:cTn id="92" presetID="26" presetClass="entr" presetSubtype="0" fill="hold" grpId="1" nodeType="clickEffect">
                                  <p:stCondLst>
                                    <p:cond delay="0"/>
                                  </p:stCondLst>
                                  <p:childTnLst>
                                    <p:set>
                                      <p:cBhvr>
                                        <p:cTn id="93" dur="1" fill="hold">
                                          <p:stCondLst>
                                            <p:cond delay="0"/>
                                          </p:stCondLst>
                                        </p:cTn>
                                        <p:tgtEl>
                                          <p:spTgt spid="87043">
                                            <p:txEl>
                                              <p:pRg st="3" end="3"/>
                                            </p:txEl>
                                          </p:spTgt>
                                        </p:tgtEl>
                                        <p:attrNameLst>
                                          <p:attrName>style.visibility</p:attrName>
                                        </p:attrNameLst>
                                      </p:cBhvr>
                                      <p:to>
                                        <p:strVal val="visible"/>
                                      </p:to>
                                    </p:set>
                                    <p:animEffect transition="in" filter="wipe(down)">
                                      <p:cBhvr>
                                        <p:cTn id="94" dur="580">
                                          <p:stCondLst>
                                            <p:cond delay="0"/>
                                          </p:stCondLst>
                                        </p:cTn>
                                        <p:tgtEl>
                                          <p:spTgt spid="87043">
                                            <p:txEl>
                                              <p:pRg st="3" end="3"/>
                                            </p:txEl>
                                          </p:spTgt>
                                        </p:tgtEl>
                                      </p:cBhvr>
                                    </p:animEffect>
                                    <p:anim calcmode="lin" valueType="num">
                                      <p:cBhvr>
                                        <p:cTn id="95" dur="1822" tmFilter="0,0; 0.14,0.36; 0.43,0.73; 0.71,0.91; 1.0,1.0">
                                          <p:stCondLst>
                                            <p:cond delay="0"/>
                                          </p:stCondLst>
                                        </p:cTn>
                                        <p:tgtEl>
                                          <p:spTgt spid="87043">
                                            <p:txEl>
                                              <p:pRg st="3" end="3"/>
                                            </p:txEl>
                                          </p:spTgt>
                                        </p:tgtEl>
                                        <p:attrNameLst>
                                          <p:attrName>ppt_x</p:attrName>
                                        </p:attrNameLst>
                                      </p:cBhvr>
                                      <p:tavLst>
                                        <p:tav tm="0">
                                          <p:val>
                                            <p:strVal val="#ppt_x-0.25"/>
                                          </p:val>
                                        </p:tav>
                                        <p:tav tm="100000">
                                          <p:val>
                                            <p:strVal val="#ppt_x"/>
                                          </p:val>
                                        </p:tav>
                                      </p:tavLst>
                                    </p:anim>
                                    <p:anim calcmode="lin" valueType="num">
                                      <p:cBhvr>
                                        <p:cTn id="96" dur="664" tmFilter="0.0,0.0; 0.25,0.07; 0.50,0.2; 0.75,0.467; 1.0,1.0">
                                          <p:stCondLst>
                                            <p:cond delay="0"/>
                                          </p:stCondLst>
                                        </p:cTn>
                                        <p:tgtEl>
                                          <p:spTgt spid="87043">
                                            <p:txEl>
                                              <p:pRg st="3" end="3"/>
                                            </p:txEl>
                                          </p:spTgt>
                                        </p:tgtEl>
                                        <p:attrNameLst>
                                          <p:attrName>ppt_y</p:attrName>
                                        </p:attrNameLst>
                                      </p:cBhvr>
                                      <p:tavLst>
                                        <p:tav tm="0" fmla="#ppt_y-sin(pi*$)/3">
                                          <p:val>
                                            <p:fltVal val="0.5"/>
                                          </p:val>
                                        </p:tav>
                                        <p:tav tm="100000">
                                          <p:val>
                                            <p:fltVal val="1"/>
                                          </p:val>
                                        </p:tav>
                                      </p:tavLst>
                                    </p:anim>
                                    <p:anim calcmode="lin" valueType="num">
                                      <p:cBhvr>
                                        <p:cTn id="97" dur="664" tmFilter="0, 0; 0.125,0.2665; 0.25,0.4; 0.375,0.465; 0.5,0.5;  0.625,0.535; 0.75,0.6; 0.875,0.7335; 1,1">
                                          <p:stCondLst>
                                            <p:cond delay="664"/>
                                          </p:stCondLst>
                                        </p:cTn>
                                        <p:tgtEl>
                                          <p:spTgt spid="87043">
                                            <p:txEl>
                                              <p:pRg st="3" end="3"/>
                                            </p:txEl>
                                          </p:spTgt>
                                        </p:tgtEl>
                                        <p:attrNameLst>
                                          <p:attrName>ppt_y</p:attrName>
                                        </p:attrNameLst>
                                      </p:cBhvr>
                                      <p:tavLst>
                                        <p:tav tm="0" fmla="#ppt_y-sin(pi*$)/9">
                                          <p:val>
                                            <p:fltVal val="0"/>
                                          </p:val>
                                        </p:tav>
                                        <p:tav tm="100000">
                                          <p:val>
                                            <p:fltVal val="1"/>
                                          </p:val>
                                        </p:tav>
                                      </p:tavLst>
                                    </p:anim>
                                    <p:anim calcmode="lin" valueType="num">
                                      <p:cBhvr>
                                        <p:cTn id="98" dur="332" tmFilter="0, 0; 0.125,0.2665; 0.25,0.4; 0.375,0.465; 0.5,0.5;  0.625,0.535; 0.75,0.6; 0.875,0.7335; 1,1">
                                          <p:stCondLst>
                                            <p:cond delay="1324"/>
                                          </p:stCondLst>
                                        </p:cTn>
                                        <p:tgtEl>
                                          <p:spTgt spid="87043">
                                            <p:txEl>
                                              <p:pRg st="3" end="3"/>
                                            </p:txEl>
                                          </p:spTgt>
                                        </p:tgtEl>
                                        <p:attrNameLst>
                                          <p:attrName>ppt_y</p:attrName>
                                        </p:attrNameLst>
                                      </p:cBhvr>
                                      <p:tavLst>
                                        <p:tav tm="0" fmla="#ppt_y-sin(pi*$)/27">
                                          <p:val>
                                            <p:fltVal val="0"/>
                                          </p:val>
                                        </p:tav>
                                        <p:tav tm="100000">
                                          <p:val>
                                            <p:fltVal val="1"/>
                                          </p:val>
                                        </p:tav>
                                      </p:tavLst>
                                    </p:anim>
                                    <p:anim calcmode="lin" valueType="num">
                                      <p:cBhvr>
                                        <p:cTn id="99" dur="164" tmFilter="0, 0; 0.125,0.2665; 0.25,0.4; 0.375,0.465; 0.5,0.5;  0.625,0.535; 0.75,0.6; 0.875,0.7335; 1,1">
                                          <p:stCondLst>
                                            <p:cond delay="1656"/>
                                          </p:stCondLst>
                                        </p:cTn>
                                        <p:tgtEl>
                                          <p:spTgt spid="87043">
                                            <p:txEl>
                                              <p:pRg st="3" end="3"/>
                                            </p:txEl>
                                          </p:spTgt>
                                        </p:tgtEl>
                                        <p:attrNameLst>
                                          <p:attrName>ppt_y</p:attrName>
                                        </p:attrNameLst>
                                      </p:cBhvr>
                                      <p:tavLst>
                                        <p:tav tm="0" fmla="#ppt_y-sin(pi*$)/81">
                                          <p:val>
                                            <p:fltVal val="0"/>
                                          </p:val>
                                        </p:tav>
                                        <p:tav tm="100000">
                                          <p:val>
                                            <p:fltVal val="1"/>
                                          </p:val>
                                        </p:tav>
                                      </p:tavLst>
                                    </p:anim>
                                    <p:animScale>
                                      <p:cBhvr>
                                        <p:cTn id="100" dur="26">
                                          <p:stCondLst>
                                            <p:cond delay="650"/>
                                          </p:stCondLst>
                                        </p:cTn>
                                        <p:tgtEl>
                                          <p:spTgt spid="87043">
                                            <p:txEl>
                                              <p:pRg st="3" end="3"/>
                                            </p:txEl>
                                          </p:spTgt>
                                        </p:tgtEl>
                                      </p:cBhvr>
                                      <p:to x="100000" y="60000"/>
                                    </p:animScale>
                                    <p:animScale>
                                      <p:cBhvr>
                                        <p:cTn id="101" dur="166" decel="50000">
                                          <p:stCondLst>
                                            <p:cond delay="676"/>
                                          </p:stCondLst>
                                        </p:cTn>
                                        <p:tgtEl>
                                          <p:spTgt spid="87043">
                                            <p:txEl>
                                              <p:pRg st="3" end="3"/>
                                            </p:txEl>
                                          </p:spTgt>
                                        </p:tgtEl>
                                      </p:cBhvr>
                                      <p:to x="100000" y="100000"/>
                                    </p:animScale>
                                    <p:animScale>
                                      <p:cBhvr>
                                        <p:cTn id="102" dur="26">
                                          <p:stCondLst>
                                            <p:cond delay="1312"/>
                                          </p:stCondLst>
                                        </p:cTn>
                                        <p:tgtEl>
                                          <p:spTgt spid="87043">
                                            <p:txEl>
                                              <p:pRg st="3" end="3"/>
                                            </p:txEl>
                                          </p:spTgt>
                                        </p:tgtEl>
                                      </p:cBhvr>
                                      <p:to x="100000" y="80000"/>
                                    </p:animScale>
                                    <p:animScale>
                                      <p:cBhvr>
                                        <p:cTn id="103" dur="166" decel="50000">
                                          <p:stCondLst>
                                            <p:cond delay="1338"/>
                                          </p:stCondLst>
                                        </p:cTn>
                                        <p:tgtEl>
                                          <p:spTgt spid="87043">
                                            <p:txEl>
                                              <p:pRg st="3" end="3"/>
                                            </p:txEl>
                                          </p:spTgt>
                                        </p:tgtEl>
                                      </p:cBhvr>
                                      <p:to x="100000" y="100000"/>
                                    </p:animScale>
                                    <p:animScale>
                                      <p:cBhvr>
                                        <p:cTn id="104" dur="26">
                                          <p:stCondLst>
                                            <p:cond delay="1642"/>
                                          </p:stCondLst>
                                        </p:cTn>
                                        <p:tgtEl>
                                          <p:spTgt spid="87043">
                                            <p:txEl>
                                              <p:pRg st="3" end="3"/>
                                            </p:txEl>
                                          </p:spTgt>
                                        </p:tgtEl>
                                      </p:cBhvr>
                                      <p:to x="100000" y="90000"/>
                                    </p:animScale>
                                    <p:animScale>
                                      <p:cBhvr>
                                        <p:cTn id="105" dur="166" decel="50000">
                                          <p:stCondLst>
                                            <p:cond delay="1668"/>
                                          </p:stCondLst>
                                        </p:cTn>
                                        <p:tgtEl>
                                          <p:spTgt spid="87043">
                                            <p:txEl>
                                              <p:pRg st="3" end="3"/>
                                            </p:txEl>
                                          </p:spTgt>
                                        </p:tgtEl>
                                      </p:cBhvr>
                                      <p:to x="100000" y="100000"/>
                                    </p:animScale>
                                    <p:animScale>
                                      <p:cBhvr>
                                        <p:cTn id="106" dur="26">
                                          <p:stCondLst>
                                            <p:cond delay="1808"/>
                                          </p:stCondLst>
                                        </p:cTn>
                                        <p:tgtEl>
                                          <p:spTgt spid="87043">
                                            <p:txEl>
                                              <p:pRg st="3" end="3"/>
                                            </p:txEl>
                                          </p:spTgt>
                                        </p:tgtEl>
                                      </p:cBhvr>
                                      <p:to x="100000" y="95000"/>
                                    </p:animScale>
                                    <p:animScale>
                                      <p:cBhvr>
                                        <p:cTn id="107" dur="166" decel="50000">
                                          <p:stCondLst>
                                            <p:cond delay="1834"/>
                                          </p:stCondLst>
                                        </p:cTn>
                                        <p:tgtEl>
                                          <p:spTgt spid="87043">
                                            <p:txEl>
                                              <p:pRg st="3" end="3"/>
                                            </p:txEl>
                                          </p:spTgt>
                                        </p:tgtEl>
                                      </p:cBhvr>
                                      <p:to x="100000" y="100000"/>
                                    </p:animScale>
                                  </p:childTnLst>
                                </p:cTn>
                              </p:par>
                            </p:childTnLst>
                          </p:cTn>
                        </p:par>
                      </p:childTnLst>
                    </p:cTn>
                  </p:par>
                  <p:par>
                    <p:cTn id="108" fill="hold">
                      <p:stCondLst>
                        <p:cond delay="indefinite"/>
                      </p:stCondLst>
                      <p:childTnLst>
                        <p:par>
                          <p:cTn id="109" fill="hold">
                            <p:stCondLst>
                              <p:cond delay="0"/>
                            </p:stCondLst>
                            <p:childTnLst>
                              <p:par>
                                <p:cTn id="110" presetID="26" presetClass="entr" presetSubtype="0" fill="hold" grpId="1" nodeType="clickEffect">
                                  <p:stCondLst>
                                    <p:cond delay="0"/>
                                  </p:stCondLst>
                                  <p:childTnLst>
                                    <p:set>
                                      <p:cBhvr>
                                        <p:cTn id="111" dur="1" fill="hold">
                                          <p:stCondLst>
                                            <p:cond delay="0"/>
                                          </p:stCondLst>
                                        </p:cTn>
                                        <p:tgtEl>
                                          <p:spTgt spid="87043">
                                            <p:txEl>
                                              <p:pRg st="4" end="4"/>
                                            </p:txEl>
                                          </p:spTgt>
                                        </p:tgtEl>
                                        <p:attrNameLst>
                                          <p:attrName>style.visibility</p:attrName>
                                        </p:attrNameLst>
                                      </p:cBhvr>
                                      <p:to>
                                        <p:strVal val="visible"/>
                                      </p:to>
                                    </p:set>
                                    <p:animEffect transition="in" filter="wipe(down)">
                                      <p:cBhvr>
                                        <p:cTn id="112" dur="580">
                                          <p:stCondLst>
                                            <p:cond delay="0"/>
                                          </p:stCondLst>
                                        </p:cTn>
                                        <p:tgtEl>
                                          <p:spTgt spid="87043">
                                            <p:txEl>
                                              <p:pRg st="4" end="4"/>
                                            </p:txEl>
                                          </p:spTgt>
                                        </p:tgtEl>
                                      </p:cBhvr>
                                    </p:animEffect>
                                    <p:anim calcmode="lin" valueType="num">
                                      <p:cBhvr>
                                        <p:cTn id="113" dur="1822" tmFilter="0,0; 0.14,0.36; 0.43,0.73; 0.71,0.91; 1.0,1.0">
                                          <p:stCondLst>
                                            <p:cond delay="0"/>
                                          </p:stCondLst>
                                        </p:cTn>
                                        <p:tgtEl>
                                          <p:spTgt spid="87043">
                                            <p:txEl>
                                              <p:pRg st="4" end="4"/>
                                            </p:txEl>
                                          </p:spTgt>
                                        </p:tgtEl>
                                        <p:attrNameLst>
                                          <p:attrName>ppt_x</p:attrName>
                                        </p:attrNameLst>
                                      </p:cBhvr>
                                      <p:tavLst>
                                        <p:tav tm="0">
                                          <p:val>
                                            <p:strVal val="#ppt_x-0.25"/>
                                          </p:val>
                                        </p:tav>
                                        <p:tav tm="100000">
                                          <p:val>
                                            <p:strVal val="#ppt_x"/>
                                          </p:val>
                                        </p:tav>
                                      </p:tavLst>
                                    </p:anim>
                                    <p:anim calcmode="lin" valueType="num">
                                      <p:cBhvr>
                                        <p:cTn id="114" dur="664" tmFilter="0.0,0.0; 0.25,0.07; 0.50,0.2; 0.75,0.467; 1.0,1.0">
                                          <p:stCondLst>
                                            <p:cond delay="0"/>
                                          </p:stCondLst>
                                        </p:cTn>
                                        <p:tgtEl>
                                          <p:spTgt spid="87043">
                                            <p:txEl>
                                              <p:pRg st="4" end="4"/>
                                            </p:txEl>
                                          </p:spTgt>
                                        </p:tgtEl>
                                        <p:attrNameLst>
                                          <p:attrName>ppt_y</p:attrName>
                                        </p:attrNameLst>
                                      </p:cBhvr>
                                      <p:tavLst>
                                        <p:tav tm="0" fmla="#ppt_y-sin(pi*$)/3">
                                          <p:val>
                                            <p:fltVal val="0.5"/>
                                          </p:val>
                                        </p:tav>
                                        <p:tav tm="100000">
                                          <p:val>
                                            <p:fltVal val="1"/>
                                          </p:val>
                                        </p:tav>
                                      </p:tavLst>
                                    </p:anim>
                                    <p:anim calcmode="lin" valueType="num">
                                      <p:cBhvr>
                                        <p:cTn id="115" dur="664" tmFilter="0, 0; 0.125,0.2665; 0.25,0.4; 0.375,0.465; 0.5,0.5;  0.625,0.535; 0.75,0.6; 0.875,0.7335; 1,1">
                                          <p:stCondLst>
                                            <p:cond delay="664"/>
                                          </p:stCondLst>
                                        </p:cTn>
                                        <p:tgtEl>
                                          <p:spTgt spid="87043">
                                            <p:txEl>
                                              <p:pRg st="4" end="4"/>
                                            </p:txEl>
                                          </p:spTgt>
                                        </p:tgtEl>
                                        <p:attrNameLst>
                                          <p:attrName>ppt_y</p:attrName>
                                        </p:attrNameLst>
                                      </p:cBhvr>
                                      <p:tavLst>
                                        <p:tav tm="0" fmla="#ppt_y-sin(pi*$)/9">
                                          <p:val>
                                            <p:fltVal val="0"/>
                                          </p:val>
                                        </p:tav>
                                        <p:tav tm="100000">
                                          <p:val>
                                            <p:fltVal val="1"/>
                                          </p:val>
                                        </p:tav>
                                      </p:tavLst>
                                    </p:anim>
                                    <p:anim calcmode="lin" valueType="num">
                                      <p:cBhvr>
                                        <p:cTn id="116" dur="332" tmFilter="0, 0; 0.125,0.2665; 0.25,0.4; 0.375,0.465; 0.5,0.5;  0.625,0.535; 0.75,0.6; 0.875,0.7335; 1,1">
                                          <p:stCondLst>
                                            <p:cond delay="1324"/>
                                          </p:stCondLst>
                                        </p:cTn>
                                        <p:tgtEl>
                                          <p:spTgt spid="87043">
                                            <p:txEl>
                                              <p:pRg st="4" end="4"/>
                                            </p:txEl>
                                          </p:spTgt>
                                        </p:tgtEl>
                                        <p:attrNameLst>
                                          <p:attrName>ppt_y</p:attrName>
                                        </p:attrNameLst>
                                      </p:cBhvr>
                                      <p:tavLst>
                                        <p:tav tm="0" fmla="#ppt_y-sin(pi*$)/27">
                                          <p:val>
                                            <p:fltVal val="0"/>
                                          </p:val>
                                        </p:tav>
                                        <p:tav tm="100000">
                                          <p:val>
                                            <p:fltVal val="1"/>
                                          </p:val>
                                        </p:tav>
                                      </p:tavLst>
                                    </p:anim>
                                    <p:anim calcmode="lin" valueType="num">
                                      <p:cBhvr>
                                        <p:cTn id="117" dur="164" tmFilter="0, 0; 0.125,0.2665; 0.25,0.4; 0.375,0.465; 0.5,0.5;  0.625,0.535; 0.75,0.6; 0.875,0.7335; 1,1">
                                          <p:stCondLst>
                                            <p:cond delay="1656"/>
                                          </p:stCondLst>
                                        </p:cTn>
                                        <p:tgtEl>
                                          <p:spTgt spid="87043">
                                            <p:txEl>
                                              <p:pRg st="4" end="4"/>
                                            </p:txEl>
                                          </p:spTgt>
                                        </p:tgtEl>
                                        <p:attrNameLst>
                                          <p:attrName>ppt_y</p:attrName>
                                        </p:attrNameLst>
                                      </p:cBhvr>
                                      <p:tavLst>
                                        <p:tav tm="0" fmla="#ppt_y-sin(pi*$)/81">
                                          <p:val>
                                            <p:fltVal val="0"/>
                                          </p:val>
                                        </p:tav>
                                        <p:tav tm="100000">
                                          <p:val>
                                            <p:fltVal val="1"/>
                                          </p:val>
                                        </p:tav>
                                      </p:tavLst>
                                    </p:anim>
                                    <p:animScale>
                                      <p:cBhvr>
                                        <p:cTn id="118" dur="26">
                                          <p:stCondLst>
                                            <p:cond delay="650"/>
                                          </p:stCondLst>
                                        </p:cTn>
                                        <p:tgtEl>
                                          <p:spTgt spid="87043">
                                            <p:txEl>
                                              <p:pRg st="4" end="4"/>
                                            </p:txEl>
                                          </p:spTgt>
                                        </p:tgtEl>
                                      </p:cBhvr>
                                      <p:to x="100000" y="60000"/>
                                    </p:animScale>
                                    <p:animScale>
                                      <p:cBhvr>
                                        <p:cTn id="119" dur="166" decel="50000">
                                          <p:stCondLst>
                                            <p:cond delay="676"/>
                                          </p:stCondLst>
                                        </p:cTn>
                                        <p:tgtEl>
                                          <p:spTgt spid="87043">
                                            <p:txEl>
                                              <p:pRg st="4" end="4"/>
                                            </p:txEl>
                                          </p:spTgt>
                                        </p:tgtEl>
                                      </p:cBhvr>
                                      <p:to x="100000" y="100000"/>
                                    </p:animScale>
                                    <p:animScale>
                                      <p:cBhvr>
                                        <p:cTn id="120" dur="26">
                                          <p:stCondLst>
                                            <p:cond delay="1312"/>
                                          </p:stCondLst>
                                        </p:cTn>
                                        <p:tgtEl>
                                          <p:spTgt spid="87043">
                                            <p:txEl>
                                              <p:pRg st="4" end="4"/>
                                            </p:txEl>
                                          </p:spTgt>
                                        </p:tgtEl>
                                      </p:cBhvr>
                                      <p:to x="100000" y="80000"/>
                                    </p:animScale>
                                    <p:animScale>
                                      <p:cBhvr>
                                        <p:cTn id="121" dur="166" decel="50000">
                                          <p:stCondLst>
                                            <p:cond delay="1338"/>
                                          </p:stCondLst>
                                        </p:cTn>
                                        <p:tgtEl>
                                          <p:spTgt spid="87043">
                                            <p:txEl>
                                              <p:pRg st="4" end="4"/>
                                            </p:txEl>
                                          </p:spTgt>
                                        </p:tgtEl>
                                      </p:cBhvr>
                                      <p:to x="100000" y="100000"/>
                                    </p:animScale>
                                    <p:animScale>
                                      <p:cBhvr>
                                        <p:cTn id="122" dur="26">
                                          <p:stCondLst>
                                            <p:cond delay="1642"/>
                                          </p:stCondLst>
                                        </p:cTn>
                                        <p:tgtEl>
                                          <p:spTgt spid="87043">
                                            <p:txEl>
                                              <p:pRg st="4" end="4"/>
                                            </p:txEl>
                                          </p:spTgt>
                                        </p:tgtEl>
                                      </p:cBhvr>
                                      <p:to x="100000" y="90000"/>
                                    </p:animScale>
                                    <p:animScale>
                                      <p:cBhvr>
                                        <p:cTn id="123" dur="166" decel="50000">
                                          <p:stCondLst>
                                            <p:cond delay="1668"/>
                                          </p:stCondLst>
                                        </p:cTn>
                                        <p:tgtEl>
                                          <p:spTgt spid="87043">
                                            <p:txEl>
                                              <p:pRg st="4" end="4"/>
                                            </p:txEl>
                                          </p:spTgt>
                                        </p:tgtEl>
                                      </p:cBhvr>
                                      <p:to x="100000" y="100000"/>
                                    </p:animScale>
                                    <p:animScale>
                                      <p:cBhvr>
                                        <p:cTn id="124" dur="26">
                                          <p:stCondLst>
                                            <p:cond delay="1808"/>
                                          </p:stCondLst>
                                        </p:cTn>
                                        <p:tgtEl>
                                          <p:spTgt spid="87043">
                                            <p:txEl>
                                              <p:pRg st="4" end="4"/>
                                            </p:txEl>
                                          </p:spTgt>
                                        </p:tgtEl>
                                      </p:cBhvr>
                                      <p:to x="100000" y="95000"/>
                                    </p:animScale>
                                    <p:animScale>
                                      <p:cBhvr>
                                        <p:cTn id="125" dur="166" decel="50000">
                                          <p:stCondLst>
                                            <p:cond delay="1834"/>
                                          </p:stCondLst>
                                        </p:cTn>
                                        <p:tgtEl>
                                          <p:spTgt spid="87043">
                                            <p:txEl>
                                              <p:pRg st="4" end="4"/>
                                            </p:txEl>
                                          </p:spTgt>
                                        </p:tgtEl>
                                      </p:cBhvr>
                                      <p:to x="100000" y="100000"/>
                                    </p:animScale>
                                  </p:childTnLst>
                                </p:cTn>
                              </p:par>
                            </p:childTnLst>
                          </p:cTn>
                        </p:par>
                      </p:childTnLst>
                    </p:cTn>
                  </p:par>
                  <p:par>
                    <p:cTn id="126" fill="hold">
                      <p:stCondLst>
                        <p:cond delay="indefinite"/>
                      </p:stCondLst>
                      <p:childTnLst>
                        <p:par>
                          <p:cTn id="127" fill="hold">
                            <p:stCondLst>
                              <p:cond delay="0"/>
                            </p:stCondLst>
                            <p:childTnLst>
                              <p:par>
                                <p:cTn id="128" presetID="26" presetClass="entr" presetSubtype="0" fill="hold" grpId="1" nodeType="clickEffect">
                                  <p:stCondLst>
                                    <p:cond delay="0"/>
                                  </p:stCondLst>
                                  <p:childTnLst>
                                    <p:set>
                                      <p:cBhvr>
                                        <p:cTn id="129" dur="1" fill="hold">
                                          <p:stCondLst>
                                            <p:cond delay="0"/>
                                          </p:stCondLst>
                                        </p:cTn>
                                        <p:tgtEl>
                                          <p:spTgt spid="87043">
                                            <p:txEl>
                                              <p:pRg st="5" end="5"/>
                                            </p:txEl>
                                          </p:spTgt>
                                        </p:tgtEl>
                                        <p:attrNameLst>
                                          <p:attrName>style.visibility</p:attrName>
                                        </p:attrNameLst>
                                      </p:cBhvr>
                                      <p:to>
                                        <p:strVal val="visible"/>
                                      </p:to>
                                    </p:set>
                                    <p:animEffect transition="in" filter="wipe(down)">
                                      <p:cBhvr>
                                        <p:cTn id="130" dur="580">
                                          <p:stCondLst>
                                            <p:cond delay="0"/>
                                          </p:stCondLst>
                                        </p:cTn>
                                        <p:tgtEl>
                                          <p:spTgt spid="87043">
                                            <p:txEl>
                                              <p:pRg st="5" end="5"/>
                                            </p:txEl>
                                          </p:spTgt>
                                        </p:tgtEl>
                                      </p:cBhvr>
                                    </p:animEffect>
                                    <p:anim calcmode="lin" valueType="num">
                                      <p:cBhvr>
                                        <p:cTn id="131" dur="1822" tmFilter="0,0; 0.14,0.36; 0.43,0.73; 0.71,0.91; 1.0,1.0">
                                          <p:stCondLst>
                                            <p:cond delay="0"/>
                                          </p:stCondLst>
                                        </p:cTn>
                                        <p:tgtEl>
                                          <p:spTgt spid="87043">
                                            <p:txEl>
                                              <p:pRg st="5" end="5"/>
                                            </p:txEl>
                                          </p:spTgt>
                                        </p:tgtEl>
                                        <p:attrNameLst>
                                          <p:attrName>ppt_x</p:attrName>
                                        </p:attrNameLst>
                                      </p:cBhvr>
                                      <p:tavLst>
                                        <p:tav tm="0">
                                          <p:val>
                                            <p:strVal val="#ppt_x-0.25"/>
                                          </p:val>
                                        </p:tav>
                                        <p:tav tm="100000">
                                          <p:val>
                                            <p:strVal val="#ppt_x"/>
                                          </p:val>
                                        </p:tav>
                                      </p:tavLst>
                                    </p:anim>
                                    <p:anim calcmode="lin" valueType="num">
                                      <p:cBhvr>
                                        <p:cTn id="132" dur="664" tmFilter="0.0,0.0; 0.25,0.07; 0.50,0.2; 0.75,0.467; 1.0,1.0">
                                          <p:stCondLst>
                                            <p:cond delay="0"/>
                                          </p:stCondLst>
                                        </p:cTn>
                                        <p:tgtEl>
                                          <p:spTgt spid="87043">
                                            <p:txEl>
                                              <p:pRg st="5" end="5"/>
                                            </p:txEl>
                                          </p:spTgt>
                                        </p:tgtEl>
                                        <p:attrNameLst>
                                          <p:attrName>ppt_y</p:attrName>
                                        </p:attrNameLst>
                                      </p:cBhvr>
                                      <p:tavLst>
                                        <p:tav tm="0" fmla="#ppt_y-sin(pi*$)/3">
                                          <p:val>
                                            <p:fltVal val="0.5"/>
                                          </p:val>
                                        </p:tav>
                                        <p:tav tm="100000">
                                          <p:val>
                                            <p:fltVal val="1"/>
                                          </p:val>
                                        </p:tav>
                                      </p:tavLst>
                                    </p:anim>
                                    <p:anim calcmode="lin" valueType="num">
                                      <p:cBhvr>
                                        <p:cTn id="133" dur="664" tmFilter="0, 0; 0.125,0.2665; 0.25,0.4; 0.375,0.465; 0.5,0.5;  0.625,0.535; 0.75,0.6; 0.875,0.7335; 1,1">
                                          <p:stCondLst>
                                            <p:cond delay="664"/>
                                          </p:stCondLst>
                                        </p:cTn>
                                        <p:tgtEl>
                                          <p:spTgt spid="87043">
                                            <p:txEl>
                                              <p:pRg st="5" end="5"/>
                                            </p:txEl>
                                          </p:spTgt>
                                        </p:tgtEl>
                                        <p:attrNameLst>
                                          <p:attrName>ppt_y</p:attrName>
                                        </p:attrNameLst>
                                      </p:cBhvr>
                                      <p:tavLst>
                                        <p:tav tm="0" fmla="#ppt_y-sin(pi*$)/9">
                                          <p:val>
                                            <p:fltVal val="0"/>
                                          </p:val>
                                        </p:tav>
                                        <p:tav tm="100000">
                                          <p:val>
                                            <p:fltVal val="1"/>
                                          </p:val>
                                        </p:tav>
                                      </p:tavLst>
                                    </p:anim>
                                    <p:anim calcmode="lin" valueType="num">
                                      <p:cBhvr>
                                        <p:cTn id="134" dur="332" tmFilter="0, 0; 0.125,0.2665; 0.25,0.4; 0.375,0.465; 0.5,0.5;  0.625,0.535; 0.75,0.6; 0.875,0.7335; 1,1">
                                          <p:stCondLst>
                                            <p:cond delay="1324"/>
                                          </p:stCondLst>
                                        </p:cTn>
                                        <p:tgtEl>
                                          <p:spTgt spid="87043">
                                            <p:txEl>
                                              <p:pRg st="5" end="5"/>
                                            </p:txEl>
                                          </p:spTgt>
                                        </p:tgtEl>
                                        <p:attrNameLst>
                                          <p:attrName>ppt_y</p:attrName>
                                        </p:attrNameLst>
                                      </p:cBhvr>
                                      <p:tavLst>
                                        <p:tav tm="0" fmla="#ppt_y-sin(pi*$)/27">
                                          <p:val>
                                            <p:fltVal val="0"/>
                                          </p:val>
                                        </p:tav>
                                        <p:tav tm="100000">
                                          <p:val>
                                            <p:fltVal val="1"/>
                                          </p:val>
                                        </p:tav>
                                      </p:tavLst>
                                    </p:anim>
                                    <p:anim calcmode="lin" valueType="num">
                                      <p:cBhvr>
                                        <p:cTn id="135" dur="164" tmFilter="0, 0; 0.125,0.2665; 0.25,0.4; 0.375,0.465; 0.5,0.5;  0.625,0.535; 0.75,0.6; 0.875,0.7335; 1,1">
                                          <p:stCondLst>
                                            <p:cond delay="1656"/>
                                          </p:stCondLst>
                                        </p:cTn>
                                        <p:tgtEl>
                                          <p:spTgt spid="87043">
                                            <p:txEl>
                                              <p:pRg st="5" end="5"/>
                                            </p:txEl>
                                          </p:spTgt>
                                        </p:tgtEl>
                                        <p:attrNameLst>
                                          <p:attrName>ppt_y</p:attrName>
                                        </p:attrNameLst>
                                      </p:cBhvr>
                                      <p:tavLst>
                                        <p:tav tm="0" fmla="#ppt_y-sin(pi*$)/81">
                                          <p:val>
                                            <p:fltVal val="0"/>
                                          </p:val>
                                        </p:tav>
                                        <p:tav tm="100000">
                                          <p:val>
                                            <p:fltVal val="1"/>
                                          </p:val>
                                        </p:tav>
                                      </p:tavLst>
                                    </p:anim>
                                    <p:animScale>
                                      <p:cBhvr>
                                        <p:cTn id="136" dur="26">
                                          <p:stCondLst>
                                            <p:cond delay="650"/>
                                          </p:stCondLst>
                                        </p:cTn>
                                        <p:tgtEl>
                                          <p:spTgt spid="87043">
                                            <p:txEl>
                                              <p:pRg st="5" end="5"/>
                                            </p:txEl>
                                          </p:spTgt>
                                        </p:tgtEl>
                                      </p:cBhvr>
                                      <p:to x="100000" y="60000"/>
                                    </p:animScale>
                                    <p:animScale>
                                      <p:cBhvr>
                                        <p:cTn id="137" dur="166" decel="50000">
                                          <p:stCondLst>
                                            <p:cond delay="676"/>
                                          </p:stCondLst>
                                        </p:cTn>
                                        <p:tgtEl>
                                          <p:spTgt spid="87043">
                                            <p:txEl>
                                              <p:pRg st="5" end="5"/>
                                            </p:txEl>
                                          </p:spTgt>
                                        </p:tgtEl>
                                      </p:cBhvr>
                                      <p:to x="100000" y="100000"/>
                                    </p:animScale>
                                    <p:animScale>
                                      <p:cBhvr>
                                        <p:cTn id="138" dur="26">
                                          <p:stCondLst>
                                            <p:cond delay="1312"/>
                                          </p:stCondLst>
                                        </p:cTn>
                                        <p:tgtEl>
                                          <p:spTgt spid="87043">
                                            <p:txEl>
                                              <p:pRg st="5" end="5"/>
                                            </p:txEl>
                                          </p:spTgt>
                                        </p:tgtEl>
                                      </p:cBhvr>
                                      <p:to x="100000" y="80000"/>
                                    </p:animScale>
                                    <p:animScale>
                                      <p:cBhvr>
                                        <p:cTn id="139" dur="166" decel="50000">
                                          <p:stCondLst>
                                            <p:cond delay="1338"/>
                                          </p:stCondLst>
                                        </p:cTn>
                                        <p:tgtEl>
                                          <p:spTgt spid="87043">
                                            <p:txEl>
                                              <p:pRg st="5" end="5"/>
                                            </p:txEl>
                                          </p:spTgt>
                                        </p:tgtEl>
                                      </p:cBhvr>
                                      <p:to x="100000" y="100000"/>
                                    </p:animScale>
                                    <p:animScale>
                                      <p:cBhvr>
                                        <p:cTn id="140" dur="26">
                                          <p:stCondLst>
                                            <p:cond delay="1642"/>
                                          </p:stCondLst>
                                        </p:cTn>
                                        <p:tgtEl>
                                          <p:spTgt spid="87043">
                                            <p:txEl>
                                              <p:pRg st="5" end="5"/>
                                            </p:txEl>
                                          </p:spTgt>
                                        </p:tgtEl>
                                      </p:cBhvr>
                                      <p:to x="100000" y="90000"/>
                                    </p:animScale>
                                    <p:animScale>
                                      <p:cBhvr>
                                        <p:cTn id="141" dur="166" decel="50000">
                                          <p:stCondLst>
                                            <p:cond delay="1668"/>
                                          </p:stCondLst>
                                        </p:cTn>
                                        <p:tgtEl>
                                          <p:spTgt spid="87043">
                                            <p:txEl>
                                              <p:pRg st="5" end="5"/>
                                            </p:txEl>
                                          </p:spTgt>
                                        </p:tgtEl>
                                      </p:cBhvr>
                                      <p:to x="100000" y="100000"/>
                                    </p:animScale>
                                    <p:animScale>
                                      <p:cBhvr>
                                        <p:cTn id="142" dur="26">
                                          <p:stCondLst>
                                            <p:cond delay="1808"/>
                                          </p:stCondLst>
                                        </p:cTn>
                                        <p:tgtEl>
                                          <p:spTgt spid="87043">
                                            <p:txEl>
                                              <p:pRg st="5" end="5"/>
                                            </p:txEl>
                                          </p:spTgt>
                                        </p:tgtEl>
                                      </p:cBhvr>
                                      <p:to x="100000" y="95000"/>
                                    </p:animScale>
                                    <p:animScale>
                                      <p:cBhvr>
                                        <p:cTn id="143" dur="166" decel="50000">
                                          <p:stCondLst>
                                            <p:cond delay="1834"/>
                                          </p:stCondLst>
                                        </p:cTn>
                                        <p:tgtEl>
                                          <p:spTgt spid="87043">
                                            <p:txEl>
                                              <p:pRg st="5" end="5"/>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7042" grpId="0"/>
      <p:bldP spid="87043" grpId="0" build="p"/>
      <p:bldP spid="87043" grpId="1" build="p"/>
    </p:bldLst>
  </p:timing>
</p:sld>
</file>

<file path=ppt/theme/theme1.xml><?xml version="1.0" encoding="utf-8"?>
<a:theme xmlns:a="http://schemas.openxmlformats.org/drawingml/2006/main" name="Eclipse">
  <a:themeElements>
    <a:clrScheme name="Eclipse 9">
      <a:dk1>
        <a:srgbClr val="333300"/>
      </a:dk1>
      <a:lt1>
        <a:srgbClr val="FFFFFF"/>
      </a:lt1>
      <a:dk2>
        <a:srgbClr val="669900"/>
      </a:dk2>
      <a:lt2>
        <a:srgbClr val="FFFFCC"/>
      </a:lt2>
      <a:accent1>
        <a:srgbClr val="CCCC00"/>
      </a:accent1>
      <a:accent2>
        <a:srgbClr val="99CC00"/>
      </a:accent2>
      <a:accent3>
        <a:srgbClr val="B8CAAA"/>
      </a:accent3>
      <a:accent4>
        <a:srgbClr val="DADADA"/>
      </a:accent4>
      <a:accent5>
        <a:srgbClr val="E2E2AA"/>
      </a:accent5>
      <a:accent6>
        <a:srgbClr val="8AB900"/>
      </a:accent6>
      <a:hlink>
        <a:srgbClr val="336600"/>
      </a:hlink>
      <a:folHlink>
        <a:srgbClr val="FFFF66"/>
      </a:folHlink>
    </a:clrScheme>
    <a:fontScheme name="Eclipse">
      <a:majorFont>
        <a:latin typeface="Arial"/>
        <a:ea typeface=""/>
        <a:cs typeface=""/>
      </a:majorFont>
      <a:minorFont>
        <a:latin typeface="Verdan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12700"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sz="1800" b="0" i="0" u="none" strike="noStrike" cap="none" normalizeH="0" baseline="0" smtClean="0">
            <a:ln>
              <a:noFill/>
            </a:ln>
            <a:solidFill>
              <a:schemeClr val="tx1"/>
            </a:solidFill>
            <a:effectLst/>
            <a:latin typeface="Verdana" pitchFamily="34" charset="0"/>
          </a:defRPr>
        </a:defPPr>
      </a:lstStyle>
    </a:spDef>
    <a:lnDef>
      <a:spPr bwMode="auto">
        <a:xfrm>
          <a:off x="0" y="0"/>
          <a:ext cx="1" cy="1"/>
        </a:xfrm>
        <a:custGeom>
          <a:avLst/>
          <a:gdLst/>
          <a:ahLst/>
          <a:cxnLst/>
          <a:rect l="0" t="0" r="0" b="0"/>
          <a:pathLst/>
        </a:custGeom>
        <a:solidFill>
          <a:schemeClr val="accent1"/>
        </a:solidFill>
        <a:ln w="12700"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sz="1800" b="0" i="0" u="none" strike="noStrike" cap="none" normalizeH="0" baseline="0" smtClean="0">
            <a:ln>
              <a:noFill/>
            </a:ln>
            <a:solidFill>
              <a:schemeClr val="tx1"/>
            </a:solidFill>
            <a:effectLst/>
            <a:latin typeface="Verdana" pitchFamily="34" charset="0"/>
          </a:defRPr>
        </a:defPPr>
      </a:lstStyle>
    </a:lnDef>
  </a:objectDefaults>
  <a:extraClrSchemeLst>
    <a:extraClrScheme>
      <a:clrScheme name="Eclipse 1">
        <a:dk1>
          <a:srgbClr val="000000"/>
        </a:dk1>
        <a:lt1>
          <a:srgbClr val="FFFFFF"/>
        </a:lt1>
        <a:dk2>
          <a:srgbClr val="006666"/>
        </a:dk2>
        <a:lt2>
          <a:srgbClr val="5F5F5F"/>
        </a:lt2>
        <a:accent1>
          <a:srgbClr val="33CCCC"/>
        </a:accent1>
        <a:accent2>
          <a:srgbClr val="99CCCC"/>
        </a:accent2>
        <a:accent3>
          <a:srgbClr val="FFFFFF"/>
        </a:accent3>
        <a:accent4>
          <a:srgbClr val="000000"/>
        </a:accent4>
        <a:accent5>
          <a:srgbClr val="ADE2E2"/>
        </a:accent5>
        <a:accent6>
          <a:srgbClr val="8AB9B9"/>
        </a:accent6>
        <a:hlink>
          <a:srgbClr val="006666"/>
        </a:hlink>
        <a:folHlink>
          <a:srgbClr val="B2B2B2"/>
        </a:folHlink>
      </a:clrScheme>
      <a:clrMap bg1="lt1" tx1="dk1" bg2="lt2" tx2="dk2" accent1="accent1" accent2="accent2" accent3="accent3" accent4="accent4" accent5="accent5" accent6="accent6" hlink="hlink" folHlink="folHlink"/>
    </a:extraClrScheme>
    <a:extraClrScheme>
      <a:clrScheme name="Eclipse 2">
        <a:dk1>
          <a:srgbClr val="000000"/>
        </a:dk1>
        <a:lt1>
          <a:srgbClr val="FFFFFF"/>
        </a:lt1>
        <a:dk2>
          <a:srgbClr val="333366"/>
        </a:dk2>
        <a:lt2>
          <a:srgbClr val="5F5F5F"/>
        </a:lt2>
        <a:accent1>
          <a:srgbClr val="CC99FF"/>
        </a:accent1>
        <a:accent2>
          <a:srgbClr val="99CCCC"/>
        </a:accent2>
        <a:accent3>
          <a:srgbClr val="FFFFFF"/>
        </a:accent3>
        <a:accent4>
          <a:srgbClr val="000000"/>
        </a:accent4>
        <a:accent5>
          <a:srgbClr val="E2CAFF"/>
        </a:accent5>
        <a:accent6>
          <a:srgbClr val="8AB9B9"/>
        </a:accent6>
        <a:hlink>
          <a:srgbClr val="666699"/>
        </a:hlink>
        <a:folHlink>
          <a:srgbClr val="660066"/>
        </a:folHlink>
      </a:clrScheme>
      <a:clrMap bg1="lt1" tx1="dk1" bg2="lt2" tx2="dk2" accent1="accent1" accent2="accent2" accent3="accent3" accent4="accent4" accent5="accent5" accent6="accent6" hlink="hlink" folHlink="folHlink"/>
    </a:extraClrScheme>
    <a:extraClrScheme>
      <a:clrScheme name="Eclipse 3">
        <a:dk1>
          <a:srgbClr val="000000"/>
        </a:dk1>
        <a:lt1>
          <a:srgbClr val="FFFFFF"/>
        </a:lt1>
        <a:dk2>
          <a:srgbClr val="0000CC"/>
        </a:dk2>
        <a:lt2>
          <a:srgbClr val="434343"/>
        </a:lt2>
        <a:accent1>
          <a:srgbClr val="99CC00"/>
        </a:accent1>
        <a:accent2>
          <a:srgbClr val="FFCC00"/>
        </a:accent2>
        <a:accent3>
          <a:srgbClr val="FFFFFF"/>
        </a:accent3>
        <a:accent4>
          <a:srgbClr val="000000"/>
        </a:accent4>
        <a:accent5>
          <a:srgbClr val="CAE2AA"/>
        </a:accent5>
        <a:accent6>
          <a:srgbClr val="E7B900"/>
        </a:accent6>
        <a:hlink>
          <a:srgbClr val="FF0000"/>
        </a:hlink>
        <a:folHlink>
          <a:srgbClr val="808080"/>
        </a:folHlink>
      </a:clrScheme>
      <a:clrMap bg1="lt1" tx1="dk1" bg2="lt2" tx2="dk2" accent1="accent1" accent2="accent2" accent3="accent3" accent4="accent4" accent5="accent5" accent6="accent6" hlink="hlink" folHlink="folHlink"/>
    </a:extraClrScheme>
    <a:extraClrScheme>
      <a:clrScheme name="Eclipse 4">
        <a:dk1>
          <a:srgbClr val="000000"/>
        </a:dk1>
        <a:lt1>
          <a:srgbClr val="64AAAE"/>
        </a:lt1>
        <a:dk2>
          <a:srgbClr val="FFFFCC"/>
        </a:dk2>
        <a:lt2>
          <a:srgbClr val="5F5F5F"/>
        </a:lt2>
        <a:accent1>
          <a:srgbClr val="B4B1DB"/>
        </a:accent1>
        <a:accent2>
          <a:srgbClr val="61C1D7"/>
        </a:accent2>
        <a:accent3>
          <a:srgbClr val="B8D2D3"/>
        </a:accent3>
        <a:accent4>
          <a:srgbClr val="000000"/>
        </a:accent4>
        <a:accent5>
          <a:srgbClr val="D6D5EA"/>
        </a:accent5>
        <a:accent6>
          <a:srgbClr val="57AFC3"/>
        </a:accent6>
        <a:hlink>
          <a:srgbClr val="257177"/>
        </a:hlink>
        <a:folHlink>
          <a:srgbClr val="CCCCCC"/>
        </a:folHlink>
      </a:clrScheme>
      <a:clrMap bg1="lt1" tx1="dk1" bg2="lt2" tx2="dk2" accent1="accent1" accent2="accent2" accent3="accent3" accent4="accent4" accent5="accent5" accent6="accent6" hlink="hlink" folHlink="folHlink"/>
    </a:extraClrScheme>
    <a:extraClrScheme>
      <a:clrScheme name="Eclipse 5">
        <a:dk1>
          <a:srgbClr val="5F5F5F"/>
        </a:dk1>
        <a:lt1>
          <a:srgbClr val="F8F8F8"/>
        </a:lt1>
        <a:dk2>
          <a:srgbClr val="2A285A"/>
        </a:dk2>
        <a:lt2>
          <a:srgbClr val="FFFFFF"/>
        </a:lt2>
        <a:accent1>
          <a:srgbClr val="999966"/>
        </a:accent1>
        <a:accent2>
          <a:srgbClr val="8C8B9D"/>
        </a:accent2>
        <a:accent3>
          <a:srgbClr val="ACACB5"/>
        </a:accent3>
        <a:accent4>
          <a:srgbClr val="D4D4D4"/>
        </a:accent4>
        <a:accent5>
          <a:srgbClr val="CACAB8"/>
        </a:accent5>
        <a:accent6>
          <a:srgbClr val="7E7D8E"/>
        </a:accent6>
        <a:hlink>
          <a:srgbClr val="465174"/>
        </a:hlink>
        <a:folHlink>
          <a:srgbClr val="C0C0C0"/>
        </a:folHlink>
      </a:clrScheme>
      <a:clrMap bg1="dk2" tx1="lt1" bg2="dk1" tx2="lt2" accent1="accent1" accent2="accent2" accent3="accent3" accent4="accent4" accent5="accent5" accent6="accent6" hlink="hlink" folHlink="folHlink"/>
    </a:extraClrScheme>
    <a:extraClrScheme>
      <a:clrScheme name="Eclipse 6">
        <a:dk1>
          <a:srgbClr val="434343"/>
        </a:dk1>
        <a:lt1>
          <a:srgbClr val="FFFFFF"/>
        </a:lt1>
        <a:dk2>
          <a:srgbClr val="360404"/>
        </a:dk2>
        <a:lt2>
          <a:srgbClr val="FFFFFF"/>
        </a:lt2>
        <a:accent1>
          <a:srgbClr val="669900"/>
        </a:accent1>
        <a:accent2>
          <a:srgbClr val="CC6600"/>
        </a:accent2>
        <a:accent3>
          <a:srgbClr val="AEAAAA"/>
        </a:accent3>
        <a:accent4>
          <a:srgbClr val="DADADA"/>
        </a:accent4>
        <a:accent5>
          <a:srgbClr val="B8CAAA"/>
        </a:accent5>
        <a:accent6>
          <a:srgbClr val="B95C00"/>
        </a:accent6>
        <a:hlink>
          <a:srgbClr val="CC3300"/>
        </a:hlink>
        <a:folHlink>
          <a:srgbClr val="808080"/>
        </a:folHlink>
      </a:clrScheme>
      <a:clrMap bg1="dk2" tx1="lt1" bg2="dk1" tx2="lt2" accent1="accent1" accent2="accent2" accent3="accent3" accent4="accent4" accent5="accent5" accent6="accent6" hlink="hlink" folHlink="folHlink"/>
    </a:extraClrScheme>
    <a:extraClrScheme>
      <a:clrScheme name="Eclipse 7">
        <a:dk1>
          <a:srgbClr val="434343"/>
        </a:dk1>
        <a:lt1>
          <a:srgbClr val="FFFFFF"/>
        </a:lt1>
        <a:dk2>
          <a:srgbClr val="000000"/>
        </a:dk2>
        <a:lt2>
          <a:srgbClr val="8285FE"/>
        </a:lt2>
        <a:accent1>
          <a:srgbClr val="669900"/>
        </a:accent1>
        <a:accent2>
          <a:srgbClr val="9900FF"/>
        </a:accent2>
        <a:accent3>
          <a:srgbClr val="AAAAAA"/>
        </a:accent3>
        <a:accent4>
          <a:srgbClr val="DADADA"/>
        </a:accent4>
        <a:accent5>
          <a:srgbClr val="B8CAAA"/>
        </a:accent5>
        <a:accent6>
          <a:srgbClr val="8A00E7"/>
        </a:accent6>
        <a:hlink>
          <a:srgbClr val="6600CC"/>
        </a:hlink>
        <a:folHlink>
          <a:srgbClr val="808080"/>
        </a:folHlink>
      </a:clrScheme>
      <a:clrMap bg1="dk2" tx1="lt1" bg2="dk1" tx2="lt2" accent1="accent1" accent2="accent2" accent3="accent3" accent4="accent4" accent5="accent5" accent6="accent6" hlink="hlink" folHlink="folHlink"/>
    </a:extraClrScheme>
    <a:extraClrScheme>
      <a:clrScheme name="Eclipse 8">
        <a:dk1>
          <a:srgbClr val="434343"/>
        </a:dk1>
        <a:lt1>
          <a:srgbClr val="FFFFFF"/>
        </a:lt1>
        <a:dk2>
          <a:srgbClr val="000000"/>
        </a:dk2>
        <a:lt2>
          <a:srgbClr val="0066FF"/>
        </a:lt2>
        <a:accent1>
          <a:srgbClr val="339966"/>
        </a:accent1>
        <a:accent2>
          <a:srgbClr val="FFCC00"/>
        </a:accent2>
        <a:accent3>
          <a:srgbClr val="AAAAAA"/>
        </a:accent3>
        <a:accent4>
          <a:srgbClr val="DADADA"/>
        </a:accent4>
        <a:accent5>
          <a:srgbClr val="ADCAB8"/>
        </a:accent5>
        <a:accent6>
          <a:srgbClr val="E7B900"/>
        </a:accent6>
        <a:hlink>
          <a:srgbClr val="CC0000"/>
        </a:hlink>
        <a:folHlink>
          <a:srgbClr val="808080"/>
        </a:folHlink>
      </a:clrScheme>
      <a:clrMap bg1="dk2" tx1="lt1" bg2="dk1" tx2="lt2" accent1="accent1" accent2="accent2" accent3="accent3" accent4="accent4" accent5="accent5" accent6="accent6" hlink="hlink" folHlink="folHlink"/>
    </a:extraClrScheme>
    <a:extraClrScheme>
      <a:clrScheme name="Eclipse 9">
        <a:dk1>
          <a:srgbClr val="333300"/>
        </a:dk1>
        <a:lt1>
          <a:srgbClr val="FFFFFF"/>
        </a:lt1>
        <a:dk2>
          <a:srgbClr val="669900"/>
        </a:dk2>
        <a:lt2>
          <a:srgbClr val="FFFFCC"/>
        </a:lt2>
        <a:accent1>
          <a:srgbClr val="CCCC00"/>
        </a:accent1>
        <a:accent2>
          <a:srgbClr val="99CC00"/>
        </a:accent2>
        <a:accent3>
          <a:srgbClr val="B8CAAA"/>
        </a:accent3>
        <a:accent4>
          <a:srgbClr val="DADADA"/>
        </a:accent4>
        <a:accent5>
          <a:srgbClr val="E2E2AA"/>
        </a:accent5>
        <a:accent6>
          <a:srgbClr val="8AB900"/>
        </a:accent6>
        <a:hlink>
          <a:srgbClr val="336600"/>
        </a:hlink>
        <a:folHlink>
          <a:srgbClr val="FFFF66"/>
        </a:folHlink>
      </a:clrScheme>
      <a:clrMap bg1="dk2" tx1="lt1" bg2="dk1" tx2="lt2" accent1="accent1" accent2="accent2" accent3="accent3" accent4="accent4" accent5="accent5" accent6="accent6" hlink="hlink" folHlink="folHlink"/>
    </a:extraClrScheme>
    <a:extraClrScheme>
      <a:clrScheme name="Eclipse 10">
        <a:dk1>
          <a:srgbClr val="333333"/>
        </a:dk1>
        <a:lt1>
          <a:srgbClr val="FFFFCC"/>
        </a:lt1>
        <a:dk2>
          <a:srgbClr val="660000"/>
        </a:dk2>
        <a:lt2>
          <a:srgbClr val="CCCCCC"/>
        </a:lt2>
        <a:accent1>
          <a:srgbClr val="FF6600"/>
        </a:accent1>
        <a:accent2>
          <a:srgbClr val="CC3300"/>
        </a:accent2>
        <a:accent3>
          <a:srgbClr val="B8AAAA"/>
        </a:accent3>
        <a:accent4>
          <a:srgbClr val="DADAAE"/>
        </a:accent4>
        <a:accent5>
          <a:srgbClr val="FFB8AA"/>
        </a:accent5>
        <a:accent6>
          <a:srgbClr val="B92D00"/>
        </a:accent6>
        <a:hlink>
          <a:srgbClr val="990000"/>
        </a:hlink>
        <a:folHlink>
          <a:srgbClr val="CC990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Eclipse</Template>
  <TotalTime>5362</TotalTime>
  <Pages>7</Pages>
  <Words>10483</Words>
  <Application>Microsoft Office PowerPoint</Application>
  <PresentationFormat>Letter Paper (8.5x11 in)</PresentationFormat>
  <Paragraphs>2001</Paragraphs>
  <Slides>193</Slides>
  <Notes>147</Notes>
  <HiddenSlides>0</HiddenSlides>
  <MMClips>1</MMClips>
  <ScaleCrop>false</ScaleCrop>
  <HeadingPairs>
    <vt:vector size="8" baseType="variant">
      <vt:variant>
        <vt:lpstr>Fonts Used</vt:lpstr>
      </vt:variant>
      <vt:variant>
        <vt:i4>11</vt:i4>
      </vt:variant>
      <vt:variant>
        <vt:lpstr>Theme</vt:lpstr>
      </vt:variant>
      <vt:variant>
        <vt:i4>1</vt:i4>
      </vt:variant>
      <vt:variant>
        <vt:lpstr>Embedded OLE Servers</vt:lpstr>
      </vt:variant>
      <vt:variant>
        <vt:i4>5</vt:i4>
      </vt:variant>
      <vt:variant>
        <vt:lpstr>Slide Titles</vt:lpstr>
      </vt:variant>
      <vt:variant>
        <vt:i4>193</vt:i4>
      </vt:variant>
    </vt:vector>
  </HeadingPairs>
  <TitlesOfParts>
    <vt:vector size="210" baseType="lpstr">
      <vt:lpstr>Arial</vt:lpstr>
      <vt:lpstr>Arial Black</vt:lpstr>
      <vt:lpstr>Calibri</vt:lpstr>
      <vt:lpstr>Comic Sans MS</vt:lpstr>
      <vt:lpstr>Copperplate Gothic Bold</vt:lpstr>
      <vt:lpstr>Symbol</vt:lpstr>
      <vt:lpstr>Tahoma</vt:lpstr>
      <vt:lpstr>Times New Roman</vt:lpstr>
      <vt:lpstr>Verdana</vt:lpstr>
      <vt:lpstr>Wingdings</vt:lpstr>
      <vt:lpstr>Wingdings 2</vt:lpstr>
      <vt:lpstr>Eclipse</vt:lpstr>
      <vt:lpstr>Document</vt:lpstr>
      <vt:lpstr>Microsoft ClipArt Gallery</vt:lpstr>
      <vt:lpstr>Chart</vt:lpstr>
      <vt:lpstr>Bitmap Image</vt:lpstr>
      <vt:lpstr>Slide</vt:lpstr>
      <vt:lpstr>Change Makers Creativity and value creation</vt:lpstr>
      <vt:lpstr>Discuss.</vt:lpstr>
      <vt:lpstr>Think outside the box</vt:lpstr>
      <vt:lpstr>What is research?</vt:lpstr>
      <vt:lpstr>Good Research</vt:lpstr>
      <vt:lpstr>What makes a good dissertation?</vt:lpstr>
      <vt:lpstr>PowerPoint Presentation</vt:lpstr>
      <vt:lpstr>Why do research?</vt:lpstr>
      <vt:lpstr>Some explanations</vt:lpstr>
      <vt:lpstr>Jones &amp; Gomez (2010) Research is theory to practice and vice versa</vt:lpstr>
      <vt:lpstr>The Scientific method</vt:lpstr>
      <vt:lpstr>No single Scientific Method</vt:lpstr>
      <vt:lpstr>Is there a Dichotomy between Qualitative and Quantitative Research Techniques?</vt:lpstr>
      <vt:lpstr>Schematic of research process (Copernicus Consulting, 2019)</vt:lpstr>
      <vt:lpstr>What is Qualitative Research?</vt:lpstr>
      <vt:lpstr>Qualitative Research seems obvious?</vt:lpstr>
      <vt:lpstr>Computers and qualitative analysis</vt:lpstr>
      <vt:lpstr>Basic functions of CAQDAS</vt:lpstr>
      <vt:lpstr>Some CAQDAS links</vt:lpstr>
      <vt:lpstr>A Comparison of Qualitative and Quantitative Research (Silverman, 2000: 2)</vt:lpstr>
      <vt:lpstr>What type of research method should we be using?</vt:lpstr>
      <vt:lpstr>Some Methods of Quantitative Research (Bryman, 1988; Dawson, 2019)</vt:lpstr>
      <vt:lpstr>Some Other Points</vt:lpstr>
      <vt:lpstr>Examples of correlations that are not causal relationships </vt:lpstr>
      <vt:lpstr>PowerPoint Presentation</vt:lpstr>
      <vt:lpstr>Conclusion</vt:lpstr>
      <vt:lpstr>Some Fundamental Environmental Research Concepts</vt:lpstr>
      <vt:lpstr>Independent and dependent variables</vt:lpstr>
      <vt:lpstr>Null hypothesis</vt:lpstr>
      <vt:lpstr>Nature of the Hypothesis</vt:lpstr>
      <vt:lpstr>One tailed/ two tailed hypotheses</vt:lpstr>
      <vt:lpstr>Simple Example</vt:lpstr>
      <vt:lpstr>Think about it…</vt:lpstr>
      <vt:lpstr>Answers</vt:lpstr>
      <vt:lpstr>Reliability often associated with Precision</vt:lpstr>
      <vt:lpstr>Validity often associated with Accuracy</vt:lpstr>
      <vt:lpstr>Reliability vs validity</vt:lpstr>
      <vt:lpstr>Triangulation</vt:lpstr>
      <vt:lpstr>Hierarchy of study design</vt:lpstr>
      <vt:lpstr>What is a longitudinal study?</vt:lpstr>
      <vt:lpstr>Don’t Reinvent the Wheel  The importance of topic choice in graduate research projects</vt:lpstr>
      <vt:lpstr>A grasp of how research is done</vt:lpstr>
      <vt:lpstr>Other considerations</vt:lpstr>
      <vt:lpstr>Types of topic chosen 1.</vt:lpstr>
      <vt:lpstr>Types of topic chosen 2. &amp;  3.</vt:lpstr>
      <vt:lpstr>1. Solutions for simplistic inductivists</vt:lpstr>
      <vt:lpstr>2. Solutions for ‘kitchen sinkers’</vt:lpstr>
      <vt:lpstr>Continued</vt:lpstr>
      <vt:lpstr>Great Research Idea</vt:lpstr>
      <vt:lpstr>PowerPoint Presentation</vt:lpstr>
      <vt:lpstr>Exercise</vt:lpstr>
      <vt:lpstr>The Review of Literature Setting your work within an academic arena</vt:lpstr>
      <vt:lpstr>How do students research in the digital age? </vt:lpstr>
      <vt:lpstr>UWTSD  Library</vt:lpstr>
      <vt:lpstr>Source Educational Evaluation Rubric (SEER)</vt:lpstr>
      <vt:lpstr>The general aim and scope</vt:lpstr>
      <vt:lpstr>Be logical and systematic</vt:lpstr>
      <vt:lpstr>Finding the literature</vt:lpstr>
      <vt:lpstr>Assess your literature for CRAAP</vt:lpstr>
      <vt:lpstr>Doing the literature review</vt:lpstr>
      <vt:lpstr>Writing up</vt:lpstr>
      <vt:lpstr>A good literature review should be characterised by: (Wood, 1994; 2019)</vt:lpstr>
      <vt:lpstr>Conclusion</vt:lpstr>
      <vt:lpstr>Seminar</vt:lpstr>
      <vt:lpstr>How to Choose a Suitable Methodology</vt:lpstr>
      <vt:lpstr>PowerPoint Presentation</vt:lpstr>
      <vt:lpstr>Wide variety of methods available.  How to decide? Blaxter et. al. (1997) </vt:lpstr>
      <vt:lpstr>Research Families</vt:lpstr>
      <vt:lpstr>Research Strategies and Techniques</vt:lpstr>
      <vt:lpstr>Action research</vt:lpstr>
      <vt:lpstr>Action Research cont’d</vt:lpstr>
      <vt:lpstr>Action Research Spiral</vt:lpstr>
      <vt:lpstr>Case study</vt:lpstr>
      <vt:lpstr>Case cont’d</vt:lpstr>
      <vt:lpstr>Experimentation</vt:lpstr>
      <vt:lpstr>Survey</vt:lpstr>
      <vt:lpstr>Ethnographic research</vt:lpstr>
      <vt:lpstr>Purposes of Research (Robson, 1995)</vt:lpstr>
      <vt:lpstr>Purposes Continued</vt:lpstr>
      <vt:lpstr>Purposes Assist in Strategy Choice</vt:lpstr>
      <vt:lpstr>Considerations</vt:lpstr>
      <vt:lpstr>Questionnaire Design:  Is there a need for careful consideration?</vt:lpstr>
      <vt:lpstr>Principles</vt:lpstr>
      <vt:lpstr>Which to Choose?</vt:lpstr>
      <vt:lpstr>PowerPoint Presentation</vt:lpstr>
      <vt:lpstr>PowerPoint Presentation</vt:lpstr>
      <vt:lpstr>PowerPoint Presentation</vt:lpstr>
      <vt:lpstr>Which Type of Question?</vt:lpstr>
      <vt:lpstr>PowerPoint Presentation</vt:lpstr>
      <vt:lpstr>PowerPoint Presentation</vt:lpstr>
      <vt:lpstr>PowerPoint Presentation</vt:lpstr>
      <vt:lpstr>PowerPoint Presentation</vt:lpstr>
      <vt:lpstr>PowerPoint Presentation</vt:lpstr>
      <vt:lpstr>PowerPoint Presentation</vt:lpstr>
      <vt:lpstr>Self Completed</vt:lpstr>
      <vt:lpstr>Designing Self-completed</vt:lpstr>
      <vt:lpstr>Designing Self-completed Cont’d</vt:lpstr>
      <vt:lpstr>Setting out the Questionnaire</vt:lpstr>
      <vt:lpstr>The Need for a Good Response</vt:lpstr>
      <vt:lpstr>The Need for a Good Response contd</vt:lpstr>
      <vt:lpstr>The Importance of Organisation</vt:lpstr>
      <vt:lpstr>Coding and Analysis</vt:lpstr>
      <vt:lpstr>Interview Design The only way to find ‘true’ social data?</vt:lpstr>
      <vt:lpstr>Ask yourself</vt:lpstr>
      <vt:lpstr>Pilot questionnaire/interview</vt:lpstr>
      <vt:lpstr>Types of Interview</vt:lpstr>
      <vt:lpstr>Types cont’d</vt:lpstr>
      <vt:lpstr>Types cont’d</vt:lpstr>
      <vt:lpstr>Covering letter</vt:lpstr>
      <vt:lpstr>Advantages &amp; Disadvantages </vt:lpstr>
      <vt:lpstr>Some Considerations</vt:lpstr>
      <vt:lpstr>What is wrong with this?</vt:lpstr>
      <vt:lpstr>Analysis, Validity, Ethics</vt:lpstr>
      <vt:lpstr>Other Forms of Data ‘Is there method in the madness?’</vt:lpstr>
      <vt:lpstr>Official Statistics</vt:lpstr>
      <vt:lpstr>Some Official Stat. Considerations</vt:lpstr>
      <vt:lpstr>Documentary Evidence</vt:lpstr>
      <vt:lpstr>Documentary Cont’d</vt:lpstr>
      <vt:lpstr>Observation</vt:lpstr>
      <vt:lpstr>Other Methods</vt:lpstr>
      <vt:lpstr>Some Practical Issues</vt:lpstr>
      <vt:lpstr>Research Analysis / Evaluation:  The tip of the iceberg</vt:lpstr>
      <vt:lpstr>How, where, when and type?</vt:lpstr>
      <vt:lpstr>Qualitative and Quantitative</vt:lpstr>
      <vt:lpstr>Data Management</vt:lpstr>
      <vt:lpstr>Analysing different forms of data</vt:lpstr>
      <vt:lpstr>Cont’d</vt:lpstr>
      <vt:lpstr>Statistical Analysis</vt:lpstr>
      <vt:lpstr>Interpretation</vt:lpstr>
      <vt:lpstr>Conclusion</vt:lpstr>
      <vt:lpstr> It’s More Than Just Reading A Book  Analysis Of Qualitative Data</vt:lpstr>
      <vt:lpstr>What Is Qualitative Research?  Why Do It?!</vt:lpstr>
      <vt:lpstr>Stage 1. Make Your Data ‘Analysis Friendly’</vt:lpstr>
      <vt:lpstr>Stage 2. Decide On Tools To Help You With Analysis</vt:lpstr>
      <vt:lpstr>Stage 3. Deal With Demographic Data</vt:lpstr>
      <vt:lpstr>Stage 4. Carry Out Your Qualitative Analysis</vt:lpstr>
      <vt:lpstr>A. Content Analysis</vt:lpstr>
      <vt:lpstr>A. Content Analysis</vt:lpstr>
      <vt:lpstr>Content Analysis  (Cont.) </vt:lpstr>
      <vt:lpstr>A. Content Analysis: Pros And Cons</vt:lpstr>
      <vt:lpstr>B. Thematic Analysis</vt:lpstr>
      <vt:lpstr>B. Thematic Analysis</vt:lpstr>
      <vt:lpstr>B. Thematic Analysis (Cont.) </vt:lpstr>
      <vt:lpstr>Example Of Codes (Categories) Combining To Form Theme</vt:lpstr>
      <vt:lpstr>B. Thematic Analysis: Pros And Cons</vt:lpstr>
      <vt:lpstr>Criteria For Demonstrating Rigour In Qualitative Research</vt:lpstr>
      <vt:lpstr>Common Difficulties/ Problems ...</vt:lpstr>
      <vt:lpstr>… And Some Solutions!!</vt:lpstr>
      <vt:lpstr>Software can help!</vt:lpstr>
      <vt:lpstr>It’s more than just counting  Analysis of Quantitative Data </vt:lpstr>
      <vt:lpstr>Coding</vt:lpstr>
      <vt:lpstr>Considerations in Choosing Statistical Analysis</vt:lpstr>
      <vt:lpstr>More Considerations</vt:lpstr>
      <vt:lpstr>Univariate Analysis</vt:lpstr>
      <vt:lpstr>Bivariate Analysis</vt:lpstr>
      <vt:lpstr>Levels of Measurement</vt:lpstr>
      <vt:lpstr>PowerPoint Presentation</vt:lpstr>
      <vt:lpstr>PowerPoint Presentation</vt:lpstr>
      <vt:lpstr>Distribution of  Freshwater Crayfish from source of Teifi (2005)(N=1873)</vt:lpstr>
      <vt:lpstr>PowerPoint Presentation</vt:lpstr>
      <vt:lpstr>PowerPoint Presentation</vt:lpstr>
      <vt:lpstr>Measures of Central Tendency</vt:lpstr>
      <vt:lpstr>Measures of Dispersion</vt:lpstr>
      <vt:lpstr>Measures of Dispersion</vt:lpstr>
      <vt:lpstr>PowerPoint Presentation</vt:lpstr>
      <vt:lpstr>Inferential Statistics</vt:lpstr>
      <vt:lpstr>PowerPoint Presentation</vt:lpstr>
      <vt:lpstr>PowerPoint Presentation</vt:lpstr>
      <vt:lpstr>PowerPoint Presentation</vt:lpstr>
      <vt:lpstr>Types of Statistical Tests</vt:lpstr>
      <vt:lpstr>PowerPoint Presentation</vt:lpstr>
      <vt:lpstr>PowerPoint Presentation</vt:lpstr>
      <vt:lpstr>Types of Tests</vt:lpstr>
      <vt:lpstr>Chi Square</vt:lpstr>
      <vt:lpstr>  Types of Chi Square </vt:lpstr>
      <vt:lpstr>PowerPoint Presentation</vt:lpstr>
      <vt:lpstr>Types of Correlation Tests</vt:lpstr>
      <vt:lpstr>Statistical Significance</vt:lpstr>
      <vt:lpstr>p-value interpretation</vt:lpstr>
      <vt:lpstr>The Final Assault on the ‘Summit’ Writing  UP!</vt:lpstr>
      <vt:lpstr>The Opening Pages</vt:lpstr>
      <vt:lpstr>The Introduction</vt:lpstr>
      <vt:lpstr>The Literature Review</vt:lpstr>
      <vt:lpstr>There must be method in this madness</vt:lpstr>
      <vt:lpstr>Data analysis</vt:lpstr>
      <vt:lpstr>Conclusion</vt:lpstr>
      <vt:lpstr>Some Final Considerations</vt:lpstr>
      <vt:lpstr>Yahoo I’ve Finished! Publication, Further Research and Ethics</vt:lpstr>
      <vt:lpstr>‘Publish or Perish’</vt:lpstr>
      <vt:lpstr>Audience expectations  (Silverman, 2000, p. 272-277)</vt:lpstr>
      <vt:lpstr> Future Research Proposals  (Robson, 1994) </vt:lpstr>
      <vt:lpstr>Ethics:  An increasingly important consideration (Robson, 1994)</vt:lpstr>
      <vt:lpstr>Conclusion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Is there a Dichotomy between Qualitative and Quantitative Research Techniques?</dc:title>
  <dc:subject>The student case study</dc:subject>
  <dc:creator>C.HOUSE</dc:creator>
  <cp:keywords>introduction</cp:keywords>
  <cp:lastModifiedBy>Chris House</cp:lastModifiedBy>
  <cp:revision>160</cp:revision>
  <cp:lastPrinted>2000-02-15T12:58:26Z</cp:lastPrinted>
  <dcterms:created xsi:type="dcterms:W3CDTF">2000-02-15T18:00:52Z</dcterms:created>
  <dcterms:modified xsi:type="dcterms:W3CDTF">2023-03-07T10:24:06Z</dcterms:modified>
</cp:coreProperties>
</file>