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8"/>
  </p:notesMasterIdLst>
  <p:sldIdLst>
    <p:sldId id="264" r:id="rId2"/>
    <p:sldId id="259" r:id="rId3"/>
    <p:sldId id="257" r:id="rId4"/>
    <p:sldId id="258" r:id="rId5"/>
    <p:sldId id="262" r:id="rId6"/>
    <p:sldId id="263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80B0ABC-2353-A209-D259-63DBBBB54047}" v="897" dt="2026-06-12T20:24:56.30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mandeep Kaur (2537753)" userId="S::2537753@student.uwtsd.ac.uk::ddf47914-c576-4462-aeee-f647036fa322" providerId="AD" clId="Web-{B7224C00-239D-B24D-1E51-77E63C6EF3BF}"/>
    <pc:docChg chg="addSld modSld">
      <pc:chgData name="Amandeep Kaur (2537753)" userId="S::2537753@student.uwtsd.ac.uk::ddf47914-c576-4462-aeee-f647036fa322" providerId="AD" clId="Web-{B7224C00-239D-B24D-1E51-77E63C6EF3BF}" dt="2026-06-04T16:51:09.590" v="4"/>
      <pc:docMkLst>
        <pc:docMk/>
      </pc:docMkLst>
      <pc:sldChg chg="modSp new">
        <pc:chgData name="Amandeep Kaur (2537753)" userId="S::2537753@student.uwtsd.ac.uk::ddf47914-c576-4462-aeee-f647036fa322" providerId="AD" clId="Web-{B7224C00-239D-B24D-1E51-77E63C6EF3BF}" dt="2026-06-04T16:51:06.699" v="3" actId="20577"/>
        <pc:sldMkLst>
          <pc:docMk/>
          <pc:sldMk cId="1348674863" sldId="257"/>
        </pc:sldMkLst>
        <pc:spChg chg="mod">
          <ac:chgData name="Amandeep Kaur (2537753)" userId="S::2537753@student.uwtsd.ac.uk::ddf47914-c576-4462-aeee-f647036fa322" providerId="AD" clId="Web-{B7224C00-239D-B24D-1E51-77E63C6EF3BF}" dt="2026-06-04T16:50:41.432" v="1" actId="20577"/>
          <ac:spMkLst>
            <pc:docMk/>
            <pc:sldMk cId="1348674863" sldId="257"/>
            <ac:spMk id="2" creationId="{3383D126-EB1C-9C56-F26F-0FF2D38A7ECE}"/>
          </ac:spMkLst>
        </pc:spChg>
        <pc:spChg chg="mod">
          <ac:chgData name="Amandeep Kaur (2537753)" userId="S::2537753@student.uwtsd.ac.uk::ddf47914-c576-4462-aeee-f647036fa322" providerId="AD" clId="Web-{B7224C00-239D-B24D-1E51-77E63C6EF3BF}" dt="2026-06-04T16:51:06.699" v="3" actId="20577"/>
          <ac:spMkLst>
            <pc:docMk/>
            <pc:sldMk cId="1348674863" sldId="257"/>
            <ac:spMk id="3" creationId="{6168F101-D025-697B-A583-839DA980632E}"/>
          </ac:spMkLst>
        </pc:spChg>
      </pc:sldChg>
      <pc:sldChg chg="new">
        <pc:chgData name="Amandeep Kaur (2537753)" userId="S::2537753@student.uwtsd.ac.uk::ddf47914-c576-4462-aeee-f647036fa322" providerId="AD" clId="Web-{B7224C00-239D-B24D-1E51-77E63C6EF3BF}" dt="2026-06-04T16:51:09.590" v="4"/>
        <pc:sldMkLst>
          <pc:docMk/>
          <pc:sldMk cId="1989838409" sldId="258"/>
        </pc:sldMkLst>
      </pc:sldChg>
    </pc:docChg>
  </pc:docChgLst>
  <pc:docChgLst>
    <pc:chgData name="Satinder Kaur (2535123)" userId="S::2535123@student.uwtsd.ac.uk::4099a178-bf4b-4a75-987e-6f25f284f256" providerId="AD" clId="Web-{3FA60A88-5664-29CF-A1CD-7ACFA42A8A28}"/>
    <pc:docChg chg="delSld modSld">
      <pc:chgData name="Satinder Kaur (2535123)" userId="S::2535123@student.uwtsd.ac.uk::4099a178-bf4b-4a75-987e-6f25f284f256" providerId="AD" clId="Web-{3FA60A88-5664-29CF-A1CD-7ACFA42A8A28}" dt="2026-06-09T20:24:46.067" v="16" actId="20577"/>
      <pc:docMkLst>
        <pc:docMk/>
      </pc:docMkLst>
      <pc:sldChg chg="modSp">
        <pc:chgData name="Satinder Kaur (2535123)" userId="S::2535123@student.uwtsd.ac.uk::4099a178-bf4b-4a75-987e-6f25f284f256" providerId="AD" clId="Web-{3FA60A88-5664-29CF-A1CD-7ACFA42A8A28}" dt="2026-06-09T20:24:46.067" v="16" actId="20577"/>
        <pc:sldMkLst>
          <pc:docMk/>
          <pc:sldMk cId="2904454770" sldId="262"/>
        </pc:sldMkLst>
        <pc:spChg chg="mod">
          <ac:chgData name="Satinder Kaur (2535123)" userId="S::2535123@student.uwtsd.ac.uk::4099a178-bf4b-4a75-987e-6f25f284f256" providerId="AD" clId="Web-{3FA60A88-5664-29CF-A1CD-7ACFA42A8A28}" dt="2026-06-09T20:24:46.067" v="16" actId="20577"/>
          <ac:spMkLst>
            <pc:docMk/>
            <pc:sldMk cId="2904454770" sldId="262"/>
            <ac:spMk id="3" creationId="{CFA833DE-B053-AFB3-FF74-3A969FA79D6F}"/>
          </ac:spMkLst>
        </pc:spChg>
      </pc:sldChg>
    </pc:docChg>
  </pc:docChgLst>
  <pc:docChgLst>
    <pc:chgData name="Satinder Kaur (2535123)" userId="S::2535123@student.uwtsd.ac.uk::4099a178-bf4b-4a75-987e-6f25f284f256" providerId="AD" clId="Web-{944A4621-1CA8-5923-591E-5B979B48C3C4}"/>
    <pc:docChg chg="mod addSld delSld modSld addMainMaster delMainMaster">
      <pc:chgData name="Satinder Kaur (2535123)" userId="S::2535123@student.uwtsd.ac.uk::4099a178-bf4b-4a75-987e-6f25f284f256" providerId="AD" clId="Web-{944A4621-1CA8-5923-591E-5B979B48C3C4}" dt="2026-06-09T00:06:15.907" v="1312"/>
      <pc:docMkLst>
        <pc:docMk/>
      </pc:docMkLst>
      <pc:sldChg chg="modSp mod modClrScheme chgLayout modNotes">
        <pc:chgData name="Satinder Kaur (2535123)" userId="S::2535123@student.uwtsd.ac.uk::4099a178-bf4b-4a75-987e-6f25f284f256" providerId="AD" clId="Web-{944A4621-1CA8-5923-591E-5B979B48C3C4}" dt="2026-06-08T23:38:08.314" v="387"/>
        <pc:sldMkLst>
          <pc:docMk/>
          <pc:sldMk cId="1348674863" sldId="257"/>
        </pc:sldMkLst>
        <pc:spChg chg="mod ord">
          <ac:chgData name="Satinder Kaur (2535123)" userId="S::2535123@student.uwtsd.ac.uk::4099a178-bf4b-4a75-987e-6f25f284f256" providerId="AD" clId="Web-{944A4621-1CA8-5923-591E-5B979B48C3C4}" dt="2026-06-08T23:35:35.028" v="240" actId="20577"/>
          <ac:spMkLst>
            <pc:docMk/>
            <pc:sldMk cId="1348674863" sldId="257"/>
            <ac:spMk id="2" creationId="{3383D126-EB1C-9C56-F26F-0FF2D38A7ECE}"/>
          </ac:spMkLst>
        </pc:spChg>
        <pc:spChg chg="mod ord">
          <ac:chgData name="Satinder Kaur (2535123)" userId="S::2535123@student.uwtsd.ac.uk::4099a178-bf4b-4a75-987e-6f25f284f256" providerId="AD" clId="Web-{944A4621-1CA8-5923-591E-5B979B48C3C4}" dt="2026-06-08T23:36:43.358" v="321" actId="20577"/>
          <ac:spMkLst>
            <pc:docMk/>
            <pc:sldMk cId="1348674863" sldId="257"/>
            <ac:spMk id="3" creationId="{6168F101-D025-697B-A583-839DA980632E}"/>
          </ac:spMkLst>
        </pc:spChg>
      </pc:sldChg>
      <pc:sldChg chg="modSp mod modClrScheme modShow chgLayout modNotes">
        <pc:chgData name="Satinder Kaur (2535123)" userId="S::2535123@student.uwtsd.ac.uk::4099a178-bf4b-4a75-987e-6f25f284f256" providerId="AD" clId="Web-{944A4621-1CA8-5923-591E-5B979B48C3C4}" dt="2026-06-08T23:43:25.135" v="696"/>
        <pc:sldMkLst>
          <pc:docMk/>
          <pc:sldMk cId="1989838409" sldId="258"/>
        </pc:sldMkLst>
        <pc:spChg chg="mod ord">
          <ac:chgData name="Satinder Kaur (2535123)" userId="S::2535123@student.uwtsd.ac.uk::4099a178-bf4b-4a75-987e-6f25f284f256" providerId="AD" clId="Web-{944A4621-1CA8-5923-591E-5B979B48C3C4}" dt="2026-06-08T23:42:44.899" v="652" actId="1076"/>
          <ac:spMkLst>
            <pc:docMk/>
            <pc:sldMk cId="1989838409" sldId="258"/>
            <ac:spMk id="2" creationId="{789E11A7-0BCA-76CC-CC5A-1DFF7720D955}"/>
          </ac:spMkLst>
        </pc:spChg>
        <pc:spChg chg="mod ord">
          <ac:chgData name="Satinder Kaur (2535123)" userId="S::2535123@student.uwtsd.ac.uk::4099a178-bf4b-4a75-987e-6f25f284f256" providerId="AD" clId="Web-{944A4621-1CA8-5923-591E-5B979B48C3C4}" dt="2026-06-08T23:42:41.790" v="651" actId="1076"/>
          <ac:spMkLst>
            <pc:docMk/>
            <pc:sldMk cId="1989838409" sldId="258"/>
            <ac:spMk id="3" creationId="{61543FA1-FCCC-4797-C7BA-CC47B36E4EEE}"/>
          </ac:spMkLst>
        </pc:spChg>
      </pc:sldChg>
      <pc:sldChg chg="modSp new mod modClrScheme chgLayout modNotes">
        <pc:chgData name="Satinder Kaur (2535123)" userId="S::2535123@student.uwtsd.ac.uk::4099a178-bf4b-4a75-987e-6f25f284f256" providerId="AD" clId="Web-{944A4621-1CA8-5923-591E-5B979B48C3C4}" dt="2026-06-08T23:35:25.309" v="238" actId="1076"/>
        <pc:sldMkLst>
          <pc:docMk/>
          <pc:sldMk cId="2698668502" sldId="259"/>
        </pc:sldMkLst>
        <pc:spChg chg="mod ord">
          <ac:chgData name="Satinder Kaur (2535123)" userId="S::2535123@student.uwtsd.ac.uk::4099a178-bf4b-4a75-987e-6f25f284f256" providerId="AD" clId="Web-{944A4621-1CA8-5923-591E-5B979B48C3C4}" dt="2026-06-08T23:35:25.309" v="238" actId="1076"/>
          <ac:spMkLst>
            <pc:docMk/>
            <pc:sldMk cId="2698668502" sldId="259"/>
            <ac:spMk id="2" creationId="{CE8EA234-095F-13C5-87A0-2BFF62327F74}"/>
          </ac:spMkLst>
        </pc:spChg>
        <pc:spChg chg="mod ord">
          <ac:chgData name="Satinder Kaur (2535123)" userId="S::2535123@student.uwtsd.ac.uk::4099a178-bf4b-4a75-987e-6f25f284f256" providerId="AD" clId="Web-{944A4621-1CA8-5923-591E-5B979B48C3C4}" dt="2026-06-08T23:35:17.122" v="235" actId="20577"/>
          <ac:spMkLst>
            <pc:docMk/>
            <pc:sldMk cId="2698668502" sldId="259"/>
            <ac:spMk id="3" creationId="{0012F478-0DA4-D3D9-FC74-B35AC2547C0B}"/>
          </ac:spMkLst>
        </pc:spChg>
      </pc:sldChg>
      <pc:sldChg chg="modSp new modNotes">
        <pc:chgData name="Satinder Kaur (2535123)" userId="S::2535123@student.uwtsd.ac.uk::4099a178-bf4b-4a75-987e-6f25f284f256" providerId="AD" clId="Web-{944A4621-1CA8-5923-591E-5B979B48C3C4}" dt="2026-06-09T00:06:15.907" v="1312"/>
        <pc:sldMkLst>
          <pc:docMk/>
          <pc:sldMk cId="2904454770" sldId="262"/>
        </pc:sldMkLst>
        <pc:spChg chg="mod">
          <ac:chgData name="Satinder Kaur (2535123)" userId="S::2535123@student.uwtsd.ac.uk::4099a178-bf4b-4a75-987e-6f25f284f256" providerId="AD" clId="Web-{944A4621-1CA8-5923-591E-5B979B48C3C4}" dt="2026-06-09T00:05:30.640" v="1303" actId="1076"/>
          <ac:spMkLst>
            <pc:docMk/>
            <pc:sldMk cId="2904454770" sldId="262"/>
            <ac:spMk id="2" creationId="{821D3D62-FEB9-B17B-099E-D47392B97B41}"/>
          </ac:spMkLst>
        </pc:spChg>
        <pc:spChg chg="mod">
          <ac:chgData name="Satinder Kaur (2535123)" userId="S::2535123@student.uwtsd.ac.uk::4099a178-bf4b-4a75-987e-6f25f284f256" providerId="AD" clId="Web-{944A4621-1CA8-5923-591E-5B979B48C3C4}" dt="2026-06-09T00:05:25.906" v="1302" actId="20577"/>
          <ac:spMkLst>
            <pc:docMk/>
            <pc:sldMk cId="2904454770" sldId="262"/>
            <ac:spMk id="3" creationId="{CFA833DE-B053-AFB3-FF74-3A969FA79D6F}"/>
          </ac:spMkLst>
        </pc:spChg>
      </pc:sldChg>
      <pc:sldChg chg="addSp delSp modSp new">
        <pc:chgData name="Satinder Kaur (2535123)" userId="S::2535123@student.uwtsd.ac.uk::4099a178-bf4b-4a75-987e-6f25f284f256" providerId="AD" clId="Web-{944A4621-1CA8-5923-591E-5B979B48C3C4}" dt="2026-06-09T00:05:57.781" v="1311" actId="20577"/>
        <pc:sldMkLst>
          <pc:docMk/>
          <pc:sldMk cId="1260277548" sldId="263"/>
        </pc:sldMkLst>
        <pc:spChg chg="add del mod">
          <ac:chgData name="Satinder Kaur (2535123)" userId="S::2535123@student.uwtsd.ac.uk::4099a178-bf4b-4a75-987e-6f25f284f256" providerId="AD" clId="Web-{944A4621-1CA8-5923-591E-5B979B48C3C4}" dt="2026-06-09T00:05:49.953" v="1310" actId="20577"/>
          <ac:spMkLst>
            <pc:docMk/>
            <pc:sldMk cId="1260277548" sldId="263"/>
            <ac:spMk id="2" creationId="{1097D3AC-D2AD-9EBD-7130-88182EA0C43C}"/>
          </ac:spMkLst>
        </pc:spChg>
        <pc:spChg chg="mod">
          <ac:chgData name="Satinder Kaur (2535123)" userId="S::2535123@student.uwtsd.ac.uk::4099a178-bf4b-4a75-987e-6f25f284f256" providerId="AD" clId="Web-{944A4621-1CA8-5923-591E-5B979B48C3C4}" dt="2026-06-09T00:05:57.781" v="1311" actId="20577"/>
          <ac:spMkLst>
            <pc:docMk/>
            <pc:sldMk cId="1260277548" sldId="263"/>
            <ac:spMk id="3" creationId="{CA490AFB-1890-F76A-9481-C0AB427E9B50}"/>
          </ac:spMkLst>
        </pc:spChg>
      </pc:sldChg>
      <pc:sldMasterChg chg="add addSldLayout modSldLayout">
        <pc:chgData name="Satinder Kaur (2535123)" userId="S::2535123@student.uwtsd.ac.uk::4099a178-bf4b-4a75-987e-6f25f284f256" providerId="AD" clId="Web-{944A4621-1CA8-5923-591E-5B979B48C3C4}" dt="2026-06-08T23:34:56.652" v="230"/>
        <pc:sldMasterMkLst>
          <pc:docMk/>
          <pc:sldMasterMk cId="2693056287" sldId="2147483744"/>
        </pc:sldMasterMkLst>
        <pc:sldLayoutChg chg="add mod replId">
          <pc:chgData name="Satinder Kaur (2535123)" userId="S::2535123@student.uwtsd.ac.uk::4099a178-bf4b-4a75-987e-6f25f284f256" providerId="AD" clId="Web-{944A4621-1CA8-5923-591E-5B979B48C3C4}" dt="2026-06-08T23:34:56.652" v="230"/>
          <pc:sldLayoutMkLst>
            <pc:docMk/>
            <pc:sldMasterMk cId="2693056287" sldId="2147483744"/>
            <pc:sldLayoutMk cId="3124344288" sldId="2147483745"/>
          </pc:sldLayoutMkLst>
        </pc:sldLayoutChg>
        <pc:sldLayoutChg chg="add mod replId">
          <pc:chgData name="Satinder Kaur (2535123)" userId="S::2535123@student.uwtsd.ac.uk::4099a178-bf4b-4a75-987e-6f25f284f256" providerId="AD" clId="Web-{944A4621-1CA8-5923-591E-5B979B48C3C4}" dt="2026-06-08T23:34:56.652" v="230"/>
          <pc:sldLayoutMkLst>
            <pc:docMk/>
            <pc:sldMasterMk cId="2693056287" sldId="2147483744"/>
            <pc:sldLayoutMk cId="2566608730" sldId="2147483746"/>
          </pc:sldLayoutMkLst>
        </pc:sldLayoutChg>
        <pc:sldLayoutChg chg="add mod replId">
          <pc:chgData name="Satinder Kaur (2535123)" userId="S::2535123@student.uwtsd.ac.uk::4099a178-bf4b-4a75-987e-6f25f284f256" providerId="AD" clId="Web-{944A4621-1CA8-5923-591E-5B979B48C3C4}" dt="2026-06-08T23:34:56.652" v="230"/>
          <pc:sldLayoutMkLst>
            <pc:docMk/>
            <pc:sldMasterMk cId="2693056287" sldId="2147483744"/>
            <pc:sldLayoutMk cId="2232017091" sldId="2147483747"/>
          </pc:sldLayoutMkLst>
        </pc:sldLayoutChg>
        <pc:sldLayoutChg chg="add mod replId">
          <pc:chgData name="Satinder Kaur (2535123)" userId="S::2535123@student.uwtsd.ac.uk::4099a178-bf4b-4a75-987e-6f25f284f256" providerId="AD" clId="Web-{944A4621-1CA8-5923-591E-5B979B48C3C4}" dt="2026-06-08T23:34:56.652" v="230"/>
          <pc:sldLayoutMkLst>
            <pc:docMk/>
            <pc:sldMasterMk cId="2693056287" sldId="2147483744"/>
            <pc:sldLayoutMk cId="2672161043" sldId="2147483748"/>
          </pc:sldLayoutMkLst>
        </pc:sldLayoutChg>
        <pc:sldLayoutChg chg="add mod replId">
          <pc:chgData name="Satinder Kaur (2535123)" userId="S::2535123@student.uwtsd.ac.uk::4099a178-bf4b-4a75-987e-6f25f284f256" providerId="AD" clId="Web-{944A4621-1CA8-5923-591E-5B979B48C3C4}" dt="2026-06-08T23:34:56.652" v="230"/>
          <pc:sldLayoutMkLst>
            <pc:docMk/>
            <pc:sldMasterMk cId="2693056287" sldId="2147483744"/>
            <pc:sldLayoutMk cId="1742613611" sldId="2147483749"/>
          </pc:sldLayoutMkLst>
        </pc:sldLayoutChg>
        <pc:sldLayoutChg chg="add mod replId">
          <pc:chgData name="Satinder Kaur (2535123)" userId="S::2535123@student.uwtsd.ac.uk::4099a178-bf4b-4a75-987e-6f25f284f256" providerId="AD" clId="Web-{944A4621-1CA8-5923-591E-5B979B48C3C4}" dt="2026-06-08T23:34:56.652" v="230"/>
          <pc:sldLayoutMkLst>
            <pc:docMk/>
            <pc:sldMasterMk cId="2693056287" sldId="2147483744"/>
            <pc:sldLayoutMk cId="115888804" sldId="2147483750"/>
          </pc:sldLayoutMkLst>
        </pc:sldLayoutChg>
        <pc:sldLayoutChg chg="add mod replId">
          <pc:chgData name="Satinder Kaur (2535123)" userId="S::2535123@student.uwtsd.ac.uk::4099a178-bf4b-4a75-987e-6f25f284f256" providerId="AD" clId="Web-{944A4621-1CA8-5923-591E-5B979B48C3C4}" dt="2026-06-08T23:34:56.652" v="230"/>
          <pc:sldLayoutMkLst>
            <pc:docMk/>
            <pc:sldMasterMk cId="2693056287" sldId="2147483744"/>
            <pc:sldLayoutMk cId="3922699319" sldId="2147483751"/>
          </pc:sldLayoutMkLst>
        </pc:sldLayoutChg>
        <pc:sldLayoutChg chg="add mod replId">
          <pc:chgData name="Satinder Kaur (2535123)" userId="S::2535123@student.uwtsd.ac.uk::4099a178-bf4b-4a75-987e-6f25f284f256" providerId="AD" clId="Web-{944A4621-1CA8-5923-591E-5B979B48C3C4}" dt="2026-06-08T23:34:56.652" v="230"/>
          <pc:sldLayoutMkLst>
            <pc:docMk/>
            <pc:sldMasterMk cId="2693056287" sldId="2147483744"/>
            <pc:sldLayoutMk cId="2775721245" sldId="2147483752"/>
          </pc:sldLayoutMkLst>
        </pc:sldLayoutChg>
        <pc:sldLayoutChg chg="add mod replId">
          <pc:chgData name="Satinder Kaur (2535123)" userId="S::2535123@student.uwtsd.ac.uk::4099a178-bf4b-4a75-987e-6f25f284f256" providerId="AD" clId="Web-{944A4621-1CA8-5923-591E-5B979B48C3C4}" dt="2026-06-08T23:34:56.652" v="230"/>
          <pc:sldLayoutMkLst>
            <pc:docMk/>
            <pc:sldMasterMk cId="2693056287" sldId="2147483744"/>
            <pc:sldLayoutMk cId="3592209650" sldId="2147483753"/>
          </pc:sldLayoutMkLst>
        </pc:sldLayoutChg>
        <pc:sldLayoutChg chg="add mod replId">
          <pc:chgData name="Satinder Kaur (2535123)" userId="S::2535123@student.uwtsd.ac.uk::4099a178-bf4b-4a75-987e-6f25f284f256" providerId="AD" clId="Web-{944A4621-1CA8-5923-591E-5B979B48C3C4}" dt="2026-06-08T23:34:56.652" v="230"/>
          <pc:sldLayoutMkLst>
            <pc:docMk/>
            <pc:sldMasterMk cId="2693056287" sldId="2147483744"/>
            <pc:sldLayoutMk cId="695468060" sldId="2147483754"/>
          </pc:sldLayoutMkLst>
        </pc:sldLayoutChg>
        <pc:sldLayoutChg chg="add mod replId">
          <pc:chgData name="Satinder Kaur (2535123)" userId="S::2535123@student.uwtsd.ac.uk::4099a178-bf4b-4a75-987e-6f25f284f256" providerId="AD" clId="Web-{944A4621-1CA8-5923-591E-5B979B48C3C4}" dt="2026-06-08T23:34:56.652" v="230"/>
          <pc:sldLayoutMkLst>
            <pc:docMk/>
            <pc:sldMasterMk cId="2693056287" sldId="2147483744"/>
            <pc:sldLayoutMk cId="210090166" sldId="2147483755"/>
          </pc:sldLayoutMkLst>
        </pc:sldLayoutChg>
      </pc:sldMasterChg>
    </pc:docChg>
  </pc:docChgLst>
  <pc:docChgLst>
    <pc:chgData name="Satinder Kaur (2535123)" userId="S::2535123@student.uwtsd.ac.uk::4099a178-bf4b-4a75-987e-6f25f284f256" providerId="AD" clId="Web-{B2846A6A-0006-9937-A450-23D041D5F4BF}"/>
    <pc:docChg chg="modSld">
      <pc:chgData name="Satinder Kaur (2535123)" userId="S::2535123@student.uwtsd.ac.uk::4099a178-bf4b-4a75-987e-6f25f284f256" providerId="AD" clId="Web-{B2846A6A-0006-9937-A450-23D041D5F4BF}" dt="2026-06-04T16:46:18.562" v="259" actId="20577"/>
      <pc:docMkLst>
        <pc:docMk/>
      </pc:docMkLst>
    </pc:docChg>
  </pc:docChgLst>
  <pc:docChgLst>
    <pc:chgData name="Satinder Kaur (2535123)" userId="S::2535123@student.uwtsd.ac.uk::4099a178-bf4b-4a75-987e-6f25f284f256" providerId="AD" clId="Web-{180B0ABC-2353-A209-D259-63DBBBB54047}"/>
    <pc:docChg chg="addSld delSld modSld sldOrd">
      <pc:chgData name="Satinder Kaur (2535123)" userId="S::2535123@student.uwtsd.ac.uk::4099a178-bf4b-4a75-987e-6f25f284f256" providerId="AD" clId="Web-{180B0ABC-2353-A209-D259-63DBBBB54047}" dt="2026-06-12T20:24:56.074" v="920" actId="20577"/>
      <pc:docMkLst>
        <pc:docMk/>
      </pc:docMkLst>
      <pc:sldChg chg="modSp">
        <pc:chgData name="Satinder Kaur (2535123)" userId="S::2535123@student.uwtsd.ac.uk::4099a178-bf4b-4a75-987e-6f25f284f256" providerId="AD" clId="Web-{180B0ABC-2353-A209-D259-63DBBBB54047}" dt="2026-06-12T20:24:56.074" v="920" actId="20577"/>
        <pc:sldMkLst>
          <pc:docMk/>
          <pc:sldMk cId="1348674863" sldId="257"/>
        </pc:sldMkLst>
        <pc:spChg chg="mod">
          <ac:chgData name="Satinder Kaur (2535123)" userId="S::2535123@student.uwtsd.ac.uk::4099a178-bf4b-4a75-987e-6f25f284f256" providerId="AD" clId="Web-{180B0ABC-2353-A209-D259-63DBBBB54047}" dt="2026-06-12T20:03:42.200" v="535" actId="1076"/>
          <ac:spMkLst>
            <pc:docMk/>
            <pc:sldMk cId="1348674863" sldId="257"/>
            <ac:spMk id="2" creationId="{3383D126-EB1C-9C56-F26F-0FF2D38A7ECE}"/>
          </ac:spMkLst>
        </pc:spChg>
        <pc:spChg chg="mod">
          <ac:chgData name="Satinder Kaur (2535123)" userId="S::2535123@student.uwtsd.ac.uk::4099a178-bf4b-4a75-987e-6f25f284f256" providerId="AD" clId="Web-{180B0ABC-2353-A209-D259-63DBBBB54047}" dt="2026-06-12T20:24:56.074" v="920" actId="20577"/>
          <ac:spMkLst>
            <pc:docMk/>
            <pc:sldMk cId="1348674863" sldId="257"/>
            <ac:spMk id="3" creationId="{6168F101-D025-697B-A583-839DA980632E}"/>
          </ac:spMkLst>
        </pc:spChg>
      </pc:sldChg>
      <pc:sldChg chg="modSp">
        <pc:chgData name="Satinder Kaur (2535123)" userId="S::2535123@student.uwtsd.ac.uk::4099a178-bf4b-4a75-987e-6f25f284f256" providerId="AD" clId="Web-{180B0ABC-2353-A209-D259-63DBBBB54047}" dt="2026-06-12T20:02:33.541" v="534" actId="1076"/>
        <pc:sldMkLst>
          <pc:docMk/>
          <pc:sldMk cId="1989838409" sldId="258"/>
        </pc:sldMkLst>
        <pc:spChg chg="mod">
          <ac:chgData name="Satinder Kaur (2535123)" userId="S::2535123@student.uwtsd.ac.uk::4099a178-bf4b-4a75-987e-6f25f284f256" providerId="AD" clId="Web-{180B0ABC-2353-A209-D259-63DBBBB54047}" dt="2026-06-12T20:02:33.541" v="534" actId="1076"/>
          <ac:spMkLst>
            <pc:docMk/>
            <pc:sldMk cId="1989838409" sldId="258"/>
            <ac:spMk id="3" creationId="{61543FA1-FCCC-4797-C7BA-CC47B36E4EEE}"/>
          </ac:spMkLst>
        </pc:spChg>
      </pc:sldChg>
      <pc:sldChg chg="modSp">
        <pc:chgData name="Satinder Kaur (2535123)" userId="S::2535123@student.uwtsd.ac.uk::4099a178-bf4b-4a75-987e-6f25f284f256" providerId="AD" clId="Web-{180B0ABC-2353-A209-D259-63DBBBB54047}" dt="2026-06-12T20:11:17.998" v="909" actId="20577"/>
        <pc:sldMkLst>
          <pc:docMk/>
          <pc:sldMk cId="2698668502" sldId="259"/>
        </pc:sldMkLst>
        <pc:spChg chg="mod">
          <ac:chgData name="Satinder Kaur (2535123)" userId="S::2535123@student.uwtsd.ac.uk::4099a178-bf4b-4a75-987e-6f25f284f256" providerId="AD" clId="Web-{180B0ABC-2353-A209-D259-63DBBBB54047}" dt="2026-06-12T20:11:17.998" v="909" actId="20577"/>
          <ac:spMkLst>
            <pc:docMk/>
            <pc:sldMk cId="2698668502" sldId="259"/>
            <ac:spMk id="3" creationId="{0012F478-0DA4-D3D9-FC74-B35AC2547C0B}"/>
          </ac:spMkLst>
        </pc:spChg>
      </pc:sldChg>
      <pc:sldChg chg="modSp">
        <pc:chgData name="Satinder Kaur (2535123)" userId="S::2535123@student.uwtsd.ac.uk::4099a178-bf4b-4a75-987e-6f25f284f256" providerId="AD" clId="Web-{180B0ABC-2353-A209-D259-63DBBBB54047}" dt="2026-06-12T19:58:25.673" v="419" actId="20577"/>
        <pc:sldMkLst>
          <pc:docMk/>
          <pc:sldMk cId="2904454770" sldId="262"/>
        </pc:sldMkLst>
        <pc:spChg chg="mod">
          <ac:chgData name="Satinder Kaur (2535123)" userId="S::2535123@student.uwtsd.ac.uk::4099a178-bf4b-4a75-987e-6f25f284f256" providerId="AD" clId="Web-{180B0ABC-2353-A209-D259-63DBBBB54047}" dt="2026-06-12T19:55:21.854" v="298" actId="1076"/>
          <ac:spMkLst>
            <pc:docMk/>
            <pc:sldMk cId="2904454770" sldId="262"/>
            <ac:spMk id="2" creationId="{821D3D62-FEB9-B17B-099E-D47392B97B41}"/>
          </ac:spMkLst>
        </pc:spChg>
        <pc:spChg chg="mod">
          <ac:chgData name="Satinder Kaur (2535123)" userId="S::2535123@student.uwtsd.ac.uk::4099a178-bf4b-4a75-987e-6f25f284f256" providerId="AD" clId="Web-{180B0ABC-2353-A209-D259-63DBBBB54047}" dt="2026-06-12T19:58:25.673" v="419" actId="20577"/>
          <ac:spMkLst>
            <pc:docMk/>
            <pc:sldMk cId="2904454770" sldId="262"/>
            <ac:spMk id="3" creationId="{CFA833DE-B053-AFB3-FF74-3A969FA79D6F}"/>
          </ac:spMkLst>
        </pc:spChg>
      </pc:sldChg>
      <pc:sldChg chg="modSp new ord">
        <pc:chgData name="Satinder Kaur (2535123)" userId="S::2535123@student.uwtsd.ac.uk::4099a178-bf4b-4a75-987e-6f25f284f256" providerId="AD" clId="Web-{180B0ABC-2353-A209-D259-63DBBBB54047}" dt="2026-06-12T20:07:34.990" v="722" actId="20577"/>
        <pc:sldMkLst>
          <pc:docMk/>
          <pc:sldMk cId="1087199317" sldId="264"/>
        </pc:sldMkLst>
        <pc:spChg chg="mod">
          <ac:chgData name="Satinder Kaur (2535123)" userId="S::2535123@student.uwtsd.ac.uk::4099a178-bf4b-4a75-987e-6f25f284f256" providerId="AD" clId="Web-{180B0ABC-2353-A209-D259-63DBBBB54047}" dt="2026-06-12T19:45:10.660" v="47" actId="20577"/>
          <ac:spMkLst>
            <pc:docMk/>
            <pc:sldMk cId="1087199317" sldId="264"/>
            <ac:spMk id="2" creationId="{5A468600-A9CB-E17A-A1CA-34504D80F8F8}"/>
          </ac:spMkLst>
        </pc:spChg>
        <pc:spChg chg="mod">
          <ac:chgData name="Satinder Kaur (2535123)" userId="S::2535123@student.uwtsd.ac.uk::4099a178-bf4b-4a75-987e-6f25f284f256" providerId="AD" clId="Web-{180B0ABC-2353-A209-D259-63DBBBB54047}" dt="2026-06-12T20:07:34.990" v="722" actId="20577"/>
          <ac:spMkLst>
            <pc:docMk/>
            <pc:sldMk cId="1087199317" sldId="264"/>
            <ac:spMk id="3" creationId="{9F85B234-9A77-7472-45A6-0294B6EBFEAD}"/>
          </ac:spMkLst>
        </pc:spChg>
      </pc:sldChg>
      <pc:sldChg chg="new del">
        <pc:chgData name="Satinder Kaur (2535123)" userId="S::2535123@student.uwtsd.ac.uk::4099a178-bf4b-4a75-987e-6f25f284f256" providerId="AD" clId="Web-{180B0ABC-2353-A209-D259-63DBBBB54047}" dt="2026-06-12T19:28:19.185" v="1"/>
        <pc:sldMkLst>
          <pc:docMk/>
          <pc:sldMk cId="1974592616" sldId="264"/>
        </pc:sldMkLst>
      </pc:sldChg>
      <pc:sldChg chg="new del">
        <pc:chgData name="Satinder Kaur (2535123)" userId="S::2535123@student.uwtsd.ac.uk::4099a178-bf4b-4a75-987e-6f25f284f256" providerId="AD" clId="Web-{180B0ABC-2353-A209-D259-63DBBBB54047}" dt="2026-06-12T19:28:23.717" v="3"/>
        <pc:sldMkLst>
          <pc:docMk/>
          <pc:sldMk cId="2125650832" sldId="264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05D260-D48E-47DF-A216-6322F7C930A1}" type="datetimeFigureOut">
              <a:t>6/12/2026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4155808-8959-4666-BD01-A24F231BB0E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60649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This presentation is about how Microsoft 365 can help staff work better together in a nursing home and reduce mistakes.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4155808-8959-4666-BD01-A24F231BB0E6}" type="slidenum"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895843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The care at the </a:t>
            </a:r>
            <a:r>
              <a:rPr lang="en-US" dirty="0" err="1">
                <a:ea typeface="Calibri"/>
                <a:cs typeface="Calibri"/>
              </a:rPr>
              <a:t>nur</a:t>
            </a:r>
            <a:r>
              <a:rPr lang="en-US" dirty="0">
                <a:ea typeface="Calibri"/>
                <a:cs typeface="Calibri"/>
              </a:rPr>
              <a:t>sing home is fine but the way staff share information is not </a:t>
            </a:r>
            <a:r>
              <a:rPr lang="en-US" dirty="0" err="1">
                <a:ea typeface="Calibri"/>
                <a:cs typeface="Calibri"/>
              </a:rPr>
              <a:t>organised</a:t>
            </a:r>
            <a:r>
              <a:rPr lang="en-US" dirty="0">
                <a:ea typeface="Calibri"/>
                <a:cs typeface="Calibri"/>
              </a:rPr>
              <a:t> in a good manner and that causes problems.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4155808-8959-4666-BD01-A24F231BB0E6}" type="slidenum"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90652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Teams is good because it is like a </a:t>
            </a:r>
            <a:r>
              <a:rPr lang="en-US" dirty="0" err="1">
                <a:ea typeface="Calibri"/>
                <a:cs typeface="Calibri"/>
              </a:rPr>
              <a:t>groupchat</a:t>
            </a:r>
            <a:r>
              <a:rPr lang="en-US" dirty="0">
                <a:ea typeface="Calibri"/>
                <a:cs typeface="Calibri"/>
              </a:rPr>
              <a:t> for work which means that nothing gets lost between shifts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4155808-8959-4666-BD01-A24F231BB0E6}" type="slidenum"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624238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Excel helps </a:t>
            </a:r>
            <a:r>
              <a:rPr lang="en-US" dirty="0" err="1"/>
              <a:t>organise</a:t>
            </a:r>
            <a:r>
              <a:rPr lang="en-US" dirty="0"/>
              <a:t> who is working when, and PowerPoint helps train staff in a simple way.</a:t>
            </a:r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4155808-8959-4666-BD01-A24F231BB0E6}" type="slidenum"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17168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5185BB-8B07-4DC9-86F3-2A225C77748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0200" y="1261872"/>
            <a:ext cx="7638222" cy="2852928"/>
          </a:xfrm>
        </p:spPr>
        <p:txBody>
          <a:bodyPr anchor="b">
            <a:normAutofit/>
          </a:bodyPr>
          <a:lstStyle>
            <a:lvl1pPr algn="l">
              <a:lnSpc>
                <a:spcPct val="130000"/>
              </a:lnSpc>
              <a:defRPr sz="3600" spc="13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14D496A-6E7A-4923-8ED5-B4164125DE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00200" y="4681728"/>
            <a:ext cx="7638222" cy="92929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lnSpc>
                <a:spcPct val="130000"/>
              </a:lnSpc>
              <a:buNone/>
              <a:defRPr sz="1600" b="1" cap="all" spc="600" baseline="0"/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5E3D20-43DC-4C14-8CFF-18545AED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C70CF7-838D-41F7-9297-B5F83BDCEB13}" type="datetimeFigureOut">
              <a:rPr lang="en-US" dirty="0"/>
              <a:t>6/12/2026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4FC300-5AFC-418B-85FD-EFA94BD7AF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9C7E81-ED3C-4DB0-8E74-AD2A87E6BE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F0C817C9-850F-4FB6-B93B-CF3076C4A5C1}"/>
              </a:ext>
            </a:extLst>
          </p:cNvPr>
          <p:cNvGrpSpPr/>
          <p:nvPr/>
        </p:nvGrpSpPr>
        <p:grpSpPr>
          <a:xfrm flipH="1">
            <a:off x="0" y="0"/>
            <a:ext cx="567782" cy="3306479"/>
            <a:chOff x="11619770" y="-2005"/>
            <a:chExt cx="567782" cy="3306479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159433A8-B67D-4675-AFDE-131069A709FC}"/>
                </a:ext>
              </a:extLst>
            </p:cNvPr>
            <p:cNvSpPr/>
            <p:nvPr/>
          </p:nvSpPr>
          <p:spPr>
            <a:xfrm flipV="1">
              <a:off x="11619770" y="373807"/>
              <a:ext cx="526228" cy="2930667"/>
            </a:xfrm>
            <a:custGeom>
              <a:avLst/>
              <a:gdLst/>
              <a:ahLst/>
              <a:cxnLst/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E1CD1C45-6A4D-4237-B39C-2D58F401A8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</p:spTree>
    <p:extLst>
      <p:ext uri="{BB962C8B-B14F-4D97-AF65-F5344CB8AC3E}">
        <p14:creationId xmlns:p14="http://schemas.microsoft.com/office/powerpoint/2010/main" val="31243442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B25F8D-0421-4AEC-9C40-A13163EC8A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037680-115A-411F-AEF6-4AC2096B4A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8662" y="2019299"/>
            <a:ext cx="10357666" cy="4114801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0CC193-1304-4D0F-8331-14D4EC08EF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069DA-BCAC-469D-B81F-5CD529FD1EE6}" type="datetimeFigureOut">
              <a:rPr lang="en-US" dirty="0"/>
              <a:t>6/12/2026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F455C1-CD32-4050-BAFF-51CC6B62DF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0AF608-FF11-4CBE-B717-5D56AE67DD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66087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val 7">
            <a:extLst>
              <a:ext uri="{FF2B5EF4-FFF2-40B4-BE49-F238E27FC236}">
                <a16:creationId xmlns:a16="http://schemas.microsoft.com/office/drawing/2014/main" id="{BD23A02E-6DCF-427A-8CFD-281B2185C7F0}"/>
              </a:ext>
            </a:extLst>
          </p:cNvPr>
          <p:cNvSpPr/>
          <p:nvPr/>
        </p:nvSpPr>
        <p:spPr>
          <a:xfrm>
            <a:off x="3242985" y="511814"/>
            <a:ext cx="5706031" cy="5706031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>
            <a:outerShdw dist="165100" dir="2220000" algn="tr" rotWithShape="0">
              <a:schemeClr val="tx1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6B4C32-F19C-44F3-8EF8-1F506D74DD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9192" y="1709738"/>
            <a:ext cx="4893617" cy="2553893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889729-131C-4F78-9DAA-E9EE28EA91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062249" y="4540468"/>
            <a:ext cx="4067503" cy="1154037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ctr">
              <a:buNone/>
              <a:defRPr sz="1600" b="1" cap="all" spc="6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24E608-AC1F-41FB-974A-BD619C6C26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4B3F2-5297-4D62-BDB7-590764A696AF}" type="datetimeFigureOut">
              <a:rPr lang="en-US" dirty="0"/>
              <a:t>6/12/2026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986158-8B03-45C3-891D-0357B198B6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C3B054-E8A2-43FD-B0FB-B1CCFA4BC0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20170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D64AA7-6D5A-402E-AD1A-880F2BDB7E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0D32B6-F9D8-4A43-B52C-336CFAB00A5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12976" y="2019299"/>
            <a:ext cx="4995019" cy="4157663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50CDD9-5742-4A34-BA72-7CCA72D914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3718" y="2019299"/>
            <a:ext cx="5027954" cy="4157663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2783AA-D2AB-4385-A91F-870CB65646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0FAC0-A4F5-4A85-98AE-9E6BDD843B92}" type="datetimeFigureOut">
              <a:rPr lang="en-US" dirty="0"/>
              <a:t>6/12/2026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5AAD9C-5CA2-4DA1-84D3-B1838979F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51AB3C7-9574-47BC-932D-782BEE9989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21610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44C468-781B-4BC5-8DEA-B9EF2BF90D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1460" y="369168"/>
            <a:ext cx="10458729" cy="143981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67223F-48E4-491D-AB5D-5FC8A0C566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0101" y="1843067"/>
            <a:ext cx="5007894" cy="662007"/>
          </a:xfrm>
          <a:prstGeom prst="rect">
            <a:avLst/>
          </a:prstGeom>
        </p:spPr>
        <p:txBody>
          <a:bodyPr anchor="b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D6B764-4B87-42FF-ABAA-69B07B88FF4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00101" y="2505075"/>
            <a:ext cx="5007894" cy="3684588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4357B9-406F-4BF9-B8FB-C53421EEF5A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6061" y="1843067"/>
            <a:ext cx="4994128" cy="662007"/>
          </a:xfrm>
          <a:prstGeom prst="rect">
            <a:avLst/>
          </a:prstGeom>
        </p:spPr>
        <p:txBody>
          <a:bodyPr anchor="b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20462B-1939-4DAA-A7DD-6BDC95054A6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6061" y="2505075"/>
            <a:ext cx="4994128" cy="3684588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76C938B-C4C2-4FA9-85CA-9CD742CD75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F58DF-B20E-4829-8712-7D40EB90064E}" type="datetimeFigureOut">
              <a:rPr lang="en-US" dirty="0"/>
              <a:t>6/12/2026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1AD8886-0D28-4D49-8D43-151D37E948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72FDDE8-E9F8-4B6C-9A40-829617A7C8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26136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6AE3D8-6C35-428B-B2F2-251FDE10BD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100" y="983769"/>
            <a:ext cx="10094770" cy="1180574"/>
          </a:xfrm>
          <a:solidFill>
            <a:schemeClr val="accent1">
              <a:lumMod val="20000"/>
              <a:lumOff val="80000"/>
            </a:schemeClr>
          </a:solidFill>
          <a:effectLst>
            <a:outerShdw dist="165100" dir="18900000" algn="bl" rotWithShape="0">
              <a:prstClr val="black"/>
            </a:outerShdw>
          </a:effectLst>
        </p:spPr>
        <p:txBody>
          <a:bodyPr/>
          <a:lstStyle>
            <a:lvl1pPr marL="182880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F0B8015-E11A-42CA-AE88-7BD73F87E5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952F2A-FD05-43F8-9927-AF9F6AA75EA1}" type="datetimeFigureOut">
              <a:rPr lang="en-US" dirty="0"/>
              <a:t>6/12/2026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7309078-34CA-45CD-B479-03906A265C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D03258-F989-47B2-A643-A60CD8A77B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8888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7DA2F31-48B6-40CE-A364-3CE73FD859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12728-8AF2-421E-A3EE-3D32DADA7E63}" type="datetimeFigureOut">
              <a:rPr lang="en-US" dirty="0"/>
              <a:t>6/12/2026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17EEA00-F166-41EB-9331-CA99BB70F0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BB051F-F8FC-4FF6-9783-45F9FE7AC3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26993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508635-A5AF-48F4-8CD2-FB0E011139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987425"/>
            <a:ext cx="3932237" cy="1600200"/>
          </a:xfrm>
        </p:spPr>
        <p:txBody>
          <a:bodyPr anchor="t">
            <a:normAutofit/>
          </a:bodyPr>
          <a:lstStyle>
            <a:lvl1pPr>
              <a:defRPr sz="2800" b="1"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15E0E-DCC0-4781-A608-962B1241B5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9826" y="987425"/>
            <a:ext cx="6045562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121F43E-3D50-4A1C-A289-B3D0DD0E710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743200"/>
            <a:ext cx="3932237" cy="3127376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E70E3A-6639-4EA0-8305-C1899DAB49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F64D57-1513-4084-818F-075C9D0922CD}" type="datetimeFigureOut">
              <a:rPr lang="en-US" dirty="0"/>
              <a:t>6/12/2026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6AFD57-4189-42FB-B29E-96366E51B4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F5E2EC-8483-4FBC-9D29-C19025FA8F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57212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5CE581-A090-4AE9-9965-B06BDB52BD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987425"/>
            <a:ext cx="3932237" cy="1600200"/>
          </a:xfrm>
        </p:spPr>
        <p:txBody>
          <a:bodyPr anchor="t">
            <a:normAutofit/>
          </a:bodyPr>
          <a:lstStyle>
            <a:lvl1pPr>
              <a:defRPr sz="2800" b="1"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839DEF4-262F-4ACF-9B29-3D4B819E7065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353969" y="987425"/>
            <a:ext cx="5694503" cy="4873625"/>
          </a:xfrm>
          <a:prstGeom prst="rect">
            <a:avLst/>
          </a:prstGeo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4ED7CBB-7A6F-441E-9072-2494B952FA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743200"/>
            <a:ext cx="3932237" cy="3127376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159692-77BE-4A7D-AA70-635007A6E9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1DC6D-53F2-404B-944C-46E1F58C3149}" type="datetimeFigureOut">
              <a:rPr lang="en-US" dirty="0"/>
              <a:t>6/12/2026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B9A4DA-63AF-4D6A-98DB-E1D0AC741E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6B7958-B19B-4C23-A82F-DD4E4B912B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22096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2958AD-1CAD-45B3-B83D-DC9D33CD61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153F2E-0397-4423-8A88-D0059DEAF0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08662" y="2019299"/>
            <a:ext cx="10357666" cy="4114801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7ADDE1-7025-4FA9-822D-4816850854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36330A-4522-49F4-ACCE-A07321703478}" type="datetimeFigureOut">
              <a:rPr lang="en-US" dirty="0"/>
              <a:t>6/12/2026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2A73E0-F328-46DC-98BE-CA0981F75A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652226-010C-494F-8BE8-BF91F3553D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9F89E9C4-9D18-4529-BC0C-68EAE507CDF8}"/>
              </a:ext>
            </a:extLst>
          </p:cNvPr>
          <p:cNvGrpSpPr/>
          <p:nvPr/>
        </p:nvGrpSpPr>
        <p:grpSpPr>
          <a:xfrm flipH="1" flipV="1">
            <a:off x="0" y="3551521"/>
            <a:ext cx="567782" cy="3306479"/>
            <a:chOff x="11619770" y="-2005"/>
            <a:chExt cx="567782" cy="3306479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D7DF5937-0C03-4786-AB62-3CF7CECB92D6}"/>
                </a:ext>
              </a:extLst>
            </p:cNvPr>
            <p:cNvSpPr/>
            <p:nvPr/>
          </p:nvSpPr>
          <p:spPr>
            <a:xfrm flipV="1">
              <a:off x="11619770" y="373807"/>
              <a:ext cx="526228" cy="2930667"/>
            </a:xfrm>
            <a:custGeom>
              <a:avLst/>
              <a:gdLst/>
              <a:ahLst/>
              <a:cxnLst/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E9AD93DB-2DB0-4B2D-884B-6EC4534432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</p:spTree>
    <p:extLst>
      <p:ext uri="{BB962C8B-B14F-4D97-AF65-F5344CB8AC3E}">
        <p14:creationId xmlns:p14="http://schemas.microsoft.com/office/powerpoint/2010/main" val="6954680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9C635D0-31D9-44E1-911D-F7D5D540099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853914" y="624313"/>
            <a:ext cx="2537986" cy="5509787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7F9230-1FA4-439D-A800-B5F006F07C0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00100" y="624313"/>
            <a:ext cx="7816542" cy="5509787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5AB2A3-7055-43AF-8BAB-0A9B744486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C5DDF-A796-4D56-9973-341789785817}" type="datetimeFigureOut">
              <a:rPr lang="en-US" dirty="0"/>
              <a:t>6/12/2026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9A1821-A311-49CD-BCB4-B4BC886610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37C6A8-813A-486A-AA90-AB28935F2B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F38C7A17-06CC-442C-A876-A51B2B556508}"/>
              </a:ext>
            </a:extLst>
          </p:cNvPr>
          <p:cNvGrpSpPr/>
          <p:nvPr/>
        </p:nvGrpSpPr>
        <p:grpSpPr>
          <a:xfrm flipH="1" flipV="1">
            <a:off x="0" y="3551521"/>
            <a:ext cx="567782" cy="3306479"/>
            <a:chOff x="11619770" y="-2005"/>
            <a:chExt cx="567782" cy="3306479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54C1798A-2980-4F34-8355-7BCB6B295322}"/>
                </a:ext>
              </a:extLst>
            </p:cNvPr>
            <p:cNvSpPr/>
            <p:nvPr/>
          </p:nvSpPr>
          <p:spPr>
            <a:xfrm flipV="1">
              <a:off x="11619770" y="373807"/>
              <a:ext cx="526228" cy="2930667"/>
            </a:xfrm>
            <a:custGeom>
              <a:avLst/>
              <a:gdLst/>
              <a:ahLst/>
              <a:cxnLst/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59D7542C-E4AE-488F-BC75-2E7ED83910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</p:spTree>
    <p:extLst>
      <p:ext uri="{BB962C8B-B14F-4D97-AF65-F5344CB8AC3E}">
        <p14:creationId xmlns:p14="http://schemas.microsoft.com/office/powerpoint/2010/main" val="2100901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sv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586DAE1-1F65-43B8-A400-95E6DEEDCD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61" y="365125"/>
            <a:ext cx="10357666" cy="143845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75C993-A44B-4C2D-818E-4C9000BB05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8662" y="2019299"/>
            <a:ext cx="10357666" cy="4114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A21B6E-ECC6-47D0-9C14-812B746F156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95014" y="634204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00" baseline="0">
                <a:solidFill>
                  <a:schemeClr val="tx1"/>
                </a:solidFill>
              </a:defRPr>
            </a:lvl1pPr>
          </a:lstStyle>
          <a:p>
            <a:fld id="{3716B609-2A26-46AA-B595-3671F5470576}" type="datetimeFigureOut">
              <a:rPr lang="en-US" dirty="0"/>
              <a:t>6/12/2026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09A716-DEA9-48A9-A5BC-0F392D2B49A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696200" y="6342042"/>
            <a:ext cx="347012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5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9CB69E-A0E4-4558-9C62-4CD8CDD2A5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66329" y="6342042"/>
            <a:ext cx="52622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100" baseline="0">
                <a:solidFill>
                  <a:schemeClr val="tx1"/>
                </a:solidFill>
              </a:defRPr>
            </a:lvl1pPr>
          </a:lstStyle>
          <a:p>
            <a:fld id="{8DFDE724-0293-4953-AE9D-4D814FA589B0}" type="slidenum">
              <a:rPr lang="en-US" dirty="0"/>
              <a:t>‹#›</a:t>
            </a:fld>
            <a:endParaRPr lang="en-US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B6ECC43-D65E-4A7B-A76B-D278A2184166}"/>
              </a:ext>
            </a:extLst>
          </p:cNvPr>
          <p:cNvGrpSpPr/>
          <p:nvPr/>
        </p:nvGrpSpPr>
        <p:grpSpPr>
          <a:xfrm flipV="1">
            <a:off x="11626076" y="3551521"/>
            <a:ext cx="567782" cy="3306479"/>
            <a:chOff x="11619770" y="-2005"/>
            <a:chExt cx="567782" cy="3306479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7EE443C5-5AB9-407B-A8C3-011BB14FEF06}"/>
                </a:ext>
              </a:extLst>
            </p:cNvPr>
            <p:cNvSpPr/>
            <p:nvPr/>
          </p:nvSpPr>
          <p:spPr>
            <a:xfrm flipV="1">
              <a:off x="11619770" y="373807"/>
              <a:ext cx="526228" cy="2930667"/>
            </a:xfrm>
            <a:custGeom>
              <a:avLst/>
              <a:gdLst/>
              <a:ahLst/>
              <a:cxnLst/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>
                <a:extLst>
                  <a:ext uri="{96DAC541-7B7A-43D3-8B79-37D633B846F1}">
                    <asvg:svgBlip xmlns:asvg="http://schemas.microsoft.com/office/drawing/2016/SVG/main" r:embed="rId13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4538C9FA-DA5E-4785-8F4A-CA481A3A65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</p:spTree>
    <p:extLst>
      <p:ext uri="{BB962C8B-B14F-4D97-AF65-F5344CB8AC3E}">
        <p14:creationId xmlns:p14="http://schemas.microsoft.com/office/powerpoint/2010/main" val="26930562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hdr="0"/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3200" kern="1200" cap="all" spc="7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SzPct val="8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30000"/>
        </a:lnSpc>
        <a:spcBef>
          <a:spcPts val="500"/>
        </a:spcBef>
        <a:buSzPct val="100000"/>
        <a:buFont typeface="Avenir Next LT Pro Light" panose="020B0304020202020204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defTabSz="914400" rtl="0" eaLnBrk="1" latinLnBrk="0" hangingPunct="1">
        <a:lnSpc>
          <a:spcPct val="130000"/>
        </a:lnSpc>
        <a:spcBef>
          <a:spcPts val="500"/>
        </a:spcBef>
        <a:buSzPct val="100000"/>
        <a:buFont typeface="Avenir Next LT Pro Light" panose="020B0304020202020204" pitchFamily="34" charset="0"/>
        <a:buChar char="–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22860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592">
          <p15:clr>
            <a:srgbClr val="F26B43"/>
          </p15:clr>
        </p15:guide>
        <p15:guide id="2" pos="504">
          <p15:clr>
            <a:srgbClr val="F26B43"/>
          </p15:clr>
        </p15:guide>
        <p15:guide id="3" pos="7176">
          <p15:clr>
            <a:srgbClr val="F26B43"/>
          </p15:clr>
        </p15:guide>
        <p15:guide id="5" orient="horz" pos="1272">
          <p15:clr>
            <a:srgbClr val="F26B43"/>
          </p15:clr>
        </p15:guide>
        <p15:guide id="6" orient="horz" pos="1728">
          <p15:clr>
            <a:srgbClr val="F26B43"/>
          </p15:clr>
        </p15:guide>
        <p15:guide id="7" orient="horz" pos="3864">
          <p15:clr>
            <a:srgbClr val="F26B43"/>
          </p15:clr>
        </p15:guide>
        <p15:guide id="8" orient="horz" pos="3432">
          <p15:clr>
            <a:srgbClr val="F26B43"/>
          </p15:clr>
        </p15:guide>
        <p15:guide id="9" pos="1008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crosoft.com/microsoft-365/onedrive" TargetMode="External"/><Relationship Id="rId2" Type="http://schemas.openxmlformats.org/officeDocument/2006/relationships/hyperlink" Target="https://learn.microsoft.com/microsoftteam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england.nhs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468600-A9CB-E17A-A1CA-34504D80F8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  to </a:t>
            </a:r>
            <a:r>
              <a:rPr lang="en-GB" dirty="0" err="1"/>
              <a:t>microsoft</a:t>
            </a:r>
            <a:r>
              <a:rPr lang="en-GB" dirty="0"/>
              <a:t> 365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85B234-9A77-7472-45A6-0294B6EBFE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7341" y="2220582"/>
            <a:ext cx="10357666" cy="411480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800"/>
              <a:t>Satinder Kaur </a:t>
            </a:r>
            <a:endParaRPr lang="en-US"/>
          </a:p>
          <a:p>
            <a:pPr marL="0" indent="0">
              <a:buNone/>
            </a:pP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D59ED7-2B9C-4770-C946-557B826602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891BD-99AB-4C32-855E-A4BB5C67202C}" type="datetime1">
              <a:t>6/12/2026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5B5011-5675-D611-1988-6B7BA97761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9F893B-8A86-AF29-8EA1-73C0D190B5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71993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8EA234-095F-13C5-87A0-2BFF62327F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1730" y="597797"/>
            <a:ext cx="10357666" cy="1438450"/>
          </a:xfrm>
        </p:spPr>
        <p:txBody>
          <a:bodyPr/>
          <a:lstStyle/>
          <a:p>
            <a:r>
              <a:rPr lang="en-GB" b="1">
                <a:latin typeface="Aptos"/>
              </a:rPr>
              <a:t>How Microsoft 365 can improve work at Riverdale nursing home:</a:t>
            </a: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12F478-0DA4-D3D9-FC74-B35AC2547C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42" y="1484077"/>
            <a:ext cx="12156002" cy="5337865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r>
              <a:rPr lang="en-GB" sz="3200" b="1"/>
              <a:t>About Riverdale Nursing home: </a:t>
            </a:r>
            <a:endParaRPr lang="en-GB" b="1"/>
          </a:p>
          <a:p>
            <a:pPr marL="0" indent="0">
              <a:buNone/>
            </a:pPr>
            <a:r>
              <a:rPr lang="en-GB" sz="3200" b="1"/>
              <a:t>Riverdale looks after older people who need help with</a:t>
            </a:r>
          </a:p>
          <a:p>
            <a:pPr marL="457200" indent="-457200">
              <a:buFont typeface="Calibri" panose="020B0604020202020204" pitchFamily="34" charset="0"/>
              <a:buChar char="-"/>
            </a:pPr>
            <a:r>
              <a:rPr lang="en-GB" sz="3200" b="1"/>
              <a:t>Personal care</a:t>
            </a:r>
          </a:p>
          <a:p>
            <a:pPr marL="457200" indent="-457200">
              <a:buFont typeface="Calibri" panose="020B0604020202020204" pitchFamily="34" charset="0"/>
              <a:buChar char="-"/>
            </a:pPr>
            <a:r>
              <a:rPr lang="en-GB" sz="3200" b="1"/>
              <a:t>-medication</a:t>
            </a:r>
          </a:p>
          <a:p>
            <a:pPr marL="457200" indent="-457200">
              <a:buFont typeface="Calibri" panose="020B0604020202020204" pitchFamily="34" charset="0"/>
              <a:buChar char="-"/>
            </a:pPr>
            <a:r>
              <a:rPr lang="en-GB" sz="3200" b="1"/>
              <a:t>-daily health support</a:t>
            </a:r>
          </a:p>
          <a:p>
            <a:pPr marL="457200" indent="-457200">
              <a:buFont typeface="Calibri" panose="020B0604020202020204" pitchFamily="34" charset="0"/>
              <a:buChar char="-"/>
            </a:pPr>
            <a:endParaRPr lang="en-GB" sz="3200" b="1" dirty="0"/>
          </a:p>
          <a:p>
            <a:pPr marL="0" indent="0">
              <a:buNone/>
            </a:pPr>
            <a:r>
              <a:rPr lang="en-GB" sz="2800"/>
              <a:t>Microsoft teams is the most suitable Microsoft 365 tool for staff Communication because</a:t>
            </a:r>
            <a:r>
              <a:rPr lang="en-GB" sz="2800" dirty="0"/>
              <a:t> it allows for : </a:t>
            </a:r>
            <a:endParaRPr lang="en-US" sz="2800" dirty="0"/>
          </a:p>
          <a:p>
            <a:pPr marL="0" indent="0">
              <a:buNone/>
            </a:pPr>
            <a:r>
              <a:rPr lang="en-GB" sz="2800" dirty="0"/>
              <a:t>Instant messaging, group chats and video meetings</a:t>
            </a:r>
            <a:endParaRPr lang="en-US" sz="2800" dirty="0"/>
          </a:p>
          <a:p>
            <a:pPr marL="0" indent="0">
              <a:buNone/>
            </a:pPr>
            <a:r>
              <a:rPr lang="en-GB" sz="2800"/>
              <a:t>Which helps staff communicate quickly and stay connected throughout the day (Microsoft, 2025)</a:t>
            </a:r>
          </a:p>
          <a:p>
            <a:pPr marL="457200" indent="-457200">
              <a:buFont typeface="Calibri" panose="020B0604020202020204" pitchFamily="34" charset="0"/>
              <a:buChar char="-"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86685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83D126-EB1C-9C56-F26F-0FF2D38A7E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7404" y="690"/>
            <a:ext cx="10357666" cy="1438450"/>
          </a:xfrm>
        </p:spPr>
        <p:txBody>
          <a:bodyPr/>
          <a:lstStyle/>
          <a:p>
            <a:r>
              <a:rPr lang="en-US" b="1"/>
              <a:t>What is going wrong?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68F101-D025-697B-A583-839DA98063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448" y="1664261"/>
            <a:ext cx="12156140" cy="5211949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US" sz="2800"/>
              <a:t> The Current problems at river dale:</a:t>
            </a:r>
            <a:endParaRPr lang="en-US" sz="2800" dirty="0"/>
          </a:p>
          <a:p>
            <a:pPr marL="0" indent="0">
              <a:buNone/>
            </a:pPr>
            <a:r>
              <a:rPr lang="en-US" sz="2800" dirty="0"/>
              <a:t> At </a:t>
            </a:r>
            <a:r>
              <a:rPr lang="en-US" sz="2800" dirty="0" err="1"/>
              <a:t>riverdale</a:t>
            </a:r>
            <a:r>
              <a:rPr lang="en-US" sz="2800" dirty="0"/>
              <a:t> messages not getting passed on properly </a:t>
            </a:r>
          </a:p>
          <a:p>
            <a:pPr marL="0" indent="0">
              <a:buNone/>
            </a:pPr>
            <a:r>
              <a:rPr lang="en-US" sz="2800"/>
              <a:t> There is a clear Confusion between shifts</a:t>
            </a:r>
            <a:endParaRPr lang="en-US" sz="2800" dirty="0"/>
          </a:p>
          <a:p>
            <a:pPr marL="0" indent="0">
              <a:buNone/>
            </a:pPr>
            <a:r>
              <a:rPr lang="en-US" sz="2800" dirty="0"/>
              <a:t> At </a:t>
            </a:r>
            <a:r>
              <a:rPr lang="en-US" sz="2800" dirty="0" err="1"/>
              <a:t>riverdale</a:t>
            </a:r>
            <a:r>
              <a:rPr lang="en-US" sz="2800" dirty="0"/>
              <a:t> their Repeating the same work twice </a:t>
            </a:r>
          </a:p>
          <a:p>
            <a:pPr marL="0" indent="0">
              <a:buNone/>
            </a:pPr>
            <a:r>
              <a:rPr lang="en-US" sz="2800"/>
              <a:t> And most Important information is being missed</a:t>
            </a:r>
          </a:p>
          <a:p>
            <a:pPr marL="0" indent="0">
              <a:buNone/>
            </a:pPr>
            <a:r>
              <a:rPr lang="en-US" sz="2800"/>
              <a:t>What this causes:</a:t>
            </a:r>
            <a:endParaRPr lang="en-US" sz="2800" dirty="0"/>
          </a:p>
          <a:p>
            <a:pPr marL="0" indent="0">
              <a:buNone/>
            </a:pPr>
            <a:r>
              <a:rPr lang="en-US" sz="2800" dirty="0"/>
              <a:t> This </a:t>
            </a:r>
            <a:r>
              <a:rPr lang="en-US" sz="2800"/>
              <a:t>causes More mistakes further down</a:t>
            </a:r>
          </a:p>
          <a:p>
            <a:pPr marL="0" indent="0">
              <a:buNone/>
            </a:pPr>
            <a:r>
              <a:rPr lang="en-US" sz="2800" dirty="0"/>
              <a:t>  This can cause slower communication for </a:t>
            </a:r>
            <a:r>
              <a:rPr lang="en-US" sz="2800" dirty="0" err="1"/>
              <a:t>riverdale</a:t>
            </a:r>
            <a:endParaRPr lang="en-US" sz="2800"/>
          </a:p>
          <a:p>
            <a:pPr marL="0" indent="0">
              <a:buNone/>
            </a:pPr>
            <a:r>
              <a:rPr lang="en-US" sz="2800"/>
              <a:t>   And most importantly there is  extra stress for staff</a:t>
            </a:r>
          </a:p>
          <a:p>
            <a:pPr marL="0" indent="0">
              <a:buNone/>
            </a:pPr>
            <a:endParaRPr lang="en-US" sz="2800" dirty="0"/>
          </a:p>
          <a:p>
            <a:pPr marL="0" indent="0">
              <a:buNone/>
            </a:pP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3486748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9E11A7-0BCA-76CC-CC5A-1DFF7720D9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649" y="-307228"/>
            <a:ext cx="10357666" cy="1438450"/>
          </a:xfrm>
        </p:spPr>
        <p:txBody>
          <a:bodyPr/>
          <a:lstStyle/>
          <a:p>
            <a:r>
              <a:rPr lang="en-US" sz="2400" dirty="0"/>
              <a:t>Talking to </a:t>
            </a:r>
            <a:r>
              <a:rPr lang="en-US" sz="2400" dirty="0" err="1"/>
              <a:t>eachother</a:t>
            </a:r>
            <a:r>
              <a:rPr lang="en-US" sz="2400" dirty="0"/>
              <a:t> ( on </a:t>
            </a:r>
            <a:r>
              <a:rPr lang="en-US" sz="2400" dirty="0" err="1"/>
              <a:t>microsoft</a:t>
            </a:r>
            <a:r>
              <a:rPr lang="en-US" sz="2400" dirty="0"/>
              <a:t> teams)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543FA1-FCCC-4797-C7BA-CC47B36E4E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9411" y="1127961"/>
            <a:ext cx="10303877" cy="640976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1200" b="1"/>
              <a:t>Advantages : </a:t>
            </a:r>
            <a:endParaRPr lang="en-US" sz="1200" b="1" dirty="0"/>
          </a:p>
          <a:p>
            <a:pPr marL="0" indent="0">
              <a:buNone/>
            </a:pPr>
            <a:r>
              <a:rPr lang="en-US" sz="1200" b="1" dirty="0"/>
              <a:t> Using </a:t>
            </a:r>
            <a:r>
              <a:rPr lang="en-US" sz="1200" b="1" dirty="0" err="1"/>
              <a:t>microsofit</a:t>
            </a:r>
            <a:r>
              <a:rPr lang="en-US" sz="1200" b="1" dirty="0"/>
              <a:t> 365 can lead to Faster communication</a:t>
            </a:r>
          </a:p>
          <a:p>
            <a:pPr marL="0" indent="0">
              <a:buNone/>
            </a:pPr>
            <a:r>
              <a:rPr lang="en-US" sz="1200" b="1" dirty="0"/>
              <a:t> Microsoft 365 Supports </a:t>
            </a:r>
            <a:r>
              <a:rPr lang="en-US" sz="1200" b="1" dirty="0" err="1"/>
              <a:t>Groupchats</a:t>
            </a:r>
            <a:r>
              <a:rPr lang="en-US" sz="1200" b="1" dirty="0"/>
              <a:t> and meetings</a:t>
            </a:r>
          </a:p>
          <a:p>
            <a:pPr marL="0" indent="0">
              <a:buNone/>
            </a:pPr>
            <a:r>
              <a:rPr lang="en-US" sz="1200" b="1"/>
              <a:t>Helps staff stay informed</a:t>
            </a:r>
            <a:endParaRPr lang="en-US" sz="1200" b="1" dirty="0"/>
          </a:p>
          <a:p>
            <a:pPr marL="0" indent="0">
              <a:buNone/>
            </a:pPr>
            <a:r>
              <a:rPr lang="en-US" sz="1200" b="1"/>
              <a:t>The main problems that need to be addressed are:</a:t>
            </a:r>
            <a:endParaRPr lang="en-US" sz="1200"/>
          </a:p>
          <a:p>
            <a:pPr marL="0" indent="0">
              <a:buNone/>
            </a:pPr>
            <a:r>
              <a:rPr lang="en-US" sz="1200" b="1"/>
              <a:t>Staff need to </a:t>
            </a:r>
            <a:endParaRPr lang="en-US" sz="1200" b="1" dirty="0"/>
          </a:p>
          <a:p>
            <a:pPr marL="457200" indent="-457200">
              <a:buFont typeface="Calibri" panose="020B0604020202020204" pitchFamily="34" charset="0"/>
              <a:buChar char="-"/>
            </a:pPr>
            <a:r>
              <a:rPr lang="en-US" sz="1100" b="1"/>
              <a:t>Share updates quickly </a:t>
            </a:r>
            <a:endParaRPr lang="en-US" sz="1100" b="1" dirty="0"/>
          </a:p>
          <a:p>
            <a:pPr marL="457200" indent="-457200">
              <a:buFont typeface="Calibri" panose="020B0604020202020204" pitchFamily="34" charset="0"/>
              <a:buChar char="-"/>
            </a:pPr>
            <a:r>
              <a:rPr lang="en-US" sz="1100" b="1" dirty="0"/>
              <a:t>Pass on </a:t>
            </a:r>
            <a:r>
              <a:rPr lang="en-US" sz="1100" b="1"/>
              <a:t>important patient info </a:t>
            </a:r>
            <a:endParaRPr lang="en-US" sz="1100" b="1" dirty="0"/>
          </a:p>
          <a:p>
            <a:pPr marL="457200" indent="-457200">
              <a:buFont typeface="Calibri" panose="020B0604020202020204" pitchFamily="34" charset="0"/>
              <a:buChar char="-"/>
            </a:pPr>
            <a:r>
              <a:rPr lang="en-US" sz="1100" b="1"/>
              <a:t>The solution: MICROSOFT TEAMS</a:t>
            </a:r>
            <a:endParaRPr lang="en-US" sz="1100" b="1" dirty="0"/>
          </a:p>
          <a:p>
            <a:pPr marL="457200" indent="-457200">
              <a:buFont typeface="Calibri" panose="020B0604020202020204" pitchFamily="34" charset="0"/>
              <a:buChar char="-"/>
            </a:pPr>
            <a:r>
              <a:rPr lang="en-US" sz="1100" b="1"/>
              <a:t>-Instant messaging</a:t>
            </a:r>
            <a:endParaRPr lang="en-US" sz="1100" b="1" dirty="0"/>
          </a:p>
          <a:p>
            <a:pPr marL="457200" indent="-457200">
              <a:buFont typeface="Calibri" panose="020B0604020202020204" pitchFamily="34" charset="0"/>
              <a:buChar char="-"/>
            </a:pPr>
            <a:r>
              <a:rPr lang="en-US" sz="1100" b="1" dirty="0" err="1"/>
              <a:t>Groupchats</a:t>
            </a:r>
            <a:r>
              <a:rPr lang="en-US" sz="1100" b="1" dirty="0"/>
              <a:t> for teams</a:t>
            </a:r>
          </a:p>
          <a:p>
            <a:pPr marL="457200" indent="-457200">
              <a:buFont typeface="Calibri" panose="020B0604020202020204" pitchFamily="34" charset="0"/>
              <a:buChar char="-"/>
            </a:pPr>
            <a:r>
              <a:rPr lang="en-US" sz="1100" b="1"/>
              <a:t>Video calls for meetings</a:t>
            </a:r>
            <a:endParaRPr lang="en-US" sz="1100" b="1" dirty="0"/>
          </a:p>
          <a:p>
            <a:pPr marL="457200" indent="-457200">
              <a:buFont typeface="Calibri" panose="020B0604020202020204" pitchFamily="34" charset="0"/>
              <a:buChar char="-"/>
            </a:pPr>
            <a:r>
              <a:rPr lang="en-US" sz="1100" b="1"/>
              <a:t>Quick updates in real time </a:t>
            </a:r>
            <a:endParaRPr lang="en-US" sz="1100" b="1" dirty="0"/>
          </a:p>
          <a:p>
            <a:pPr marL="0" indent="0">
              <a:buNone/>
            </a:pPr>
            <a:r>
              <a:rPr lang="en-US" sz="1100" b="1"/>
              <a:t>Why does this help?</a:t>
            </a:r>
            <a:endParaRPr lang="en-US" sz="1100" b="1" dirty="0"/>
          </a:p>
          <a:p>
            <a:pPr marL="457200" indent="-457200">
              <a:buFont typeface="Calibri" panose="020B0604020202020204" pitchFamily="34" charset="0"/>
              <a:buChar char="-"/>
            </a:pPr>
            <a:r>
              <a:rPr lang="en-US" sz="1050" b="1"/>
              <a:t>Everyone gets messages quickly </a:t>
            </a:r>
          </a:p>
          <a:p>
            <a:pPr marL="457200" indent="-457200">
              <a:buFont typeface="Calibri" panose="020B0604020202020204" pitchFamily="34" charset="0"/>
              <a:buChar char="-"/>
            </a:pPr>
            <a:r>
              <a:rPr lang="en-US" sz="1050" b="1"/>
              <a:t>Less chances of things being missed</a:t>
            </a:r>
            <a:r>
              <a:rPr lang="en-US" sz="1600" b="1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19898384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1D3D62-FEB9-B17B-099E-D47392B97B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" y="-469750"/>
            <a:ext cx="10357666" cy="1438450"/>
          </a:xfrm>
        </p:spPr>
        <p:txBody>
          <a:bodyPr/>
          <a:lstStyle/>
          <a:p>
            <a:r>
              <a:rPr lang="en-GB" dirty="0"/>
              <a:t>Final summary ( </a:t>
            </a:r>
            <a:r>
              <a:rPr lang="en-GB"/>
              <a:t>conclusion ) 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A833DE-B053-AFB3-FF74-3A969FA79D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873" y="1195074"/>
            <a:ext cx="11136455" cy="5477790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>
              <a:buNone/>
            </a:pPr>
            <a:r>
              <a:rPr lang="en-GB" sz="2200" b="1" dirty="0">
                <a:ea typeface="+mj-lt"/>
                <a:cs typeface="+mj-lt"/>
              </a:rPr>
              <a:t>Using Microsoft 365 helps Riverdale nursing home will help improve communica</a:t>
            </a:r>
            <a:r>
              <a:rPr lang="en-GB" sz="2200" b="1">
                <a:ea typeface="+mj-lt"/>
                <a:cs typeface="+mj-lt"/>
              </a:rPr>
              <a:t>tion by:</a:t>
            </a:r>
            <a:endParaRPr lang="en-US" sz="2200" b="1">
              <a:ea typeface="+mj-lt"/>
              <a:cs typeface="+mj-lt"/>
            </a:endParaRPr>
          </a:p>
          <a:p>
            <a:pPr>
              <a:buFont typeface="Calibri" panose="020B0604020202020204" pitchFamily="34" charset="0"/>
              <a:buChar char="-"/>
            </a:pPr>
            <a:r>
              <a:rPr lang="en-GB" sz="2200">
                <a:ea typeface="+mj-lt"/>
                <a:cs typeface="+mj-lt"/>
              </a:rPr>
              <a:t>Allowing staff to Talk more easily </a:t>
            </a:r>
            <a:endParaRPr lang="en-GB" sz="2200"/>
          </a:p>
          <a:p>
            <a:pPr>
              <a:buFont typeface="Calibri" panose="020B0604020202020204" pitchFamily="34" charset="0"/>
              <a:buChar char="-"/>
            </a:pPr>
            <a:r>
              <a:rPr lang="en-GB" sz="2200">
                <a:ea typeface="+mj-lt"/>
                <a:cs typeface="+mj-lt"/>
              </a:rPr>
              <a:t> To easily Store information safely </a:t>
            </a:r>
            <a:endParaRPr lang="en-GB" sz="2200"/>
          </a:p>
          <a:p>
            <a:pPr>
              <a:buFont typeface="Calibri"/>
              <a:buChar char="-"/>
            </a:pPr>
            <a:r>
              <a:rPr lang="en-GB" sz="2200">
                <a:ea typeface="+mj-lt"/>
                <a:cs typeface="+mj-lt"/>
              </a:rPr>
              <a:t>Make sure that staff are trained properly (PowerPoint) </a:t>
            </a:r>
            <a:endParaRPr lang="en-GB" sz="2200"/>
          </a:p>
          <a:p>
            <a:pPr indent="0">
              <a:buNone/>
            </a:pPr>
            <a:r>
              <a:rPr lang="en-GB" sz="2900" b="1"/>
              <a:t>Overall outcome:</a:t>
            </a:r>
          </a:p>
          <a:p>
            <a:pPr>
              <a:buFont typeface="Calibri"/>
              <a:buChar char="-"/>
            </a:pPr>
            <a:r>
              <a:rPr lang="en-GB" sz="2200" dirty="0">
                <a:ea typeface="+mj-lt"/>
                <a:cs typeface="+mj-lt"/>
              </a:rPr>
              <a:t> There</a:t>
            </a:r>
            <a:r>
              <a:rPr lang="en-GB" sz="2200">
                <a:ea typeface="+mj-lt"/>
                <a:cs typeface="+mj-lt"/>
              </a:rPr>
              <a:t> will be Less confusion </a:t>
            </a:r>
            <a:endParaRPr lang="en-GB" sz="2200"/>
          </a:p>
          <a:p>
            <a:pPr>
              <a:buFont typeface="Calibri"/>
              <a:buChar char="-"/>
            </a:pPr>
            <a:r>
              <a:rPr lang="en-GB" sz="2200">
                <a:ea typeface="+mj-lt"/>
                <a:cs typeface="+mj-lt"/>
              </a:rPr>
              <a:t> There will be Fewer mistakes </a:t>
            </a:r>
            <a:endParaRPr lang="en-GB" sz="2200"/>
          </a:p>
          <a:p>
            <a:pPr>
              <a:buFont typeface="Calibri"/>
              <a:buChar char="-"/>
            </a:pPr>
            <a:r>
              <a:rPr lang="en-GB" sz="2200" dirty="0">
                <a:ea typeface="+mj-lt"/>
                <a:cs typeface="+mj-lt"/>
              </a:rPr>
              <a:t>The residents of </a:t>
            </a:r>
            <a:r>
              <a:rPr lang="en-GB" sz="2200" dirty="0" err="1">
                <a:ea typeface="+mj-lt"/>
                <a:cs typeface="+mj-lt"/>
              </a:rPr>
              <a:t>riversale</a:t>
            </a:r>
            <a:r>
              <a:rPr lang="en-GB" sz="2200" dirty="0">
                <a:ea typeface="+mj-lt"/>
                <a:cs typeface="+mj-lt"/>
              </a:rPr>
              <a:t> will receive Better care.</a:t>
            </a:r>
            <a:endParaRPr lang="en-GB" sz="2200" dirty="0"/>
          </a:p>
          <a:p>
            <a:pPr marL="0" indent="0">
              <a:buNone/>
            </a:pPr>
            <a:r>
              <a:rPr lang="en-GB" dirty="0"/>
              <a:t> </a:t>
            </a:r>
            <a:r>
              <a:rPr lang="en-GB" sz="2900" dirty="0"/>
              <a:t>In conclusion Microsoft teams is the best tool for staff communication especially at Riverdale nursing home because it improves </a:t>
            </a:r>
            <a:r>
              <a:rPr lang="en-GB" sz="2900"/>
              <a:t>communication between everyone and helps reduce the mistakes and helps staff provide </a:t>
            </a:r>
            <a:r>
              <a:rPr lang="en-GB" sz="2900" dirty="0"/>
              <a:t>better care.</a:t>
            </a:r>
          </a:p>
          <a:p>
            <a:pPr>
              <a:buFont typeface="Calibri" panose="020B0604020202020204" pitchFamily="34" charset="0"/>
              <a:buChar char="-"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88D0F5-CBBB-F030-9C33-ABDC3FD2B4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6CDAE-533F-4E3A-B7F4-D3000C435414}" type="datetime1">
              <a:t>6/12/2026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AB8A76-CCF6-66A0-8A17-CC61FF35CE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A549D2-5B07-F42C-2AD6-0D86E78706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44547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97D3AC-D2AD-9EBD-7130-88182EA0C4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490AFB-1890-F76A-9481-C0AB427E9B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+mj-lt"/>
                <a:cs typeface="+mj-lt"/>
              </a:rPr>
              <a:t>Microsoft (2025) </a:t>
            </a:r>
            <a:r>
              <a:rPr lang="en-GB" i="1">
                <a:ea typeface="+mj-lt"/>
                <a:cs typeface="+mj-lt"/>
              </a:rPr>
              <a:t>Microsoft Teams</a:t>
            </a:r>
            <a:r>
              <a:rPr lang="en-GB">
                <a:ea typeface="+mj-lt"/>
                <a:cs typeface="+mj-lt"/>
              </a:rPr>
              <a:t>. Available at: </a:t>
            </a:r>
            <a:r>
              <a:rPr lang="en-GB" dirty="0">
                <a:ea typeface="+mj-lt"/>
                <a:cs typeface="+mj-lt"/>
                <a:hlinkClick r:id="rId2"/>
              </a:rPr>
              <a:t>https://learn.microsoft.com/microsoftteams</a:t>
            </a:r>
            <a:endParaRPr lang="en-GB"/>
          </a:p>
          <a:p>
            <a:r>
              <a:rPr lang="en-GB">
                <a:ea typeface="+mj-lt"/>
                <a:cs typeface="+mj-lt"/>
              </a:rPr>
              <a:t>Microsoft (2025) </a:t>
            </a:r>
            <a:r>
              <a:rPr lang="en-GB" i="1">
                <a:ea typeface="+mj-lt"/>
                <a:cs typeface="+mj-lt"/>
              </a:rPr>
              <a:t>OneDrive</a:t>
            </a:r>
            <a:r>
              <a:rPr lang="en-GB">
                <a:ea typeface="+mj-lt"/>
                <a:cs typeface="+mj-lt"/>
              </a:rPr>
              <a:t>. Available at: </a:t>
            </a:r>
            <a:r>
              <a:rPr lang="en-GB" dirty="0">
                <a:ea typeface="+mj-lt"/>
                <a:cs typeface="+mj-lt"/>
                <a:hlinkClick r:id="rId3"/>
              </a:rPr>
              <a:t>https://www.microsoft.com/microsoft-365/onedrive</a:t>
            </a:r>
            <a:endParaRPr lang="en-GB"/>
          </a:p>
          <a:p>
            <a:r>
              <a:rPr lang="en-GB">
                <a:ea typeface="+mj-lt"/>
                <a:cs typeface="+mj-lt"/>
              </a:rPr>
              <a:t>NHS England (2023) </a:t>
            </a:r>
            <a:r>
              <a:rPr lang="en-GB" i="1">
                <a:ea typeface="+mj-lt"/>
                <a:cs typeface="+mj-lt"/>
              </a:rPr>
              <a:t>Digital healthcare systems</a:t>
            </a:r>
            <a:r>
              <a:rPr lang="en-GB">
                <a:ea typeface="+mj-lt"/>
                <a:cs typeface="+mj-lt"/>
              </a:rPr>
              <a:t>. </a:t>
            </a:r>
            <a:r>
              <a:rPr lang="en-GB" dirty="0">
                <a:ea typeface="+mj-lt"/>
                <a:cs typeface="+mj-lt"/>
                <a:hlinkClick r:id="rId4"/>
              </a:rPr>
              <a:t>https://www.england.nhs.uk</a:t>
            </a:r>
            <a:endParaRPr lang="en-GB"/>
          </a:p>
          <a:p>
            <a:r>
              <a:rPr lang="en-GB">
                <a:ea typeface="+mj-lt"/>
                <a:cs typeface="+mj-lt"/>
              </a:rPr>
              <a:t>Johnson, K. (2022) </a:t>
            </a:r>
            <a:r>
              <a:rPr lang="en-GB" i="1">
                <a:ea typeface="+mj-lt"/>
                <a:cs typeface="+mj-lt"/>
              </a:rPr>
              <a:t>Healthcare technology systems</a:t>
            </a:r>
            <a:r>
              <a:rPr lang="en-GB">
                <a:ea typeface="+mj-lt"/>
                <a:cs typeface="+mj-lt"/>
              </a:rPr>
              <a:t>. Journal of Health Informatics</a:t>
            </a:r>
            <a:endParaRPr lang="en-GB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AB05F2-42D7-9DF8-A631-0558CFEEA7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0C3DE2-DDAA-441C-8ADD-894BB9BA2BB2}" type="datetime1">
              <a:t>6/12/2026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942A4A-2F13-FE87-8E46-AF1BEA008B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90E13B-EF84-FDCF-5725-88D54AB2CA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0277548"/>
      </p:ext>
    </p:extLst>
  </p:cSld>
  <p:clrMapOvr>
    <a:masterClrMapping/>
  </p:clrMapOvr>
</p:sld>
</file>

<file path=ppt/theme/theme1.xml><?xml version="1.0" encoding="utf-8"?>
<a:theme xmlns:a="http://schemas.openxmlformats.org/drawingml/2006/main" name="VeniceBeachVTI">
  <a:themeElements>
    <a:clrScheme name="VeniceBeachVTI">
      <a:dk1>
        <a:sysClr val="windowText" lastClr="000000"/>
      </a:dk1>
      <a:lt1>
        <a:sysClr val="window" lastClr="FFFFFF"/>
      </a:lt1>
      <a:dk2>
        <a:srgbClr val="2B3E3D"/>
      </a:dk2>
      <a:lt2>
        <a:srgbClr val="FEF3EB"/>
      </a:lt2>
      <a:accent1>
        <a:srgbClr val="FE8542"/>
      </a:accent1>
      <a:accent2>
        <a:srgbClr val="EC6D60"/>
      </a:accent2>
      <a:accent3>
        <a:srgbClr val="CDA32B"/>
      </a:accent3>
      <a:accent4>
        <a:srgbClr val="EE66A7"/>
      </a:accent4>
      <a:accent5>
        <a:srgbClr val="EA5F48"/>
      </a:accent5>
      <a:accent6>
        <a:srgbClr val="C8466B"/>
      </a:accent6>
      <a:hlink>
        <a:srgbClr val="E46153"/>
      </a:hlink>
      <a:folHlink>
        <a:srgbClr val="CF63B0"/>
      </a:folHlink>
    </a:clrScheme>
    <a:fontScheme name="VeniceBeachVTI">
      <a:majorFont>
        <a:latin typeface="Avenir Next LT Pro Light"/>
        <a:ea typeface=""/>
        <a:cs typeface=""/>
      </a:majorFont>
      <a:minorFont>
        <a:latin typeface="Avenir Next LT Pro"/>
        <a:ea typeface=""/>
        <a:cs typeface=""/>
      </a:minorFont>
    </a:fontScheme>
    <a:fmtScheme name="VeniceBeach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eniceBeachVTI" id="{54706E44-6516-4822-8F8F-6BA182D64AC9}" vid="{F71BAAD1-41E5-4D56-97E1-12A04B86E57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6</Slides>
  <Notes>4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VeniceBeachVTI</vt:lpstr>
      <vt:lpstr>Introduction  to microsoft 365</vt:lpstr>
      <vt:lpstr>How Microsoft 365 can improve work at Riverdale nursing home: </vt:lpstr>
      <vt:lpstr>What is going wrong?</vt:lpstr>
      <vt:lpstr>Talking to eachother ( on microsoft teams) </vt:lpstr>
      <vt:lpstr>Final summary ( conclusion ) </vt:lpstr>
      <vt:lpstr>References: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450</cp:revision>
  <dcterms:created xsi:type="dcterms:W3CDTF">2026-06-04T16:14:59Z</dcterms:created>
  <dcterms:modified xsi:type="dcterms:W3CDTF">2026-06-12T20:24:56Z</dcterms:modified>
</cp:coreProperties>
</file>