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FBA1-C52D-4FE5-AA9D-02F49B55A26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71262-F866-4841-8BF2-53AB1A747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FBA1-C52D-4FE5-AA9D-02F49B55A26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71262-F866-4841-8BF2-53AB1A747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FBA1-C52D-4FE5-AA9D-02F49B55A26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71262-F866-4841-8BF2-53AB1A747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FBA1-C52D-4FE5-AA9D-02F49B55A26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71262-F866-4841-8BF2-53AB1A747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FBA1-C52D-4FE5-AA9D-02F49B55A26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71262-F866-4841-8BF2-53AB1A747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FBA1-C52D-4FE5-AA9D-02F49B55A26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71262-F866-4841-8BF2-53AB1A747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FBA1-C52D-4FE5-AA9D-02F49B55A26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71262-F866-4841-8BF2-53AB1A747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FBA1-C52D-4FE5-AA9D-02F49B55A26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71262-F866-4841-8BF2-53AB1A747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FBA1-C52D-4FE5-AA9D-02F49B55A26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71262-F866-4841-8BF2-53AB1A747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FBA1-C52D-4FE5-AA9D-02F49B55A26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71262-F866-4841-8BF2-53AB1A747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3FBA1-C52D-4FE5-AA9D-02F49B55A26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471262-F866-4841-8BF2-53AB1A7477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3FBA1-C52D-4FE5-AA9D-02F49B55A26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71262-F866-4841-8BF2-53AB1A74779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i="1" dirty="0" smtClean="0"/>
          </a:p>
          <a:p>
            <a:endParaRPr lang="en-GB" i="1" dirty="0"/>
          </a:p>
          <a:p>
            <a:r>
              <a:rPr lang="en-GB" i="1" dirty="0" smtClean="0"/>
              <a:t>WELCOME</a:t>
            </a:r>
          </a:p>
          <a:p>
            <a:endParaRPr lang="en-GB" i="1" dirty="0" smtClean="0"/>
          </a:p>
          <a:p>
            <a:r>
              <a:rPr lang="en-GB" i="1" dirty="0" smtClean="0"/>
              <a:t>And supported by the Harmony Institute</a:t>
            </a:r>
          </a:p>
          <a:p>
            <a:endParaRPr lang="en-GB" i="1" dirty="0"/>
          </a:p>
          <a:p>
            <a:endParaRPr lang="en-GB" i="1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1501" t="14531" r="54375" b="55525"/>
          <a:stretch>
            <a:fillRect/>
          </a:stretch>
        </p:blipFill>
        <p:spPr bwMode="auto">
          <a:xfrm>
            <a:off x="0" y="1628800"/>
            <a:ext cx="9324528" cy="2629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C:\Users\Liz\Dropbox\SEAC 2016\Artwork\UWTSD Logo_200dp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76672"/>
            <a:ext cx="2971800" cy="1141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7</Words>
  <Application>Microsoft Office PowerPoint</Application>
  <PresentationFormat>On-screen Show (4:3)</PresentationFormat>
  <Paragraphs>5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Nick</dc:creator>
  <cp:lastModifiedBy>Nick</cp:lastModifiedBy>
  <cp:revision>1</cp:revision>
  <dcterms:created xsi:type="dcterms:W3CDTF">2019-07-11T18:17:02Z</dcterms:created>
  <dcterms:modified xsi:type="dcterms:W3CDTF">2019-07-11T18:22:08Z</dcterms:modified>
</cp:coreProperties>
</file>