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4" r:id="rId1"/>
  </p:sldMasterIdLst>
  <p:notesMasterIdLst>
    <p:notesMasterId r:id="rId12"/>
  </p:notesMasterIdLst>
  <p:sldIdLst>
    <p:sldId id="271" r:id="rId2"/>
    <p:sldId id="277" r:id="rId3"/>
    <p:sldId id="274" r:id="rId4"/>
    <p:sldId id="275" r:id="rId5"/>
    <p:sldId id="261" r:id="rId6"/>
    <p:sldId id="280" r:id="rId7"/>
    <p:sldId id="278" r:id="rId8"/>
    <p:sldId id="279" r:id="rId9"/>
    <p:sldId id="265" r:id="rId10"/>
    <p:sldId id="28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3AAB4-4A2D-4380-9230-D66E9A39A416}" v="2" dt="2026-06-21T12:00:20.049"/>
    <p1510:client id="{C6FBE32E-6B36-4799-94F0-49935E703C73}" v="113" dt="2026-06-21T07:48:44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83903" autoAdjust="0"/>
  </p:normalViewPr>
  <p:slideViewPr>
    <p:cSldViewPr snapToGrid="0">
      <p:cViewPr>
        <p:scale>
          <a:sx n="84" d="100"/>
          <a:sy n="84" d="100"/>
        </p:scale>
        <p:origin x="-2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eline Moya" userId="dc9dd3f2780f0672" providerId="LiveId" clId="{6743890F-7B41-4E58-A175-CB9EC5FA2648}"/>
    <pc:docChg chg="custSel addSld delSld modSld">
      <pc:chgData name="Marceline Moya" userId="dc9dd3f2780f0672" providerId="LiveId" clId="{6743890F-7B41-4E58-A175-CB9EC5FA2648}" dt="2026-06-21T12:10:17.512" v="1331" actId="27636"/>
      <pc:docMkLst>
        <pc:docMk/>
      </pc:docMkLst>
      <pc:sldChg chg="modSp mod">
        <pc:chgData name="Marceline Moya" userId="dc9dd3f2780f0672" providerId="LiveId" clId="{6743890F-7B41-4E58-A175-CB9EC5FA2648}" dt="2026-06-21T11:49:46.209" v="926" actId="20577"/>
        <pc:sldMkLst>
          <pc:docMk/>
          <pc:sldMk cId="2537666931" sldId="265"/>
        </pc:sldMkLst>
        <pc:spChg chg="mod">
          <ac:chgData name="Marceline Moya" userId="dc9dd3f2780f0672" providerId="LiveId" clId="{6743890F-7B41-4E58-A175-CB9EC5FA2648}" dt="2026-06-21T11:49:46.209" v="926" actId="20577"/>
          <ac:spMkLst>
            <pc:docMk/>
            <pc:sldMk cId="2537666931" sldId="265"/>
            <ac:spMk id="3" creationId="{3CA7BDB1-FD7F-DEBC-BF25-2AF18DFCC32C}"/>
          </ac:spMkLst>
        </pc:spChg>
      </pc:sldChg>
      <pc:sldChg chg="del">
        <pc:chgData name="Marceline Moya" userId="dc9dd3f2780f0672" providerId="LiveId" clId="{6743890F-7B41-4E58-A175-CB9EC5FA2648}" dt="2026-06-21T11:53:27.921" v="927" actId="47"/>
        <pc:sldMkLst>
          <pc:docMk/>
          <pc:sldMk cId="4160154499" sldId="266"/>
        </pc:sldMkLst>
      </pc:sldChg>
      <pc:sldChg chg="modSp mod">
        <pc:chgData name="Marceline Moya" userId="dc9dd3f2780f0672" providerId="LiveId" clId="{6743890F-7B41-4E58-A175-CB9EC5FA2648}" dt="2026-06-21T11:23:30.294" v="223" actId="20577"/>
        <pc:sldMkLst>
          <pc:docMk/>
          <pc:sldMk cId="229385747" sldId="274"/>
        </pc:sldMkLst>
        <pc:spChg chg="mod">
          <ac:chgData name="Marceline Moya" userId="dc9dd3f2780f0672" providerId="LiveId" clId="{6743890F-7B41-4E58-A175-CB9EC5FA2648}" dt="2026-06-21T11:23:30.294" v="223" actId="20577"/>
          <ac:spMkLst>
            <pc:docMk/>
            <pc:sldMk cId="229385747" sldId="274"/>
            <ac:spMk id="3" creationId="{232D07F8-6FC3-4D7C-FBFF-5F4AC99F789E}"/>
          </ac:spMkLst>
        </pc:spChg>
      </pc:sldChg>
      <pc:sldChg chg="modSp mod">
        <pc:chgData name="Marceline Moya" userId="dc9dd3f2780f0672" providerId="LiveId" clId="{6743890F-7B41-4E58-A175-CB9EC5FA2648}" dt="2026-06-21T11:47:25.129" v="874" actId="20577"/>
        <pc:sldMkLst>
          <pc:docMk/>
          <pc:sldMk cId="857384449" sldId="275"/>
        </pc:sldMkLst>
        <pc:spChg chg="mod">
          <ac:chgData name="Marceline Moya" userId="dc9dd3f2780f0672" providerId="LiveId" clId="{6743890F-7B41-4E58-A175-CB9EC5FA2648}" dt="2026-06-21T11:47:25.129" v="874" actId="20577"/>
          <ac:spMkLst>
            <pc:docMk/>
            <pc:sldMk cId="857384449" sldId="275"/>
            <ac:spMk id="3" creationId="{1EEE9074-0B66-30EC-1731-3482A0576FB8}"/>
          </ac:spMkLst>
        </pc:spChg>
      </pc:sldChg>
      <pc:sldChg chg="new del">
        <pc:chgData name="Marceline Moya" userId="dc9dd3f2780f0672" providerId="LiveId" clId="{6743890F-7B41-4E58-A175-CB9EC5FA2648}" dt="2026-06-21T11:53:40.075" v="929" actId="47"/>
        <pc:sldMkLst>
          <pc:docMk/>
          <pc:sldMk cId="1383677558" sldId="281"/>
        </pc:sldMkLst>
      </pc:sldChg>
      <pc:sldChg chg="modSp new mod">
        <pc:chgData name="Marceline Moya" userId="dc9dd3f2780f0672" providerId="LiveId" clId="{6743890F-7B41-4E58-A175-CB9EC5FA2648}" dt="2026-06-21T12:10:17.512" v="1331" actId="27636"/>
        <pc:sldMkLst>
          <pc:docMk/>
          <pc:sldMk cId="2023982674" sldId="281"/>
        </pc:sldMkLst>
        <pc:spChg chg="mod">
          <ac:chgData name="Marceline Moya" userId="dc9dd3f2780f0672" providerId="LiveId" clId="{6743890F-7B41-4E58-A175-CB9EC5FA2648}" dt="2026-06-21T12:10:17.512" v="1331" actId="27636"/>
          <ac:spMkLst>
            <pc:docMk/>
            <pc:sldMk cId="2023982674" sldId="281"/>
            <ac:spMk id="2" creationId="{F03394CB-2571-05BF-5B87-9BE403B8BDF0}"/>
          </ac:spMkLst>
        </pc:spChg>
        <pc:spChg chg="mod">
          <ac:chgData name="Marceline Moya" userId="dc9dd3f2780f0672" providerId="LiveId" clId="{6743890F-7B41-4E58-A175-CB9EC5FA2648}" dt="2026-06-21T12:09:00.523" v="1327" actId="20577"/>
          <ac:spMkLst>
            <pc:docMk/>
            <pc:sldMk cId="2023982674" sldId="281"/>
            <ac:spMk id="3" creationId="{D3C3C0EA-CC7B-170E-9ED8-13380626BEA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4B6A41-ADAE-4E72-B788-F14FBF27A8F8}" type="doc">
      <dgm:prSet loTypeId="urn:microsoft.com/office/officeart/2018/2/layout/IconVerticalSolidList#1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2BB7EB-0F8B-4D33-A2D6-EC68F89833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can apply reflection by using what you learned from an experience to improve your future care. Here is a simple way to do it:</a:t>
          </a:r>
          <a:endParaRPr lang="en-US"/>
        </a:p>
      </dgm:t>
    </dgm:pt>
    <dgm:pt modelId="{F89613F5-C0E4-458C-8525-E1738C82D54B}" type="parTrans" cxnId="{15876899-7799-47E1-8CE6-312CC50A715E}">
      <dgm:prSet/>
      <dgm:spPr/>
      <dgm:t>
        <a:bodyPr/>
        <a:lstStyle/>
        <a:p>
          <a:endParaRPr lang="en-US"/>
        </a:p>
      </dgm:t>
    </dgm:pt>
    <dgm:pt modelId="{0C9D1765-7184-4EFF-A554-BCB19D728033}" type="sibTrans" cxnId="{15876899-7799-47E1-8CE6-312CC50A715E}">
      <dgm:prSet/>
      <dgm:spPr/>
      <dgm:t>
        <a:bodyPr/>
        <a:lstStyle/>
        <a:p>
          <a:endParaRPr lang="en-US"/>
        </a:p>
      </dgm:t>
    </dgm:pt>
    <dgm:pt modelId="{D635440E-2451-4F66-A0AF-434E8128E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1. Think about what happened</a:t>
          </a:r>
          <a:endParaRPr lang="en-US"/>
        </a:p>
      </dgm:t>
    </dgm:pt>
    <dgm:pt modelId="{90BF0E81-B5DB-420C-82CA-7291A3875CB2}" type="parTrans" cxnId="{0BFB9C91-13B9-4301-B734-FF8C791A20DF}">
      <dgm:prSet/>
      <dgm:spPr/>
      <dgm:t>
        <a:bodyPr/>
        <a:lstStyle/>
        <a:p>
          <a:endParaRPr lang="en-US"/>
        </a:p>
      </dgm:t>
    </dgm:pt>
    <dgm:pt modelId="{CF825F89-729D-417B-8473-A2B03160C698}" type="sibTrans" cxnId="{0BFB9C91-13B9-4301-B734-FF8C791A20DF}">
      <dgm:prSet/>
      <dgm:spPr/>
      <dgm:t>
        <a:bodyPr/>
        <a:lstStyle/>
        <a:p>
          <a:endParaRPr lang="en-US"/>
        </a:p>
      </dgm:t>
    </dgm:pt>
    <dgm:pt modelId="{FE89B10D-111D-47D1-92F2-36531BD50A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an event, ask yourself:</a:t>
          </a:r>
          <a:endParaRPr lang="en-US"/>
        </a:p>
      </dgm:t>
    </dgm:pt>
    <dgm:pt modelId="{06FDC707-2D6B-4968-93D8-E088907CAB39}" type="parTrans" cxnId="{267A45FC-3AB5-4727-BF8B-930BBFFC499A}">
      <dgm:prSet/>
      <dgm:spPr/>
      <dgm:t>
        <a:bodyPr/>
        <a:lstStyle/>
        <a:p>
          <a:endParaRPr lang="en-US"/>
        </a:p>
      </dgm:t>
    </dgm:pt>
    <dgm:pt modelId="{1493AF8D-9A74-436D-8BEE-6A1A96C748B3}" type="sibTrans" cxnId="{267A45FC-3AB5-4727-BF8B-930BBFFC499A}">
      <dgm:prSet/>
      <dgm:spPr/>
      <dgm:t>
        <a:bodyPr/>
        <a:lstStyle/>
        <a:p>
          <a:endParaRPr lang="en-US"/>
        </a:p>
      </dgm:t>
    </dgm:pt>
    <dgm:pt modelId="{6BDDADE4-1200-46D4-87F5-0F752F029B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happened? </a:t>
          </a:r>
          <a:endParaRPr lang="en-US"/>
        </a:p>
      </dgm:t>
    </dgm:pt>
    <dgm:pt modelId="{403AF714-1EE2-443E-B090-1FB950119AF4}" type="parTrans" cxnId="{CC553C26-007E-42C6-9796-2FEE88EB71FF}">
      <dgm:prSet/>
      <dgm:spPr/>
      <dgm:t>
        <a:bodyPr/>
        <a:lstStyle/>
        <a:p>
          <a:endParaRPr lang="en-US"/>
        </a:p>
      </dgm:t>
    </dgm:pt>
    <dgm:pt modelId="{D582B1CD-2960-45F8-B357-5A68FBDAC832}" type="sibTrans" cxnId="{CC553C26-007E-42C6-9796-2FEE88EB71FF}">
      <dgm:prSet/>
      <dgm:spPr/>
      <dgm:t>
        <a:bodyPr/>
        <a:lstStyle/>
        <a:p>
          <a:endParaRPr lang="en-US"/>
        </a:p>
      </dgm:t>
    </dgm:pt>
    <dgm:pt modelId="{6BF41C79-8F91-4D00-800D-832D7F8397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Who was involved? </a:t>
          </a:r>
          <a:endParaRPr lang="en-US"/>
        </a:p>
      </dgm:t>
    </dgm:pt>
    <dgm:pt modelId="{28D46AC4-D5FE-464C-A39A-D3998AEC5878}" type="parTrans" cxnId="{748FA0BC-B6AD-447B-84F3-3E5644FDB499}">
      <dgm:prSet/>
      <dgm:spPr/>
      <dgm:t>
        <a:bodyPr/>
        <a:lstStyle/>
        <a:p>
          <a:endParaRPr lang="en-US"/>
        </a:p>
      </dgm:t>
    </dgm:pt>
    <dgm:pt modelId="{E937B59F-6168-4FC0-807C-E0BA48B7FA79}" type="sibTrans" cxnId="{748FA0BC-B6AD-447B-84F3-3E5644FDB499}">
      <dgm:prSet/>
      <dgm:spPr/>
      <dgm:t>
        <a:bodyPr/>
        <a:lstStyle/>
        <a:p>
          <a:endParaRPr lang="en-US"/>
        </a:p>
      </dgm:t>
    </dgm:pt>
    <dgm:pt modelId="{B202E741-3490-43C8-8B6B-81583D17B9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did I do? </a:t>
          </a:r>
          <a:endParaRPr lang="en-US"/>
        </a:p>
      </dgm:t>
    </dgm:pt>
    <dgm:pt modelId="{006EC2BB-7366-4AE9-B815-577E80D644DD}" type="parTrans" cxnId="{8754370A-2670-46C6-A600-84FF735BE863}">
      <dgm:prSet/>
      <dgm:spPr/>
      <dgm:t>
        <a:bodyPr/>
        <a:lstStyle/>
        <a:p>
          <a:endParaRPr lang="en-US"/>
        </a:p>
      </dgm:t>
    </dgm:pt>
    <dgm:pt modelId="{12D42150-4C74-4CE9-B7F5-D51439CBB798}" type="sibTrans" cxnId="{8754370A-2670-46C6-A600-84FF735BE863}">
      <dgm:prSet/>
      <dgm:spPr/>
      <dgm:t>
        <a:bodyPr/>
        <a:lstStyle/>
        <a:p>
          <a:endParaRPr lang="en-US"/>
        </a:p>
      </dgm:t>
    </dgm:pt>
    <dgm:pt modelId="{26664B39-A99C-416A-B37A-303BAE1CF0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2. Think about your feelings</a:t>
          </a:r>
          <a:endParaRPr lang="en-US"/>
        </a:p>
      </dgm:t>
    </dgm:pt>
    <dgm:pt modelId="{3D26CD39-5B8C-4049-87F2-EDB18638F473}" type="parTrans" cxnId="{5F1EAE04-121C-439E-BFB3-E4C207F66E03}">
      <dgm:prSet/>
      <dgm:spPr/>
      <dgm:t>
        <a:bodyPr/>
        <a:lstStyle/>
        <a:p>
          <a:endParaRPr lang="en-US"/>
        </a:p>
      </dgm:t>
    </dgm:pt>
    <dgm:pt modelId="{D1691235-DF10-4791-BBA8-D62C264CACEC}" type="sibTrans" cxnId="{5F1EAE04-121C-439E-BFB3-E4C207F66E03}">
      <dgm:prSet/>
      <dgm:spPr/>
      <dgm:t>
        <a:bodyPr/>
        <a:lstStyle/>
        <a:p>
          <a:endParaRPr lang="en-US"/>
        </a:p>
      </dgm:t>
    </dgm:pt>
    <dgm:pt modelId="{B5BE2000-8346-49AB-812A-D53033D59655}" type="pres">
      <dgm:prSet presAssocID="{F44B6A41-ADAE-4E72-B788-F14FBF27A8F8}" presName="root" presStyleCnt="0">
        <dgm:presLayoutVars>
          <dgm:dir/>
          <dgm:resizeHandles val="exact"/>
        </dgm:presLayoutVars>
      </dgm:prSet>
      <dgm:spPr/>
    </dgm:pt>
    <dgm:pt modelId="{F645DFC0-1086-45CC-A3AA-F69696B7720B}" type="pres">
      <dgm:prSet presAssocID="{132BB7EB-0F8B-4D33-A2D6-EC68F8983378}" presName="compNode" presStyleCnt="0"/>
      <dgm:spPr/>
    </dgm:pt>
    <dgm:pt modelId="{05D1BD39-4780-48F4-9048-8B29A8D33B43}" type="pres">
      <dgm:prSet presAssocID="{132BB7EB-0F8B-4D33-A2D6-EC68F8983378}" presName="bgRect" presStyleLbl="bgShp" presStyleIdx="0" presStyleCnt="7"/>
      <dgm:spPr/>
    </dgm:pt>
    <dgm:pt modelId="{9148888C-3D14-4E27-A358-50DDB08DE553}" type="pres">
      <dgm:prSet presAssocID="{132BB7EB-0F8B-4D33-A2D6-EC68F8983378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4864355-C75E-4465-9921-3DF0C821890A}" type="pres">
      <dgm:prSet presAssocID="{132BB7EB-0F8B-4D33-A2D6-EC68F8983378}" presName="spaceRect" presStyleCnt="0"/>
      <dgm:spPr/>
    </dgm:pt>
    <dgm:pt modelId="{3BB93F1F-29E6-48B3-90CE-E5680E17759B}" type="pres">
      <dgm:prSet presAssocID="{132BB7EB-0F8B-4D33-A2D6-EC68F8983378}" presName="parTx" presStyleLbl="revTx" presStyleIdx="0" presStyleCnt="7">
        <dgm:presLayoutVars>
          <dgm:chMax val="0"/>
          <dgm:chPref val="0"/>
        </dgm:presLayoutVars>
      </dgm:prSet>
      <dgm:spPr/>
    </dgm:pt>
    <dgm:pt modelId="{00014C75-93F8-4B4A-95B3-876255BB6601}" type="pres">
      <dgm:prSet presAssocID="{0C9D1765-7184-4EFF-A554-BCB19D728033}" presName="sibTrans" presStyleCnt="0"/>
      <dgm:spPr/>
    </dgm:pt>
    <dgm:pt modelId="{07645A23-1572-4C61-BE6F-9AC4091F6D59}" type="pres">
      <dgm:prSet presAssocID="{D635440E-2451-4F66-A0AF-434E8128E1B0}" presName="compNode" presStyleCnt="0"/>
      <dgm:spPr/>
    </dgm:pt>
    <dgm:pt modelId="{005C035D-EE52-4E71-9BBD-E9D3624420E0}" type="pres">
      <dgm:prSet presAssocID="{D635440E-2451-4F66-A0AF-434E8128E1B0}" presName="bgRect" presStyleLbl="bgShp" presStyleIdx="1" presStyleCnt="7"/>
      <dgm:spPr/>
    </dgm:pt>
    <dgm:pt modelId="{F0A8CC9E-BEF2-459D-BC80-25D7B107C956}" type="pres">
      <dgm:prSet presAssocID="{D635440E-2451-4F66-A0AF-434E8128E1B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04277E9-B865-4099-A5D0-23587FFB88AD}" type="pres">
      <dgm:prSet presAssocID="{D635440E-2451-4F66-A0AF-434E8128E1B0}" presName="spaceRect" presStyleCnt="0"/>
      <dgm:spPr/>
    </dgm:pt>
    <dgm:pt modelId="{5B5DE365-9C5D-42D1-8EB6-212261B343C9}" type="pres">
      <dgm:prSet presAssocID="{D635440E-2451-4F66-A0AF-434E8128E1B0}" presName="parTx" presStyleLbl="revTx" presStyleIdx="1" presStyleCnt="7">
        <dgm:presLayoutVars>
          <dgm:chMax val="0"/>
          <dgm:chPref val="0"/>
        </dgm:presLayoutVars>
      </dgm:prSet>
      <dgm:spPr/>
    </dgm:pt>
    <dgm:pt modelId="{39DF21E1-DCA9-4606-8B30-2A4CA0AA275D}" type="pres">
      <dgm:prSet presAssocID="{CF825F89-729D-417B-8473-A2B03160C698}" presName="sibTrans" presStyleCnt="0"/>
      <dgm:spPr/>
    </dgm:pt>
    <dgm:pt modelId="{AC4562E9-1479-48C9-B545-7588EBD87874}" type="pres">
      <dgm:prSet presAssocID="{FE89B10D-111D-47D1-92F2-36531BD50A3B}" presName="compNode" presStyleCnt="0"/>
      <dgm:spPr/>
    </dgm:pt>
    <dgm:pt modelId="{029340BA-CF7F-4702-90FD-27A2D5B2ABC2}" type="pres">
      <dgm:prSet presAssocID="{FE89B10D-111D-47D1-92F2-36531BD50A3B}" presName="bgRect" presStyleLbl="bgShp" presStyleIdx="2" presStyleCnt="7"/>
      <dgm:spPr/>
    </dgm:pt>
    <dgm:pt modelId="{57F77B95-E86F-43FE-BE5F-A66FEBC11174}" type="pres">
      <dgm:prSet presAssocID="{FE89B10D-111D-47D1-92F2-36531BD50A3B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23091A2-6A05-4EC2-86B3-2CD93333D871}" type="pres">
      <dgm:prSet presAssocID="{FE89B10D-111D-47D1-92F2-36531BD50A3B}" presName="spaceRect" presStyleCnt="0"/>
      <dgm:spPr/>
    </dgm:pt>
    <dgm:pt modelId="{BF038A19-BA42-4A9D-BC93-8D033E1316BA}" type="pres">
      <dgm:prSet presAssocID="{FE89B10D-111D-47D1-92F2-36531BD50A3B}" presName="parTx" presStyleLbl="revTx" presStyleIdx="2" presStyleCnt="7">
        <dgm:presLayoutVars>
          <dgm:chMax val="0"/>
          <dgm:chPref val="0"/>
        </dgm:presLayoutVars>
      </dgm:prSet>
      <dgm:spPr/>
    </dgm:pt>
    <dgm:pt modelId="{B4D91813-2A52-4FE9-8D22-C2414DDAB5FA}" type="pres">
      <dgm:prSet presAssocID="{1493AF8D-9A74-436D-8BEE-6A1A96C748B3}" presName="sibTrans" presStyleCnt="0"/>
      <dgm:spPr/>
    </dgm:pt>
    <dgm:pt modelId="{2250D044-6E33-4279-9D28-13B737037628}" type="pres">
      <dgm:prSet presAssocID="{6BDDADE4-1200-46D4-87F5-0F752F029BD8}" presName="compNode" presStyleCnt="0"/>
      <dgm:spPr/>
    </dgm:pt>
    <dgm:pt modelId="{AADB1FE1-6F94-4E9B-8258-4403B451165F}" type="pres">
      <dgm:prSet presAssocID="{6BDDADE4-1200-46D4-87F5-0F752F029BD8}" presName="bgRect" presStyleLbl="bgShp" presStyleIdx="3" presStyleCnt="7"/>
      <dgm:spPr/>
    </dgm:pt>
    <dgm:pt modelId="{673D4BFC-27FA-47E2-A7E2-32F6AB05865B}" type="pres">
      <dgm:prSet presAssocID="{6BDDADE4-1200-46D4-87F5-0F752F029BD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7314B85-1281-4F7F-87B0-5B8920EB1A34}" type="pres">
      <dgm:prSet presAssocID="{6BDDADE4-1200-46D4-87F5-0F752F029BD8}" presName="spaceRect" presStyleCnt="0"/>
      <dgm:spPr/>
    </dgm:pt>
    <dgm:pt modelId="{A6161CEA-FC73-4534-9B87-1AE476CC982C}" type="pres">
      <dgm:prSet presAssocID="{6BDDADE4-1200-46D4-87F5-0F752F029BD8}" presName="parTx" presStyleLbl="revTx" presStyleIdx="3" presStyleCnt="7">
        <dgm:presLayoutVars>
          <dgm:chMax val="0"/>
          <dgm:chPref val="0"/>
        </dgm:presLayoutVars>
      </dgm:prSet>
      <dgm:spPr/>
    </dgm:pt>
    <dgm:pt modelId="{FAF04769-53EC-4DB7-877B-02239A0CA2EF}" type="pres">
      <dgm:prSet presAssocID="{D582B1CD-2960-45F8-B357-5A68FBDAC832}" presName="sibTrans" presStyleCnt="0"/>
      <dgm:spPr/>
    </dgm:pt>
    <dgm:pt modelId="{2CBCF6CD-28F2-466B-86C4-E33846BD370B}" type="pres">
      <dgm:prSet presAssocID="{6BF41C79-8F91-4D00-800D-832D7F83973C}" presName="compNode" presStyleCnt="0"/>
      <dgm:spPr/>
    </dgm:pt>
    <dgm:pt modelId="{9D98F4AC-CAE9-4FA9-B075-902DBC253021}" type="pres">
      <dgm:prSet presAssocID="{6BF41C79-8F91-4D00-800D-832D7F83973C}" presName="bgRect" presStyleLbl="bgShp" presStyleIdx="4" presStyleCnt="7"/>
      <dgm:spPr/>
    </dgm:pt>
    <dgm:pt modelId="{54ABD646-F5F3-4923-A870-7176CFED9073}" type="pres">
      <dgm:prSet presAssocID="{6BF41C79-8F91-4D00-800D-832D7F83973C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0BBEE41-F89E-4B1F-908C-9885874D16AF}" type="pres">
      <dgm:prSet presAssocID="{6BF41C79-8F91-4D00-800D-832D7F83973C}" presName="spaceRect" presStyleCnt="0"/>
      <dgm:spPr/>
    </dgm:pt>
    <dgm:pt modelId="{FA29F62B-C2F8-4638-8CFD-EB95A5E7C3AE}" type="pres">
      <dgm:prSet presAssocID="{6BF41C79-8F91-4D00-800D-832D7F83973C}" presName="parTx" presStyleLbl="revTx" presStyleIdx="4" presStyleCnt="7">
        <dgm:presLayoutVars>
          <dgm:chMax val="0"/>
          <dgm:chPref val="0"/>
        </dgm:presLayoutVars>
      </dgm:prSet>
      <dgm:spPr/>
    </dgm:pt>
    <dgm:pt modelId="{5DAF9A32-D43C-4D60-BFDC-D3F32C926E86}" type="pres">
      <dgm:prSet presAssocID="{E937B59F-6168-4FC0-807C-E0BA48B7FA79}" presName="sibTrans" presStyleCnt="0"/>
      <dgm:spPr/>
    </dgm:pt>
    <dgm:pt modelId="{C768AF12-4400-404E-9E46-BA571AE62B0C}" type="pres">
      <dgm:prSet presAssocID="{B202E741-3490-43C8-8B6B-81583D17B96C}" presName="compNode" presStyleCnt="0"/>
      <dgm:spPr/>
    </dgm:pt>
    <dgm:pt modelId="{C91C7954-A42A-456E-AB11-74CC0196D6F7}" type="pres">
      <dgm:prSet presAssocID="{B202E741-3490-43C8-8B6B-81583D17B96C}" presName="bgRect" presStyleLbl="bgShp" presStyleIdx="5" presStyleCnt="7"/>
      <dgm:spPr/>
    </dgm:pt>
    <dgm:pt modelId="{D9220990-4F7D-40A6-BDF3-242DF75BF639}" type="pres">
      <dgm:prSet presAssocID="{B202E741-3490-43C8-8B6B-81583D17B96C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A45BA9D-6FF7-4683-B5A9-553578B91357}" type="pres">
      <dgm:prSet presAssocID="{B202E741-3490-43C8-8B6B-81583D17B96C}" presName="spaceRect" presStyleCnt="0"/>
      <dgm:spPr/>
    </dgm:pt>
    <dgm:pt modelId="{6F5BCED0-F1DF-4121-91CD-46CA92B4BE03}" type="pres">
      <dgm:prSet presAssocID="{B202E741-3490-43C8-8B6B-81583D17B96C}" presName="parTx" presStyleLbl="revTx" presStyleIdx="5" presStyleCnt="7">
        <dgm:presLayoutVars>
          <dgm:chMax val="0"/>
          <dgm:chPref val="0"/>
        </dgm:presLayoutVars>
      </dgm:prSet>
      <dgm:spPr/>
    </dgm:pt>
    <dgm:pt modelId="{9B25E1EE-947A-46AD-801B-6BCA20AFAA50}" type="pres">
      <dgm:prSet presAssocID="{12D42150-4C74-4CE9-B7F5-D51439CBB798}" presName="sibTrans" presStyleCnt="0"/>
      <dgm:spPr/>
    </dgm:pt>
    <dgm:pt modelId="{9822E9D9-A0FD-4A94-8844-F95345506414}" type="pres">
      <dgm:prSet presAssocID="{26664B39-A99C-416A-B37A-303BAE1CF0F4}" presName="compNode" presStyleCnt="0"/>
      <dgm:spPr/>
    </dgm:pt>
    <dgm:pt modelId="{77790DB2-637F-424C-B6A6-D0DD749953CB}" type="pres">
      <dgm:prSet presAssocID="{26664B39-A99C-416A-B37A-303BAE1CF0F4}" presName="bgRect" presStyleLbl="bgShp" presStyleIdx="6" presStyleCnt="7"/>
      <dgm:spPr/>
    </dgm:pt>
    <dgm:pt modelId="{9E593021-21E3-42EF-B153-1D34A1586665}" type="pres">
      <dgm:prSet presAssocID="{26664B39-A99C-416A-B37A-303BAE1CF0F4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90AAD5BF-F593-4F60-894E-AF6B72FC98AF}" type="pres">
      <dgm:prSet presAssocID="{26664B39-A99C-416A-B37A-303BAE1CF0F4}" presName="spaceRect" presStyleCnt="0"/>
      <dgm:spPr/>
    </dgm:pt>
    <dgm:pt modelId="{4468C4A8-7088-4843-9B18-AEE7B7DBD892}" type="pres">
      <dgm:prSet presAssocID="{26664B39-A99C-416A-B37A-303BAE1CF0F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F1EAE04-121C-439E-BFB3-E4C207F66E03}" srcId="{F44B6A41-ADAE-4E72-B788-F14FBF27A8F8}" destId="{26664B39-A99C-416A-B37A-303BAE1CF0F4}" srcOrd="6" destOrd="0" parTransId="{3D26CD39-5B8C-4049-87F2-EDB18638F473}" sibTransId="{D1691235-DF10-4791-BBA8-D62C264CACEC}"/>
    <dgm:cxn modelId="{8754370A-2670-46C6-A600-84FF735BE863}" srcId="{F44B6A41-ADAE-4E72-B788-F14FBF27A8F8}" destId="{B202E741-3490-43C8-8B6B-81583D17B96C}" srcOrd="5" destOrd="0" parTransId="{006EC2BB-7366-4AE9-B815-577E80D644DD}" sibTransId="{12D42150-4C74-4CE9-B7F5-D51439CBB798}"/>
    <dgm:cxn modelId="{CC553C26-007E-42C6-9796-2FEE88EB71FF}" srcId="{F44B6A41-ADAE-4E72-B788-F14FBF27A8F8}" destId="{6BDDADE4-1200-46D4-87F5-0F752F029BD8}" srcOrd="3" destOrd="0" parTransId="{403AF714-1EE2-443E-B090-1FB950119AF4}" sibTransId="{D582B1CD-2960-45F8-B357-5A68FBDAC832}"/>
    <dgm:cxn modelId="{7BF5CF5B-2AB7-4FCF-935F-B297AE8F7092}" type="presOf" srcId="{132BB7EB-0F8B-4D33-A2D6-EC68F8983378}" destId="{3BB93F1F-29E6-48B3-90CE-E5680E17759B}" srcOrd="0" destOrd="0" presId="urn:microsoft.com/office/officeart/2018/2/layout/IconVerticalSolidList#1"/>
    <dgm:cxn modelId="{26936262-BBB4-48D1-AB13-7B4133EF3B1A}" type="presOf" srcId="{FE89B10D-111D-47D1-92F2-36531BD50A3B}" destId="{BF038A19-BA42-4A9D-BC93-8D033E1316BA}" srcOrd="0" destOrd="0" presId="urn:microsoft.com/office/officeart/2018/2/layout/IconVerticalSolidList#1"/>
    <dgm:cxn modelId="{69CBFF74-2571-42A4-93BE-F6D4C5A76FA5}" type="presOf" srcId="{B202E741-3490-43C8-8B6B-81583D17B96C}" destId="{6F5BCED0-F1DF-4121-91CD-46CA92B4BE03}" srcOrd="0" destOrd="0" presId="urn:microsoft.com/office/officeart/2018/2/layout/IconVerticalSolidList#1"/>
    <dgm:cxn modelId="{9BC14A8A-36E0-4F8F-96C1-E0D7210B6544}" type="presOf" srcId="{6BF41C79-8F91-4D00-800D-832D7F83973C}" destId="{FA29F62B-C2F8-4638-8CFD-EB95A5E7C3AE}" srcOrd="0" destOrd="0" presId="urn:microsoft.com/office/officeart/2018/2/layout/IconVerticalSolidList#1"/>
    <dgm:cxn modelId="{0BFB9C91-13B9-4301-B734-FF8C791A20DF}" srcId="{F44B6A41-ADAE-4E72-B788-F14FBF27A8F8}" destId="{D635440E-2451-4F66-A0AF-434E8128E1B0}" srcOrd="1" destOrd="0" parTransId="{90BF0E81-B5DB-420C-82CA-7291A3875CB2}" sibTransId="{CF825F89-729D-417B-8473-A2B03160C698}"/>
    <dgm:cxn modelId="{15876899-7799-47E1-8CE6-312CC50A715E}" srcId="{F44B6A41-ADAE-4E72-B788-F14FBF27A8F8}" destId="{132BB7EB-0F8B-4D33-A2D6-EC68F8983378}" srcOrd="0" destOrd="0" parTransId="{F89613F5-C0E4-458C-8525-E1738C82D54B}" sibTransId="{0C9D1765-7184-4EFF-A554-BCB19D728033}"/>
    <dgm:cxn modelId="{1C7685A6-1CCC-4E01-84F4-EC1553C3C308}" type="presOf" srcId="{D635440E-2451-4F66-A0AF-434E8128E1B0}" destId="{5B5DE365-9C5D-42D1-8EB6-212261B343C9}" srcOrd="0" destOrd="0" presId="urn:microsoft.com/office/officeart/2018/2/layout/IconVerticalSolidList#1"/>
    <dgm:cxn modelId="{162B28AB-63FA-41CE-A26A-EEB3C69B4B0C}" type="presOf" srcId="{6BDDADE4-1200-46D4-87F5-0F752F029BD8}" destId="{A6161CEA-FC73-4534-9B87-1AE476CC982C}" srcOrd="0" destOrd="0" presId="urn:microsoft.com/office/officeart/2018/2/layout/IconVerticalSolidList#1"/>
    <dgm:cxn modelId="{748FA0BC-B6AD-447B-84F3-3E5644FDB499}" srcId="{F44B6A41-ADAE-4E72-B788-F14FBF27A8F8}" destId="{6BF41C79-8F91-4D00-800D-832D7F83973C}" srcOrd="4" destOrd="0" parTransId="{28D46AC4-D5FE-464C-A39A-D3998AEC5878}" sibTransId="{E937B59F-6168-4FC0-807C-E0BA48B7FA79}"/>
    <dgm:cxn modelId="{F645D0CF-6F93-4D05-A5E0-006BE8CA1600}" type="presOf" srcId="{26664B39-A99C-416A-B37A-303BAE1CF0F4}" destId="{4468C4A8-7088-4843-9B18-AEE7B7DBD892}" srcOrd="0" destOrd="0" presId="urn:microsoft.com/office/officeart/2018/2/layout/IconVerticalSolidList#1"/>
    <dgm:cxn modelId="{267A45FC-3AB5-4727-BF8B-930BBFFC499A}" srcId="{F44B6A41-ADAE-4E72-B788-F14FBF27A8F8}" destId="{FE89B10D-111D-47D1-92F2-36531BD50A3B}" srcOrd="2" destOrd="0" parTransId="{06FDC707-2D6B-4968-93D8-E088907CAB39}" sibTransId="{1493AF8D-9A74-436D-8BEE-6A1A96C748B3}"/>
    <dgm:cxn modelId="{62E672FF-F4DB-4E26-B322-80FF02F26E5A}" type="presOf" srcId="{F44B6A41-ADAE-4E72-B788-F14FBF27A8F8}" destId="{B5BE2000-8346-49AB-812A-D53033D59655}" srcOrd="0" destOrd="0" presId="urn:microsoft.com/office/officeart/2018/2/layout/IconVerticalSolidList#1"/>
    <dgm:cxn modelId="{A8B9D6D8-1088-4DE3-990E-8E5C2594B960}" type="presParOf" srcId="{B5BE2000-8346-49AB-812A-D53033D59655}" destId="{F645DFC0-1086-45CC-A3AA-F69696B7720B}" srcOrd="0" destOrd="0" presId="urn:microsoft.com/office/officeart/2018/2/layout/IconVerticalSolidList#1"/>
    <dgm:cxn modelId="{FC5D05EA-01E6-4DD7-9362-341BEECE6D6C}" type="presParOf" srcId="{F645DFC0-1086-45CC-A3AA-F69696B7720B}" destId="{05D1BD39-4780-48F4-9048-8B29A8D33B43}" srcOrd="0" destOrd="0" presId="urn:microsoft.com/office/officeart/2018/2/layout/IconVerticalSolidList#1"/>
    <dgm:cxn modelId="{F828FDB1-B5BC-4D85-87A7-EC3229E15037}" type="presParOf" srcId="{F645DFC0-1086-45CC-A3AA-F69696B7720B}" destId="{9148888C-3D14-4E27-A358-50DDB08DE553}" srcOrd="1" destOrd="0" presId="urn:microsoft.com/office/officeart/2018/2/layout/IconVerticalSolidList#1"/>
    <dgm:cxn modelId="{9D7F8DFA-FA62-4C1E-BA5B-C8C41AD3C873}" type="presParOf" srcId="{F645DFC0-1086-45CC-A3AA-F69696B7720B}" destId="{14864355-C75E-4465-9921-3DF0C821890A}" srcOrd="2" destOrd="0" presId="urn:microsoft.com/office/officeart/2018/2/layout/IconVerticalSolidList#1"/>
    <dgm:cxn modelId="{F4B520DC-6CD4-4F04-BC05-22331BAE5618}" type="presParOf" srcId="{F645DFC0-1086-45CC-A3AA-F69696B7720B}" destId="{3BB93F1F-29E6-48B3-90CE-E5680E17759B}" srcOrd="3" destOrd="0" presId="urn:microsoft.com/office/officeart/2018/2/layout/IconVerticalSolidList#1"/>
    <dgm:cxn modelId="{A6BBD058-55C6-4722-B6C4-3D419885CF91}" type="presParOf" srcId="{B5BE2000-8346-49AB-812A-D53033D59655}" destId="{00014C75-93F8-4B4A-95B3-876255BB6601}" srcOrd="1" destOrd="0" presId="urn:microsoft.com/office/officeart/2018/2/layout/IconVerticalSolidList#1"/>
    <dgm:cxn modelId="{2E63AE5C-6DBE-4BF9-9DB3-9F431BA1C3D9}" type="presParOf" srcId="{B5BE2000-8346-49AB-812A-D53033D59655}" destId="{07645A23-1572-4C61-BE6F-9AC4091F6D59}" srcOrd="2" destOrd="0" presId="urn:microsoft.com/office/officeart/2018/2/layout/IconVerticalSolidList#1"/>
    <dgm:cxn modelId="{F779F373-D15C-42B1-AA60-A30F730CAFA4}" type="presParOf" srcId="{07645A23-1572-4C61-BE6F-9AC4091F6D59}" destId="{005C035D-EE52-4E71-9BBD-E9D3624420E0}" srcOrd="0" destOrd="0" presId="urn:microsoft.com/office/officeart/2018/2/layout/IconVerticalSolidList#1"/>
    <dgm:cxn modelId="{ECD351E6-2C2B-4933-8818-09381FC232CA}" type="presParOf" srcId="{07645A23-1572-4C61-BE6F-9AC4091F6D59}" destId="{F0A8CC9E-BEF2-459D-BC80-25D7B107C956}" srcOrd="1" destOrd="0" presId="urn:microsoft.com/office/officeart/2018/2/layout/IconVerticalSolidList#1"/>
    <dgm:cxn modelId="{B0B87171-20B7-4D13-B473-3ECD0BF4C65B}" type="presParOf" srcId="{07645A23-1572-4C61-BE6F-9AC4091F6D59}" destId="{C04277E9-B865-4099-A5D0-23587FFB88AD}" srcOrd="2" destOrd="0" presId="urn:microsoft.com/office/officeart/2018/2/layout/IconVerticalSolidList#1"/>
    <dgm:cxn modelId="{FB25888D-666D-4B1E-8453-4E07C6225576}" type="presParOf" srcId="{07645A23-1572-4C61-BE6F-9AC4091F6D59}" destId="{5B5DE365-9C5D-42D1-8EB6-212261B343C9}" srcOrd="3" destOrd="0" presId="urn:microsoft.com/office/officeart/2018/2/layout/IconVerticalSolidList#1"/>
    <dgm:cxn modelId="{D4788CB7-C725-480D-AE09-0DD1E62C967C}" type="presParOf" srcId="{B5BE2000-8346-49AB-812A-D53033D59655}" destId="{39DF21E1-DCA9-4606-8B30-2A4CA0AA275D}" srcOrd="3" destOrd="0" presId="urn:microsoft.com/office/officeart/2018/2/layout/IconVerticalSolidList#1"/>
    <dgm:cxn modelId="{177EC245-9E07-409F-A338-D066D1610873}" type="presParOf" srcId="{B5BE2000-8346-49AB-812A-D53033D59655}" destId="{AC4562E9-1479-48C9-B545-7588EBD87874}" srcOrd="4" destOrd="0" presId="urn:microsoft.com/office/officeart/2018/2/layout/IconVerticalSolidList#1"/>
    <dgm:cxn modelId="{8BA7BBD7-4DDB-49A6-BAF4-F7BDE853EEAD}" type="presParOf" srcId="{AC4562E9-1479-48C9-B545-7588EBD87874}" destId="{029340BA-CF7F-4702-90FD-27A2D5B2ABC2}" srcOrd="0" destOrd="0" presId="urn:microsoft.com/office/officeart/2018/2/layout/IconVerticalSolidList#1"/>
    <dgm:cxn modelId="{CF2BD62E-9632-4DAD-A0E4-AD15B594C327}" type="presParOf" srcId="{AC4562E9-1479-48C9-B545-7588EBD87874}" destId="{57F77B95-E86F-43FE-BE5F-A66FEBC11174}" srcOrd="1" destOrd="0" presId="urn:microsoft.com/office/officeart/2018/2/layout/IconVerticalSolidList#1"/>
    <dgm:cxn modelId="{A536CAFE-2797-46E3-B4C5-317DC91BE3D6}" type="presParOf" srcId="{AC4562E9-1479-48C9-B545-7588EBD87874}" destId="{923091A2-6A05-4EC2-86B3-2CD93333D871}" srcOrd="2" destOrd="0" presId="urn:microsoft.com/office/officeart/2018/2/layout/IconVerticalSolidList#1"/>
    <dgm:cxn modelId="{C3CC8568-4F24-4704-87F5-0DFF483AC012}" type="presParOf" srcId="{AC4562E9-1479-48C9-B545-7588EBD87874}" destId="{BF038A19-BA42-4A9D-BC93-8D033E1316BA}" srcOrd="3" destOrd="0" presId="urn:microsoft.com/office/officeart/2018/2/layout/IconVerticalSolidList#1"/>
    <dgm:cxn modelId="{7878113D-14CC-4A91-A125-E838F33C1017}" type="presParOf" srcId="{B5BE2000-8346-49AB-812A-D53033D59655}" destId="{B4D91813-2A52-4FE9-8D22-C2414DDAB5FA}" srcOrd="5" destOrd="0" presId="urn:microsoft.com/office/officeart/2018/2/layout/IconVerticalSolidList#1"/>
    <dgm:cxn modelId="{44A81525-3486-4A04-A0B5-E292DCB61337}" type="presParOf" srcId="{B5BE2000-8346-49AB-812A-D53033D59655}" destId="{2250D044-6E33-4279-9D28-13B737037628}" srcOrd="6" destOrd="0" presId="urn:microsoft.com/office/officeart/2018/2/layout/IconVerticalSolidList#1"/>
    <dgm:cxn modelId="{12E2ED0F-D63A-4DD0-8F5A-0B85735F418A}" type="presParOf" srcId="{2250D044-6E33-4279-9D28-13B737037628}" destId="{AADB1FE1-6F94-4E9B-8258-4403B451165F}" srcOrd="0" destOrd="0" presId="urn:microsoft.com/office/officeart/2018/2/layout/IconVerticalSolidList#1"/>
    <dgm:cxn modelId="{62C49BD0-750D-44D4-9D29-88A94D01A391}" type="presParOf" srcId="{2250D044-6E33-4279-9D28-13B737037628}" destId="{673D4BFC-27FA-47E2-A7E2-32F6AB05865B}" srcOrd="1" destOrd="0" presId="urn:microsoft.com/office/officeart/2018/2/layout/IconVerticalSolidList#1"/>
    <dgm:cxn modelId="{00713787-BD42-4DE4-8D7B-54D3766E6A7D}" type="presParOf" srcId="{2250D044-6E33-4279-9D28-13B737037628}" destId="{C7314B85-1281-4F7F-87B0-5B8920EB1A34}" srcOrd="2" destOrd="0" presId="urn:microsoft.com/office/officeart/2018/2/layout/IconVerticalSolidList#1"/>
    <dgm:cxn modelId="{B09F5925-4A8F-4861-9830-C90D9F10C377}" type="presParOf" srcId="{2250D044-6E33-4279-9D28-13B737037628}" destId="{A6161CEA-FC73-4534-9B87-1AE476CC982C}" srcOrd="3" destOrd="0" presId="urn:microsoft.com/office/officeart/2018/2/layout/IconVerticalSolidList#1"/>
    <dgm:cxn modelId="{F0B24899-7CC2-4606-9343-023B345BDD41}" type="presParOf" srcId="{B5BE2000-8346-49AB-812A-D53033D59655}" destId="{FAF04769-53EC-4DB7-877B-02239A0CA2EF}" srcOrd="7" destOrd="0" presId="urn:microsoft.com/office/officeart/2018/2/layout/IconVerticalSolidList#1"/>
    <dgm:cxn modelId="{04F22D83-C11D-420C-8976-55026E47C47A}" type="presParOf" srcId="{B5BE2000-8346-49AB-812A-D53033D59655}" destId="{2CBCF6CD-28F2-466B-86C4-E33846BD370B}" srcOrd="8" destOrd="0" presId="urn:microsoft.com/office/officeart/2018/2/layout/IconVerticalSolidList#1"/>
    <dgm:cxn modelId="{B549CF21-17B4-48FF-82CD-84BA48993ECB}" type="presParOf" srcId="{2CBCF6CD-28F2-466B-86C4-E33846BD370B}" destId="{9D98F4AC-CAE9-4FA9-B075-902DBC253021}" srcOrd="0" destOrd="0" presId="urn:microsoft.com/office/officeart/2018/2/layout/IconVerticalSolidList#1"/>
    <dgm:cxn modelId="{6F83FD69-7F89-4B03-B483-C3D2AF50E73D}" type="presParOf" srcId="{2CBCF6CD-28F2-466B-86C4-E33846BD370B}" destId="{54ABD646-F5F3-4923-A870-7176CFED9073}" srcOrd="1" destOrd="0" presId="urn:microsoft.com/office/officeart/2018/2/layout/IconVerticalSolidList#1"/>
    <dgm:cxn modelId="{2991F107-D230-49ED-AABD-B099F6977962}" type="presParOf" srcId="{2CBCF6CD-28F2-466B-86C4-E33846BD370B}" destId="{10BBEE41-F89E-4B1F-908C-9885874D16AF}" srcOrd="2" destOrd="0" presId="urn:microsoft.com/office/officeart/2018/2/layout/IconVerticalSolidList#1"/>
    <dgm:cxn modelId="{EC82164E-E705-464B-ABDD-F53696A7D699}" type="presParOf" srcId="{2CBCF6CD-28F2-466B-86C4-E33846BD370B}" destId="{FA29F62B-C2F8-4638-8CFD-EB95A5E7C3AE}" srcOrd="3" destOrd="0" presId="urn:microsoft.com/office/officeart/2018/2/layout/IconVerticalSolidList#1"/>
    <dgm:cxn modelId="{64A6D92E-D65E-455C-9890-E5DD25E6111C}" type="presParOf" srcId="{B5BE2000-8346-49AB-812A-D53033D59655}" destId="{5DAF9A32-D43C-4D60-BFDC-D3F32C926E86}" srcOrd="9" destOrd="0" presId="urn:microsoft.com/office/officeart/2018/2/layout/IconVerticalSolidList#1"/>
    <dgm:cxn modelId="{D550E470-9C61-4013-900A-98CB275168A9}" type="presParOf" srcId="{B5BE2000-8346-49AB-812A-D53033D59655}" destId="{C768AF12-4400-404E-9E46-BA571AE62B0C}" srcOrd="10" destOrd="0" presId="urn:microsoft.com/office/officeart/2018/2/layout/IconVerticalSolidList#1"/>
    <dgm:cxn modelId="{CCBB8896-AE08-4922-802A-F5E5A0FFD6B9}" type="presParOf" srcId="{C768AF12-4400-404E-9E46-BA571AE62B0C}" destId="{C91C7954-A42A-456E-AB11-74CC0196D6F7}" srcOrd="0" destOrd="0" presId="urn:microsoft.com/office/officeart/2018/2/layout/IconVerticalSolidList#1"/>
    <dgm:cxn modelId="{E70019BA-B38F-4FEE-B1DC-779F3C23534C}" type="presParOf" srcId="{C768AF12-4400-404E-9E46-BA571AE62B0C}" destId="{D9220990-4F7D-40A6-BDF3-242DF75BF639}" srcOrd="1" destOrd="0" presId="urn:microsoft.com/office/officeart/2018/2/layout/IconVerticalSolidList#1"/>
    <dgm:cxn modelId="{0DBE4417-243E-4D61-BA43-405C21D6E0A6}" type="presParOf" srcId="{C768AF12-4400-404E-9E46-BA571AE62B0C}" destId="{AA45BA9D-6FF7-4683-B5A9-553578B91357}" srcOrd="2" destOrd="0" presId="urn:microsoft.com/office/officeart/2018/2/layout/IconVerticalSolidList#1"/>
    <dgm:cxn modelId="{930E404B-5EC8-4EC8-8279-875ED9DD50BA}" type="presParOf" srcId="{C768AF12-4400-404E-9E46-BA571AE62B0C}" destId="{6F5BCED0-F1DF-4121-91CD-46CA92B4BE03}" srcOrd="3" destOrd="0" presId="urn:microsoft.com/office/officeart/2018/2/layout/IconVerticalSolidList#1"/>
    <dgm:cxn modelId="{B9636737-201E-4CE2-B1AC-5EEFD915A0E1}" type="presParOf" srcId="{B5BE2000-8346-49AB-812A-D53033D59655}" destId="{9B25E1EE-947A-46AD-801B-6BCA20AFAA50}" srcOrd="11" destOrd="0" presId="urn:microsoft.com/office/officeart/2018/2/layout/IconVerticalSolidList#1"/>
    <dgm:cxn modelId="{70F6AF1B-E7C5-4EB9-9619-C2AA19C5DB92}" type="presParOf" srcId="{B5BE2000-8346-49AB-812A-D53033D59655}" destId="{9822E9D9-A0FD-4A94-8844-F95345506414}" srcOrd="12" destOrd="0" presId="urn:microsoft.com/office/officeart/2018/2/layout/IconVerticalSolidList#1"/>
    <dgm:cxn modelId="{CC3B973B-9BDD-46DF-9A1F-5DB1482902ED}" type="presParOf" srcId="{9822E9D9-A0FD-4A94-8844-F95345506414}" destId="{77790DB2-637F-424C-B6A6-D0DD749953CB}" srcOrd="0" destOrd="0" presId="urn:microsoft.com/office/officeart/2018/2/layout/IconVerticalSolidList#1"/>
    <dgm:cxn modelId="{68A2AF96-25F6-46FF-9993-9BAB9A3C883A}" type="presParOf" srcId="{9822E9D9-A0FD-4A94-8844-F95345506414}" destId="{9E593021-21E3-42EF-B153-1D34A1586665}" srcOrd="1" destOrd="0" presId="urn:microsoft.com/office/officeart/2018/2/layout/IconVerticalSolidList#1"/>
    <dgm:cxn modelId="{BF7742CA-1A6E-43B2-992F-5A6A2E7897EC}" type="presParOf" srcId="{9822E9D9-A0FD-4A94-8844-F95345506414}" destId="{90AAD5BF-F593-4F60-894E-AF6B72FC98AF}" srcOrd="2" destOrd="0" presId="urn:microsoft.com/office/officeart/2018/2/layout/IconVerticalSolidList#1"/>
    <dgm:cxn modelId="{AC199F32-B3CC-46E7-9E99-391C1BFC4CEF}" type="presParOf" srcId="{9822E9D9-A0FD-4A94-8844-F95345506414}" destId="{4468C4A8-7088-4843-9B18-AEE7B7DBD892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36B2B4-DF0A-46AD-B2F4-0A01DCBC691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AEC6A7-0626-4295-BDD2-9BE96B87F23B}">
      <dgm:prSet/>
      <dgm:spPr/>
      <dgm:t>
        <a:bodyPr/>
        <a:lstStyle/>
        <a:p>
          <a:r>
            <a:rPr lang="en-GB"/>
            <a:t>A care worker is supporting an elderly resident who becomes very upset  because they want to eat traditional African food from home. </a:t>
          </a:r>
          <a:endParaRPr lang="en-US"/>
        </a:p>
      </dgm:t>
    </dgm:pt>
    <dgm:pt modelId="{4FAA93B6-1104-41CE-9CBB-128CC63AD280}" type="parTrans" cxnId="{ADBF8EB5-2F83-43E6-B81D-6A8692A4321F}">
      <dgm:prSet/>
      <dgm:spPr/>
      <dgm:t>
        <a:bodyPr/>
        <a:lstStyle/>
        <a:p>
          <a:endParaRPr lang="en-US"/>
        </a:p>
      </dgm:t>
    </dgm:pt>
    <dgm:pt modelId="{05E0CDF9-AF40-40AA-88BB-CDA83B0278C2}" type="sibTrans" cxnId="{ADBF8EB5-2F83-43E6-B81D-6A8692A4321F}">
      <dgm:prSet/>
      <dgm:spPr/>
      <dgm:t>
        <a:bodyPr/>
        <a:lstStyle/>
        <a:p>
          <a:endParaRPr lang="en-US"/>
        </a:p>
      </dgm:t>
    </dgm:pt>
    <dgm:pt modelId="{4632AFEC-8C89-4B80-85BE-1F8DBD7A5B3E}">
      <dgm:prSet/>
      <dgm:spPr/>
      <dgm:t>
        <a:bodyPr/>
        <a:lstStyle/>
        <a:p>
          <a:r>
            <a:rPr lang="en-GB"/>
            <a:t>The care worker feels stressed and unsure how to respond, so they ask another staff member for help and calm the situation by listening to the resident.</a:t>
          </a:r>
          <a:endParaRPr lang="en-US"/>
        </a:p>
      </dgm:t>
    </dgm:pt>
    <dgm:pt modelId="{3D9D993F-E2EC-4809-B69E-EF0734996990}" type="parTrans" cxnId="{4AEC4621-4D0C-4390-8836-CCC082F00231}">
      <dgm:prSet/>
      <dgm:spPr/>
      <dgm:t>
        <a:bodyPr/>
        <a:lstStyle/>
        <a:p>
          <a:endParaRPr lang="en-US"/>
        </a:p>
      </dgm:t>
    </dgm:pt>
    <dgm:pt modelId="{A16C1F56-B945-42B1-92B4-EEA74B8733EC}" type="sibTrans" cxnId="{4AEC4621-4D0C-4390-8836-CCC082F00231}">
      <dgm:prSet/>
      <dgm:spPr/>
      <dgm:t>
        <a:bodyPr/>
        <a:lstStyle/>
        <a:p>
          <a:endParaRPr lang="en-US"/>
        </a:p>
      </dgm:t>
    </dgm:pt>
    <dgm:pt modelId="{1C07ECBB-A5E5-4D71-B458-4C0123721A06}" type="pres">
      <dgm:prSet presAssocID="{5536B2B4-DF0A-46AD-B2F4-0A01DCBC691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CE4B540-AD57-4D1A-9A31-9829138BEEC4}" type="pres">
      <dgm:prSet presAssocID="{AAAEC6A7-0626-4295-BDD2-9BE96B87F23B}" presName="hierRoot1" presStyleCnt="0"/>
      <dgm:spPr/>
    </dgm:pt>
    <dgm:pt modelId="{0CB194D2-4CDA-4871-BBB3-CE652ABD77F6}" type="pres">
      <dgm:prSet presAssocID="{AAAEC6A7-0626-4295-BDD2-9BE96B87F23B}" presName="composite" presStyleCnt="0"/>
      <dgm:spPr/>
    </dgm:pt>
    <dgm:pt modelId="{B133AB4E-6344-4804-ABAC-0DA37C7A2A36}" type="pres">
      <dgm:prSet presAssocID="{AAAEC6A7-0626-4295-BDD2-9BE96B87F23B}" presName="background" presStyleLbl="node0" presStyleIdx="0" presStyleCnt="2"/>
      <dgm:spPr/>
    </dgm:pt>
    <dgm:pt modelId="{A428C7F9-03AA-4241-A76A-B4A9250D8602}" type="pres">
      <dgm:prSet presAssocID="{AAAEC6A7-0626-4295-BDD2-9BE96B87F23B}" presName="text" presStyleLbl="fgAcc0" presStyleIdx="0" presStyleCnt="2">
        <dgm:presLayoutVars>
          <dgm:chPref val="3"/>
        </dgm:presLayoutVars>
      </dgm:prSet>
      <dgm:spPr/>
    </dgm:pt>
    <dgm:pt modelId="{0FF8AF5A-E843-481F-9897-D285A7FC4647}" type="pres">
      <dgm:prSet presAssocID="{AAAEC6A7-0626-4295-BDD2-9BE96B87F23B}" presName="hierChild2" presStyleCnt="0"/>
      <dgm:spPr/>
    </dgm:pt>
    <dgm:pt modelId="{1FABFB1A-5AE2-4231-A881-0C17630290FD}" type="pres">
      <dgm:prSet presAssocID="{4632AFEC-8C89-4B80-85BE-1F8DBD7A5B3E}" presName="hierRoot1" presStyleCnt="0"/>
      <dgm:spPr/>
    </dgm:pt>
    <dgm:pt modelId="{2FC67F37-DB40-49C9-8B14-12635B28D4CD}" type="pres">
      <dgm:prSet presAssocID="{4632AFEC-8C89-4B80-85BE-1F8DBD7A5B3E}" presName="composite" presStyleCnt="0"/>
      <dgm:spPr/>
    </dgm:pt>
    <dgm:pt modelId="{934F3422-002E-419D-83FB-0810FDFE029A}" type="pres">
      <dgm:prSet presAssocID="{4632AFEC-8C89-4B80-85BE-1F8DBD7A5B3E}" presName="background" presStyleLbl="node0" presStyleIdx="1" presStyleCnt="2"/>
      <dgm:spPr/>
    </dgm:pt>
    <dgm:pt modelId="{2E3278D9-7547-42F9-B8F4-DE36CF138BCB}" type="pres">
      <dgm:prSet presAssocID="{4632AFEC-8C89-4B80-85BE-1F8DBD7A5B3E}" presName="text" presStyleLbl="fgAcc0" presStyleIdx="1" presStyleCnt="2">
        <dgm:presLayoutVars>
          <dgm:chPref val="3"/>
        </dgm:presLayoutVars>
      </dgm:prSet>
      <dgm:spPr/>
    </dgm:pt>
    <dgm:pt modelId="{C0DCADF4-F500-472B-815C-A6EB5A530C60}" type="pres">
      <dgm:prSet presAssocID="{4632AFEC-8C89-4B80-85BE-1F8DBD7A5B3E}" presName="hierChild2" presStyleCnt="0"/>
      <dgm:spPr/>
    </dgm:pt>
  </dgm:ptLst>
  <dgm:cxnLst>
    <dgm:cxn modelId="{DB18C915-2D17-4EA8-81D1-BF7B9AD0F57A}" type="presOf" srcId="{5536B2B4-DF0A-46AD-B2F4-0A01DCBC691A}" destId="{1C07ECBB-A5E5-4D71-B458-4C0123721A06}" srcOrd="0" destOrd="0" presId="urn:microsoft.com/office/officeart/2005/8/layout/hierarchy1"/>
    <dgm:cxn modelId="{4AEC4621-4D0C-4390-8836-CCC082F00231}" srcId="{5536B2B4-DF0A-46AD-B2F4-0A01DCBC691A}" destId="{4632AFEC-8C89-4B80-85BE-1F8DBD7A5B3E}" srcOrd="1" destOrd="0" parTransId="{3D9D993F-E2EC-4809-B69E-EF0734996990}" sibTransId="{A16C1F56-B945-42B1-92B4-EEA74B8733EC}"/>
    <dgm:cxn modelId="{72D31B48-51F4-47AF-ADBC-F0D937E1EF28}" type="presOf" srcId="{AAAEC6A7-0626-4295-BDD2-9BE96B87F23B}" destId="{A428C7F9-03AA-4241-A76A-B4A9250D8602}" srcOrd="0" destOrd="0" presId="urn:microsoft.com/office/officeart/2005/8/layout/hierarchy1"/>
    <dgm:cxn modelId="{B2849887-6740-4467-8FB4-AAFA3C39DCE6}" type="presOf" srcId="{4632AFEC-8C89-4B80-85BE-1F8DBD7A5B3E}" destId="{2E3278D9-7547-42F9-B8F4-DE36CF138BCB}" srcOrd="0" destOrd="0" presId="urn:microsoft.com/office/officeart/2005/8/layout/hierarchy1"/>
    <dgm:cxn modelId="{ADBF8EB5-2F83-43E6-B81D-6A8692A4321F}" srcId="{5536B2B4-DF0A-46AD-B2F4-0A01DCBC691A}" destId="{AAAEC6A7-0626-4295-BDD2-9BE96B87F23B}" srcOrd="0" destOrd="0" parTransId="{4FAA93B6-1104-41CE-9CBB-128CC63AD280}" sibTransId="{05E0CDF9-AF40-40AA-88BB-CDA83B0278C2}"/>
    <dgm:cxn modelId="{0BD5B493-561B-48B1-BD1E-3C84522B62EB}" type="presParOf" srcId="{1C07ECBB-A5E5-4D71-B458-4C0123721A06}" destId="{3CE4B540-AD57-4D1A-9A31-9829138BEEC4}" srcOrd="0" destOrd="0" presId="urn:microsoft.com/office/officeart/2005/8/layout/hierarchy1"/>
    <dgm:cxn modelId="{458ED79F-D147-4E87-BEE4-554DBE6CD16E}" type="presParOf" srcId="{3CE4B540-AD57-4D1A-9A31-9829138BEEC4}" destId="{0CB194D2-4CDA-4871-BBB3-CE652ABD77F6}" srcOrd="0" destOrd="0" presId="urn:microsoft.com/office/officeart/2005/8/layout/hierarchy1"/>
    <dgm:cxn modelId="{153637E1-B861-4743-8685-439CD06DAEA4}" type="presParOf" srcId="{0CB194D2-4CDA-4871-BBB3-CE652ABD77F6}" destId="{B133AB4E-6344-4804-ABAC-0DA37C7A2A36}" srcOrd="0" destOrd="0" presId="urn:microsoft.com/office/officeart/2005/8/layout/hierarchy1"/>
    <dgm:cxn modelId="{64E852BB-6CA4-4F2B-AB63-FA4F3521B0AA}" type="presParOf" srcId="{0CB194D2-4CDA-4871-BBB3-CE652ABD77F6}" destId="{A428C7F9-03AA-4241-A76A-B4A9250D8602}" srcOrd="1" destOrd="0" presId="urn:microsoft.com/office/officeart/2005/8/layout/hierarchy1"/>
    <dgm:cxn modelId="{86AFF278-391C-4355-BF65-C1C857EA37EE}" type="presParOf" srcId="{3CE4B540-AD57-4D1A-9A31-9829138BEEC4}" destId="{0FF8AF5A-E843-481F-9897-D285A7FC4647}" srcOrd="1" destOrd="0" presId="urn:microsoft.com/office/officeart/2005/8/layout/hierarchy1"/>
    <dgm:cxn modelId="{B7F05BF0-3794-4005-9B9D-DA899A1B1B58}" type="presParOf" srcId="{1C07ECBB-A5E5-4D71-B458-4C0123721A06}" destId="{1FABFB1A-5AE2-4231-A881-0C17630290FD}" srcOrd="1" destOrd="0" presId="urn:microsoft.com/office/officeart/2005/8/layout/hierarchy1"/>
    <dgm:cxn modelId="{8C230623-BF45-4279-A2AA-AC0004505A19}" type="presParOf" srcId="{1FABFB1A-5AE2-4231-A881-0C17630290FD}" destId="{2FC67F37-DB40-49C9-8B14-12635B28D4CD}" srcOrd="0" destOrd="0" presId="urn:microsoft.com/office/officeart/2005/8/layout/hierarchy1"/>
    <dgm:cxn modelId="{4B7CAFEC-F5F1-4057-B079-E6A6B2703D00}" type="presParOf" srcId="{2FC67F37-DB40-49C9-8B14-12635B28D4CD}" destId="{934F3422-002E-419D-83FB-0810FDFE029A}" srcOrd="0" destOrd="0" presId="urn:microsoft.com/office/officeart/2005/8/layout/hierarchy1"/>
    <dgm:cxn modelId="{F336C436-BB9E-4CD4-97D2-E4D9CD058346}" type="presParOf" srcId="{2FC67F37-DB40-49C9-8B14-12635B28D4CD}" destId="{2E3278D9-7547-42F9-B8F4-DE36CF138BCB}" srcOrd="1" destOrd="0" presId="urn:microsoft.com/office/officeart/2005/8/layout/hierarchy1"/>
    <dgm:cxn modelId="{D4FC9F65-F4B7-4E96-A3C0-2A5B50343E3B}" type="presParOf" srcId="{1FABFB1A-5AE2-4231-A881-0C17630290FD}" destId="{C0DCADF4-F500-472B-815C-A6EB5A530C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D1BD39-4780-48F4-9048-8B29A8D33B43}">
      <dsp:nvSpPr>
        <dsp:cNvPr id="0" name=""/>
        <dsp:cNvSpPr/>
      </dsp:nvSpPr>
      <dsp:spPr>
        <a:xfrm>
          <a:off x="0" y="425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48888C-3D14-4E27-A358-50DDB08DE553}">
      <dsp:nvSpPr>
        <dsp:cNvPr id="0" name=""/>
        <dsp:cNvSpPr/>
      </dsp:nvSpPr>
      <dsp:spPr>
        <a:xfrm>
          <a:off x="177184" y="132215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93F1F-29E6-48B3-90CE-E5680E17759B}">
      <dsp:nvSpPr>
        <dsp:cNvPr id="0" name=""/>
        <dsp:cNvSpPr/>
      </dsp:nvSpPr>
      <dsp:spPr>
        <a:xfrm>
          <a:off x="676521" y="425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apply reflection by using what you learned from an experience to improve your future care. Here is a simple way to do it:</a:t>
          </a:r>
          <a:endParaRPr lang="en-US" sz="1400" kern="1200"/>
        </a:p>
      </dsp:txBody>
      <dsp:txXfrm>
        <a:off x="676521" y="425"/>
        <a:ext cx="5952282" cy="585732"/>
      </dsp:txXfrm>
    </dsp:sp>
    <dsp:sp modelId="{005C035D-EE52-4E71-9BBD-E9D3624420E0}">
      <dsp:nvSpPr>
        <dsp:cNvPr id="0" name=""/>
        <dsp:cNvSpPr/>
      </dsp:nvSpPr>
      <dsp:spPr>
        <a:xfrm>
          <a:off x="0" y="732591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8CC9E-BEF2-459D-BC80-25D7B107C956}">
      <dsp:nvSpPr>
        <dsp:cNvPr id="0" name=""/>
        <dsp:cNvSpPr/>
      </dsp:nvSpPr>
      <dsp:spPr>
        <a:xfrm>
          <a:off x="177184" y="864381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DE365-9C5D-42D1-8EB6-212261B343C9}">
      <dsp:nvSpPr>
        <dsp:cNvPr id="0" name=""/>
        <dsp:cNvSpPr/>
      </dsp:nvSpPr>
      <dsp:spPr>
        <a:xfrm>
          <a:off x="676521" y="732591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1. Think about what happened</a:t>
          </a:r>
          <a:endParaRPr lang="en-US" sz="1400" kern="1200"/>
        </a:p>
      </dsp:txBody>
      <dsp:txXfrm>
        <a:off x="676521" y="732591"/>
        <a:ext cx="5952282" cy="585732"/>
      </dsp:txXfrm>
    </dsp:sp>
    <dsp:sp modelId="{029340BA-CF7F-4702-90FD-27A2D5B2ABC2}">
      <dsp:nvSpPr>
        <dsp:cNvPr id="0" name=""/>
        <dsp:cNvSpPr/>
      </dsp:nvSpPr>
      <dsp:spPr>
        <a:xfrm>
          <a:off x="0" y="1464757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77B95-E86F-43FE-BE5F-A66FEBC11174}">
      <dsp:nvSpPr>
        <dsp:cNvPr id="0" name=""/>
        <dsp:cNvSpPr/>
      </dsp:nvSpPr>
      <dsp:spPr>
        <a:xfrm>
          <a:off x="177184" y="1596547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38A19-BA42-4A9D-BC93-8D033E1316BA}">
      <dsp:nvSpPr>
        <dsp:cNvPr id="0" name=""/>
        <dsp:cNvSpPr/>
      </dsp:nvSpPr>
      <dsp:spPr>
        <a:xfrm>
          <a:off x="676521" y="1464757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After an event, ask yourself:</a:t>
          </a:r>
          <a:endParaRPr lang="en-US" sz="1400" kern="1200"/>
        </a:p>
      </dsp:txBody>
      <dsp:txXfrm>
        <a:off x="676521" y="1464757"/>
        <a:ext cx="5952282" cy="585732"/>
      </dsp:txXfrm>
    </dsp:sp>
    <dsp:sp modelId="{AADB1FE1-6F94-4E9B-8258-4403B451165F}">
      <dsp:nvSpPr>
        <dsp:cNvPr id="0" name=""/>
        <dsp:cNvSpPr/>
      </dsp:nvSpPr>
      <dsp:spPr>
        <a:xfrm>
          <a:off x="0" y="2196924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D4BFC-27FA-47E2-A7E2-32F6AB05865B}">
      <dsp:nvSpPr>
        <dsp:cNvPr id="0" name=""/>
        <dsp:cNvSpPr/>
      </dsp:nvSpPr>
      <dsp:spPr>
        <a:xfrm>
          <a:off x="177184" y="2328713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61CEA-FC73-4534-9B87-1AE476CC982C}">
      <dsp:nvSpPr>
        <dsp:cNvPr id="0" name=""/>
        <dsp:cNvSpPr/>
      </dsp:nvSpPr>
      <dsp:spPr>
        <a:xfrm>
          <a:off x="676521" y="2196924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happened? </a:t>
          </a:r>
          <a:endParaRPr lang="en-US" sz="1400" kern="1200"/>
        </a:p>
      </dsp:txBody>
      <dsp:txXfrm>
        <a:off x="676521" y="2196924"/>
        <a:ext cx="5952282" cy="585732"/>
      </dsp:txXfrm>
    </dsp:sp>
    <dsp:sp modelId="{9D98F4AC-CAE9-4FA9-B075-902DBC253021}">
      <dsp:nvSpPr>
        <dsp:cNvPr id="0" name=""/>
        <dsp:cNvSpPr/>
      </dsp:nvSpPr>
      <dsp:spPr>
        <a:xfrm>
          <a:off x="0" y="2929090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BD646-F5F3-4923-A870-7176CFED9073}">
      <dsp:nvSpPr>
        <dsp:cNvPr id="0" name=""/>
        <dsp:cNvSpPr/>
      </dsp:nvSpPr>
      <dsp:spPr>
        <a:xfrm>
          <a:off x="177184" y="3060880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9F62B-C2F8-4638-8CFD-EB95A5E7C3AE}">
      <dsp:nvSpPr>
        <dsp:cNvPr id="0" name=""/>
        <dsp:cNvSpPr/>
      </dsp:nvSpPr>
      <dsp:spPr>
        <a:xfrm>
          <a:off x="676521" y="2929090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was involved? </a:t>
          </a:r>
          <a:endParaRPr lang="en-US" sz="1400" kern="1200"/>
        </a:p>
      </dsp:txBody>
      <dsp:txXfrm>
        <a:off x="676521" y="2929090"/>
        <a:ext cx="5952282" cy="585732"/>
      </dsp:txXfrm>
    </dsp:sp>
    <dsp:sp modelId="{C91C7954-A42A-456E-AB11-74CC0196D6F7}">
      <dsp:nvSpPr>
        <dsp:cNvPr id="0" name=""/>
        <dsp:cNvSpPr/>
      </dsp:nvSpPr>
      <dsp:spPr>
        <a:xfrm>
          <a:off x="0" y="3661256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220990-4F7D-40A6-BDF3-242DF75BF639}">
      <dsp:nvSpPr>
        <dsp:cNvPr id="0" name=""/>
        <dsp:cNvSpPr/>
      </dsp:nvSpPr>
      <dsp:spPr>
        <a:xfrm>
          <a:off x="177184" y="3793046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BCED0-F1DF-4121-91CD-46CA92B4BE03}">
      <dsp:nvSpPr>
        <dsp:cNvPr id="0" name=""/>
        <dsp:cNvSpPr/>
      </dsp:nvSpPr>
      <dsp:spPr>
        <a:xfrm>
          <a:off x="676521" y="3661256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did I do? </a:t>
          </a:r>
          <a:endParaRPr lang="en-US" sz="1400" kern="1200"/>
        </a:p>
      </dsp:txBody>
      <dsp:txXfrm>
        <a:off x="676521" y="3661256"/>
        <a:ext cx="5952282" cy="585732"/>
      </dsp:txXfrm>
    </dsp:sp>
    <dsp:sp modelId="{77790DB2-637F-424C-B6A6-D0DD749953CB}">
      <dsp:nvSpPr>
        <dsp:cNvPr id="0" name=""/>
        <dsp:cNvSpPr/>
      </dsp:nvSpPr>
      <dsp:spPr>
        <a:xfrm>
          <a:off x="0" y="4393422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93021-21E3-42EF-B153-1D34A1586665}">
      <dsp:nvSpPr>
        <dsp:cNvPr id="0" name=""/>
        <dsp:cNvSpPr/>
      </dsp:nvSpPr>
      <dsp:spPr>
        <a:xfrm>
          <a:off x="177184" y="4525212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8C4A8-7088-4843-9B18-AEE7B7DBD892}">
      <dsp:nvSpPr>
        <dsp:cNvPr id="0" name=""/>
        <dsp:cNvSpPr/>
      </dsp:nvSpPr>
      <dsp:spPr>
        <a:xfrm>
          <a:off x="676521" y="4393422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2. Think about your feelings</a:t>
          </a:r>
          <a:endParaRPr lang="en-US" sz="1400" kern="1200"/>
        </a:p>
      </dsp:txBody>
      <dsp:txXfrm>
        <a:off x="676521" y="4393422"/>
        <a:ext cx="5952282" cy="585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3AB4E-6344-4804-ABAC-0DA37C7A2A36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8C7F9-03AA-4241-A76A-B4A9250D8602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care worker is supporting an elderly resident who becomes very upset  because they want to eat traditional African food from home. </a:t>
          </a:r>
          <a:endParaRPr lang="en-US" sz="2400" kern="1200"/>
        </a:p>
      </dsp:txBody>
      <dsp:txXfrm>
        <a:off x="535713" y="1032452"/>
        <a:ext cx="3967760" cy="2463577"/>
      </dsp:txXfrm>
    </dsp:sp>
    <dsp:sp modelId="{934F3422-002E-419D-83FB-0810FDFE029A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278D9-7547-42F9-B8F4-DE36CF138BCB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care worker feels stressed and unsure how to respond, so they ask another staff member for help and calm the situation by listening to the resident.</a:t>
          </a:r>
          <a:endParaRPr lang="en-US" sz="2400" kern="1200"/>
        </a:p>
      </dsp:txBody>
      <dsp:txXfrm>
        <a:off x="5572553" y="1032452"/>
        <a:ext cx="3967760" cy="2463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FA1EB-CD04-4138-B5EC-577B89C16E1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F3057B-ED56-4B63-BFBB-CBC835054FA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134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3057B-ED56-4B63-BFBB-CBC835054FA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52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3057B-ED56-4B63-BFBB-CBC835054FA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548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558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954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548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640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72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074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923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2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74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008623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257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3585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192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470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481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543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  <p:sldLayoutId id="2147483888" r:id="rId14"/>
    <p:sldLayoutId id="2147483889" r:id="rId15"/>
    <p:sldLayoutId id="21474838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se.gov.uk/healthservi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6FFA-35A9-7064-A2AA-1FFC85591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9273" y="1239254"/>
            <a:ext cx="5281863" cy="1299410"/>
          </a:xfrm>
        </p:spPr>
        <p:txBody>
          <a:bodyPr/>
          <a:lstStyle/>
          <a:p>
            <a:pPr algn="ctr"/>
            <a:r>
              <a:rPr lang="en-GB" dirty="0"/>
              <a:t>REFLECTION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308ADCD-155A-C531-3FAE-A81A1358B2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272590"/>
            <a:ext cx="4039491" cy="1875144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Marceline </a:t>
            </a:r>
            <a:r>
              <a:rPr lang="en-GB" sz="2800" dirty="0" err="1"/>
              <a:t>Kinata</a:t>
            </a:r>
            <a:r>
              <a:rPr lang="en-GB" sz="2800" dirty="0"/>
              <a:t> Moya</a:t>
            </a:r>
          </a:p>
          <a:p>
            <a:pPr algn="just"/>
            <a:r>
              <a:rPr lang="en-GB" sz="2800" dirty="0"/>
              <a:t>Lecturer : Wafa Nasir</a:t>
            </a:r>
          </a:p>
        </p:txBody>
      </p:sp>
    </p:spTree>
    <p:extLst>
      <p:ext uri="{BB962C8B-B14F-4D97-AF65-F5344CB8AC3E}">
        <p14:creationId xmlns:p14="http://schemas.microsoft.com/office/powerpoint/2010/main" val="548512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578FF-D1B8-88D2-FA05-ECE260755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Google Image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4FD8C7-C9D8-C4B2-49F0-3C0727D13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9534" r="2" b="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4810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75596-A041-F3EA-0430-B15B1ABF8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D07F8-6FC3-4D7C-FBFF-5F4AC99F7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011" y="2160589"/>
            <a:ext cx="8888991" cy="4793664"/>
          </a:xfrm>
        </p:spPr>
        <p:txBody>
          <a:bodyPr>
            <a:normAutofit fontScale="2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Reflection is an important part of health and social care practice.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 Allows professionals to think about their  experiences to, evaluate what happened recognise areas for improvement, and apply these lessons to future practice.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 Helps professionals develop their knowledge and skills, improve the quality of care they provide, and deliver safe, effective, and person-centred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In this presentation, I will explain what is reflection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The importance of Reflexion  in Health and Social Care and how reflective models can be used to support continuous learning and professional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85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4A991-3AB6-FDC1-82B9-438FDED87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1144"/>
          </a:xfrm>
        </p:spPr>
        <p:txBody>
          <a:bodyPr/>
          <a:lstStyle/>
          <a:p>
            <a:r>
              <a:rPr lang="en-GB" dirty="0"/>
              <a:t>What is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E9074-0B66-30EC-1731-3482A0576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20240"/>
            <a:ext cx="8596668" cy="41211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In </a:t>
            </a:r>
            <a:r>
              <a:rPr lang="en-GB" sz="2400" b="1" dirty="0"/>
              <a:t>health and social care reflection </a:t>
            </a:r>
            <a:r>
              <a:rPr lang="en-GB" sz="2400" dirty="0"/>
              <a:t>is the process of thinking carefully about </a:t>
            </a:r>
            <a:r>
              <a:rPr lang="en-GB" sz="2400" dirty="0" err="1"/>
              <a:t>experiences,actions</a:t>
            </a:r>
            <a:r>
              <a:rPr lang="en-GB" sz="2400" dirty="0"/>
              <a:t> , and decisions to understand what </a:t>
            </a:r>
            <a:r>
              <a:rPr lang="en-GB" sz="2400" dirty="0" err="1"/>
              <a:t>happened,what</a:t>
            </a:r>
            <a:r>
              <a:rPr lang="en-GB" sz="2400" dirty="0"/>
              <a:t> you learned, and how you can improve your practice in the future and provide </a:t>
            </a:r>
            <a:r>
              <a:rPr lang="en-GB" sz="2400" dirty="0" err="1"/>
              <a:t>safe,person</a:t>
            </a:r>
            <a:r>
              <a:rPr lang="en-GB" sz="2400" dirty="0"/>
              <a:t>-centred ,and effective care.</a:t>
            </a:r>
          </a:p>
          <a:p>
            <a:r>
              <a:rPr lang="en-GB" sz="2400" b="1" dirty="0"/>
              <a:t>Why  reflection </a:t>
            </a:r>
            <a:r>
              <a:rPr lang="en-GB" sz="2400" dirty="0"/>
              <a:t>is important in health social care because it helps people learn from their experiences, and improve their future 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384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116A2-A582-049F-83D4-E524D713A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How to apply reflection in health and social care practice </a:t>
            </a:r>
            <a:endParaRPr lang="en-GB" sz="44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062652-7320-972F-F1A7-2EDAB80A6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75748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8810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7004D-4324-8555-5860-1D166626F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Gibbs’ Reflective cycle</a:t>
            </a:r>
          </a:p>
        </p:txBody>
      </p:sp>
      <p:pic>
        <p:nvPicPr>
          <p:cNvPr id="4" name="Content Placeholder 3" descr="Graham Gibbs and the value of experiential learning – Ding">
            <a:extLst>
              <a:ext uri="{FF2B5EF4-FFF2-40B4-BE49-F238E27FC236}">
                <a16:creationId xmlns:a16="http://schemas.microsoft.com/office/drawing/2014/main" id="{2EE2066E-DEAC-019B-56B9-2D5968CA4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564347"/>
            <a:ext cx="3856774" cy="381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6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DBEA0-1035-308D-094F-DA6781A9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Practical example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3DC829-4657-CCA5-F6C6-C5F48859F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1694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0753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D2CC43-6FAE-3488-1AF9-5AC6BDD38B35}"/>
              </a:ext>
            </a:extLst>
          </p:cNvPr>
          <p:cNvSpPr txBox="1"/>
          <p:nvPr/>
        </p:nvSpPr>
        <p:spPr>
          <a:xfrm>
            <a:off x="903767" y="335846"/>
            <a:ext cx="918653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After the incident, the care worker reflects: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happened?</a:t>
            </a:r>
            <a:br>
              <a:rPr lang="en-GB" sz="2400" dirty="0"/>
            </a:br>
            <a:r>
              <a:rPr lang="en-GB" sz="2400" dirty="0"/>
              <a:t>The resident became distressed because their cultural food needs were not being met.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How did I feel?</a:t>
            </a:r>
            <a:br>
              <a:rPr lang="en-GB" sz="2400" dirty="0"/>
            </a:br>
            <a:r>
              <a:rPr lang="en-GB" sz="2400" dirty="0"/>
              <a:t>I felt anxious and  not fully ready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went well?</a:t>
            </a:r>
            <a:br>
              <a:rPr lang="en-GB" sz="2400" dirty="0"/>
            </a:br>
            <a:r>
              <a:rPr lang="en-GB" sz="2400" dirty="0"/>
              <a:t>I stayed calm and asked for support instead of arguing.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could I improve?</a:t>
            </a:r>
            <a:br>
              <a:rPr lang="en-GB" sz="2400" dirty="0"/>
            </a:br>
            <a:r>
              <a:rPr lang="en-GB" sz="2400" dirty="0"/>
              <a:t>I should have known more about the resident’s cultural preferences and planned meals better.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will I do next time?</a:t>
            </a:r>
            <a:br>
              <a:rPr lang="en-GB" sz="2400" dirty="0"/>
            </a:br>
            <a:r>
              <a:rPr lang="en-GB" sz="2400" dirty="0"/>
              <a:t>I will make sure I check residents’ cultural and dietary needs in advance and communicate better with the kitchen team. </a:t>
            </a:r>
          </a:p>
          <a:p>
            <a:pPr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8744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7BDB1-FD7F-DEBC-BF25-2AF18DFCC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 Reflection is an essential part of health and social care practice.</a:t>
            </a:r>
          </a:p>
          <a:p>
            <a:r>
              <a:rPr lang="en-GB" sz="2400" b="1" dirty="0"/>
              <a:t> It helps professionals learn from their experiences, improve their knowledge and skills, and provide safe, effective, and person-centred care.</a:t>
            </a:r>
          </a:p>
          <a:p>
            <a:r>
              <a:rPr lang="en-GB" sz="2400" b="1" dirty="0"/>
              <a:t> By reflecting on practice, health and social care workers can continuously develop and support positive results for service users 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666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394CB-2571-05BF-5B87-9BE403B8B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43000"/>
            <a:ext cx="8596668" cy="54102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3C0EA-CC7B-170E-9ED8-13380626B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/>
              <a:t>1 Health and Safety Executive (</a:t>
            </a:r>
            <a:r>
              <a:rPr lang="en-GB" sz="8000" dirty="0" err="1"/>
              <a:t>n.d</a:t>
            </a:r>
            <a:r>
              <a:rPr lang="en-GB" sz="8000" dirty="0"/>
              <a:t>) Health and safety in care settings Available at:</a:t>
            </a:r>
          </a:p>
          <a:p>
            <a:r>
              <a:rPr lang="en-GB" sz="8000" dirty="0"/>
              <a:t>https:// </a:t>
            </a:r>
            <a:r>
              <a:rPr lang="en-GB" sz="8000" dirty="0">
                <a:hlinkClick r:id="rId2"/>
              </a:rPr>
              <a:t>www.hse.gov.uk/healthservice/</a:t>
            </a:r>
            <a:endParaRPr lang="en-GB" sz="8000" dirty="0"/>
          </a:p>
          <a:p>
            <a:r>
              <a:rPr lang="en-GB" sz="8000" dirty="0"/>
              <a:t>(Accessed:15 June 2026)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2 NHS England (n.d.)Health, safety and wellbeing.</a:t>
            </a:r>
          </a:p>
          <a:p>
            <a:pPr marL="0" indent="0">
              <a:buNone/>
            </a:pPr>
            <a:r>
              <a:rPr lang="en-GB" sz="8000" dirty="0"/>
              <a:t>Available at :</a:t>
            </a:r>
          </a:p>
          <a:p>
            <a:pPr marL="0" indent="0">
              <a:buNone/>
            </a:pPr>
            <a:r>
              <a:rPr lang="en-GB" sz="8000" dirty="0"/>
              <a:t>https//www.England.nhs.uk/ourwork/health-and-wellbeing/</a:t>
            </a:r>
          </a:p>
          <a:p>
            <a:pPr marL="0" indent="0">
              <a:buNone/>
            </a:pPr>
            <a:r>
              <a:rPr lang="en-GB" sz="8000" dirty="0"/>
              <a:t>(Accessed:15 June 2026) </a:t>
            </a:r>
          </a:p>
          <a:p>
            <a:pPr marL="0" indent="0">
              <a:buNone/>
            </a:pPr>
            <a:endParaRPr lang="en-GB" sz="8000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9826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919</TotalTime>
  <Words>561</Words>
  <Application>Microsoft Office PowerPoint</Application>
  <PresentationFormat>Widescreen</PresentationFormat>
  <Paragraphs>64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REFLECTION</vt:lpstr>
      <vt:lpstr>Google Image</vt:lpstr>
      <vt:lpstr>Introduction</vt:lpstr>
      <vt:lpstr>What is Reflection</vt:lpstr>
      <vt:lpstr>How to apply reflection in health and social care practice </vt:lpstr>
      <vt:lpstr>Gibbs’ Reflective cycle</vt:lpstr>
      <vt:lpstr>Practical example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Marceline Moya</dc:creator>
  <cp:lastModifiedBy>Marceline Moya</cp:lastModifiedBy>
  <cp:revision>3</cp:revision>
  <dcterms:created xsi:type="dcterms:W3CDTF">2026-06-05T05:23:17Z</dcterms:created>
  <dcterms:modified xsi:type="dcterms:W3CDTF">2026-06-21T12:10:19Z</dcterms:modified>
</cp:coreProperties>
</file>