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14"/>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E30501-B732-4601-A544-A408A4984C62}" v="548" dt="2024-11-06T10:14:47.5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87948" autoAdjust="0"/>
  </p:normalViewPr>
  <p:slideViewPr>
    <p:cSldViewPr snapToGrid="0">
      <p:cViewPr varScale="1">
        <p:scale>
          <a:sx n="72" d="100"/>
          <a:sy n="72"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xana belu" userId="36b18699ce61a902" providerId="LiveId" clId="{55E30501-B732-4601-A544-A408A4984C62}"/>
    <pc:docChg chg="undo redo custSel addSld modSld">
      <pc:chgData name="roxana belu" userId="36b18699ce61a902" providerId="LiveId" clId="{55E30501-B732-4601-A544-A408A4984C62}" dt="2024-11-07T18:45:43.003" v="1882" actId="313"/>
      <pc:docMkLst>
        <pc:docMk/>
      </pc:docMkLst>
      <pc:sldChg chg="addSp delSp modSp mod">
        <pc:chgData name="roxana belu" userId="36b18699ce61a902" providerId="LiveId" clId="{55E30501-B732-4601-A544-A408A4984C62}" dt="2024-11-07T18:41:20.547" v="1871" actId="313"/>
        <pc:sldMkLst>
          <pc:docMk/>
          <pc:sldMk cId="415108583" sldId="258"/>
        </pc:sldMkLst>
        <pc:spChg chg="add mod">
          <ac:chgData name="roxana belu" userId="36b18699ce61a902" providerId="LiveId" clId="{55E30501-B732-4601-A544-A408A4984C62}" dt="2024-11-06T06:00:33.878" v="502" actId="20577"/>
          <ac:spMkLst>
            <pc:docMk/>
            <pc:sldMk cId="415108583" sldId="258"/>
            <ac:spMk id="3" creationId="{06E7AE44-3E67-5983-0448-146BAF610CFC}"/>
          </ac:spMkLst>
        </pc:spChg>
        <pc:spChg chg="add del mod">
          <ac:chgData name="roxana belu" userId="36b18699ce61a902" providerId="LiveId" clId="{55E30501-B732-4601-A544-A408A4984C62}" dt="2024-11-06T05:42:38.763" v="225" actId="478"/>
          <ac:spMkLst>
            <pc:docMk/>
            <pc:sldMk cId="415108583" sldId="258"/>
            <ac:spMk id="5" creationId="{726E7429-F468-9F80-E344-20936A06F73E}"/>
          </ac:spMkLst>
        </pc:spChg>
        <pc:spChg chg="add mod">
          <ac:chgData name="roxana belu" userId="36b18699ce61a902" providerId="LiveId" clId="{55E30501-B732-4601-A544-A408A4984C62}" dt="2024-11-07T18:41:20.547" v="1871" actId="313"/>
          <ac:spMkLst>
            <pc:docMk/>
            <pc:sldMk cId="415108583" sldId="258"/>
            <ac:spMk id="6" creationId="{042045B8-8DE1-DA65-B252-2A6D0A0878D2}"/>
          </ac:spMkLst>
        </pc:spChg>
        <pc:spChg chg="add mod">
          <ac:chgData name="roxana belu" userId="36b18699ce61a902" providerId="LiveId" clId="{55E30501-B732-4601-A544-A408A4984C62}" dt="2024-11-06T05:42:15.929" v="120"/>
          <ac:spMkLst>
            <pc:docMk/>
            <pc:sldMk cId="415108583" sldId="258"/>
            <ac:spMk id="7" creationId="{77C2398E-EA4D-A4E3-6A75-8F48B7412050}"/>
          </ac:spMkLst>
        </pc:spChg>
        <pc:spChg chg="add">
          <ac:chgData name="roxana belu" userId="36b18699ce61a902" providerId="LiveId" clId="{55E30501-B732-4601-A544-A408A4984C62}" dt="2024-11-06T05:43:34.525" v="257"/>
          <ac:spMkLst>
            <pc:docMk/>
            <pc:sldMk cId="415108583" sldId="258"/>
            <ac:spMk id="9" creationId="{AD8A8B6B-62DF-0D96-3A19-454DDD509C31}"/>
          </ac:spMkLst>
        </pc:spChg>
        <pc:spChg chg="add mod">
          <ac:chgData name="roxana belu" userId="36b18699ce61a902" providerId="LiveId" clId="{55E30501-B732-4601-A544-A408A4984C62}" dt="2024-11-06T05:47:54.268" v="405" actId="21"/>
          <ac:spMkLst>
            <pc:docMk/>
            <pc:sldMk cId="415108583" sldId="258"/>
            <ac:spMk id="11" creationId="{D6BB71F4-1255-F365-77A7-90C0AF9107C5}"/>
          </ac:spMkLst>
        </pc:spChg>
        <pc:spChg chg="add del mod">
          <ac:chgData name="roxana belu" userId="36b18699ce61a902" providerId="LiveId" clId="{55E30501-B732-4601-A544-A408A4984C62}" dt="2024-11-06T06:01:43.286" v="535"/>
          <ac:spMkLst>
            <pc:docMk/>
            <pc:sldMk cId="415108583" sldId="258"/>
            <ac:spMk id="13" creationId="{DEB24288-1FF3-81D9-55B2-585C327432B2}"/>
          </ac:spMkLst>
        </pc:spChg>
        <pc:spChg chg="add mod">
          <ac:chgData name="roxana belu" userId="36b18699ce61a902" providerId="LiveId" clId="{55E30501-B732-4601-A544-A408A4984C62}" dt="2024-11-06T06:01:38.318" v="533" actId="14100"/>
          <ac:spMkLst>
            <pc:docMk/>
            <pc:sldMk cId="415108583" sldId="258"/>
            <ac:spMk id="14" creationId="{08410295-F5AC-7126-AF41-BC80B770A519}"/>
          </ac:spMkLst>
        </pc:spChg>
      </pc:sldChg>
      <pc:sldChg chg="addSp delSp modSp mod">
        <pc:chgData name="roxana belu" userId="36b18699ce61a902" providerId="LiveId" clId="{55E30501-B732-4601-A544-A408A4984C62}" dt="2024-11-07T18:44:17.305" v="1881" actId="20577"/>
        <pc:sldMkLst>
          <pc:docMk/>
          <pc:sldMk cId="2525731218" sldId="259"/>
        </pc:sldMkLst>
        <pc:spChg chg="mod">
          <ac:chgData name="roxana belu" userId="36b18699ce61a902" providerId="LiveId" clId="{55E30501-B732-4601-A544-A408A4984C62}" dt="2024-11-07T18:44:17.305" v="1881" actId="20577"/>
          <ac:spMkLst>
            <pc:docMk/>
            <pc:sldMk cId="2525731218" sldId="259"/>
            <ac:spMk id="3" creationId="{B9639890-EE3E-C6B3-910F-DCC4B8698EBF}"/>
          </ac:spMkLst>
        </pc:spChg>
        <pc:spChg chg="add mod">
          <ac:chgData name="roxana belu" userId="36b18699ce61a902" providerId="LiveId" clId="{55E30501-B732-4601-A544-A408A4984C62}" dt="2024-11-06T06:06:18.982" v="540" actId="21"/>
          <ac:spMkLst>
            <pc:docMk/>
            <pc:sldMk cId="2525731218" sldId="259"/>
            <ac:spMk id="5" creationId="{D4FB3069-07DA-B4C2-8759-B58F4D31F941}"/>
          </ac:spMkLst>
        </pc:spChg>
        <pc:spChg chg="add del">
          <ac:chgData name="roxana belu" userId="36b18699ce61a902" providerId="LiveId" clId="{55E30501-B732-4601-A544-A408A4984C62}" dt="2024-11-06T06:09:15.219" v="580" actId="21"/>
          <ac:spMkLst>
            <pc:docMk/>
            <pc:sldMk cId="2525731218" sldId="259"/>
            <ac:spMk id="6" creationId="{BA81DBD7-48FB-0214-2B42-0C7405D409A3}"/>
          </ac:spMkLst>
        </pc:spChg>
        <pc:spChg chg="add del mod">
          <ac:chgData name="roxana belu" userId="36b18699ce61a902" providerId="LiveId" clId="{55E30501-B732-4601-A544-A408A4984C62}" dt="2024-11-06T06:35:36.044" v="746"/>
          <ac:spMkLst>
            <pc:docMk/>
            <pc:sldMk cId="2525731218" sldId="259"/>
            <ac:spMk id="7" creationId="{699D2B2C-05B9-D313-25B7-7955CB262C83}"/>
          </ac:spMkLst>
        </pc:spChg>
        <pc:spChg chg="add del mod">
          <ac:chgData name="roxana belu" userId="36b18699ce61a902" providerId="LiveId" clId="{55E30501-B732-4601-A544-A408A4984C62}" dt="2024-11-06T06:35:36.060" v="748"/>
          <ac:spMkLst>
            <pc:docMk/>
            <pc:sldMk cId="2525731218" sldId="259"/>
            <ac:spMk id="9" creationId="{7244C994-886B-2836-FD16-4189B8158D6A}"/>
          </ac:spMkLst>
        </pc:spChg>
      </pc:sldChg>
      <pc:sldChg chg="addSp delSp modSp mod">
        <pc:chgData name="roxana belu" userId="36b18699ce61a902" providerId="LiveId" clId="{55E30501-B732-4601-A544-A408A4984C62}" dt="2024-11-07T18:45:43.003" v="1882" actId="313"/>
        <pc:sldMkLst>
          <pc:docMk/>
          <pc:sldMk cId="3446619123" sldId="260"/>
        </pc:sldMkLst>
        <pc:spChg chg="add mod">
          <ac:chgData name="roxana belu" userId="36b18699ce61a902" providerId="LiveId" clId="{55E30501-B732-4601-A544-A408A4984C62}" dt="2024-11-07T18:45:43.003" v="1882" actId="313"/>
          <ac:spMkLst>
            <pc:docMk/>
            <pc:sldMk cId="3446619123" sldId="260"/>
            <ac:spMk id="6" creationId="{A79011BF-0140-959B-CBB4-5E440B75BA56}"/>
          </ac:spMkLst>
        </pc:spChg>
        <pc:spChg chg="add del mod">
          <ac:chgData name="roxana belu" userId="36b18699ce61a902" providerId="LiveId" clId="{55E30501-B732-4601-A544-A408A4984C62}" dt="2024-11-06T06:46:55.300" v="755"/>
          <ac:spMkLst>
            <pc:docMk/>
            <pc:sldMk cId="3446619123" sldId="260"/>
            <ac:spMk id="7" creationId="{4E835EB6-17E0-E7A6-B35B-7701DB6AD12D}"/>
          </ac:spMkLst>
        </pc:spChg>
        <pc:spChg chg="add del mod">
          <ac:chgData name="roxana belu" userId="36b18699ce61a902" providerId="LiveId" clId="{55E30501-B732-4601-A544-A408A4984C62}" dt="2024-11-06T06:50:24.727" v="775"/>
          <ac:spMkLst>
            <pc:docMk/>
            <pc:sldMk cId="3446619123" sldId="260"/>
            <ac:spMk id="8" creationId="{E6052053-A727-7258-2FB6-2C2346EE2A90}"/>
          </ac:spMkLst>
        </pc:spChg>
      </pc:sldChg>
      <pc:sldChg chg="modSp">
        <pc:chgData name="roxana belu" userId="36b18699ce61a902" providerId="LiveId" clId="{55E30501-B732-4601-A544-A408A4984C62}" dt="2024-11-06T10:13:32.610" v="1818" actId="20577"/>
        <pc:sldMkLst>
          <pc:docMk/>
          <pc:sldMk cId="3389196499" sldId="261"/>
        </pc:sldMkLst>
        <pc:graphicFrameChg chg="mod">
          <ac:chgData name="roxana belu" userId="36b18699ce61a902" providerId="LiveId" clId="{55E30501-B732-4601-A544-A408A4984C62}" dt="2024-11-06T10:13:32.610" v="1818" actId="20577"/>
          <ac:graphicFrameMkLst>
            <pc:docMk/>
            <pc:sldMk cId="3389196499" sldId="261"/>
            <ac:graphicFrameMk id="3" creationId="{0B8CBBA9-F0C6-908D-2ED2-3BA2F2750B31}"/>
          </ac:graphicFrameMkLst>
        </pc:graphicFrameChg>
      </pc:sldChg>
      <pc:sldChg chg="addSp delSp modSp new mod setBg">
        <pc:chgData name="roxana belu" userId="36b18699ce61a902" providerId="LiveId" clId="{55E30501-B732-4601-A544-A408A4984C62}" dt="2024-11-06T08:11:33.855" v="1330" actId="255"/>
        <pc:sldMkLst>
          <pc:docMk/>
          <pc:sldMk cId="1023860329" sldId="262"/>
        </pc:sldMkLst>
        <pc:spChg chg="add del mod">
          <ac:chgData name="roxana belu" userId="36b18699ce61a902" providerId="LiveId" clId="{55E30501-B732-4601-A544-A408A4984C62}" dt="2024-11-06T07:28:40.538" v="1029"/>
          <ac:spMkLst>
            <pc:docMk/>
            <pc:sldMk cId="1023860329" sldId="262"/>
            <ac:spMk id="2" creationId="{D59FBDA8-4678-59CC-265A-E5ACA4BB040A}"/>
          </ac:spMkLst>
        </pc:spChg>
        <pc:spChg chg="add del mod">
          <ac:chgData name="roxana belu" userId="36b18699ce61a902" providerId="LiveId" clId="{55E30501-B732-4601-A544-A408A4984C62}" dt="2024-11-06T07:28:40.538" v="1031"/>
          <ac:spMkLst>
            <pc:docMk/>
            <pc:sldMk cId="1023860329" sldId="262"/>
            <ac:spMk id="3" creationId="{12D09992-E143-2F93-AD51-055384366135}"/>
          </ac:spMkLst>
        </pc:spChg>
        <pc:spChg chg="add del mod">
          <ac:chgData name="roxana belu" userId="36b18699ce61a902" providerId="LiveId" clId="{55E30501-B732-4601-A544-A408A4984C62}" dt="2024-11-06T07:37:23.209" v="1074"/>
          <ac:spMkLst>
            <pc:docMk/>
            <pc:sldMk cId="1023860329" sldId="262"/>
            <ac:spMk id="4" creationId="{BFFBC287-C4B9-B4D2-18C9-558F3B3F89A8}"/>
          </ac:spMkLst>
        </pc:spChg>
        <pc:spChg chg="add del mod">
          <ac:chgData name="roxana belu" userId="36b18699ce61a902" providerId="LiveId" clId="{55E30501-B732-4601-A544-A408A4984C62}" dt="2024-11-06T07:37:23.209" v="1076"/>
          <ac:spMkLst>
            <pc:docMk/>
            <pc:sldMk cId="1023860329" sldId="262"/>
            <ac:spMk id="5" creationId="{F5F118A4-B706-2C97-B5C7-CB546FBD3E60}"/>
          </ac:spMkLst>
        </pc:spChg>
        <pc:spChg chg="add del mod">
          <ac:chgData name="roxana belu" userId="36b18699ce61a902" providerId="LiveId" clId="{55E30501-B732-4601-A544-A408A4984C62}" dt="2024-11-06T07:39:08.929" v="1102"/>
          <ac:spMkLst>
            <pc:docMk/>
            <pc:sldMk cId="1023860329" sldId="262"/>
            <ac:spMk id="6" creationId="{9978EC7B-1D20-112F-8556-5365FCEF6913}"/>
          </ac:spMkLst>
        </pc:spChg>
        <pc:spChg chg="add del mod">
          <ac:chgData name="roxana belu" userId="36b18699ce61a902" providerId="LiveId" clId="{55E30501-B732-4601-A544-A408A4984C62}" dt="2024-11-06T07:55:24.393" v="1156"/>
          <ac:spMkLst>
            <pc:docMk/>
            <pc:sldMk cId="1023860329" sldId="262"/>
            <ac:spMk id="7" creationId="{AEC71C0D-03B8-8D2E-F41D-E7A38712079B}"/>
          </ac:spMkLst>
        </pc:spChg>
        <pc:spChg chg="add">
          <ac:chgData name="roxana belu" userId="36b18699ce61a902" providerId="LiveId" clId="{55E30501-B732-4601-A544-A408A4984C62}" dt="2024-11-06T07:54:56.595" v="1150"/>
          <ac:spMkLst>
            <pc:docMk/>
            <pc:sldMk cId="1023860329" sldId="262"/>
            <ac:spMk id="8" creationId="{57A5B47B-2C12-30FC-2486-BE01DB422988}"/>
          </ac:spMkLst>
        </pc:spChg>
        <pc:spChg chg="add del mod">
          <ac:chgData name="roxana belu" userId="36b18699ce61a902" providerId="LiveId" clId="{55E30501-B732-4601-A544-A408A4984C62}" dt="2024-11-06T07:55:24.393" v="1158"/>
          <ac:spMkLst>
            <pc:docMk/>
            <pc:sldMk cId="1023860329" sldId="262"/>
            <ac:spMk id="9" creationId="{EED78FAA-1EAC-C186-E77F-A32E5BEC7E0A}"/>
          </ac:spMkLst>
        </pc:spChg>
        <pc:spChg chg="add del mod">
          <ac:chgData name="roxana belu" userId="36b18699ce61a902" providerId="LiveId" clId="{55E30501-B732-4601-A544-A408A4984C62}" dt="2024-11-06T07:58:26.557" v="1198"/>
          <ac:spMkLst>
            <pc:docMk/>
            <pc:sldMk cId="1023860329" sldId="262"/>
            <ac:spMk id="10" creationId="{8F83658D-38FC-F7FF-BCA8-9DCA7F753688}"/>
          </ac:spMkLst>
        </pc:spChg>
        <pc:spChg chg="add del mod">
          <ac:chgData name="roxana belu" userId="36b18699ce61a902" providerId="LiveId" clId="{55E30501-B732-4601-A544-A408A4984C62}" dt="2024-11-06T08:03:30.692" v="1225"/>
          <ac:spMkLst>
            <pc:docMk/>
            <pc:sldMk cId="1023860329" sldId="262"/>
            <ac:spMk id="11" creationId="{0FAABDC5-009D-4732-72DA-A4A3B8384E37}"/>
          </ac:spMkLst>
        </pc:spChg>
        <pc:spChg chg="add mod">
          <ac:chgData name="roxana belu" userId="36b18699ce61a902" providerId="LiveId" clId="{55E30501-B732-4601-A544-A408A4984C62}" dt="2024-11-06T08:11:33.855" v="1330" actId="255"/>
          <ac:spMkLst>
            <pc:docMk/>
            <pc:sldMk cId="1023860329" sldId="262"/>
            <ac:spMk id="12" creationId="{8D1F0800-9E90-F171-13B2-DB4423F6B149}"/>
          </ac:spMkLst>
        </pc:spChg>
        <pc:spChg chg="add del">
          <ac:chgData name="roxana belu" userId="36b18699ce61a902" providerId="LiveId" clId="{55E30501-B732-4601-A544-A408A4984C62}" dt="2024-11-06T08:09:11.439" v="1316" actId="26606"/>
          <ac:spMkLst>
            <pc:docMk/>
            <pc:sldMk cId="1023860329" sldId="262"/>
            <ac:spMk id="20" creationId="{2C0E59EF-F8DF-488B-B09D-66E4CF18AFBB}"/>
          </ac:spMkLst>
        </pc:spChg>
        <pc:spChg chg="add del">
          <ac:chgData name="roxana belu" userId="36b18699ce61a902" providerId="LiveId" clId="{55E30501-B732-4601-A544-A408A4984C62}" dt="2024-11-06T08:09:11.439" v="1316" actId="26606"/>
          <ac:spMkLst>
            <pc:docMk/>
            <pc:sldMk cId="1023860329" sldId="262"/>
            <ac:spMk id="22" creationId="{DE92CAB6-7734-4F8B-96B0-946ECE3DF023}"/>
          </ac:spMkLst>
        </pc:spChg>
        <pc:spChg chg="add del">
          <ac:chgData name="roxana belu" userId="36b18699ce61a902" providerId="LiveId" clId="{55E30501-B732-4601-A544-A408A4984C62}" dt="2024-11-06T08:09:11.424" v="1315" actId="26606"/>
          <ac:spMkLst>
            <pc:docMk/>
            <pc:sldMk cId="1023860329" sldId="262"/>
            <ac:spMk id="29" creationId="{8384DFCF-812D-4D4D-AF17-87CF24095564}"/>
          </ac:spMkLst>
        </pc:spChg>
        <pc:spChg chg="add del">
          <ac:chgData name="roxana belu" userId="36b18699ce61a902" providerId="LiveId" clId="{55E30501-B732-4601-A544-A408A4984C62}" dt="2024-11-06T08:09:11.424" v="1315" actId="26606"/>
          <ac:spMkLst>
            <pc:docMk/>
            <pc:sldMk cId="1023860329" sldId="262"/>
            <ac:spMk id="31" creationId="{4E5510F6-578F-4795-916E-B4F8271F3DC7}"/>
          </ac:spMkLst>
        </pc:spChg>
        <pc:spChg chg="add del">
          <ac:chgData name="roxana belu" userId="36b18699ce61a902" providerId="LiveId" clId="{55E30501-B732-4601-A544-A408A4984C62}" dt="2024-11-06T08:10:08.480" v="1324" actId="26606"/>
          <ac:spMkLst>
            <pc:docMk/>
            <pc:sldMk cId="1023860329" sldId="262"/>
            <ac:spMk id="40" creationId="{8384DFCF-812D-4D4D-AF17-87CF24095564}"/>
          </ac:spMkLst>
        </pc:spChg>
        <pc:spChg chg="add del">
          <ac:chgData name="roxana belu" userId="36b18699ce61a902" providerId="LiveId" clId="{55E30501-B732-4601-A544-A408A4984C62}" dt="2024-11-06T08:10:08.480" v="1324" actId="26606"/>
          <ac:spMkLst>
            <pc:docMk/>
            <pc:sldMk cId="1023860329" sldId="262"/>
            <ac:spMk id="41" creationId="{4E5510F6-578F-4795-916E-B4F8271F3DC7}"/>
          </ac:spMkLst>
        </pc:spChg>
        <pc:spChg chg="add del">
          <ac:chgData name="roxana belu" userId="36b18699ce61a902" providerId="LiveId" clId="{55E30501-B732-4601-A544-A408A4984C62}" dt="2024-11-06T08:10:38.211" v="1328" actId="26606"/>
          <ac:spMkLst>
            <pc:docMk/>
            <pc:sldMk cId="1023860329" sldId="262"/>
            <ac:spMk id="51" creationId="{8384DFCF-812D-4D4D-AF17-87CF24095564}"/>
          </ac:spMkLst>
        </pc:spChg>
        <pc:spChg chg="add del">
          <ac:chgData name="roxana belu" userId="36b18699ce61a902" providerId="LiveId" clId="{55E30501-B732-4601-A544-A408A4984C62}" dt="2024-11-06T08:10:38.211" v="1328" actId="26606"/>
          <ac:spMkLst>
            <pc:docMk/>
            <pc:sldMk cId="1023860329" sldId="262"/>
            <ac:spMk id="53" creationId="{4E5510F6-578F-4795-916E-B4F8271F3DC7}"/>
          </ac:spMkLst>
        </pc:spChg>
        <pc:spChg chg="add">
          <ac:chgData name="roxana belu" userId="36b18699ce61a902" providerId="LiveId" clId="{55E30501-B732-4601-A544-A408A4984C62}" dt="2024-11-06T08:10:38.211" v="1328" actId="26606"/>
          <ac:spMkLst>
            <pc:docMk/>
            <pc:sldMk cId="1023860329" sldId="262"/>
            <ac:spMk id="66" creationId="{2C0E59EF-F8DF-488B-B09D-66E4CF18AFBB}"/>
          </ac:spMkLst>
        </pc:spChg>
        <pc:picChg chg="add mod">
          <ac:chgData name="roxana belu" userId="36b18699ce61a902" providerId="LiveId" clId="{55E30501-B732-4601-A544-A408A4984C62}" dt="2024-11-06T08:10:38.211" v="1328" actId="26606"/>
          <ac:picMkLst>
            <pc:docMk/>
            <pc:sldMk cId="1023860329" sldId="262"/>
            <ac:picMk id="14" creationId="{BDCBE323-9B46-CE54-B8BE-4F48133880AF}"/>
          </ac:picMkLst>
        </pc:picChg>
        <pc:cxnChg chg="add del">
          <ac:chgData name="roxana belu" userId="36b18699ce61a902" providerId="LiveId" clId="{55E30501-B732-4601-A544-A408A4984C62}" dt="2024-11-06T08:09:11.439" v="1316" actId="26606"/>
          <ac:cxnSpMkLst>
            <pc:docMk/>
            <pc:sldMk cId="1023860329" sldId="262"/>
            <ac:cxnSpMk id="18" creationId="{5506D940-CD1A-46A6-8495-AD6F6CF8B13C}"/>
          </ac:cxnSpMkLst>
        </pc:cxnChg>
        <pc:cxnChg chg="add del">
          <ac:chgData name="roxana belu" userId="36b18699ce61a902" providerId="LiveId" clId="{55E30501-B732-4601-A544-A408A4984C62}" dt="2024-11-06T08:09:11.424" v="1315" actId="26606"/>
          <ac:cxnSpMkLst>
            <pc:docMk/>
            <pc:sldMk cId="1023860329" sldId="262"/>
            <ac:cxnSpMk id="27" creationId="{5506D940-CD1A-46A6-8495-AD6F6CF8B13C}"/>
          </ac:cxnSpMkLst>
        </pc:cxnChg>
        <pc:cxnChg chg="add del">
          <ac:chgData name="roxana belu" userId="36b18699ce61a902" providerId="LiveId" clId="{55E30501-B732-4601-A544-A408A4984C62}" dt="2024-11-06T08:09:11.424" v="1315" actId="26606"/>
          <ac:cxnSpMkLst>
            <pc:docMk/>
            <pc:sldMk cId="1023860329" sldId="262"/>
            <ac:cxnSpMk id="33" creationId="{B0E17F91-3488-4CC0-9982-10628CE7C0C0}"/>
          </ac:cxnSpMkLst>
        </pc:cxnChg>
        <pc:cxnChg chg="add del">
          <ac:chgData name="roxana belu" userId="36b18699ce61a902" providerId="LiveId" clId="{55E30501-B732-4601-A544-A408A4984C62}" dt="2024-11-06T08:09:11.424" v="1315" actId="26606"/>
          <ac:cxnSpMkLst>
            <pc:docMk/>
            <pc:sldMk cId="1023860329" sldId="262"/>
            <ac:cxnSpMk id="35" creationId="{CF5C7151-702A-4C5C-B963-102594D0C02E}"/>
          </ac:cxnSpMkLst>
        </pc:cxnChg>
        <pc:cxnChg chg="add del">
          <ac:chgData name="roxana belu" userId="36b18699ce61a902" providerId="LiveId" clId="{55E30501-B732-4601-A544-A408A4984C62}" dt="2024-11-06T08:09:11.424" v="1315" actId="26606"/>
          <ac:cxnSpMkLst>
            <pc:docMk/>
            <pc:sldMk cId="1023860329" sldId="262"/>
            <ac:cxnSpMk id="37" creationId="{1FE2954D-631F-41B8-828D-CE3DB44AD1D7}"/>
          </ac:cxnSpMkLst>
        </pc:cxnChg>
        <pc:cxnChg chg="add del">
          <ac:chgData name="roxana belu" userId="36b18699ce61a902" providerId="LiveId" clId="{55E30501-B732-4601-A544-A408A4984C62}" dt="2024-11-06T08:10:08.480" v="1324" actId="26606"/>
          <ac:cxnSpMkLst>
            <pc:docMk/>
            <pc:sldMk cId="1023860329" sldId="262"/>
            <ac:cxnSpMk id="39" creationId="{5506D940-CD1A-46A6-8495-AD6F6CF8B13C}"/>
          </ac:cxnSpMkLst>
        </pc:cxnChg>
        <pc:cxnChg chg="add del">
          <ac:chgData name="roxana belu" userId="36b18699ce61a902" providerId="LiveId" clId="{55E30501-B732-4601-A544-A408A4984C62}" dt="2024-11-06T08:10:08.480" v="1324" actId="26606"/>
          <ac:cxnSpMkLst>
            <pc:docMk/>
            <pc:sldMk cId="1023860329" sldId="262"/>
            <ac:cxnSpMk id="42" creationId="{B0E17F91-3488-4CC0-9982-10628CE7C0C0}"/>
          </ac:cxnSpMkLst>
        </pc:cxnChg>
        <pc:cxnChg chg="add del">
          <ac:chgData name="roxana belu" userId="36b18699ce61a902" providerId="LiveId" clId="{55E30501-B732-4601-A544-A408A4984C62}" dt="2024-11-06T08:10:08.480" v="1324" actId="26606"/>
          <ac:cxnSpMkLst>
            <pc:docMk/>
            <pc:sldMk cId="1023860329" sldId="262"/>
            <ac:cxnSpMk id="43" creationId="{CF5C7151-702A-4C5C-B963-102594D0C02E}"/>
          </ac:cxnSpMkLst>
        </pc:cxnChg>
        <pc:cxnChg chg="add del">
          <ac:chgData name="roxana belu" userId="36b18699ce61a902" providerId="LiveId" clId="{55E30501-B732-4601-A544-A408A4984C62}" dt="2024-11-06T08:10:08.480" v="1324" actId="26606"/>
          <ac:cxnSpMkLst>
            <pc:docMk/>
            <pc:sldMk cId="1023860329" sldId="262"/>
            <ac:cxnSpMk id="44" creationId="{1FE2954D-631F-41B8-828D-CE3DB44AD1D7}"/>
          </ac:cxnSpMkLst>
        </pc:cxnChg>
        <pc:cxnChg chg="add del">
          <ac:chgData name="roxana belu" userId="36b18699ce61a902" providerId="LiveId" clId="{55E30501-B732-4601-A544-A408A4984C62}" dt="2024-11-06T08:10:38.211" v="1328" actId="26606"/>
          <ac:cxnSpMkLst>
            <pc:docMk/>
            <pc:sldMk cId="1023860329" sldId="262"/>
            <ac:cxnSpMk id="49" creationId="{5506D940-CD1A-46A6-8495-AD6F6CF8B13C}"/>
          </ac:cxnSpMkLst>
        </pc:cxnChg>
        <pc:cxnChg chg="add del">
          <ac:chgData name="roxana belu" userId="36b18699ce61a902" providerId="LiveId" clId="{55E30501-B732-4601-A544-A408A4984C62}" dt="2024-11-06T08:10:38.211" v="1328" actId="26606"/>
          <ac:cxnSpMkLst>
            <pc:docMk/>
            <pc:sldMk cId="1023860329" sldId="262"/>
            <ac:cxnSpMk id="55" creationId="{B0E17F91-3488-4CC0-9982-10628CE7C0C0}"/>
          </ac:cxnSpMkLst>
        </pc:cxnChg>
        <pc:cxnChg chg="add del">
          <ac:chgData name="roxana belu" userId="36b18699ce61a902" providerId="LiveId" clId="{55E30501-B732-4601-A544-A408A4984C62}" dt="2024-11-06T08:10:38.211" v="1328" actId="26606"/>
          <ac:cxnSpMkLst>
            <pc:docMk/>
            <pc:sldMk cId="1023860329" sldId="262"/>
            <ac:cxnSpMk id="57" creationId="{CF5C7151-702A-4C5C-B963-102594D0C02E}"/>
          </ac:cxnSpMkLst>
        </pc:cxnChg>
        <pc:cxnChg chg="add del">
          <ac:chgData name="roxana belu" userId="36b18699ce61a902" providerId="LiveId" clId="{55E30501-B732-4601-A544-A408A4984C62}" dt="2024-11-06T08:10:38.211" v="1328" actId="26606"/>
          <ac:cxnSpMkLst>
            <pc:docMk/>
            <pc:sldMk cId="1023860329" sldId="262"/>
            <ac:cxnSpMk id="59" creationId="{1FE2954D-631F-41B8-828D-CE3DB44AD1D7}"/>
          </ac:cxnSpMkLst>
        </pc:cxnChg>
        <pc:cxnChg chg="add">
          <ac:chgData name="roxana belu" userId="36b18699ce61a902" providerId="LiveId" clId="{55E30501-B732-4601-A544-A408A4984C62}" dt="2024-11-06T08:10:38.211" v="1328" actId="26606"/>
          <ac:cxnSpMkLst>
            <pc:docMk/>
            <pc:sldMk cId="1023860329" sldId="262"/>
            <ac:cxnSpMk id="64" creationId="{5506D940-CD1A-46A6-8495-AD6F6CF8B13C}"/>
          </ac:cxnSpMkLst>
        </pc:cxnChg>
        <pc:cxnChg chg="add">
          <ac:chgData name="roxana belu" userId="36b18699ce61a902" providerId="LiveId" clId="{55E30501-B732-4601-A544-A408A4984C62}" dt="2024-11-06T08:10:38.211" v="1328" actId="26606"/>
          <ac:cxnSpMkLst>
            <pc:docMk/>
            <pc:sldMk cId="1023860329" sldId="262"/>
            <ac:cxnSpMk id="68" creationId="{E8A6AB34-DF8B-4197-B131-7A005D29517F}"/>
          </ac:cxnSpMkLst>
        </pc:cxnChg>
      </pc:sldChg>
      <pc:sldChg chg="addSp delSp modSp new mod">
        <pc:chgData name="roxana belu" userId="36b18699ce61a902" providerId="LiveId" clId="{55E30501-B732-4601-A544-A408A4984C62}" dt="2024-11-06T09:17:57.544" v="1484" actId="2711"/>
        <pc:sldMkLst>
          <pc:docMk/>
          <pc:sldMk cId="1322687161" sldId="263"/>
        </pc:sldMkLst>
        <pc:spChg chg="add del mod">
          <ac:chgData name="roxana belu" userId="36b18699ce61a902" providerId="LiveId" clId="{55E30501-B732-4601-A544-A408A4984C62}" dt="2024-11-06T09:11:05.703" v="1399" actId="478"/>
          <ac:spMkLst>
            <pc:docMk/>
            <pc:sldMk cId="1322687161" sldId="263"/>
            <ac:spMk id="4" creationId="{0D98DC59-C91C-1C21-BECA-F85DC748396B}"/>
          </ac:spMkLst>
        </pc:spChg>
        <pc:spChg chg="add mod">
          <ac:chgData name="roxana belu" userId="36b18699ce61a902" providerId="LiveId" clId="{55E30501-B732-4601-A544-A408A4984C62}" dt="2024-11-06T09:14:12.443" v="1463" actId="20577"/>
          <ac:spMkLst>
            <pc:docMk/>
            <pc:sldMk cId="1322687161" sldId="263"/>
            <ac:spMk id="5" creationId="{4E010258-D62F-494F-0CDC-8897BF8F4B41}"/>
          </ac:spMkLst>
        </pc:spChg>
        <pc:spChg chg="add mod">
          <ac:chgData name="roxana belu" userId="36b18699ce61a902" providerId="LiveId" clId="{55E30501-B732-4601-A544-A408A4984C62}" dt="2024-11-06T09:17:57.544" v="1484" actId="2711"/>
          <ac:spMkLst>
            <pc:docMk/>
            <pc:sldMk cId="1322687161" sldId="263"/>
            <ac:spMk id="6" creationId="{FC8BAACC-D072-EF82-2DD3-B4AE24AB34B3}"/>
          </ac:spMkLst>
        </pc:spChg>
        <pc:picChg chg="add mod">
          <ac:chgData name="roxana belu" userId="36b18699ce61a902" providerId="LiveId" clId="{55E30501-B732-4601-A544-A408A4984C62}" dt="2024-11-06T09:10:48.061" v="1337" actId="14100"/>
          <ac:picMkLst>
            <pc:docMk/>
            <pc:sldMk cId="1322687161" sldId="263"/>
            <ac:picMk id="3" creationId="{461E87DA-C1ED-00BA-0331-D15BB5E7519D}"/>
          </ac:picMkLst>
        </pc:picChg>
      </pc:sldChg>
      <pc:sldChg chg="addSp delSp modSp new mod setBg">
        <pc:chgData name="roxana belu" userId="36b18699ce61a902" providerId="LiveId" clId="{55E30501-B732-4601-A544-A408A4984C62}" dt="2024-11-06T09:35:11.641" v="1560" actId="2711"/>
        <pc:sldMkLst>
          <pc:docMk/>
          <pc:sldMk cId="1994150673" sldId="264"/>
        </pc:sldMkLst>
        <pc:spChg chg="add del mod">
          <ac:chgData name="roxana belu" userId="36b18699ce61a902" providerId="LiveId" clId="{55E30501-B732-4601-A544-A408A4984C62}" dt="2024-11-06T09:24:41.773" v="1523" actId="478"/>
          <ac:spMkLst>
            <pc:docMk/>
            <pc:sldMk cId="1994150673" sldId="264"/>
            <ac:spMk id="4" creationId="{2B0F06F4-87DF-5145-2AF6-11190ED11E41}"/>
          </ac:spMkLst>
        </pc:spChg>
        <pc:spChg chg="add mod">
          <ac:chgData name="roxana belu" userId="36b18699ce61a902" providerId="LiveId" clId="{55E30501-B732-4601-A544-A408A4984C62}" dt="2024-11-06T09:35:11.641" v="1560" actId="2711"/>
          <ac:spMkLst>
            <pc:docMk/>
            <pc:sldMk cId="1994150673" sldId="264"/>
            <ac:spMk id="5" creationId="{AD58CF99-351B-3A30-30BE-40863C7C89CD}"/>
          </ac:spMkLst>
        </pc:spChg>
        <pc:spChg chg="add del mod">
          <ac:chgData name="roxana belu" userId="36b18699ce61a902" providerId="LiveId" clId="{55E30501-B732-4601-A544-A408A4984C62}" dt="2024-11-06T09:33:42.944" v="1546"/>
          <ac:spMkLst>
            <pc:docMk/>
            <pc:sldMk cId="1994150673" sldId="264"/>
            <ac:spMk id="6" creationId="{83925796-AA4A-20B6-7E8B-B2A5B199D721}"/>
          </ac:spMkLst>
        </pc:spChg>
        <pc:spChg chg="add">
          <ac:chgData name="roxana belu" userId="36b18699ce61a902" providerId="LiveId" clId="{55E30501-B732-4601-A544-A408A4984C62}" dt="2024-11-06T09:24:01.399" v="1488" actId="26606"/>
          <ac:spMkLst>
            <pc:docMk/>
            <pc:sldMk cId="1994150673" sldId="264"/>
            <ac:spMk id="9" creationId="{17CF88AC-A971-44DC-BA93-F3613EE23C0D}"/>
          </ac:spMkLst>
        </pc:spChg>
        <pc:picChg chg="add mod modCrop">
          <ac:chgData name="roxana belu" userId="36b18699ce61a902" providerId="LiveId" clId="{55E30501-B732-4601-A544-A408A4984C62}" dt="2024-11-06T09:34:01.446" v="1548" actId="14100"/>
          <ac:picMkLst>
            <pc:docMk/>
            <pc:sldMk cId="1994150673" sldId="264"/>
            <ac:picMk id="3" creationId="{674E5EF1-199F-9E7F-8431-097E0CEA3FA7}"/>
          </ac:picMkLst>
        </pc:picChg>
      </pc:sldChg>
      <pc:sldChg chg="addSp delSp modSp new mod setBg">
        <pc:chgData name="roxana belu" userId="36b18699ce61a902" providerId="LiveId" clId="{55E30501-B732-4601-A544-A408A4984C62}" dt="2024-11-06T09:50:41.730" v="1688"/>
        <pc:sldMkLst>
          <pc:docMk/>
          <pc:sldMk cId="1042764034" sldId="265"/>
        </pc:sldMkLst>
        <pc:spChg chg="mod">
          <ac:chgData name="roxana belu" userId="36b18699ce61a902" providerId="LiveId" clId="{55E30501-B732-4601-A544-A408A4984C62}" dt="2024-11-06T09:48:06.668" v="1660" actId="26606"/>
          <ac:spMkLst>
            <pc:docMk/>
            <pc:sldMk cId="1042764034" sldId="265"/>
            <ac:spMk id="2" creationId="{85FFE10F-7627-AC87-D6FF-5C8AF2799907}"/>
          </ac:spMkLst>
        </pc:spChg>
        <pc:spChg chg="add del mod">
          <ac:chgData name="roxana belu" userId="36b18699ce61a902" providerId="LiveId" clId="{55E30501-B732-4601-A544-A408A4984C62}" dt="2024-11-06T09:45:34.888" v="1643" actId="478"/>
          <ac:spMkLst>
            <pc:docMk/>
            <pc:sldMk cId="1042764034" sldId="265"/>
            <ac:spMk id="5" creationId="{7D80B86E-6505-8AB0-A43F-2CBB6005882A}"/>
          </ac:spMkLst>
        </pc:spChg>
        <pc:spChg chg="add del mod">
          <ac:chgData name="roxana belu" userId="36b18699ce61a902" providerId="LiveId" clId="{55E30501-B732-4601-A544-A408A4984C62}" dt="2024-11-06T09:50:41.730" v="1688"/>
          <ac:spMkLst>
            <pc:docMk/>
            <pc:sldMk cId="1042764034" sldId="265"/>
            <ac:spMk id="6" creationId="{35036F4E-4064-3121-0E98-F9CCB63B3262}"/>
          </ac:spMkLst>
        </pc:spChg>
        <pc:spChg chg="add mod ord">
          <ac:chgData name="roxana belu" userId="36b18699ce61a902" providerId="LiveId" clId="{55E30501-B732-4601-A544-A408A4984C62}" dt="2024-11-06T09:50:39.939" v="1686" actId="123"/>
          <ac:spMkLst>
            <pc:docMk/>
            <pc:sldMk cId="1042764034" sldId="265"/>
            <ac:spMk id="7" creationId="{2D47855E-41DA-2249-6467-885A932B4611}"/>
          </ac:spMkLst>
        </pc:spChg>
        <pc:spChg chg="add del">
          <ac:chgData name="roxana belu" userId="36b18699ce61a902" providerId="LiveId" clId="{55E30501-B732-4601-A544-A408A4984C62}" dt="2024-11-06T09:48:06.637" v="1659" actId="26606"/>
          <ac:spMkLst>
            <pc:docMk/>
            <pc:sldMk cId="1042764034" sldId="265"/>
            <ac:spMk id="14" creationId="{3D7E81F9-985E-40E1-8E20-6F66263B2319}"/>
          </ac:spMkLst>
        </pc:spChg>
        <pc:spChg chg="add del">
          <ac:chgData name="roxana belu" userId="36b18699ce61a902" providerId="LiveId" clId="{55E30501-B732-4601-A544-A408A4984C62}" dt="2024-11-06T09:48:06.637" v="1659" actId="26606"/>
          <ac:spMkLst>
            <pc:docMk/>
            <pc:sldMk cId="1042764034" sldId="265"/>
            <ac:spMk id="16" creationId="{9E46B315-2181-4D2A-A8B6-896689BCED0C}"/>
          </ac:spMkLst>
        </pc:spChg>
        <pc:spChg chg="add del">
          <ac:chgData name="roxana belu" userId="36b18699ce61a902" providerId="LiveId" clId="{55E30501-B732-4601-A544-A408A4984C62}" dt="2024-11-06T09:48:06.637" v="1659" actId="26606"/>
          <ac:spMkLst>
            <pc:docMk/>
            <pc:sldMk cId="1042764034" sldId="265"/>
            <ac:spMk id="18" creationId="{4455F26C-4C97-4BA4-8A08-25193CC755A0}"/>
          </ac:spMkLst>
        </pc:spChg>
        <pc:spChg chg="add">
          <ac:chgData name="roxana belu" userId="36b18699ce61a902" providerId="LiveId" clId="{55E30501-B732-4601-A544-A408A4984C62}" dt="2024-11-06T09:48:06.668" v="1660" actId="26606"/>
          <ac:spMkLst>
            <pc:docMk/>
            <pc:sldMk cId="1042764034" sldId="265"/>
            <ac:spMk id="25" creationId="{E96F1EFB-E19E-4237-BAD7-05E619DA41E4}"/>
          </ac:spMkLst>
        </pc:spChg>
        <pc:spChg chg="add">
          <ac:chgData name="roxana belu" userId="36b18699ce61a902" providerId="LiveId" clId="{55E30501-B732-4601-A544-A408A4984C62}" dt="2024-11-06T09:48:06.668" v="1660" actId="26606"/>
          <ac:spMkLst>
            <pc:docMk/>
            <pc:sldMk cId="1042764034" sldId="265"/>
            <ac:spMk id="26" creationId="{263E31EF-5632-47DF-BEBD-B23E451C0D89}"/>
          </ac:spMkLst>
        </pc:spChg>
        <pc:spChg chg="add">
          <ac:chgData name="roxana belu" userId="36b18699ce61a902" providerId="LiveId" clId="{55E30501-B732-4601-A544-A408A4984C62}" dt="2024-11-06T09:48:06.668" v="1660" actId="26606"/>
          <ac:spMkLst>
            <pc:docMk/>
            <pc:sldMk cId="1042764034" sldId="265"/>
            <ac:spMk id="27" creationId="{8BF7DC03-6312-4C38-B866-8A8FC2FDD541}"/>
          </ac:spMkLst>
        </pc:spChg>
        <pc:picChg chg="add mod modCrop">
          <ac:chgData name="roxana belu" userId="36b18699ce61a902" providerId="LiveId" clId="{55E30501-B732-4601-A544-A408A4984C62}" dt="2024-11-06T09:48:06.668" v="1660" actId="26606"/>
          <ac:picMkLst>
            <pc:docMk/>
            <pc:sldMk cId="1042764034" sldId="265"/>
            <ac:picMk id="4" creationId="{52EE095F-454E-EDAE-9173-2CA1833C6343}"/>
          </ac:picMkLst>
        </pc:picChg>
        <pc:cxnChg chg="add del">
          <ac:chgData name="roxana belu" userId="36b18699ce61a902" providerId="LiveId" clId="{55E30501-B732-4601-A544-A408A4984C62}" dt="2024-11-06T09:48:06.637" v="1659" actId="26606"/>
          <ac:cxnSpMkLst>
            <pc:docMk/>
            <pc:sldMk cId="1042764034" sldId="265"/>
            <ac:cxnSpMk id="12" creationId="{36386491-6F13-4235-A32F-9F6D67F13D05}"/>
          </ac:cxnSpMkLst>
        </pc:cxnChg>
        <pc:cxnChg chg="add del">
          <ac:chgData name="roxana belu" userId="36b18699ce61a902" providerId="LiveId" clId="{55E30501-B732-4601-A544-A408A4984C62}" dt="2024-11-06T09:48:06.637" v="1659" actId="26606"/>
          <ac:cxnSpMkLst>
            <pc:docMk/>
            <pc:sldMk cId="1042764034" sldId="265"/>
            <ac:cxnSpMk id="20" creationId="{743DDC18-E028-47F7-8F3E-7DDC52D89A94}"/>
          </ac:cxnSpMkLst>
        </pc:cxnChg>
        <pc:cxnChg chg="add del">
          <ac:chgData name="roxana belu" userId="36b18699ce61a902" providerId="LiveId" clId="{55E30501-B732-4601-A544-A408A4984C62}" dt="2024-11-06T09:48:06.637" v="1659" actId="26606"/>
          <ac:cxnSpMkLst>
            <pc:docMk/>
            <pc:sldMk cId="1042764034" sldId="265"/>
            <ac:cxnSpMk id="22" creationId="{027B2856-431D-490E-AA67-410E169D60EF}"/>
          </ac:cxnSpMkLst>
        </pc:cxnChg>
        <pc:cxnChg chg="add">
          <ac:chgData name="roxana belu" userId="36b18699ce61a902" providerId="LiveId" clId="{55E30501-B732-4601-A544-A408A4984C62}" dt="2024-11-06T09:48:06.668" v="1660" actId="26606"/>
          <ac:cxnSpMkLst>
            <pc:docMk/>
            <pc:sldMk cId="1042764034" sldId="265"/>
            <ac:cxnSpMk id="24" creationId="{36386491-6F13-4235-A32F-9F6D67F13D05}"/>
          </ac:cxnSpMkLst>
        </pc:cxnChg>
        <pc:cxnChg chg="add">
          <ac:chgData name="roxana belu" userId="36b18699ce61a902" providerId="LiveId" clId="{55E30501-B732-4601-A544-A408A4984C62}" dt="2024-11-06T09:48:06.668" v="1660" actId="26606"/>
          <ac:cxnSpMkLst>
            <pc:docMk/>
            <pc:sldMk cId="1042764034" sldId="265"/>
            <ac:cxnSpMk id="28" creationId="{2DE1B176-45A8-43D4-BC6C-0F26FEC02C33}"/>
          </ac:cxnSpMkLst>
        </pc:cxnChg>
        <pc:cxnChg chg="add">
          <ac:chgData name="roxana belu" userId="36b18699ce61a902" providerId="LiveId" clId="{55E30501-B732-4601-A544-A408A4984C62}" dt="2024-11-06T09:48:06.668" v="1660" actId="26606"/>
          <ac:cxnSpMkLst>
            <pc:docMk/>
            <pc:sldMk cId="1042764034" sldId="265"/>
            <ac:cxnSpMk id="29" creationId="{D478A13C-F067-410A-A91D-CEBF4263F187}"/>
          </ac:cxnSpMkLst>
        </pc:cxnChg>
      </pc:sldChg>
      <pc:sldChg chg="addSp delSp modSp new mod">
        <pc:chgData name="roxana belu" userId="36b18699ce61a902" providerId="LiveId" clId="{55E30501-B732-4601-A544-A408A4984C62}" dt="2024-11-06T10:15:22.406" v="1845" actId="255"/>
        <pc:sldMkLst>
          <pc:docMk/>
          <pc:sldMk cId="3811327132" sldId="266"/>
        </pc:sldMkLst>
        <pc:spChg chg="add del mod">
          <ac:chgData name="roxana belu" userId="36b18699ce61a902" providerId="LiveId" clId="{55E30501-B732-4601-A544-A408A4984C62}" dt="2024-11-06T10:15:22.406" v="1845" actId="255"/>
          <ac:spMkLst>
            <pc:docMk/>
            <pc:sldMk cId="3811327132" sldId="266"/>
            <ac:spMk id="2" creationId="{F691C9CF-EEF1-3ACB-2439-0D012DA482FE}"/>
          </ac:spMkLst>
        </pc:spChg>
        <pc:spChg chg="add del mod">
          <ac:chgData name="roxana belu" userId="36b18699ce61a902" providerId="LiveId" clId="{55E30501-B732-4601-A544-A408A4984C62}" dt="2024-11-06T09:51:11.667" v="1706" actId="478"/>
          <ac:spMkLst>
            <pc:docMk/>
            <pc:sldMk cId="3811327132" sldId="266"/>
            <ac:spMk id="4" creationId="{DED77D9B-F0AB-ADDE-3022-A2F2077F7626}"/>
          </ac:spMkLst>
        </pc:spChg>
      </pc:sldChg>
      <pc:sldChg chg="addSp modSp new mod">
        <pc:chgData name="roxana belu" userId="36b18699ce61a902" providerId="LiveId" clId="{55E30501-B732-4601-A544-A408A4984C62}" dt="2024-11-06T10:15:37.758" v="1847" actId="20577"/>
        <pc:sldMkLst>
          <pc:docMk/>
          <pc:sldMk cId="569832233" sldId="267"/>
        </pc:sldMkLst>
        <pc:spChg chg="add mod">
          <ac:chgData name="roxana belu" userId="36b18699ce61a902" providerId="LiveId" clId="{55E30501-B732-4601-A544-A408A4984C62}" dt="2024-11-06T10:15:37.758" v="1847" actId="20577"/>
          <ac:spMkLst>
            <pc:docMk/>
            <pc:sldMk cId="569832233" sldId="267"/>
            <ac:spMk id="2" creationId="{4CA85BB0-927B-57B7-BDB8-2100D48C4E36}"/>
          </ac:spMkLst>
        </pc:spChg>
      </pc:sldChg>
      <pc:sldChg chg="addSp modSp new mod">
        <pc:chgData name="roxana belu" userId="36b18699ce61a902" providerId="LiveId" clId="{55E30501-B732-4601-A544-A408A4984C62}" dt="2024-11-06T10:17:01.169" v="1857" actId="255"/>
        <pc:sldMkLst>
          <pc:docMk/>
          <pc:sldMk cId="3652341034" sldId="268"/>
        </pc:sldMkLst>
        <pc:spChg chg="add mod">
          <ac:chgData name="roxana belu" userId="36b18699ce61a902" providerId="LiveId" clId="{55E30501-B732-4601-A544-A408A4984C62}" dt="2024-11-06T10:17:01.169" v="1857" actId="255"/>
          <ac:spMkLst>
            <pc:docMk/>
            <pc:sldMk cId="3652341034" sldId="268"/>
            <ac:spMk id="2" creationId="{16897FB9-BCD5-3516-D1F0-D281B4C6232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C6D8FC-B3F8-4353-8C97-D1119E6B19DE}" type="doc">
      <dgm:prSet loTypeId="urn:microsoft.com/office/officeart/2005/8/layout/chevron2" loCatId="list" qsTypeId="urn:microsoft.com/office/officeart/2005/8/quickstyle/simple3" qsCatId="simple" csTypeId="urn:microsoft.com/office/officeart/2005/8/colors/accent1_2" csCatId="accent1" phldr="1"/>
      <dgm:spPr/>
      <dgm:t>
        <a:bodyPr/>
        <a:lstStyle/>
        <a:p>
          <a:endParaRPr lang="en-GB"/>
        </a:p>
      </dgm:t>
    </dgm:pt>
    <dgm:pt modelId="{5C9760AD-BB8E-4A5A-994D-A1E1399F360F}">
      <dgm:prSet phldrT="[Text]" custT="1"/>
      <dgm:spPr/>
      <dgm:t>
        <a:bodyPr/>
        <a:lstStyle/>
        <a:p>
          <a:r>
            <a:rPr lang="en-GB" sz="4000" b="1" dirty="0">
              <a:solidFill>
                <a:schemeClr val="accent2">
                  <a:lumMod val="50000"/>
                </a:schemeClr>
              </a:solidFill>
              <a:latin typeface="Abadi" panose="020B0604020104020204" pitchFamily="34" charset="0"/>
            </a:rPr>
            <a:t>P</a:t>
          </a:r>
        </a:p>
      </dgm:t>
    </dgm:pt>
    <dgm:pt modelId="{6538215E-C9B4-45A3-A852-8DA3E3785D0A}" type="parTrans" cxnId="{053D7F42-B160-4E68-986D-C9058C541851}">
      <dgm:prSet/>
      <dgm:spPr/>
      <dgm:t>
        <a:bodyPr/>
        <a:lstStyle/>
        <a:p>
          <a:endParaRPr lang="en-GB"/>
        </a:p>
      </dgm:t>
    </dgm:pt>
    <dgm:pt modelId="{7080D77B-7F16-48E9-B1E6-EBF65064D6BE}" type="sibTrans" cxnId="{053D7F42-B160-4E68-986D-C9058C541851}">
      <dgm:prSet/>
      <dgm:spPr/>
      <dgm:t>
        <a:bodyPr/>
        <a:lstStyle/>
        <a:p>
          <a:endParaRPr lang="en-GB"/>
        </a:p>
      </dgm:t>
    </dgm:pt>
    <dgm:pt modelId="{C153DE1E-98BD-4F6C-A9EE-477EA8859BB5}">
      <dgm:prSet phldrT="[Text]" custT="1"/>
      <dgm:spPr/>
      <dgm:t>
        <a:bodyPr/>
        <a:lstStyle/>
        <a:p>
          <a:r>
            <a:rPr lang="en-GB" sz="1400" dirty="0">
              <a:latin typeface="+mj-lt"/>
            </a:rPr>
            <a:t>2015 Paris Agreement new framework for global climate change was adopted by 196 countries</a:t>
          </a:r>
        </a:p>
      </dgm:t>
    </dgm:pt>
    <dgm:pt modelId="{4217F35E-04E5-4828-8AA5-23C542DE89EF}" type="parTrans" cxnId="{9E800A00-CE12-4E04-8029-889532B21285}">
      <dgm:prSet/>
      <dgm:spPr/>
      <dgm:t>
        <a:bodyPr/>
        <a:lstStyle/>
        <a:p>
          <a:endParaRPr lang="en-GB"/>
        </a:p>
      </dgm:t>
    </dgm:pt>
    <dgm:pt modelId="{45AB9CD1-166A-4A7E-A5A0-C58AAD922208}" type="sibTrans" cxnId="{9E800A00-CE12-4E04-8029-889532B21285}">
      <dgm:prSet/>
      <dgm:spPr/>
      <dgm:t>
        <a:bodyPr/>
        <a:lstStyle/>
        <a:p>
          <a:endParaRPr lang="en-GB"/>
        </a:p>
      </dgm:t>
    </dgm:pt>
    <dgm:pt modelId="{E11DA5BA-E639-49A4-AD8F-042D93106B8A}">
      <dgm:prSet phldrT="[Text]" custT="1"/>
      <dgm:spPr/>
      <dgm:t>
        <a:bodyPr/>
        <a:lstStyle/>
        <a:p>
          <a:r>
            <a:rPr lang="en-GB" sz="4000" dirty="0">
              <a:solidFill>
                <a:schemeClr val="accent2">
                  <a:lumMod val="50000"/>
                </a:schemeClr>
              </a:solidFill>
              <a:latin typeface="Abadi" panose="020B0604020104020204" pitchFamily="34" charset="0"/>
            </a:rPr>
            <a:t>E</a:t>
          </a:r>
        </a:p>
      </dgm:t>
    </dgm:pt>
    <dgm:pt modelId="{355CFE7D-4AD7-4355-9107-8AB1391B3375}" type="parTrans" cxnId="{1D447413-5783-4A66-BA40-870B9DD51B69}">
      <dgm:prSet/>
      <dgm:spPr/>
      <dgm:t>
        <a:bodyPr/>
        <a:lstStyle/>
        <a:p>
          <a:endParaRPr lang="en-GB"/>
        </a:p>
      </dgm:t>
    </dgm:pt>
    <dgm:pt modelId="{F8F54D9C-1618-48BC-8350-AD8016F9784C}" type="sibTrans" cxnId="{1D447413-5783-4A66-BA40-870B9DD51B69}">
      <dgm:prSet/>
      <dgm:spPr/>
      <dgm:t>
        <a:bodyPr/>
        <a:lstStyle/>
        <a:p>
          <a:endParaRPr lang="en-GB"/>
        </a:p>
      </dgm:t>
    </dgm:pt>
    <dgm:pt modelId="{4053B1F9-0F46-41A3-A279-3A5D4E036E13}">
      <dgm:prSet phldrT="[Text]" custT="1"/>
      <dgm:spPr/>
      <dgm:t>
        <a:bodyPr/>
        <a:lstStyle/>
        <a:p>
          <a:r>
            <a:rPr kumimoji="0" lang="en-US" altLang="en-US" sz="1400" b="0" i="0" u="none" strike="noStrike" cap="none" normalizeH="0" baseline="0" dirty="0">
              <a:ln>
                <a:noFill/>
              </a:ln>
              <a:solidFill>
                <a:schemeClr val="tx1"/>
              </a:solidFill>
              <a:effectLst/>
              <a:latin typeface="+mj-lt"/>
            </a:rPr>
            <a:t>Tourism's economic impact is difficult to evaluate, but studies suggest it significantly impacts local well-being and standard of living through social exchange (</a:t>
          </a:r>
          <a:r>
            <a:rPr kumimoji="0" lang="en-US" altLang="en-US" sz="1400" b="0" i="0" u="none" strike="noStrike" cap="none" normalizeH="0" baseline="0" dirty="0" err="1">
              <a:ln>
                <a:noFill/>
              </a:ln>
              <a:solidFill>
                <a:schemeClr val="tx1"/>
              </a:solidFill>
              <a:effectLst/>
              <a:latin typeface="+mj-lt"/>
            </a:rPr>
            <a:t>Ramkissoon</a:t>
          </a:r>
          <a:r>
            <a:rPr kumimoji="0" lang="en-US" altLang="en-US" sz="1400" b="0" i="0" u="none" strike="noStrike" cap="none" normalizeH="0" baseline="0" dirty="0">
              <a:ln>
                <a:noFill/>
              </a:ln>
              <a:solidFill>
                <a:schemeClr val="tx1"/>
              </a:solidFill>
              <a:effectLst/>
              <a:latin typeface="+mj-lt"/>
            </a:rPr>
            <a:t>, 2020).</a:t>
          </a:r>
          <a:endParaRPr lang="en-GB" sz="1400" dirty="0">
            <a:latin typeface="+mj-lt"/>
          </a:endParaRPr>
        </a:p>
      </dgm:t>
    </dgm:pt>
    <dgm:pt modelId="{50C1466B-9EE3-4B42-A6E3-9D2570965324}" type="parTrans" cxnId="{DA547E1F-3532-4F5F-B4C1-96151A199878}">
      <dgm:prSet/>
      <dgm:spPr/>
      <dgm:t>
        <a:bodyPr/>
        <a:lstStyle/>
        <a:p>
          <a:endParaRPr lang="en-GB"/>
        </a:p>
      </dgm:t>
    </dgm:pt>
    <dgm:pt modelId="{02CD32EF-DB8C-463C-82D7-D26538382F92}" type="sibTrans" cxnId="{DA547E1F-3532-4F5F-B4C1-96151A199878}">
      <dgm:prSet/>
      <dgm:spPr/>
      <dgm:t>
        <a:bodyPr/>
        <a:lstStyle/>
        <a:p>
          <a:endParaRPr lang="en-GB"/>
        </a:p>
      </dgm:t>
    </dgm:pt>
    <dgm:pt modelId="{DADBB41F-B529-4D49-B327-A72058A4496F}">
      <dgm:prSet phldrT="[Text]" custT="1"/>
      <dgm:spPr/>
      <dgm:t>
        <a:bodyPr/>
        <a:lstStyle/>
        <a:p>
          <a:r>
            <a:rPr lang="en-GB" sz="4000" dirty="0">
              <a:solidFill>
                <a:schemeClr val="accent2">
                  <a:lumMod val="50000"/>
                </a:schemeClr>
              </a:solidFill>
              <a:latin typeface="Abadi" panose="020B0604020104020204" pitchFamily="34" charset="0"/>
            </a:rPr>
            <a:t>S</a:t>
          </a:r>
        </a:p>
      </dgm:t>
    </dgm:pt>
    <dgm:pt modelId="{7C2FEA72-F883-49B6-9A04-99EC63078745}" type="parTrans" cxnId="{BD8C3107-BB45-4B69-83F1-9688FEF94828}">
      <dgm:prSet/>
      <dgm:spPr/>
      <dgm:t>
        <a:bodyPr/>
        <a:lstStyle/>
        <a:p>
          <a:endParaRPr lang="en-GB"/>
        </a:p>
      </dgm:t>
    </dgm:pt>
    <dgm:pt modelId="{A063A4ED-2F47-415B-8D8F-A5B167125741}" type="sibTrans" cxnId="{BD8C3107-BB45-4B69-83F1-9688FEF94828}">
      <dgm:prSet/>
      <dgm:spPr/>
      <dgm:t>
        <a:bodyPr/>
        <a:lstStyle/>
        <a:p>
          <a:endParaRPr lang="en-GB"/>
        </a:p>
      </dgm:t>
    </dgm:pt>
    <dgm:pt modelId="{DBA3829A-5327-4260-9171-D0296F196E84}">
      <dgm:prSet phldrT="[Text]" custT="1"/>
      <dgm:spPr/>
      <dgm:t>
        <a:bodyPr/>
        <a:lstStyle/>
        <a:p>
          <a:pPr>
            <a:buClrTx/>
            <a:buSzTx/>
            <a:buFont typeface="Arial" panose="020B0604020202020204" pitchFamily="34" charset="0"/>
            <a:buChar char="•"/>
          </a:pPr>
          <a:r>
            <a:rPr kumimoji="0" lang="en-US" altLang="en-US" sz="1400" b="0" i="0" u="none" strike="noStrike" cap="none" normalizeH="0" baseline="0" dirty="0">
              <a:ln>
                <a:noFill/>
              </a:ln>
              <a:solidFill>
                <a:schemeClr val="tx1"/>
              </a:solidFill>
              <a:effectLst/>
              <a:latin typeface="+mj-lt"/>
            </a:rPr>
            <a:t>Tourists' perceptions of the place are greatly influenced by perceived cultural moteness, social engagement with locals as assessed by a recently created scale that includes social and service-oriented contact, and the level of such interactions (</a:t>
          </a:r>
          <a:r>
            <a:rPr lang="en-GB" sz="1400" dirty="0">
              <a:effectLst/>
              <a:latin typeface="+mj-lt"/>
              <a:ea typeface="Times New Roman" panose="02020603050405020304" pitchFamily="18" charset="0"/>
            </a:rPr>
            <a:t>Fan, cited in Woosnam and Ribeiro, 2023)</a:t>
          </a:r>
          <a:endParaRPr lang="en-GB" sz="1400" dirty="0">
            <a:latin typeface="+mj-lt"/>
          </a:endParaRPr>
        </a:p>
      </dgm:t>
    </dgm:pt>
    <dgm:pt modelId="{EBF6A0ED-0649-4B80-A7D1-4A08B129005C}" type="parTrans" cxnId="{0B481AD6-A297-4A8E-9D82-85113A3CB8E7}">
      <dgm:prSet/>
      <dgm:spPr/>
      <dgm:t>
        <a:bodyPr/>
        <a:lstStyle/>
        <a:p>
          <a:endParaRPr lang="en-GB"/>
        </a:p>
      </dgm:t>
    </dgm:pt>
    <dgm:pt modelId="{902BAD0B-DD57-4AAE-96FA-AEC9CAE9854C}" type="sibTrans" cxnId="{0B481AD6-A297-4A8E-9D82-85113A3CB8E7}">
      <dgm:prSet/>
      <dgm:spPr/>
      <dgm:t>
        <a:bodyPr/>
        <a:lstStyle/>
        <a:p>
          <a:endParaRPr lang="en-GB"/>
        </a:p>
      </dgm:t>
    </dgm:pt>
    <dgm:pt modelId="{4CE092B7-6598-4471-B9E6-482A7A36DEFC}">
      <dgm:prSet phldrT="[Text]" custT="1"/>
      <dgm:spPr/>
      <dgm:t>
        <a:bodyPr/>
        <a:lstStyle/>
        <a:p>
          <a:r>
            <a:rPr lang="en-GB" sz="4000" dirty="0">
              <a:solidFill>
                <a:schemeClr val="accent2">
                  <a:lumMod val="50000"/>
                </a:schemeClr>
              </a:solidFill>
              <a:latin typeface="Abadi" panose="020B0604020104020204" pitchFamily="34" charset="0"/>
            </a:rPr>
            <a:t>L</a:t>
          </a:r>
        </a:p>
      </dgm:t>
    </dgm:pt>
    <dgm:pt modelId="{074FDF1B-C94F-455E-9AC2-D60038890207}" type="parTrans" cxnId="{2DF61A63-AF1E-4136-AD1D-F9A455C200DB}">
      <dgm:prSet/>
      <dgm:spPr/>
      <dgm:t>
        <a:bodyPr/>
        <a:lstStyle/>
        <a:p>
          <a:endParaRPr lang="en-GB"/>
        </a:p>
      </dgm:t>
    </dgm:pt>
    <dgm:pt modelId="{C388D71A-4A6F-47CF-A9A1-C6BB8A7E015A}" type="sibTrans" cxnId="{2DF61A63-AF1E-4136-AD1D-F9A455C200DB}">
      <dgm:prSet/>
      <dgm:spPr/>
      <dgm:t>
        <a:bodyPr/>
        <a:lstStyle/>
        <a:p>
          <a:endParaRPr lang="en-GB"/>
        </a:p>
      </dgm:t>
    </dgm:pt>
    <dgm:pt modelId="{C6560BDB-6125-46DA-BFA5-7AB8F1BB3666}">
      <dgm:prSet phldrT="[Text]" custT="1"/>
      <dgm:spPr/>
      <dgm:t>
        <a:bodyPr/>
        <a:lstStyle/>
        <a:p>
          <a:r>
            <a:rPr lang="en-GB" sz="4000" dirty="0">
              <a:solidFill>
                <a:schemeClr val="accent2">
                  <a:lumMod val="50000"/>
                </a:schemeClr>
              </a:solidFill>
              <a:latin typeface="Abadi" panose="020B0604020104020204" pitchFamily="34" charset="0"/>
            </a:rPr>
            <a:t>T</a:t>
          </a:r>
        </a:p>
      </dgm:t>
    </dgm:pt>
    <dgm:pt modelId="{3778FF8D-EF24-4AFE-BED7-CB96FBE3DDFB}" type="parTrans" cxnId="{5B6E79C7-F055-4F89-96D6-AF8D529FA138}">
      <dgm:prSet/>
      <dgm:spPr/>
      <dgm:t>
        <a:bodyPr/>
        <a:lstStyle/>
        <a:p>
          <a:endParaRPr lang="en-GB"/>
        </a:p>
      </dgm:t>
    </dgm:pt>
    <dgm:pt modelId="{D8964C67-1B31-48C9-B05E-E3C6449D81CE}" type="sibTrans" cxnId="{5B6E79C7-F055-4F89-96D6-AF8D529FA138}">
      <dgm:prSet/>
      <dgm:spPr/>
      <dgm:t>
        <a:bodyPr/>
        <a:lstStyle/>
        <a:p>
          <a:endParaRPr lang="en-GB"/>
        </a:p>
      </dgm:t>
    </dgm:pt>
    <dgm:pt modelId="{FFC12797-43C0-4A41-8796-FB6AA9E485D5}">
      <dgm:prSet phldrT="[Text]" custT="1"/>
      <dgm:spPr/>
      <dgm:t>
        <a:bodyPr/>
        <a:lstStyle/>
        <a:p>
          <a:r>
            <a:rPr lang="en-GB" sz="4000" dirty="0">
              <a:solidFill>
                <a:schemeClr val="accent2">
                  <a:lumMod val="50000"/>
                </a:schemeClr>
              </a:solidFill>
              <a:latin typeface="Abadi" panose="020B0604020104020204" pitchFamily="34" charset="0"/>
            </a:rPr>
            <a:t>E</a:t>
          </a:r>
        </a:p>
      </dgm:t>
    </dgm:pt>
    <dgm:pt modelId="{E0EE1A8E-22DB-4D8B-B818-CE7873DE815E}" type="parTrans" cxnId="{C1002D9C-684A-4A6D-8922-5D369C8A0241}">
      <dgm:prSet/>
      <dgm:spPr/>
      <dgm:t>
        <a:bodyPr/>
        <a:lstStyle/>
        <a:p>
          <a:endParaRPr lang="en-GB"/>
        </a:p>
      </dgm:t>
    </dgm:pt>
    <dgm:pt modelId="{069ECBCE-EBA9-4602-B061-F05791964077}" type="sibTrans" cxnId="{C1002D9C-684A-4A6D-8922-5D369C8A0241}">
      <dgm:prSet/>
      <dgm:spPr/>
      <dgm:t>
        <a:bodyPr/>
        <a:lstStyle/>
        <a:p>
          <a:endParaRPr lang="en-GB"/>
        </a:p>
      </dgm:t>
    </dgm:pt>
    <dgm:pt modelId="{B3910608-275C-4CB3-AA11-5995D9A5EA97}">
      <dgm:prSet custT="1"/>
      <dgm:spPr/>
      <dgm:t>
        <a:bodyPr/>
        <a:lstStyle/>
        <a:p>
          <a:endParaRPr lang="en-GB" sz="1400" dirty="0">
            <a:latin typeface="+mj-lt"/>
          </a:endParaRPr>
        </a:p>
      </dgm:t>
    </dgm:pt>
    <dgm:pt modelId="{B1D00DFA-8EE7-4DBE-910F-1E50AC70570A}" type="parTrans" cxnId="{6B11D838-190F-4668-9729-E3E9FCD23E21}">
      <dgm:prSet/>
      <dgm:spPr/>
      <dgm:t>
        <a:bodyPr/>
        <a:lstStyle/>
        <a:p>
          <a:endParaRPr lang="en-GB"/>
        </a:p>
      </dgm:t>
    </dgm:pt>
    <dgm:pt modelId="{24F59263-9188-4B1F-A768-7893A70B34DC}" type="sibTrans" cxnId="{6B11D838-190F-4668-9729-E3E9FCD23E21}">
      <dgm:prSet/>
      <dgm:spPr/>
      <dgm:t>
        <a:bodyPr/>
        <a:lstStyle/>
        <a:p>
          <a:endParaRPr lang="en-GB"/>
        </a:p>
      </dgm:t>
    </dgm:pt>
    <dgm:pt modelId="{8EBDFA72-EB39-4715-9E25-528E5F267B52}">
      <dgm:prSet/>
      <dgm:spPr/>
      <dgm:t>
        <a:bodyPr/>
        <a:lstStyle/>
        <a:p>
          <a:endParaRPr lang="en-GB" sz="1300" dirty="0"/>
        </a:p>
      </dgm:t>
    </dgm:pt>
    <dgm:pt modelId="{29156CAB-1A71-4E0D-88FD-9B137F4BA744}" type="parTrans" cxnId="{53869D1C-5375-448C-9AFE-16FF3A9230E3}">
      <dgm:prSet/>
      <dgm:spPr/>
      <dgm:t>
        <a:bodyPr/>
        <a:lstStyle/>
        <a:p>
          <a:endParaRPr lang="en-GB"/>
        </a:p>
      </dgm:t>
    </dgm:pt>
    <dgm:pt modelId="{71E07C06-1333-4A63-861D-2DE746A233C2}" type="sibTrans" cxnId="{53869D1C-5375-448C-9AFE-16FF3A9230E3}">
      <dgm:prSet/>
      <dgm:spPr/>
      <dgm:t>
        <a:bodyPr/>
        <a:lstStyle/>
        <a:p>
          <a:endParaRPr lang="en-GB"/>
        </a:p>
      </dgm:t>
    </dgm:pt>
    <dgm:pt modelId="{810B1587-1236-42C7-854B-D3FFEB8FF664}">
      <dgm:prSet custT="1"/>
      <dgm:spPr/>
      <dgm:t>
        <a:bodyPr/>
        <a:lstStyle/>
        <a:p>
          <a:pPr>
            <a:buClrTx/>
            <a:buSzTx/>
            <a:buFont typeface="Arial" panose="020B0604020202020204" pitchFamily="34" charset="0"/>
            <a:buChar char="•"/>
          </a:pPr>
          <a:r>
            <a:rPr kumimoji="0" lang="en-US" altLang="en-US" sz="1400" b="0" i="0" u="none" strike="noStrike" cap="none" normalizeH="0" baseline="0" dirty="0">
              <a:ln>
                <a:noFill/>
              </a:ln>
              <a:solidFill>
                <a:schemeClr val="tx1"/>
              </a:solidFill>
              <a:effectLst/>
              <a:latin typeface="+mj-lt"/>
            </a:rPr>
            <a:t>Businesses are stepping up their efforts to mitigate the negative effects of environmental factors ( Saeed et al., 2022). Hotels are expected to use sustainable practices in order to increase productivity, improve employee discipline and engagement, encourage favorable environmental results, and lower operating expenses (</a:t>
          </a:r>
          <a:r>
            <a:rPr lang="en-GB" sz="1400" dirty="0" err="1"/>
            <a:t>Setyaningrum</a:t>
          </a:r>
          <a:r>
            <a:rPr lang="en-GB" sz="1400" dirty="0"/>
            <a:t> and </a:t>
          </a:r>
          <a:r>
            <a:rPr lang="en-GB" sz="1400" dirty="0" err="1"/>
            <a:t>Muafi</a:t>
          </a:r>
          <a:r>
            <a:rPr lang="en-GB" sz="1400" dirty="0"/>
            <a:t>, 2023)</a:t>
          </a:r>
          <a:r>
            <a:rPr kumimoji="0" lang="en-US" altLang="en-US" sz="1400" b="0" i="0" u="none" strike="noStrike" cap="none" normalizeH="0" baseline="0" dirty="0">
              <a:ln>
                <a:noFill/>
              </a:ln>
              <a:solidFill>
                <a:schemeClr val="tx1"/>
              </a:solidFill>
              <a:effectLst/>
              <a:latin typeface="+mj-lt"/>
            </a:rPr>
            <a:t>. </a:t>
          </a:r>
          <a:endParaRPr lang="en-GB" sz="1400" dirty="0">
            <a:latin typeface="+mj-lt"/>
          </a:endParaRPr>
        </a:p>
      </dgm:t>
    </dgm:pt>
    <dgm:pt modelId="{9DB34DED-2229-4FA8-8EA8-DC725D18A83D}" type="parTrans" cxnId="{61FF8952-2B57-4E98-A4ED-B262D147EAFC}">
      <dgm:prSet/>
      <dgm:spPr/>
      <dgm:t>
        <a:bodyPr/>
        <a:lstStyle/>
        <a:p>
          <a:endParaRPr lang="en-GB"/>
        </a:p>
      </dgm:t>
    </dgm:pt>
    <dgm:pt modelId="{AE1A6984-1431-4A4A-94AC-0C69636E284A}" type="sibTrans" cxnId="{61FF8952-2B57-4E98-A4ED-B262D147EAFC}">
      <dgm:prSet/>
      <dgm:spPr/>
      <dgm:t>
        <a:bodyPr/>
        <a:lstStyle/>
        <a:p>
          <a:endParaRPr lang="en-GB"/>
        </a:p>
      </dgm:t>
    </dgm:pt>
    <dgm:pt modelId="{DD2F5E37-0A94-43F7-A8A4-CEF7BC30A4FE}">
      <dgm:prSet/>
      <dgm:spPr/>
      <dgm:t>
        <a:bodyPr/>
        <a:lstStyle/>
        <a:p>
          <a:endParaRPr lang="en-GB" sz="1600" dirty="0"/>
        </a:p>
      </dgm:t>
    </dgm:pt>
    <dgm:pt modelId="{A1A0923D-CC14-4BA0-840D-A772B52B887A}" type="parTrans" cxnId="{7C60923C-F5C2-49D9-A8CA-7EDCE6D59151}">
      <dgm:prSet/>
      <dgm:spPr/>
      <dgm:t>
        <a:bodyPr/>
        <a:lstStyle/>
        <a:p>
          <a:endParaRPr lang="en-GB"/>
        </a:p>
      </dgm:t>
    </dgm:pt>
    <dgm:pt modelId="{62D907E2-FD91-4D6E-8D22-622E029E4F2D}" type="sibTrans" cxnId="{7C60923C-F5C2-49D9-A8CA-7EDCE6D59151}">
      <dgm:prSet/>
      <dgm:spPr/>
      <dgm:t>
        <a:bodyPr/>
        <a:lstStyle/>
        <a:p>
          <a:endParaRPr lang="en-GB"/>
        </a:p>
      </dgm:t>
    </dgm:pt>
    <dgm:pt modelId="{B174FFFA-5012-4180-990C-91862989E572}">
      <dgm:prSet custT="1"/>
      <dgm:spPr/>
      <dgm:t>
        <a:bodyPr/>
        <a:lstStyle/>
        <a:p>
          <a:r>
            <a:rPr lang="en-GB" sz="1400" dirty="0">
              <a:effectLst/>
              <a:latin typeface="+mj-lt"/>
              <a:ea typeface="Times New Roman" panose="02020603050405020304" pitchFamily="18" charset="0"/>
              <a:cs typeface="Times New Roman" panose="02020603050405020304" pitchFamily="18" charset="0"/>
            </a:rPr>
            <a:t>International accords like the Sendai Framework, Paris Agreement, and Sustainable Development Goals have been ratified to regalement to </a:t>
          </a:r>
          <a:r>
            <a:rPr lang="en-GB" sz="1400" dirty="0" err="1">
              <a:effectLst/>
              <a:latin typeface="+mj-lt"/>
              <a:ea typeface="Times New Roman" panose="02020603050405020304" pitchFamily="18" charset="0"/>
              <a:cs typeface="Times New Roman" panose="02020603050405020304" pitchFamily="18" charset="0"/>
            </a:rPr>
            <a:t>mithigate</a:t>
          </a:r>
          <a:r>
            <a:rPr lang="en-GB" sz="1400" dirty="0">
              <a:effectLst/>
              <a:latin typeface="+mj-lt"/>
              <a:ea typeface="Times New Roman" panose="02020603050405020304" pitchFamily="18" charset="0"/>
              <a:cs typeface="Times New Roman" panose="02020603050405020304" pitchFamily="18" charset="0"/>
            </a:rPr>
            <a:t> the climate change effect </a:t>
          </a:r>
          <a:r>
            <a:rPr lang="en-GB" sz="1400" dirty="0">
              <a:latin typeface="+mj-lt"/>
            </a:rPr>
            <a:t>(Susilorini </a:t>
          </a:r>
          <a:r>
            <a:rPr lang="en-GB" sz="1400" i="1" dirty="0">
              <a:latin typeface="+mj-lt"/>
            </a:rPr>
            <a:t>et al.</a:t>
          </a:r>
          <a:r>
            <a:rPr lang="en-GB" sz="1400" dirty="0">
              <a:latin typeface="+mj-lt"/>
            </a:rPr>
            <a:t> 2022)</a:t>
          </a:r>
        </a:p>
      </dgm:t>
    </dgm:pt>
    <dgm:pt modelId="{7E676B0D-8FB1-431A-AFBB-F724A66AA02D}" type="parTrans" cxnId="{51E24C84-A88E-45E2-ACFE-35B27D24F060}">
      <dgm:prSet/>
      <dgm:spPr/>
      <dgm:t>
        <a:bodyPr/>
        <a:lstStyle/>
        <a:p>
          <a:endParaRPr lang="en-GB"/>
        </a:p>
      </dgm:t>
    </dgm:pt>
    <dgm:pt modelId="{4CAB336E-868A-4EEA-AF08-F93022B62B71}" type="sibTrans" cxnId="{51E24C84-A88E-45E2-ACFE-35B27D24F060}">
      <dgm:prSet/>
      <dgm:spPr/>
      <dgm:t>
        <a:bodyPr/>
        <a:lstStyle/>
        <a:p>
          <a:endParaRPr lang="en-GB"/>
        </a:p>
      </dgm:t>
    </dgm:pt>
    <dgm:pt modelId="{4F7C71F2-2DA3-412C-A4E0-CF40C9282DF9}">
      <dgm:prSet/>
      <dgm:spPr/>
      <dgm:t>
        <a:bodyPr/>
        <a:lstStyle/>
        <a:p>
          <a:endParaRPr lang="en-GB" sz="1300" dirty="0"/>
        </a:p>
      </dgm:t>
    </dgm:pt>
    <dgm:pt modelId="{027FC1C6-C513-4899-B093-AD969D9C11E5}" type="parTrans" cxnId="{9763B03E-F3BF-4FD7-B3F6-A256AB07F18B}">
      <dgm:prSet/>
      <dgm:spPr/>
      <dgm:t>
        <a:bodyPr/>
        <a:lstStyle/>
        <a:p>
          <a:endParaRPr lang="en-GB"/>
        </a:p>
      </dgm:t>
    </dgm:pt>
    <dgm:pt modelId="{04BB5248-3E83-499B-B6B9-2E74670A2A7A}" type="sibTrans" cxnId="{9763B03E-F3BF-4FD7-B3F6-A256AB07F18B}">
      <dgm:prSet/>
      <dgm:spPr/>
      <dgm:t>
        <a:bodyPr/>
        <a:lstStyle/>
        <a:p>
          <a:endParaRPr lang="en-GB"/>
        </a:p>
      </dgm:t>
    </dgm:pt>
    <dgm:pt modelId="{F1DC1FFC-2019-4CD6-9DD7-1D8373F72D42}">
      <dgm:prSet custT="1"/>
      <dgm:spPr/>
      <dgm:t>
        <a:bodyPr/>
        <a:lstStyle/>
        <a:p>
          <a:r>
            <a:rPr lang="en-GB" sz="1400" dirty="0">
              <a:effectLst/>
              <a:latin typeface="+mj-lt"/>
              <a:ea typeface="Times New Roman" panose="02020603050405020304" pitchFamily="18" charset="0"/>
              <a:cs typeface="Times New Roman" panose="02020603050405020304" pitchFamily="18" charset="0"/>
            </a:rPr>
            <a:t>The tourism sector has been greatly impacted by digitisation, as new technologies such as cloud computing, the Internet of Things, 5G, and triple play necessitate informatisation (</a:t>
          </a:r>
          <a:r>
            <a:rPr lang="en-GB" sz="1400" dirty="0"/>
            <a:t> Guo and Gu, 2022)</a:t>
          </a:r>
          <a:r>
            <a:rPr lang="en-GB" sz="1400" dirty="0">
              <a:effectLst/>
              <a:latin typeface="+mj-lt"/>
              <a:ea typeface="Times New Roman" panose="02020603050405020304" pitchFamily="18" charset="0"/>
              <a:cs typeface="Times New Roman" panose="02020603050405020304" pitchFamily="18" charset="0"/>
            </a:rPr>
            <a:t>. </a:t>
          </a:r>
          <a:endParaRPr lang="en-GB" sz="1400" dirty="0">
            <a:latin typeface="+mj-lt"/>
          </a:endParaRPr>
        </a:p>
      </dgm:t>
    </dgm:pt>
    <dgm:pt modelId="{A22920EC-DDF3-4E70-B277-A965D127A9B3}" type="parTrans" cxnId="{6C81A4BA-F243-4342-9B32-7C37AD753470}">
      <dgm:prSet/>
      <dgm:spPr/>
      <dgm:t>
        <a:bodyPr/>
        <a:lstStyle/>
        <a:p>
          <a:endParaRPr lang="en-GB"/>
        </a:p>
      </dgm:t>
    </dgm:pt>
    <dgm:pt modelId="{B419E674-1B34-4E2E-9095-CD8EDA8CA927}" type="sibTrans" cxnId="{6C81A4BA-F243-4342-9B32-7C37AD753470}">
      <dgm:prSet/>
      <dgm:spPr/>
      <dgm:t>
        <a:bodyPr/>
        <a:lstStyle/>
        <a:p>
          <a:endParaRPr lang="en-GB"/>
        </a:p>
      </dgm:t>
    </dgm:pt>
    <dgm:pt modelId="{3CE75EEF-F8D6-42AA-BCEB-727A56742458}">
      <dgm:prSet custT="1"/>
      <dgm:spPr/>
      <dgm:t>
        <a:bodyPr/>
        <a:lstStyle/>
        <a:p>
          <a:pPr>
            <a:buClrTx/>
            <a:buSzTx/>
            <a:buFont typeface="Arial" panose="020B0604020202020204" pitchFamily="34" charset="0"/>
            <a:buChar char="•"/>
          </a:pPr>
          <a:endParaRPr lang="en-GB" sz="1400" dirty="0">
            <a:latin typeface="+mj-lt"/>
          </a:endParaRPr>
        </a:p>
      </dgm:t>
    </dgm:pt>
    <dgm:pt modelId="{98E5EFDB-5EB8-4AA5-84DF-2B2F09E5A050}" type="parTrans" cxnId="{9639E1FC-1E4B-4663-AA03-74B8A7BD2B18}">
      <dgm:prSet/>
      <dgm:spPr/>
      <dgm:t>
        <a:bodyPr/>
        <a:lstStyle/>
        <a:p>
          <a:endParaRPr lang="en-GB"/>
        </a:p>
      </dgm:t>
    </dgm:pt>
    <dgm:pt modelId="{EB6A8205-5E53-4609-9B02-EF5BF7FEFB2A}" type="sibTrans" cxnId="{9639E1FC-1E4B-4663-AA03-74B8A7BD2B18}">
      <dgm:prSet/>
      <dgm:spPr/>
      <dgm:t>
        <a:bodyPr/>
        <a:lstStyle/>
        <a:p>
          <a:endParaRPr lang="en-GB"/>
        </a:p>
      </dgm:t>
    </dgm:pt>
    <dgm:pt modelId="{5A2F2BB7-7664-484F-89C1-CB47CD66F30B}">
      <dgm:prSet custT="1"/>
      <dgm:spPr/>
      <dgm:t>
        <a:bodyPr/>
        <a:lstStyle/>
        <a:p>
          <a:endParaRPr lang="en-GB" sz="1400" dirty="0">
            <a:latin typeface="+mj-lt"/>
          </a:endParaRPr>
        </a:p>
      </dgm:t>
    </dgm:pt>
    <dgm:pt modelId="{D54DF1FE-1BB3-4749-8BBF-EE3E8EC4D7D4}" type="parTrans" cxnId="{EF576CB3-8B72-403B-AAE0-18C9112451F7}">
      <dgm:prSet/>
      <dgm:spPr/>
      <dgm:t>
        <a:bodyPr/>
        <a:lstStyle/>
        <a:p>
          <a:endParaRPr lang="en-GB"/>
        </a:p>
      </dgm:t>
    </dgm:pt>
    <dgm:pt modelId="{BEE6A101-2746-4743-A954-EDC7DA3A83EB}" type="sibTrans" cxnId="{EF576CB3-8B72-403B-AAE0-18C9112451F7}">
      <dgm:prSet/>
      <dgm:spPr/>
      <dgm:t>
        <a:bodyPr/>
        <a:lstStyle/>
        <a:p>
          <a:endParaRPr lang="en-GB"/>
        </a:p>
      </dgm:t>
    </dgm:pt>
    <dgm:pt modelId="{C328D569-5892-44A4-BC27-D7FBF87DCB32}" type="pres">
      <dgm:prSet presAssocID="{F5C6D8FC-B3F8-4353-8C97-D1119E6B19DE}" presName="linearFlow" presStyleCnt="0">
        <dgm:presLayoutVars>
          <dgm:dir/>
          <dgm:animLvl val="lvl"/>
          <dgm:resizeHandles val="exact"/>
        </dgm:presLayoutVars>
      </dgm:prSet>
      <dgm:spPr/>
    </dgm:pt>
    <dgm:pt modelId="{DF11F460-8776-4453-BBBC-815FAA085E48}" type="pres">
      <dgm:prSet presAssocID="{5C9760AD-BB8E-4A5A-994D-A1E1399F360F}" presName="composite" presStyleCnt="0"/>
      <dgm:spPr/>
    </dgm:pt>
    <dgm:pt modelId="{583D436A-8E21-4963-A013-66378F1DE34D}" type="pres">
      <dgm:prSet presAssocID="{5C9760AD-BB8E-4A5A-994D-A1E1399F360F}" presName="parentText" presStyleLbl="alignNode1" presStyleIdx="0" presStyleCnt="6">
        <dgm:presLayoutVars>
          <dgm:chMax val="1"/>
          <dgm:bulletEnabled val="1"/>
        </dgm:presLayoutVars>
      </dgm:prSet>
      <dgm:spPr/>
    </dgm:pt>
    <dgm:pt modelId="{1F9170F3-8973-4E9F-8103-69F6DA6DFF63}" type="pres">
      <dgm:prSet presAssocID="{5C9760AD-BB8E-4A5A-994D-A1E1399F360F}" presName="descendantText" presStyleLbl="alignAcc1" presStyleIdx="0" presStyleCnt="6">
        <dgm:presLayoutVars>
          <dgm:bulletEnabled val="1"/>
        </dgm:presLayoutVars>
      </dgm:prSet>
      <dgm:spPr/>
    </dgm:pt>
    <dgm:pt modelId="{8B4B9523-C852-464C-B2DB-03F6E9FBB791}" type="pres">
      <dgm:prSet presAssocID="{7080D77B-7F16-48E9-B1E6-EBF65064D6BE}" presName="sp" presStyleCnt="0"/>
      <dgm:spPr/>
    </dgm:pt>
    <dgm:pt modelId="{52E1114C-1065-4F94-9501-335AB27CD1C1}" type="pres">
      <dgm:prSet presAssocID="{E11DA5BA-E639-49A4-AD8F-042D93106B8A}" presName="composite" presStyleCnt="0"/>
      <dgm:spPr/>
    </dgm:pt>
    <dgm:pt modelId="{5C59ED97-F164-4FC5-94B7-D323234B959E}" type="pres">
      <dgm:prSet presAssocID="{E11DA5BA-E639-49A4-AD8F-042D93106B8A}" presName="parentText" presStyleLbl="alignNode1" presStyleIdx="1" presStyleCnt="6">
        <dgm:presLayoutVars>
          <dgm:chMax val="1"/>
          <dgm:bulletEnabled val="1"/>
        </dgm:presLayoutVars>
      </dgm:prSet>
      <dgm:spPr/>
    </dgm:pt>
    <dgm:pt modelId="{60D65896-0694-403B-AF94-42F318BD47C7}" type="pres">
      <dgm:prSet presAssocID="{E11DA5BA-E639-49A4-AD8F-042D93106B8A}" presName="descendantText" presStyleLbl="alignAcc1" presStyleIdx="1" presStyleCnt="6">
        <dgm:presLayoutVars>
          <dgm:bulletEnabled val="1"/>
        </dgm:presLayoutVars>
      </dgm:prSet>
      <dgm:spPr/>
    </dgm:pt>
    <dgm:pt modelId="{A88D22C4-958D-4D1D-A432-421700D0CFAC}" type="pres">
      <dgm:prSet presAssocID="{F8F54D9C-1618-48BC-8350-AD8016F9784C}" presName="sp" presStyleCnt="0"/>
      <dgm:spPr/>
    </dgm:pt>
    <dgm:pt modelId="{79E0756C-0B65-42F9-8F25-A5A828518F5F}" type="pres">
      <dgm:prSet presAssocID="{DADBB41F-B529-4D49-B327-A72058A4496F}" presName="composite" presStyleCnt="0"/>
      <dgm:spPr/>
    </dgm:pt>
    <dgm:pt modelId="{1A1F713C-3D7E-4EF4-BE4C-7A7CE220D9D5}" type="pres">
      <dgm:prSet presAssocID="{DADBB41F-B529-4D49-B327-A72058A4496F}" presName="parentText" presStyleLbl="alignNode1" presStyleIdx="2" presStyleCnt="6">
        <dgm:presLayoutVars>
          <dgm:chMax val="1"/>
          <dgm:bulletEnabled val="1"/>
        </dgm:presLayoutVars>
      </dgm:prSet>
      <dgm:spPr/>
    </dgm:pt>
    <dgm:pt modelId="{43716727-4DC9-4E99-9844-1F6AAD4CCBDA}" type="pres">
      <dgm:prSet presAssocID="{DADBB41F-B529-4D49-B327-A72058A4496F}" presName="descendantText" presStyleLbl="alignAcc1" presStyleIdx="2" presStyleCnt="6">
        <dgm:presLayoutVars>
          <dgm:bulletEnabled val="1"/>
        </dgm:presLayoutVars>
      </dgm:prSet>
      <dgm:spPr/>
    </dgm:pt>
    <dgm:pt modelId="{821E7918-DBF6-463F-B985-A1F56997F78A}" type="pres">
      <dgm:prSet presAssocID="{A063A4ED-2F47-415B-8D8F-A5B167125741}" presName="sp" presStyleCnt="0"/>
      <dgm:spPr/>
    </dgm:pt>
    <dgm:pt modelId="{B33A4143-F94F-4673-8BEE-4CF3DC5E5579}" type="pres">
      <dgm:prSet presAssocID="{C6560BDB-6125-46DA-BFA5-7AB8F1BB3666}" presName="composite" presStyleCnt="0"/>
      <dgm:spPr/>
    </dgm:pt>
    <dgm:pt modelId="{2ADDD4A0-1C4A-4FCF-AE51-34E95EEA4C77}" type="pres">
      <dgm:prSet presAssocID="{C6560BDB-6125-46DA-BFA5-7AB8F1BB3666}" presName="parentText" presStyleLbl="alignNode1" presStyleIdx="3" presStyleCnt="6">
        <dgm:presLayoutVars>
          <dgm:chMax val="1"/>
          <dgm:bulletEnabled val="1"/>
        </dgm:presLayoutVars>
      </dgm:prSet>
      <dgm:spPr/>
    </dgm:pt>
    <dgm:pt modelId="{A1FE7688-717D-4FCA-B153-95EFC53F7615}" type="pres">
      <dgm:prSet presAssocID="{C6560BDB-6125-46DA-BFA5-7AB8F1BB3666}" presName="descendantText" presStyleLbl="alignAcc1" presStyleIdx="3" presStyleCnt="6">
        <dgm:presLayoutVars>
          <dgm:bulletEnabled val="1"/>
        </dgm:presLayoutVars>
      </dgm:prSet>
      <dgm:spPr/>
    </dgm:pt>
    <dgm:pt modelId="{ABB21B72-228E-4ED0-AFF6-09CA67F22C6B}" type="pres">
      <dgm:prSet presAssocID="{D8964C67-1B31-48C9-B05E-E3C6449D81CE}" presName="sp" presStyleCnt="0"/>
      <dgm:spPr/>
    </dgm:pt>
    <dgm:pt modelId="{198C8EE2-67F6-4DBD-B47D-E6E5886CF129}" type="pres">
      <dgm:prSet presAssocID="{FFC12797-43C0-4A41-8796-FB6AA9E485D5}" presName="composite" presStyleCnt="0"/>
      <dgm:spPr/>
    </dgm:pt>
    <dgm:pt modelId="{72264CE9-D143-47EE-81AA-3F68E3215772}" type="pres">
      <dgm:prSet presAssocID="{FFC12797-43C0-4A41-8796-FB6AA9E485D5}" presName="parentText" presStyleLbl="alignNode1" presStyleIdx="4" presStyleCnt="6">
        <dgm:presLayoutVars>
          <dgm:chMax val="1"/>
          <dgm:bulletEnabled val="1"/>
        </dgm:presLayoutVars>
      </dgm:prSet>
      <dgm:spPr/>
    </dgm:pt>
    <dgm:pt modelId="{F62208C2-C173-412D-852A-B32BB068A747}" type="pres">
      <dgm:prSet presAssocID="{FFC12797-43C0-4A41-8796-FB6AA9E485D5}" presName="descendantText" presStyleLbl="alignAcc1" presStyleIdx="4" presStyleCnt="6" custScaleX="99625" custScaleY="158365">
        <dgm:presLayoutVars>
          <dgm:bulletEnabled val="1"/>
        </dgm:presLayoutVars>
      </dgm:prSet>
      <dgm:spPr/>
    </dgm:pt>
    <dgm:pt modelId="{25E1CC62-A95B-478F-9860-9C790F504B0B}" type="pres">
      <dgm:prSet presAssocID="{069ECBCE-EBA9-4602-B061-F05791964077}" presName="sp" presStyleCnt="0"/>
      <dgm:spPr/>
    </dgm:pt>
    <dgm:pt modelId="{E00F8E65-3F12-489E-811E-272F50B627D2}" type="pres">
      <dgm:prSet presAssocID="{4CE092B7-6598-4471-B9E6-482A7A36DEFC}" presName="composite" presStyleCnt="0"/>
      <dgm:spPr/>
    </dgm:pt>
    <dgm:pt modelId="{97DA3433-95DE-4E54-99B4-224660AB47EA}" type="pres">
      <dgm:prSet presAssocID="{4CE092B7-6598-4471-B9E6-482A7A36DEFC}" presName="parentText" presStyleLbl="alignNode1" presStyleIdx="5" presStyleCnt="6" custLinFactNeighborX="3073" custLinFactNeighborY="7530">
        <dgm:presLayoutVars>
          <dgm:chMax val="1"/>
          <dgm:bulletEnabled val="1"/>
        </dgm:presLayoutVars>
      </dgm:prSet>
      <dgm:spPr/>
    </dgm:pt>
    <dgm:pt modelId="{117347F7-BF47-40D8-8707-59D2B58AE9D5}" type="pres">
      <dgm:prSet presAssocID="{4CE092B7-6598-4471-B9E6-482A7A36DEFC}" presName="descendantText" presStyleLbl="alignAcc1" presStyleIdx="5" presStyleCnt="6">
        <dgm:presLayoutVars>
          <dgm:bulletEnabled val="1"/>
        </dgm:presLayoutVars>
      </dgm:prSet>
      <dgm:spPr/>
    </dgm:pt>
  </dgm:ptLst>
  <dgm:cxnLst>
    <dgm:cxn modelId="{9E800A00-CE12-4E04-8029-889532B21285}" srcId="{5C9760AD-BB8E-4A5A-994D-A1E1399F360F}" destId="{C153DE1E-98BD-4F6C-A9EE-477EA8859BB5}" srcOrd="0" destOrd="0" parTransId="{4217F35E-04E5-4828-8AA5-23C542DE89EF}" sibTransId="{45AB9CD1-166A-4A7E-A5A0-C58AAD922208}"/>
    <dgm:cxn modelId="{BD8C3107-BB45-4B69-83F1-9688FEF94828}" srcId="{F5C6D8FC-B3F8-4353-8C97-D1119E6B19DE}" destId="{DADBB41F-B529-4D49-B327-A72058A4496F}" srcOrd="2" destOrd="0" parTransId="{7C2FEA72-F883-49B6-9A04-99EC63078745}" sibTransId="{A063A4ED-2F47-415B-8D8F-A5B167125741}"/>
    <dgm:cxn modelId="{AE487E0E-2C3D-4BA6-852E-F72BA3F98C79}" type="presOf" srcId="{8EBDFA72-EB39-4715-9E25-528E5F267B52}" destId="{A1FE7688-717D-4FCA-B153-95EFC53F7615}" srcOrd="0" destOrd="2" presId="urn:microsoft.com/office/officeart/2005/8/layout/chevron2"/>
    <dgm:cxn modelId="{05A23110-1ADB-4CD4-B3A9-0D2B0459AF60}" type="presOf" srcId="{DD2F5E37-0A94-43F7-A8A4-CEF7BC30A4FE}" destId="{F62208C2-C173-412D-852A-B32BB068A747}" srcOrd="0" destOrd="2" presId="urn:microsoft.com/office/officeart/2005/8/layout/chevron2"/>
    <dgm:cxn modelId="{1D447413-5783-4A66-BA40-870B9DD51B69}" srcId="{F5C6D8FC-B3F8-4353-8C97-D1119E6B19DE}" destId="{E11DA5BA-E639-49A4-AD8F-042D93106B8A}" srcOrd="1" destOrd="0" parTransId="{355CFE7D-4AD7-4355-9107-8AB1391B3375}" sibTransId="{F8F54D9C-1618-48BC-8350-AD8016F9784C}"/>
    <dgm:cxn modelId="{53869D1C-5375-448C-9AFE-16FF3A9230E3}" srcId="{C6560BDB-6125-46DA-BFA5-7AB8F1BB3666}" destId="{8EBDFA72-EB39-4715-9E25-528E5F267B52}" srcOrd="2" destOrd="0" parTransId="{29156CAB-1A71-4E0D-88FD-9B137F4BA744}" sibTransId="{71E07C06-1333-4A63-861D-2DE746A233C2}"/>
    <dgm:cxn modelId="{DA547E1F-3532-4F5F-B4C1-96151A199878}" srcId="{E11DA5BA-E639-49A4-AD8F-042D93106B8A}" destId="{4053B1F9-0F46-41A3-A279-3A5D4E036E13}" srcOrd="0" destOrd="0" parTransId="{50C1466B-9EE3-4B42-A6E3-9D2570965324}" sibTransId="{02CD32EF-DB8C-463C-82D7-D26538382F92}"/>
    <dgm:cxn modelId="{777C5635-061B-48BC-BB04-6CBFEE1315FF}" type="presOf" srcId="{5A2F2BB7-7664-484F-89C1-CB47CD66F30B}" destId="{117347F7-BF47-40D8-8707-59D2B58AE9D5}" srcOrd="0" destOrd="0" presId="urn:microsoft.com/office/officeart/2005/8/layout/chevron2"/>
    <dgm:cxn modelId="{6B11D838-190F-4668-9729-E3E9FCD23E21}" srcId="{C6560BDB-6125-46DA-BFA5-7AB8F1BB3666}" destId="{B3910608-275C-4CB3-AA11-5995D9A5EA97}" srcOrd="0" destOrd="0" parTransId="{B1D00DFA-8EE7-4DBE-910F-1E50AC70570A}" sibTransId="{24F59263-9188-4B1F-A768-7893A70B34DC}"/>
    <dgm:cxn modelId="{7C60923C-F5C2-49D9-A8CA-7EDCE6D59151}" srcId="{FFC12797-43C0-4A41-8796-FB6AA9E485D5}" destId="{DD2F5E37-0A94-43F7-A8A4-CEF7BC30A4FE}" srcOrd="2" destOrd="0" parTransId="{A1A0923D-CC14-4BA0-840D-A772B52B887A}" sibTransId="{62D907E2-FD91-4D6E-8D22-622E029E4F2D}"/>
    <dgm:cxn modelId="{9763B03E-F3BF-4FD7-B3F6-A256AB07F18B}" srcId="{4CE092B7-6598-4471-B9E6-482A7A36DEFC}" destId="{4F7C71F2-2DA3-412C-A4E0-CF40C9282DF9}" srcOrd="2" destOrd="0" parTransId="{027FC1C6-C513-4899-B093-AD969D9C11E5}" sibTransId="{04BB5248-3E83-499B-B6B9-2E74670A2A7A}"/>
    <dgm:cxn modelId="{AC59BC40-8237-4725-94C1-D1C9EDF67AE6}" type="presOf" srcId="{3CE75EEF-F8D6-42AA-BCEB-727A56742458}" destId="{F62208C2-C173-412D-852A-B32BB068A747}" srcOrd="0" destOrd="0" presId="urn:microsoft.com/office/officeart/2005/8/layout/chevron2"/>
    <dgm:cxn modelId="{053D7F42-B160-4E68-986D-C9058C541851}" srcId="{F5C6D8FC-B3F8-4353-8C97-D1119E6B19DE}" destId="{5C9760AD-BB8E-4A5A-994D-A1E1399F360F}" srcOrd="0" destOrd="0" parTransId="{6538215E-C9B4-45A3-A852-8DA3E3785D0A}" sibTransId="{7080D77B-7F16-48E9-B1E6-EBF65064D6BE}"/>
    <dgm:cxn modelId="{2DF61A63-AF1E-4136-AD1D-F9A455C200DB}" srcId="{F5C6D8FC-B3F8-4353-8C97-D1119E6B19DE}" destId="{4CE092B7-6598-4471-B9E6-482A7A36DEFC}" srcOrd="5" destOrd="0" parTransId="{074FDF1B-C94F-455E-9AC2-D60038890207}" sibTransId="{C388D71A-4A6F-47CF-A9A1-C6BB8A7E015A}"/>
    <dgm:cxn modelId="{6460EF68-3B31-43B7-B44E-DFDB0A6C9C24}" type="presOf" srcId="{4F7C71F2-2DA3-412C-A4E0-CF40C9282DF9}" destId="{117347F7-BF47-40D8-8707-59D2B58AE9D5}" srcOrd="0" destOrd="2" presId="urn:microsoft.com/office/officeart/2005/8/layout/chevron2"/>
    <dgm:cxn modelId="{61FF8952-2B57-4E98-A4ED-B262D147EAFC}" srcId="{FFC12797-43C0-4A41-8796-FB6AA9E485D5}" destId="{810B1587-1236-42C7-854B-D3FFEB8FF664}" srcOrd="1" destOrd="0" parTransId="{9DB34DED-2229-4FA8-8EA8-DC725D18A83D}" sibTransId="{AE1A6984-1431-4A4A-94AC-0C69636E284A}"/>
    <dgm:cxn modelId="{40AE1C56-FF37-4F33-9C61-83F83DBBDDDA}" type="presOf" srcId="{C6560BDB-6125-46DA-BFA5-7AB8F1BB3666}" destId="{2ADDD4A0-1C4A-4FCF-AE51-34E95EEA4C77}" srcOrd="0" destOrd="0" presId="urn:microsoft.com/office/officeart/2005/8/layout/chevron2"/>
    <dgm:cxn modelId="{D3DCA876-4CE8-4BB3-89D7-88BDEE541176}" type="presOf" srcId="{C153DE1E-98BD-4F6C-A9EE-477EA8859BB5}" destId="{1F9170F3-8973-4E9F-8103-69F6DA6DFF63}" srcOrd="0" destOrd="0" presId="urn:microsoft.com/office/officeart/2005/8/layout/chevron2"/>
    <dgm:cxn modelId="{9F2BD681-F86B-4D8A-88A8-2830305804A0}" type="presOf" srcId="{4CE092B7-6598-4471-B9E6-482A7A36DEFC}" destId="{97DA3433-95DE-4E54-99B4-224660AB47EA}" srcOrd="0" destOrd="0" presId="urn:microsoft.com/office/officeart/2005/8/layout/chevron2"/>
    <dgm:cxn modelId="{51E24C84-A88E-45E2-ACFE-35B27D24F060}" srcId="{4CE092B7-6598-4471-B9E6-482A7A36DEFC}" destId="{B174FFFA-5012-4180-990C-91862989E572}" srcOrd="1" destOrd="0" parTransId="{7E676B0D-8FB1-431A-AFBB-F724A66AA02D}" sibTransId="{4CAB336E-868A-4EEA-AF08-F93022B62B71}"/>
    <dgm:cxn modelId="{E3E2B488-7D76-4FC0-856A-3D5DC904806F}" type="presOf" srcId="{DADBB41F-B529-4D49-B327-A72058A4496F}" destId="{1A1F713C-3D7E-4EF4-BE4C-7A7CE220D9D5}" srcOrd="0" destOrd="0" presId="urn:microsoft.com/office/officeart/2005/8/layout/chevron2"/>
    <dgm:cxn modelId="{E2D2E08C-C402-4994-A3BE-3F282E286D18}" type="presOf" srcId="{4053B1F9-0F46-41A3-A279-3A5D4E036E13}" destId="{60D65896-0694-403B-AF94-42F318BD47C7}" srcOrd="0" destOrd="0" presId="urn:microsoft.com/office/officeart/2005/8/layout/chevron2"/>
    <dgm:cxn modelId="{3587DE8D-7A88-4B3F-BF7E-58F3F298E426}" type="presOf" srcId="{DBA3829A-5327-4260-9171-D0296F196E84}" destId="{43716727-4DC9-4E99-9844-1F6AAD4CCBDA}" srcOrd="0" destOrd="0" presId="urn:microsoft.com/office/officeart/2005/8/layout/chevron2"/>
    <dgm:cxn modelId="{ABF7B395-0816-4FD3-9124-BD6F6F3F2041}" type="presOf" srcId="{E11DA5BA-E639-49A4-AD8F-042D93106B8A}" destId="{5C59ED97-F164-4FC5-94B7-D323234B959E}" srcOrd="0" destOrd="0" presId="urn:microsoft.com/office/officeart/2005/8/layout/chevron2"/>
    <dgm:cxn modelId="{BDC85799-B68A-44F1-90C3-09FF58CA349D}" type="presOf" srcId="{F5C6D8FC-B3F8-4353-8C97-D1119E6B19DE}" destId="{C328D569-5892-44A4-BC27-D7FBF87DCB32}" srcOrd="0" destOrd="0" presId="urn:microsoft.com/office/officeart/2005/8/layout/chevron2"/>
    <dgm:cxn modelId="{C1002D9C-684A-4A6D-8922-5D369C8A0241}" srcId="{F5C6D8FC-B3F8-4353-8C97-D1119E6B19DE}" destId="{FFC12797-43C0-4A41-8796-FB6AA9E485D5}" srcOrd="4" destOrd="0" parTransId="{E0EE1A8E-22DB-4D8B-B818-CE7873DE815E}" sibTransId="{069ECBCE-EBA9-4602-B061-F05791964077}"/>
    <dgm:cxn modelId="{C71E34A5-9F8B-4132-8D7C-ED3A0869A6A9}" type="presOf" srcId="{5C9760AD-BB8E-4A5A-994D-A1E1399F360F}" destId="{583D436A-8E21-4963-A013-66378F1DE34D}" srcOrd="0" destOrd="0" presId="urn:microsoft.com/office/officeart/2005/8/layout/chevron2"/>
    <dgm:cxn modelId="{893A20AF-DDA7-44CC-AE2F-9B390028A322}" type="presOf" srcId="{F1DC1FFC-2019-4CD6-9DD7-1D8373F72D42}" destId="{A1FE7688-717D-4FCA-B153-95EFC53F7615}" srcOrd="0" destOrd="1" presId="urn:microsoft.com/office/officeart/2005/8/layout/chevron2"/>
    <dgm:cxn modelId="{EF576CB3-8B72-403B-AAE0-18C9112451F7}" srcId="{4CE092B7-6598-4471-B9E6-482A7A36DEFC}" destId="{5A2F2BB7-7664-484F-89C1-CB47CD66F30B}" srcOrd="0" destOrd="0" parTransId="{D54DF1FE-1BB3-4749-8BBF-EE3E8EC4D7D4}" sibTransId="{BEE6A101-2746-4743-A954-EDC7DA3A83EB}"/>
    <dgm:cxn modelId="{0F51EEB8-6227-4FF2-BA58-D109F07DCEC7}" type="presOf" srcId="{B174FFFA-5012-4180-990C-91862989E572}" destId="{117347F7-BF47-40D8-8707-59D2B58AE9D5}" srcOrd="0" destOrd="1" presId="urn:microsoft.com/office/officeart/2005/8/layout/chevron2"/>
    <dgm:cxn modelId="{6C81A4BA-F243-4342-9B32-7C37AD753470}" srcId="{C6560BDB-6125-46DA-BFA5-7AB8F1BB3666}" destId="{F1DC1FFC-2019-4CD6-9DD7-1D8373F72D42}" srcOrd="1" destOrd="0" parTransId="{A22920EC-DDF3-4E70-B277-A965D127A9B3}" sibTransId="{B419E674-1B34-4E2E-9095-CD8EDA8CA927}"/>
    <dgm:cxn modelId="{DCB598BD-35DB-4057-92E7-A3D8BFB6E155}" type="presOf" srcId="{B3910608-275C-4CB3-AA11-5995D9A5EA97}" destId="{A1FE7688-717D-4FCA-B153-95EFC53F7615}" srcOrd="0" destOrd="0" presId="urn:microsoft.com/office/officeart/2005/8/layout/chevron2"/>
    <dgm:cxn modelId="{5B6E79C7-F055-4F89-96D6-AF8D529FA138}" srcId="{F5C6D8FC-B3F8-4353-8C97-D1119E6B19DE}" destId="{C6560BDB-6125-46DA-BFA5-7AB8F1BB3666}" srcOrd="3" destOrd="0" parTransId="{3778FF8D-EF24-4AFE-BED7-CB96FBE3DDFB}" sibTransId="{D8964C67-1B31-48C9-B05E-E3C6449D81CE}"/>
    <dgm:cxn modelId="{0B481AD6-A297-4A8E-9D82-85113A3CB8E7}" srcId="{DADBB41F-B529-4D49-B327-A72058A4496F}" destId="{DBA3829A-5327-4260-9171-D0296F196E84}" srcOrd="0" destOrd="0" parTransId="{EBF6A0ED-0649-4B80-A7D1-4A08B129005C}" sibTransId="{902BAD0B-DD57-4AAE-96FA-AEC9CAE9854C}"/>
    <dgm:cxn modelId="{9C4FBAE2-94A7-47D7-A13E-DD450D30CD1D}" type="presOf" srcId="{FFC12797-43C0-4A41-8796-FB6AA9E485D5}" destId="{72264CE9-D143-47EE-81AA-3F68E3215772}" srcOrd="0" destOrd="0" presId="urn:microsoft.com/office/officeart/2005/8/layout/chevron2"/>
    <dgm:cxn modelId="{6F2BABEA-FE5D-4B99-9224-3FC522FDE6C1}" type="presOf" srcId="{810B1587-1236-42C7-854B-D3FFEB8FF664}" destId="{F62208C2-C173-412D-852A-B32BB068A747}" srcOrd="0" destOrd="1" presId="urn:microsoft.com/office/officeart/2005/8/layout/chevron2"/>
    <dgm:cxn modelId="{9639E1FC-1E4B-4663-AA03-74B8A7BD2B18}" srcId="{FFC12797-43C0-4A41-8796-FB6AA9E485D5}" destId="{3CE75EEF-F8D6-42AA-BCEB-727A56742458}" srcOrd="0" destOrd="0" parTransId="{98E5EFDB-5EB8-4AA5-84DF-2B2F09E5A050}" sibTransId="{EB6A8205-5E53-4609-9B02-EF5BF7FEFB2A}"/>
    <dgm:cxn modelId="{C3E1501E-1796-47CA-8DA9-D6D9417D24A7}" type="presParOf" srcId="{C328D569-5892-44A4-BC27-D7FBF87DCB32}" destId="{DF11F460-8776-4453-BBBC-815FAA085E48}" srcOrd="0" destOrd="0" presId="urn:microsoft.com/office/officeart/2005/8/layout/chevron2"/>
    <dgm:cxn modelId="{8EDEEC51-6116-4BF9-BAD7-39ABEC7F4956}" type="presParOf" srcId="{DF11F460-8776-4453-BBBC-815FAA085E48}" destId="{583D436A-8E21-4963-A013-66378F1DE34D}" srcOrd="0" destOrd="0" presId="urn:microsoft.com/office/officeart/2005/8/layout/chevron2"/>
    <dgm:cxn modelId="{00FB0243-FDE6-4276-B592-27CCF3AE56A8}" type="presParOf" srcId="{DF11F460-8776-4453-BBBC-815FAA085E48}" destId="{1F9170F3-8973-4E9F-8103-69F6DA6DFF63}" srcOrd="1" destOrd="0" presId="urn:microsoft.com/office/officeart/2005/8/layout/chevron2"/>
    <dgm:cxn modelId="{47959996-E2CB-4FC6-8DDD-F15CEA303E70}" type="presParOf" srcId="{C328D569-5892-44A4-BC27-D7FBF87DCB32}" destId="{8B4B9523-C852-464C-B2DB-03F6E9FBB791}" srcOrd="1" destOrd="0" presId="urn:microsoft.com/office/officeart/2005/8/layout/chevron2"/>
    <dgm:cxn modelId="{A2ADF4BB-2AD7-4C25-BA2B-5E997EEC12DE}" type="presParOf" srcId="{C328D569-5892-44A4-BC27-D7FBF87DCB32}" destId="{52E1114C-1065-4F94-9501-335AB27CD1C1}" srcOrd="2" destOrd="0" presId="urn:microsoft.com/office/officeart/2005/8/layout/chevron2"/>
    <dgm:cxn modelId="{8A2071C6-71D0-4449-B0E1-7A278EE4829F}" type="presParOf" srcId="{52E1114C-1065-4F94-9501-335AB27CD1C1}" destId="{5C59ED97-F164-4FC5-94B7-D323234B959E}" srcOrd="0" destOrd="0" presId="urn:microsoft.com/office/officeart/2005/8/layout/chevron2"/>
    <dgm:cxn modelId="{6DB3865D-F888-4C6D-BCB5-C832846C33F6}" type="presParOf" srcId="{52E1114C-1065-4F94-9501-335AB27CD1C1}" destId="{60D65896-0694-403B-AF94-42F318BD47C7}" srcOrd="1" destOrd="0" presId="urn:microsoft.com/office/officeart/2005/8/layout/chevron2"/>
    <dgm:cxn modelId="{4F9CBDD2-B463-430B-BF1B-FB640A67EB51}" type="presParOf" srcId="{C328D569-5892-44A4-BC27-D7FBF87DCB32}" destId="{A88D22C4-958D-4D1D-A432-421700D0CFAC}" srcOrd="3" destOrd="0" presId="urn:microsoft.com/office/officeart/2005/8/layout/chevron2"/>
    <dgm:cxn modelId="{215C6942-C544-4D2F-A90D-7CD747301D6E}" type="presParOf" srcId="{C328D569-5892-44A4-BC27-D7FBF87DCB32}" destId="{79E0756C-0B65-42F9-8F25-A5A828518F5F}" srcOrd="4" destOrd="0" presId="urn:microsoft.com/office/officeart/2005/8/layout/chevron2"/>
    <dgm:cxn modelId="{8206BB44-A17B-497D-BD35-0D9381D3E6D5}" type="presParOf" srcId="{79E0756C-0B65-42F9-8F25-A5A828518F5F}" destId="{1A1F713C-3D7E-4EF4-BE4C-7A7CE220D9D5}" srcOrd="0" destOrd="0" presId="urn:microsoft.com/office/officeart/2005/8/layout/chevron2"/>
    <dgm:cxn modelId="{2509CCD9-89D6-4311-A465-D3595F390406}" type="presParOf" srcId="{79E0756C-0B65-42F9-8F25-A5A828518F5F}" destId="{43716727-4DC9-4E99-9844-1F6AAD4CCBDA}" srcOrd="1" destOrd="0" presId="urn:microsoft.com/office/officeart/2005/8/layout/chevron2"/>
    <dgm:cxn modelId="{26D97ECE-9E6E-4909-9E9B-57E5FCBDF139}" type="presParOf" srcId="{C328D569-5892-44A4-BC27-D7FBF87DCB32}" destId="{821E7918-DBF6-463F-B985-A1F56997F78A}" srcOrd="5" destOrd="0" presId="urn:microsoft.com/office/officeart/2005/8/layout/chevron2"/>
    <dgm:cxn modelId="{1B4B5488-DFB3-4E44-9116-4C04EC485618}" type="presParOf" srcId="{C328D569-5892-44A4-BC27-D7FBF87DCB32}" destId="{B33A4143-F94F-4673-8BEE-4CF3DC5E5579}" srcOrd="6" destOrd="0" presId="urn:microsoft.com/office/officeart/2005/8/layout/chevron2"/>
    <dgm:cxn modelId="{60D1777E-44D3-4FCB-9601-DA6757ECAAF1}" type="presParOf" srcId="{B33A4143-F94F-4673-8BEE-4CF3DC5E5579}" destId="{2ADDD4A0-1C4A-4FCF-AE51-34E95EEA4C77}" srcOrd="0" destOrd="0" presId="urn:microsoft.com/office/officeart/2005/8/layout/chevron2"/>
    <dgm:cxn modelId="{26D0E3B0-37B0-42A1-BCF3-11C5EE9E35FB}" type="presParOf" srcId="{B33A4143-F94F-4673-8BEE-4CF3DC5E5579}" destId="{A1FE7688-717D-4FCA-B153-95EFC53F7615}" srcOrd="1" destOrd="0" presId="urn:microsoft.com/office/officeart/2005/8/layout/chevron2"/>
    <dgm:cxn modelId="{5814A096-8073-43D0-AF29-8F0DA2B15804}" type="presParOf" srcId="{C328D569-5892-44A4-BC27-D7FBF87DCB32}" destId="{ABB21B72-228E-4ED0-AFF6-09CA67F22C6B}" srcOrd="7" destOrd="0" presId="urn:microsoft.com/office/officeart/2005/8/layout/chevron2"/>
    <dgm:cxn modelId="{1CA83143-1494-41BA-A299-406A25E1C5AD}" type="presParOf" srcId="{C328D569-5892-44A4-BC27-D7FBF87DCB32}" destId="{198C8EE2-67F6-4DBD-B47D-E6E5886CF129}" srcOrd="8" destOrd="0" presId="urn:microsoft.com/office/officeart/2005/8/layout/chevron2"/>
    <dgm:cxn modelId="{CA4702C1-ED63-49C6-A5AB-820DD1F69B63}" type="presParOf" srcId="{198C8EE2-67F6-4DBD-B47D-E6E5886CF129}" destId="{72264CE9-D143-47EE-81AA-3F68E3215772}" srcOrd="0" destOrd="0" presId="urn:microsoft.com/office/officeart/2005/8/layout/chevron2"/>
    <dgm:cxn modelId="{F09EC572-1B7E-499B-843D-0936AEE79F4E}" type="presParOf" srcId="{198C8EE2-67F6-4DBD-B47D-E6E5886CF129}" destId="{F62208C2-C173-412D-852A-B32BB068A747}" srcOrd="1" destOrd="0" presId="urn:microsoft.com/office/officeart/2005/8/layout/chevron2"/>
    <dgm:cxn modelId="{C1912CBA-B94A-4C24-886C-664CE71EE599}" type="presParOf" srcId="{C328D569-5892-44A4-BC27-D7FBF87DCB32}" destId="{25E1CC62-A95B-478F-9860-9C790F504B0B}" srcOrd="9" destOrd="0" presId="urn:microsoft.com/office/officeart/2005/8/layout/chevron2"/>
    <dgm:cxn modelId="{51BDBE33-EDA9-4E70-A94B-E52B61D03814}" type="presParOf" srcId="{C328D569-5892-44A4-BC27-D7FBF87DCB32}" destId="{E00F8E65-3F12-489E-811E-272F50B627D2}" srcOrd="10" destOrd="0" presId="urn:microsoft.com/office/officeart/2005/8/layout/chevron2"/>
    <dgm:cxn modelId="{5374ACE2-DADE-4D16-B8A7-9FF851DF4841}" type="presParOf" srcId="{E00F8E65-3F12-489E-811E-272F50B627D2}" destId="{97DA3433-95DE-4E54-99B4-224660AB47EA}" srcOrd="0" destOrd="0" presId="urn:microsoft.com/office/officeart/2005/8/layout/chevron2"/>
    <dgm:cxn modelId="{7B1C4882-677B-4B40-A42E-5FB1C09D670E}" type="presParOf" srcId="{E00F8E65-3F12-489E-811E-272F50B627D2}" destId="{117347F7-BF47-40D8-8707-59D2B58AE9D5}"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3D436A-8E21-4963-A013-66378F1DE34D}">
      <dsp:nvSpPr>
        <dsp:cNvPr id="0" name=""/>
        <dsp:cNvSpPr/>
      </dsp:nvSpPr>
      <dsp:spPr>
        <a:xfrm rot="5400000">
          <a:off x="-166436" y="176487"/>
          <a:ext cx="1109575" cy="776702"/>
        </a:xfrm>
        <a:prstGeom prst="chevron">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en-GB" sz="4000" b="1" kern="1200" dirty="0">
              <a:solidFill>
                <a:schemeClr val="accent2">
                  <a:lumMod val="50000"/>
                </a:schemeClr>
              </a:solidFill>
              <a:latin typeface="Abadi" panose="020B0604020104020204" pitchFamily="34" charset="0"/>
            </a:rPr>
            <a:t>P</a:t>
          </a:r>
        </a:p>
      </dsp:txBody>
      <dsp:txXfrm rot="-5400000">
        <a:off x="1" y="398401"/>
        <a:ext cx="776702" cy="332873"/>
      </dsp:txXfrm>
    </dsp:sp>
    <dsp:sp modelId="{1F9170F3-8973-4E9F-8103-69F6DA6DFF63}">
      <dsp:nvSpPr>
        <dsp:cNvPr id="0" name=""/>
        <dsp:cNvSpPr/>
      </dsp:nvSpPr>
      <dsp:spPr>
        <a:xfrm rot="5400000">
          <a:off x="5322420" y="-4535665"/>
          <a:ext cx="721603" cy="9813038"/>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GB" sz="1400" kern="1200" dirty="0">
              <a:latin typeface="+mj-lt"/>
            </a:rPr>
            <a:t>2015 Paris Agreement new framework for global climate change was adopted by 196 countries</a:t>
          </a:r>
        </a:p>
      </dsp:txBody>
      <dsp:txXfrm rot="-5400000">
        <a:off x="776703" y="45278"/>
        <a:ext cx="9777812" cy="651151"/>
      </dsp:txXfrm>
    </dsp:sp>
    <dsp:sp modelId="{5C59ED97-F164-4FC5-94B7-D323234B959E}">
      <dsp:nvSpPr>
        <dsp:cNvPr id="0" name=""/>
        <dsp:cNvSpPr/>
      </dsp:nvSpPr>
      <dsp:spPr>
        <a:xfrm rot="5400000">
          <a:off x="-166436" y="1193560"/>
          <a:ext cx="1109575" cy="776702"/>
        </a:xfrm>
        <a:prstGeom prst="chevron">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en-GB" sz="4000" kern="1200" dirty="0">
              <a:solidFill>
                <a:schemeClr val="accent2">
                  <a:lumMod val="50000"/>
                </a:schemeClr>
              </a:solidFill>
              <a:latin typeface="Abadi" panose="020B0604020104020204" pitchFamily="34" charset="0"/>
            </a:rPr>
            <a:t>E</a:t>
          </a:r>
        </a:p>
      </dsp:txBody>
      <dsp:txXfrm rot="-5400000">
        <a:off x="1" y="1415474"/>
        <a:ext cx="776702" cy="332873"/>
      </dsp:txXfrm>
    </dsp:sp>
    <dsp:sp modelId="{60D65896-0694-403B-AF94-42F318BD47C7}">
      <dsp:nvSpPr>
        <dsp:cNvPr id="0" name=""/>
        <dsp:cNvSpPr/>
      </dsp:nvSpPr>
      <dsp:spPr>
        <a:xfrm rot="5400000">
          <a:off x="5322609" y="-3518782"/>
          <a:ext cx="721223" cy="9813038"/>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kumimoji="0" lang="en-US" altLang="en-US" sz="1400" b="0" i="0" u="none" strike="noStrike" kern="1200" cap="none" normalizeH="0" baseline="0" dirty="0">
              <a:ln>
                <a:noFill/>
              </a:ln>
              <a:solidFill>
                <a:schemeClr val="tx1"/>
              </a:solidFill>
              <a:effectLst/>
              <a:latin typeface="+mj-lt"/>
            </a:rPr>
            <a:t>Tourism's economic impact is difficult to evaluate, but studies suggest it significantly impacts local well-being and standard of living through social exchange (</a:t>
          </a:r>
          <a:r>
            <a:rPr kumimoji="0" lang="en-US" altLang="en-US" sz="1400" b="0" i="0" u="none" strike="noStrike" kern="1200" cap="none" normalizeH="0" baseline="0" dirty="0" err="1">
              <a:ln>
                <a:noFill/>
              </a:ln>
              <a:solidFill>
                <a:schemeClr val="tx1"/>
              </a:solidFill>
              <a:effectLst/>
              <a:latin typeface="+mj-lt"/>
            </a:rPr>
            <a:t>Ramkissoon</a:t>
          </a:r>
          <a:r>
            <a:rPr kumimoji="0" lang="en-US" altLang="en-US" sz="1400" b="0" i="0" u="none" strike="noStrike" kern="1200" cap="none" normalizeH="0" baseline="0" dirty="0">
              <a:ln>
                <a:noFill/>
              </a:ln>
              <a:solidFill>
                <a:schemeClr val="tx1"/>
              </a:solidFill>
              <a:effectLst/>
              <a:latin typeface="+mj-lt"/>
            </a:rPr>
            <a:t>, 2020).</a:t>
          </a:r>
          <a:endParaRPr lang="en-GB" sz="1400" kern="1200" dirty="0">
            <a:latin typeface="+mj-lt"/>
          </a:endParaRPr>
        </a:p>
      </dsp:txBody>
      <dsp:txXfrm rot="-5400000">
        <a:off x="776702" y="1062332"/>
        <a:ext cx="9777831" cy="650809"/>
      </dsp:txXfrm>
    </dsp:sp>
    <dsp:sp modelId="{1A1F713C-3D7E-4EF4-BE4C-7A7CE220D9D5}">
      <dsp:nvSpPr>
        <dsp:cNvPr id="0" name=""/>
        <dsp:cNvSpPr/>
      </dsp:nvSpPr>
      <dsp:spPr>
        <a:xfrm rot="5400000">
          <a:off x="-166436" y="2210633"/>
          <a:ext cx="1109575" cy="776702"/>
        </a:xfrm>
        <a:prstGeom prst="chevron">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en-GB" sz="4000" kern="1200" dirty="0">
              <a:solidFill>
                <a:schemeClr val="accent2">
                  <a:lumMod val="50000"/>
                </a:schemeClr>
              </a:solidFill>
              <a:latin typeface="Abadi" panose="020B0604020104020204" pitchFamily="34" charset="0"/>
            </a:rPr>
            <a:t>S</a:t>
          </a:r>
        </a:p>
      </dsp:txBody>
      <dsp:txXfrm rot="-5400000">
        <a:off x="1" y="2432547"/>
        <a:ext cx="776702" cy="332873"/>
      </dsp:txXfrm>
    </dsp:sp>
    <dsp:sp modelId="{43716727-4DC9-4E99-9844-1F6AAD4CCBDA}">
      <dsp:nvSpPr>
        <dsp:cNvPr id="0" name=""/>
        <dsp:cNvSpPr/>
      </dsp:nvSpPr>
      <dsp:spPr>
        <a:xfrm rot="5400000">
          <a:off x="5322609" y="-2501710"/>
          <a:ext cx="721223" cy="9813038"/>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lrTx/>
            <a:buSzTx/>
            <a:buFont typeface="Arial" panose="020B0604020202020204" pitchFamily="34" charset="0"/>
            <a:buChar char="•"/>
          </a:pPr>
          <a:r>
            <a:rPr kumimoji="0" lang="en-US" altLang="en-US" sz="1400" b="0" i="0" u="none" strike="noStrike" kern="1200" cap="none" normalizeH="0" baseline="0" dirty="0">
              <a:ln>
                <a:noFill/>
              </a:ln>
              <a:solidFill>
                <a:schemeClr val="tx1"/>
              </a:solidFill>
              <a:effectLst/>
              <a:latin typeface="+mj-lt"/>
            </a:rPr>
            <a:t>Tourists' perceptions of the place are greatly influenced by perceived cultural moteness, social engagement with locals as assessed by a recently created scale that includes social and service-oriented contact, and the level of such interactions (</a:t>
          </a:r>
          <a:r>
            <a:rPr lang="en-GB" sz="1400" kern="1200" dirty="0">
              <a:effectLst/>
              <a:latin typeface="+mj-lt"/>
              <a:ea typeface="Times New Roman" panose="02020603050405020304" pitchFamily="18" charset="0"/>
            </a:rPr>
            <a:t>Fan, cited in Woosnam and Ribeiro, 2023)</a:t>
          </a:r>
          <a:endParaRPr lang="en-GB" sz="1400" kern="1200" dirty="0">
            <a:latin typeface="+mj-lt"/>
          </a:endParaRPr>
        </a:p>
      </dsp:txBody>
      <dsp:txXfrm rot="-5400000">
        <a:off x="776702" y="2079404"/>
        <a:ext cx="9777831" cy="650809"/>
      </dsp:txXfrm>
    </dsp:sp>
    <dsp:sp modelId="{2ADDD4A0-1C4A-4FCF-AE51-34E95EEA4C77}">
      <dsp:nvSpPr>
        <dsp:cNvPr id="0" name=""/>
        <dsp:cNvSpPr/>
      </dsp:nvSpPr>
      <dsp:spPr>
        <a:xfrm rot="5400000">
          <a:off x="-166436" y="3227705"/>
          <a:ext cx="1109575" cy="776702"/>
        </a:xfrm>
        <a:prstGeom prst="chevron">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en-GB" sz="4000" kern="1200" dirty="0">
              <a:solidFill>
                <a:schemeClr val="accent2">
                  <a:lumMod val="50000"/>
                </a:schemeClr>
              </a:solidFill>
              <a:latin typeface="Abadi" panose="020B0604020104020204" pitchFamily="34" charset="0"/>
            </a:rPr>
            <a:t>T</a:t>
          </a:r>
        </a:p>
      </dsp:txBody>
      <dsp:txXfrm rot="-5400000">
        <a:off x="1" y="3449619"/>
        <a:ext cx="776702" cy="332873"/>
      </dsp:txXfrm>
    </dsp:sp>
    <dsp:sp modelId="{A1FE7688-717D-4FCA-B153-95EFC53F7615}">
      <dsp:nvSpPr>
        <dsp:cNvPr id="0" name=""/>
        <dsp:cNvSpPr/>
      </dsp:nvSpPr>
      <dsp:spPr>
        <a:xfrm rot="5400000">
          <a:off x="5322609" y="-1484637"/>
          <a:ext cx="721223" cy="9813038"/>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endParaRPr lang="en-GB" sz="1400" kern="1200" dirty="0">
            <a:latin typeface="+mj-lt"/>
          </a:endParaRPr>
        </a:p>
        <a:p>
          <a:pPr marL="114300" lvl="1" indent="-114300" algn="l" defTabSz="622300">
            <a:lnSpc>
              <a:spcPct val="90000"/>
            </a:lnSpc>
            <a:spcBef>
              <a:spcPct val="0"/>
            </a:spcBef>
            <a:spcAft>
              <a:spcPct val="15000"/>
            </a:spcAft>
            <a:buChar char="•"/>
          </a:pPr>
          <a:r>
            <a:rPr lang="en-GB" sz="1400" kern="1200" dirty="0">
              <a:effectLst/>
              <a:latin typeface="+mj-lt"/>
              <a:ea typeface="Times New Roman" panose="02020603050405020304" pitchFamily="18" charset="0"/>
              <a:cs typeface="Times New Roman" panose="02020603050405020304" pitchFamily="18" charset="0"/>
            </a:rPr>
            <a:t>The tourism sector has been greatly impacted by digitisation, as new technologies such as cloud computing, the Internet of Things, 5G, and triple play necessitate informatisation (</a:t>
          </a:r>
          <a:r>
            <a:rPr lang="en-GB" sz="1400" kern="1200" dirty="0"/>
            <a:t> Guo and Gu, 2022)</a:t>
          </a:r>
          <a:r>
            <a:rPr lang="en-GB" sz="1400" kern="1200" dirty="0">
              <a:effectLst/>
              <a:latin typeface="+mj-lt"/>
              <a:ea typeface="Times New Roman" panose="02020603050405020304" pitchFamily="18" charset="0"/>
              <a:cs typeface="Times New Roman" panose="02020603050405020304" pitchFamily="18" charset="0"/>
            </a:rPr>
            <a:t>. </a:t>
          </a:r>
          <a:endParaRPr lang="en-GB" sz="1400" kern="1200" dirty="0">
            <a:latin typeface="+mj-lt"/>
          </a:endParaRPr>
        </a:p>
        <a:p>
          <a:pPr marL="114300" lvl="1" indent="-114300" algn="l" defTabSz="577850">
            <a:lnSpc>
              <a:spcPct val="90000"/>
            </a:lnSpc>
            <a:spcBef>
              <a:spcPct val="0"/>
            </a:spcBef>
            <a:spcAft>
              <a:spcPct val="15000"/>
            </a:spcAft>
            <a:buChar char="•"/>
          </a:pPr>
          <a:endParaRPr lang="en-GB" sz="1300" kern="1200" dirty="0"/>
        </a:p>
      </dsp:txBody>
      <dsp:txXfrm rot="-5400000">
        <a:off x="776702" y="3096477"/>
        <a:ext cx="9777831" cy="650809"/>
      </dsp:txXfrm>
    </dsp:sp>
    <dsp:sp modelId="{72264CE9-D143-47EE-81AA-3F68E3215772}">
      <dsp:nvSpPr>
        <dsp:cNvPr id="0" name=""/>
        <dsp:cNvSpPr/>
      </dsp:nvSpPr>
      <dsp:spPr>
        <a:xfrm rot="5400000">
          <a:off x="-166436" y="4455249"/>
          <a:ext cx="1109575" cy="776702"/>
        </a:xfrm>
        <a:prstGeom prst="chevron">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en-GB" sz="4000" kern="1200" dirty="0">
              <a:solidFill>
                <a:schemeClr val="accent2">
                  <a:lumMod val="50000"/>
                </a:schemeClr>
              </a:solidFill>
              <a:latin typeface="Abadi" panose="020B0604020104020204" pitchFamily="34" charset="0"/>
            </a:rPr>
            <a:t>E</a:t>
          </a:r>
        </a:p>
      </dsp:txBody>
      <dsp:txXfrm rot="-5400000">
        <a:off x="1" y="4677163"/>
        <a:ext cx="776702" cy="332873"/>
      </dsp:txXfrm>
    </dsp:sp>
    <dsp:sp modelId="{F62208C2-C173-412D-852A-B32BB068A747}">
      <dsp:nvSpPr>
        <dsp:cNvPr id="0" name=""/>
        <dsp:cNvSpPr/>
      </dsp:nvSpPr>
      <dsp:spPr>
        <a:xfrm rot="5400000">
          <a:off x="5112138" y="-238694"/>
          <a:ext cx="1142166" cy="9776239"/>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lrTx/>
            <a:buSzTx/>
            <a:buFont typeface="Arial" panose="020B0604020202020204" pitchFamily="34" charset="0"/>
            <a:buChar char="•"/>
          </a:pPr>
          <a:endParaRPr lang="en-GB" sz="1400" kern="1200" dirty="0">
            <a:latin typeface="+mj-lt"/>
          </a:endParaRPr>
        </a:p>
        <a:p>
          <a:pPr marL="114300" lvl="1" indent="-114300" algn="l" defTabSz="622300">
            <a:lnSpc>
              <a:spcPct val="90000"/>
            </a:lnSpc>
            <a:spcBef>
              <a:spcPct val="0"/>
            </a:spcBef>
            <a:spcAft>
              <a:spcPct val="15000"/>
            </a:spcAft>
            <a:buClrTx/>
            <a:buSzTx/>
            <a:buFont typeface="Arial" panose="020B0604020202020204" pitchFamily="34" charset="0"/>
            <a:buChar char="•"/>
          </a:pPr>
          <a:r>
            <a:rPr kumimoji="0" lang="en-US" altLang="en-US" sz="1400" b="0" i="0" u="none" strike="noStrike" kern="1200" cap="none" normalizeH="0" baseline="0" dirty="0">
              <a:ln>
                <a:noFill/>
              </a:ln>
              <a:solidFill>
                <a:schemeClr val="tx1"/>
              </a:solidFill>
              <a:effectLst/>
              <a:latin typeface="+mj-lt"/>
            </a:rPr>
            <a:t>Businesses are stepping up their efforts to mitigate the negative effects of environmental factors ( Saeed et al., 2022). Hotels are expected to use sustainable practices in order to increase productivity, improve employee discipline and engagement, encourage favorable environmental results, and lower operating expenses (</a:t>
          </a:r>
          <a:r>
            <a:rPr lang="en-GB" sz="1400" kern="1200" dirty="0" err="1"/>
            <a:t>Setyaningrum</a:t>
          </a:r>
          <a:r>
            <a:rPr lang="en-GB" sz="1400" kern="1200" dirty="0"/>
            <a:t> and </a:t>
          </a:r>
          <a:r>
            <a:rPr lang="en-GB" sz="1400" kern="1200" dirty="0" err="1"/>
            <a:t>Muafi</a:t>
          </a:r>
          <a:r>
            <a:rPr lang="en-GB" sz="1400" kern="1200" dirty="0"/>
            <a:t>, 2023)</a:t>
          </a:r>
          <a:r>
            <a:rPr kumimoji="0" lang="en-US" altLang="en-US" sz="1400" b="0" i="0" u="none" strike="noStrike" kern="1200" cap="none" normalizeH="0" baseline="0" dirty="0">
              <a:ln>
                <a:noFill/>
              </a:ln>
              <a:solidFill>
                <a:schemeClr val="tx1"/>
              </a:solidFill>
              <a:effectLst/>
              <a:latin typeface="+mj-lt"/>
            </a:rPr>
            <a:t>. </a:t>
          </a:r>
          <a:endParaRPr lang="en-GB" sz="1400" kern="1200" dirty="0">
            <a:latin typeface="+mj-lt"/>
          </a:endParaRPr>
        </a:p>
        <a:p>
          <a:pPr marL="171450" lvl="1" indent="-171450" algn="l" defTabSz="711200">
            <a:lnSpc>
              <a:spcPct val="90000"/>
            </a:lnSpc>
            <a:spcBef>
              <a:spcPct val="0"/>
            </a:spcBef>
            <a:spcAft>
              <a:spcPct val="15000"/>
            </a:spcAft>
            <a:buChar char="•"/>
          </a:pPr>
          <a:endParaRPr lang="en-GB" sz="1600" kern="1200" dirty="0"/>
        </a:p>
      </dsp:txBody>
      <dsp:txXfrm rot="-5400000">
        <a:off x="795102" y="4134098"/>
        <a:ext cx="9720483" cy="1030654"/>
      </dsp:txXfrm>
    </dsp:sp>
    <dsp:sp modelId="{97DA3433-95DE-4E54-99B4-224660AB47EA}">
      <dsp:nvSpPr>
        <dsp:cNvPr id="0" name=""/>
        <dsp:cNvSpPr/>
      </dsp:nvSpPr>
      <dsp:spPr>
        <a:xfrm rot="5400000">
          <a:off x="-142568" y="5482373"/>
          <a:ext cx="1109575" cy="776702"/>
        </a:xfrm>
        <a:prstGeom prst="chevron">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en-GB" sz="4000" kern="1200" dirty="0">
              <a:solidFill>
                <a:schemeClr val="accent2">
                  <a:lumMod val="50000"/>
                </a:schemeClr>
              </a:solidFill>
              <a:latin typeface="Abadi" panose="020B0604020104020204" pitchFamily="34" charset="0"/>
            </a:rPr>
            <a:t>L</a:t>
          </a:r>
        </a:p>
      </dsp:txBody>
      <dsp:txXfrm rot="-5400000">
        <a:off x="23869" y="5704287"/>
        <a:ext cx="776702" cy="332873"/>
      </dsp:txXfrm>
    </dsp:sp>
    <dsp:sp modelId="{117347F7-BF47-40D8-8707-59D2B58AE9D5}">
      <dsp:nvSpPr>
        <dsp:cNvPr id="0" name=""/>
        <dsp:cNvSpPr/>
      </dsp:nvSpPr>
      <dsp:spPr>
        <a:xfrm rot="5400000">
          <a:off x="5322609" y="759978"/>
          <a:ext cx="721223" cy="9813038"/>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endParaRPr lang="en-GB" sz="1400" kern="1200" dirty="0">
            <a:latin typeface="+mj-lt"/>
          </a:endParaRPr>
        </a:p>
        <a:p>
          <a:pPr marL="114300" lvl="1" indent="-114300" algn="l" defTabSz="622300">
            <a:lnSpc>
              <a:spcPct val="90000"/>
            </a:lnSpc>
            <a:spcBef>
              <a:spcPct val="0"/>
            </a:spcBef>
            <a:spcAft>
              <a:spcPct val="15000"/>
            </a:spcAft>
            <a:buChar char="•"/>
          </a:pPr>
          <a:r>
            <a:rPr lang="en-GB" sz="1400" kern="1200" dirty="0">
              <a:effectLst/>
              <a:latin typeface="+mj-lt"/>
              <a:ea typeface="Times New Roman" panose="02020603050405020304" pitchFamily="18" charset="0"/>
              <a:cs typeface="Times New Roman" panose="02020603050405020304" pitchFamily="18" charset="0"/>
            </a:rPr>
            <a:t>International accords like the Sendai Framework, Paris Agreement, and Sustainable Development Goals have been ratified to regalement to </a:t>
          </a:r>
          <a:r>
            <a:rPr lang="en-GB" sz="1400" kern="1200" dirty="0" err="1">
              <a:effectLst/>
              <a:latin typeface="+mj-lt"/>
              <a:ea typeface="Times New Roman" panose="02020603050405020304" pitchFamily="18" charset="0"/>
              <a:cs typeface="Times New Roman" panose="02020603050405020304" pitchFamily="18" charset="0"/>
            </a:rPr>
            <a:t>mithigate</a:t>
          </a:r>
          <a:r>
            <a:rPr lang="en-GB" sz="1400" kern="1200" dirty="0">
              <a:effectLst/>
              <a:latin typeface="+mj-lt"/>
              <a:ea typeface="Times New Roman" panose="02020603050405020304" pitchFamily="18" charset="0"/>
              <a:cs typeface="Times New Roman" panose="02020603050405020304" pitchFamily="18" charset="0"/>
            </a:rPr>
            <a:t> the climate change effect </a:t>
          </a:r>
          <a:r>
            <a:rPr lang="en-GB" sz="1400" kern="1200" dirty="0">
              <a:latin typeface="+mj-lt"/>
            </a:rPr>
            <a:t>(Susilorini </a:t>
          </a:r>
          <a:r>
            <a:rPr lang="en-GB" sz="1400" i="1" kern="1200" dirty="0">
              <a:latin typeface="+mj-lt"/>
            </a:rPr>
            <a:t>et al.</a:t>
          </a:r>
          <a:r>
            <a:rPr lang="en-GB" sz="1400" kern="1200" dirty="0">
              <a:latin typeface="+mj-lt"/>
            </a:rPr>
            <a:t> 2022)</a:t>
          </a:r>
        </a:p>
        <a:p>
          <a:pPr marL="114300" lvl="1" indent="-114300" algn="l" defTabSz="577850">
            <a:lnSpc>
              <a:spcPct val="90000"/>
            </a:lnSpc>
            <a:spcBef>
              <a:spcPct val="0"/>
            </a:spcBef>
            <a:spcAft>
              <a:spcPct val="15000"/>
            </a:spcAft>
            <a:buChar char="•"/>
          </a:pPr>
          <a:endParaRPr lang="en-GB" sz="1300" kern="1200" dirty="0"/>
        </a:p>
      </dsp:txBody>
      <dsp:txXfrm rot="-5400000">
        <a:off x="776702" y="5341093"/>
        <a:ext cx="9777831" cy="650809"/>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D18F78-D9DB-440B-8417-CD820CD10C4C}" type="datetimeFigureOut">
              <a:rPr lang="en-GB" smtClean="0"/>
              <a:t>07/11/2024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998D2C-0860-4836-9BDF-C562B2C6E52E}" type="slidenum">
              <a:rPr lang="en-GB" smtClean="0"/>
              <a:t>‹#›</a:t>
            </a:fld>
            <a:endParaRPr lang="en-GB"/>
          </a:p>
        </p:txBody>
      </p:sp>
    </p:spTree>
    <p:extLst>
      <p:ext uri="{BB962C8B-B14F-4D97-AF65-F5344CB8AC3E}">
        <p14:creationId xmlns:p14="http://schemas.microsoft.com/office/powerpoint/2010/main" val="18368327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0998D2C-0860-4836-9BDF-C562B2C6E52E}" type="slidenum">
              <a:rPr lang="en-GB" smtClean="0"/>
              <a:t>5</a:t>
            </a:fld>
            <a:endParaRPr lang="en-GB"/>
          </a:p>
        </p:txBody>
      </p:sp>
    </p:spTree>
    <p:extLst>
      <p:ext uri="{BB962C8B-B14F-4D97-AF65-F5344CB8AC3E}">
        <p14:creationId xmlns:p14="http://schemas.microsoft.com/office/powerpoint/2010/main" val="3206526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0998D2C-0860-4836-9BDF-C562B2C6E52E}" type="slidenum">
              <a:rPr lang="en-GB" smtClean="0"/>
              <a:t>7</a:t>
            </a:fld>
            <a:endParaRPr lang="en-GB"/>
          </a:p>
        </p:txBody>
      </p:sp>
    </p:spTree>
    <p:extLst>
      <p:ext uri="{BB962C8B-B14F-4D97-AF65-F5344CB8AC3E}">
        <p14:creationId xmlns:p14="http://schemas.microsoft.com/office/powerpoint/2010/main" val="1042890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0998D2C-0860-4836-9BDF-C562B2C6E52E}" type="slidenum">
              <a:rPr lang="en-GB" smtClean="0"/>
              <a:t>8</a:t>
            </a:fld>
            <a:endParaRPr lang="en-GB"/>
          </a:p>
        </p:txBody>
      </p:sp>
    </p:spTree>
    <p:extLst>
      <p:ext uri="{BB962C8B-B14F-4D97-AF65-F5344CB8AC3E}">
        <p14:creationId xmlns:p14="http://schemas.microsoft.com/office/powerpoint/2010/main" val="1223213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C3CD3-52EB-4792-A9D9-987CD03511F0}"/>
              </a:ext>
            </a:extLst>
          </p:cNvPr>
          <p:cNvSpPr>
            <a:spLocks noGrp="1"/>
          </p:cNvSpPr>
          <p:nvPr>
            <p:ph type="ctrTitle"/>
          </p:nvPr>
        </p:nvSpPr>
        <p:spPr>
          <a:xfrm>
            <a:off x="442913" y="441324"/>
            <a:ext cx="11306175" cy="2485349"/>
          </a:xfrm>
        </p:spPr>
        <p:txBody>
          <a:bodyPr wrap="square" lIns="0" tIns="0" rIns="0" bIns="0" anchor="b" anchorCtr="0">
            <a:normAutofit/>
          </a:bodyPr>
          <a:lstStyle>
            <a:lvl1pPr algn="l">
              <a:lnSpc>
                <a:spcPct val="100000"/>
              </a:lnSpc>
              <a:defRPr sz="4800">
                <a:solidFill>
                  <a:schemeClr val="tx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8737AA7E-2193-4D1B-A896-BA7E306494CB}"/>
              </a:ext>
            </a:extLst>
          </p:cNvPr>
          <p:cNvSpPr>
            <a:spLocks noGrp="1"/>
          </p:cNvSpPr>
          <p:nvPr>
            <p:ph type="subTitle" idx="1"/>
          </p:nvPr>
        </p:nvSpPr>
        <p:spPr>
          <a:xfrm>
            <a:off x="442913" y="3070799"/>
            <a:ext cx="11306175" cy="2445758"/>
          </a:xfrm>
        </p:spPr>
        <p:txBody>
          <a:bodyPr lIns="0" tIns="0" rIns="0" bIns="0">
            <a:normAutofit/>
          </a:bodyPr>
          <a:lstStyle>
            <a:lvl1pPr marL="0" indent="0" algn="l">
              <a:lnSpc>
                <a:spcPct val="104000"/>
              </a:lnSpc>
              <a:buNone/>
              <a:defRPr sz="4600">
                <a:solidFill>
                  <a:schemeClr val="tx2">
                    <a:alpha val="56000"/>
                  </a:schemeClr>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324A14B1-115B-40A3-9D71-3DE33E9DCE4E}"/>
              </a:ext>
            </a:extLst>
          </p:cNvPr>
          <p:cNvSpPr>
            <a:spLocks noGrp="1"/>
          </p:cNvSpPr>
          <p:nvPr>
            <p:ph type="dt" sz="half" idx="10"/>
          </p:nvPr>
        </p:nvSpPr>
        <p:spPr>
          <a:xfrm>
            <a:off x="442914" y="5957999"/>
            <a:ext cx="3457574" cy="900000"/>
          </a:xfrm>
          <a:prstGeom prst="rect">
            <a:avLst/>
          </a:prstGeom>
        </p:spPr>
        <p:txBody>
          <a:bodyPr/>
          <a:lstStyle>
            <a:lvl1pPr>
              <a:defRPr>
                <a:solidFill>
                  <a:schemeClr val="tx2"/>
                </a:solidFill>
                <a:latin typeface="+mn-lt"/>
              </a:defRPr>
            </a:lvl1pPr>
          </a:lstStyle>
          <a:p>
            <a:fld id="{8994394A-E95D-49DE-8614-F37E1FCF0AC3}" type="datetime2">
              <a:rPr lang="en-US" smtClean="0"/>
              <a:pPr/>
              <a:t>Thursday, November 7, 2024</a:t>
            </a:fld>
            <a:endParaRPr lang="en-US" dirty="0"/>
          </a:p>
        </p:txBody>
      </p:sp>
      <p:sp>
        <p:nvSpPr>
          <p:cNvPr id="5" name="Footer Placeholder 4">
            <a:extLst>
              <a:ext uri="{FF2B5EF4-FFF2-40B4-BE49-F238E27FC236}">
                <a16:creationId xmlns:a16="http://schemas.microsoft.com/office/drawing/2014/main" id="{F0BC9B78-0E13-48BD-A3A2-B7E3C6090B83}"/>
              </a:ext>
            </a:extLst>
          </p:cNvPr>
          <p:cNvSpPr>
            <a:spLocks noGrp="1"/>
          </p:cNvSpPr>
          <p:nvPr>
            <p:ph type="ftr" sz="quarter" idx="11"/>
          </p:nvPr>
        </p:nvSpPr>
        <p:spPr>
          <a:xfrm>
            <a:off x="4367213" y="5957999"/>
            <a:ext cx="5400675" cy="900000"/>
          </a:xfrm>
          <a:prstGeom prst="rect">
            <a:avLst/>
          </a:prstGeom>
        </p:spPr>
        <p:txBody>
          <a:bodyPr/>
          <a:lstStyle>
            <a:lvl1pPr>
              <a:defRPr>
                <a:solidFill>
                  <a:schemeClr val="tx2"/>
                </a:solidFill>
                <a:latin typeface="+mn-lt"/>
              </a:defRPr>
            </a:lvl1pPr>
          </a:lstStyle>
          <a:p>
            <a:r>
              <a:rPr lang="en-US"/>
              <a:t>Sample Footer Text</a:t>
            </a:r>
            <a:endParaRPr lang="en-US" dirty="0"/>
          </a:p>
        </p:txBody>
      </p:sp>
      <p:sp>
        <p:nvSpPr>
          <p:cNvPr id="6" name="Slide Number Placeholder 5">
            <a:extLst>
              <a:ext uri="{FF2B5EF4-FFF2-40B4-BE49-F238E27FC236}">
                <a16:creationId xmlns:a16="http://schemas.microsoft.com/office/drawing/2014/main" id="{944484B9-0F7E-4817-BA9A-C43684759178}"/>
              </a:ext>
            </a:extLst>
          </p:cNvPr>
          <p:cNvSpPr>
            <a:spLocks noGrp="1"/>
          </p:cNvSpPr>
          <p:nvPr>
            <p:ph type="sldNum" sz="quarter" idx="12"/>
          </p:nvPr>
        </p:nvSpPr>
        <p:spPr>
          <a:xfrm>
            <a:off x="10236200" y="5957999"/>
            <a:ext cx="1476375" cy="900000"/>
          </a:xfrm>
          <a:prstGeom prst="rect">
            <a:avLst/>
          </a:prstGeom>
        </p:spPr>
        <p:txBody>
          <a:bodyPr tIns="72000" bIns="72000"/>
          <a:lstStyle>
            <a:lvl1pPr algn="r">
              <a:defRPr sz="3600" b="0">
                <a:ln w="6350">
                  <a:solidFill>
                    <a:schemeClr val="tx2">
                      <a:alpha val="80000"/>
                    </a:schemeClr>
                  </a:solidFill>
                </a:ln>
                <a:noFill/>
                <a:latin typeface="+mn-lt"/>
              </a:defRPr>
            </a:lvl1pPr>
          </a:lstStyle>
          <a:p>
            <a:fld id="{63F9D384-533B-4C4E-B660-F861AA07D173}" type="slidenum">
              <a:rPr lang="en-US" smtClean="0"/>
              <a:pPr/>
              <a:t>‹#›</a:t>
            </a:fld>
            <a:endParaRPr lang="en-US" dirty="0"/>
          </a:p>
        </p:txBody>
      </p:sp>
      <p:cxnSp>
        <p:nvCxnSpPr>
          <p:cNvPr id="10" name="Straight Connector 9">
            <a:extLst>
              <a:ext uri="{FF2B5EF4-FFF2-40B4-BE49-F238E27FC236}">
                <a16:creationId xmlns:a16="http://schemas.microsoft.com/office/drawing/2014/main" id="{5506D940-CD1A-46A6-8495-AD6F6CF8B13C}"/>
              </a:ext>
            </a:extLst>
          </p:cNvPr>
          <p:cNvCxnSpPr>
            <a:cxnSpLocks/>
          </p:cNvCxnSpPr>
          <p:nvPr/>
        </p:nvCxnSpPr>
        <p:spPr>
          <a:xfrm>
            <a:off x="0" y="5958000"/>
            <a:ext cx="12193200"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1255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2696C-4B86-4CA0-A733-55338D7B1EBF}"/>
              </a:ext>
            </a:extLst>
          </p:cNvPr>
          <p:cNvSpPr>
            <a:spLocks noGrp="1"/>
          </p:cNvSpPr>
          <p:nvPr>
            <p:ph type="title"/>
          </p:nvPr>
        </p:nvSpPr>
        <p:spPr>
          <a:xfrm>
            <a:off x="1343025" y="328839"/>
            <a:ext cx="10406063" cy="1263423"/>
          </a:xfrm>
        </p:spPr>
        <p:txBody>
          <a:bodyPr wrap="square">
            <a:normAutofit/>
          </a:bodyPr>
          <a:lstStyle>
            <a:lvl1pPr>
              <a:lnSpc>
                <a:spcPct val="100000"/>
              </a:lnSpc>
              <a:defRPr sz="4800">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3DB26C1-D742-4B12-B5E3-153A24D0AAAD}"/>
              </a:ext>
            </a:extLst>
          </p:cNvPr>
          <p:cNvSpPr>
            <a:spLocks noGrp="1"/>
          </p:cNvSpPr>
          <p:nvPr>
            <p:ph idx="1"/>
          </p:nvPr>
        </p:nvSpPr>
        <p:spPr>
          <a:xfrm>
            <a:off x="1343025" y="2060575"/>
            <a:ext cx="10406063" cy="4356100"/>
          </a:xfrm>
        </p:spPr>
        <p:txBody>
          <a:bodyPr lIns="0" tIns="0" rIns="0" bIns="0">
            <a:noAutofit/>
          </a:bodyPr>
          <a:lstStyle>
            <a:lvl1pPr marL="360000" indent="-360000">
              <a:lnSpc>
                <a:spcPct val="120000"/>
              </a:lnSpc>
              <a:buSzPct val="70000"/>
              <a:buFont typeface="Wingdings 2" panose="05020102010507070707" pitchFamily="18" charset="2"/>
              <a:buChar char="à"/>
              <a:defRPr sz="2000">
                <a:solidFill>
                  <a:schemeClr val="tx2">
                    <a:alpha val="77000"/>
                  </a:schemeClr>
                </a:solidFill>
              </a:defRPr>
            </a:lvl1pPr>
            <a:lvl2pPr marL="720000" indent="-360000">
              <a:lnSpc>
                <a:spcPct val="120000"/>
              </a:lnSpc>
              <a:buSzPct val="70000"/>
              <a:buFont typeface="Wingdings 2" panose="05020102010507070707" pitchFamily="18" charset="2"/>
              <a:buChar char="à"/>
              <a:defRPr sz="2000">
                <a:solidFill>
                  <a:schemeClr val="tx2">
                    <a:alpha val="77000"/>
                  </a:schemeClr>
                </a:solidFill>
              </a:defRPr>
            </a:lvl2pPr>
            <a:lvl3pPr marL="1080000" indent="-288000">
              <a:lnSpc>
                <a:spcPct val="120000"/>
              </a:lnSpc>
              <a:buSzPct val="70000"/>
              <a:buFont typeface="Wingdings 2" panose="05020102010507070707" pitchFamily="18" charset="2"/>
              <a:buChar char="à"/>
              <a:defRPr sz="1600">
                <a:solidFill>
                  <a:schemeClr val="tx2">
                    <a:alpha val="77000"/>
                  </a:schemeClr>
                </a:solidFill>
              </a:defRPr>
            </a:lvl3pPr>
            <a:lvl4pPr marL="1440000" indent="-288000">
              <a:lnSpc>
                <a:spcPct val="120000"/>
              </a:lnSpc>
              <a:buSzPct val="70000"/>
              <a:buFont typeface="Wingdings 2" panose="05020102010507070707" pitchFamily="18" charset="2"/>
              <a:buChar char="à"/>
              <a:defRPr sz="1600">
                <a:solidFill>
                  <a:schemeClr val="tx2">
                    <a:alpha val="77000"/>
                  </a:schemeClr>
                </a:solidFill>
              </a:defRPr>
            </a:lvl4pPr>
            <a:lvl5pPr marL="1800000" indent="-288000">
              <a:lnSpc>
                <a:spcPct val="120000"/>
              </a:lnSpc>
              <a:buSzPct val="70000"/>
              <a:buFont typeface="Wingdings 2" panose="05020102010507070707" pitchFamily="18" charset="2"/>
              <a:buChar char="à"/>
              <a:defRPr sz="1600">
                <a:solidFill>
                  <a:schemeClr val="tx2">
                    <a:alpha val="77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3">
            <a:extLst>
              <a:ext uri="{FF2B5EF4-FFF2-40B4-BE49-F238E27FC236}">
                <a16:creationId xmlns:a16="http://schemas.microsoft.com/office/drawing/2014/main" id="{06243987-D9E3-40C9-94D4-B3CCFE71A4E5}"/>
              </a:ext>
            </a:extLst>
          </p:cNvPr>
          <p:cNvSpPr>
            <a:spLocks noGrp="1"/>
          </p:cNvSpPr>
          <p:nvPr>
            <p:ph type="dt" sz="half" idx="2"/>
          </p:nvPr>
        </p:nvSpPr>
        <p:spPr>
          <a:xfrm rot="5400000">
            <a:off x="-936000" y="1378800"/>
            <a:ext cx="2772000" cy="900000"/>
          </a:xfrm>
          <a:prstGeom prst="rect">
            <a:avLst/>
          </a:prstGeom>
        </p:spPr>
        <p:txBody>
          <a:bodyPr lIns="0" tIns="72000" rIns="0" bIns="72000" anchor="ctr" anchorCtr="0"/>
          <a:lstStyle>
            <a:lvl1pPr algn="l">
              <a:defRPr sz="1000" cap="all" spc="200" baseline="0">
                <a:solidFill>
                  <a:schemeClr val="tx2"/>
                </a:solidFill>
                <a:latin typeface="+mn-lt"/>
                <a:ea typeface="Microsoft Sans Serif" panose="020B0604020202020204" pitchFamily="34" charset="0"/>
                <a:cs typeface="Microsoft Sans Serif" panose="020B0604020202020204" pitchFamily="34" charset="0"/>
              </a:defRPr>
            </a:lvl1pPr>
          </a:lstStyle>
          <a:p>
            <a:fld id="{58D82CC3-100B-41FC-9DB0-99A6D4849F72}" type="datetime2">
              <a:rPr lang="en-US" smtClean="0"/>
              <a:pPr/>
              <a:t>Thursday, November 7, 2024</a:t>
            </a:fld>
            <a:endParaRPr lang="en-US" dirty="0">
              <a:latin typeface="+mn-lt"/>
            </a:endParaRPr>
          </a:p>
        </p:txBody>
      </p:sp>
      <p:sp>
        <p:nvSpPr>
          <p:cNvPr id="12" name="Footer Placeholder 4">
            <a:extLst>
              <a:ext uri="{FF2B5EF4-FFF2-40B4-BE49-F238E27FC236}">
                <a16:creationId xmlns:a16="http://schemas.microsoft.com/office/drawing/2014/main" id="{2BF37532-63DB-40A9-90C9-9B3BB694D8F0}"/>
              </a:ext>
            </a:extLst>
          </p:cNvPr>
          <p:cNvSpPr>
            <a:spLocks noGrp="1"/>
          </p:cNvSpPr>
          <p:nvPr>
            <p:ph type="ftr" sz="quarter" idx="3"/>
          </p:nvPr>
        </p:nvSpPr>
        <p:spPr>
          <a:xfrm rot="5400000">
            <a:off x="-810000" y="4240800"/>
            <a:ext cx="2520000" cy="900000"/>
          </a:xfrm>
          <a:prstGeom prst="rect">
            <a:avLst/>
          </a:prstGeom>
        </p:spPr>
        <p:txBody>
          <a:bodyPr lIns="0" tIns="72000" rIns="0" bIns="72000" anchor="ctr" anchorCtr="0"/>
          <a:lstStyle>
            <a:lvl1pPr algn="l">
              <a:defRPr sz="1000" cap="all" spc="200" baseline="0">
                <a:solidFill>
                  <a:schemeClr val="tx2"/>
                </a:solidFill>
                <a:latin typeface="+mn-lt"/>
                <a:ea typeface="Microsoft Sans Serif" panose="020B0604020202020204" pitchFamily="34" charset="0"/>
                <a:cs typeface="Microsoft Sans Serif" panose="020B0604020202020204" pitchFamily="34" charset="0"/>
              </a:defRPr>
            </a:lvl1pPr>
          </a:lstStyle>
          <a:p>
            <a:r>
              <a:rPr lang="en-US"/>
              <a:t>Sample Footer Text</a:t>
            </a:r>
            <a:endParaRPr lang="en-US" dirty="0">
              <a:latin typeface="+mn-lt"/>
            </a:endParaRPr>
          </a:p>
        </p:txBody>
      </p:sp>
      <p:sp>
        <p:nvSpPr>
          <p:cNvPr id="13" name="Slide Number Placeholder 5">
            <a:extLst>
              <a:ext uri="{FF2B5EF4-FFF2-40B4-BE49-F238E27FC236}">
                <a16:creationId xmlns:a16="http://schemas.microsoft.com/office/drawing/2014/main" id="{1007CCEE-A736-4DEE-982A-45CDF794F322}"/>
              </a:ext>
            </a:extLst>
          </p:cNvPr>
          <p:cNvSpPr>
            <a:spLocks noGrp="1"/>
          </p:cNvSpPr>
          <p:nvPr>
            <p:ph type="sldNum" sz="quarter" idx="4"/>
          </p:nvPr>
        </p:nvSpPr>
        <p:spPr>
          <a:xfrm>
            <a:off x="0" y="5958000"/>
            <a:ext cx="900000" cy="900000"/>
          </a:xfrm>
          <a:prstGeom prst="rect">
            <a:avLst/>
          </a:prstGeom>
        </p:spPr>
        <p:txBody>
          <a:bodyPr lIns="0" tIns="0" rIns="0" bIns="0" anchor="ctr" anchorCtr="0"/>
          <a:lstStyle>
            <a:lvl1pPr algn="ctr">
              <a:defRPr sz="3600" b="0">
                <a:ln w="6350">
                  <a:solidFill>
                    <a:schemeClr val="tx2">
                      <a:alpha val="80000"/>
                    </a:schemeClr>
                  </a:solidFill>
                </a:ln>
                <a:noFill/>
                <a:latin typeface="+mn-lt"/>
                <a:ea typeface="Microsoft Sans Serif" panose="020B0604020202020204" pitchFamily="34" charset="0"/>
                <a:cs typeface="Microsoft Sans Serif" panose="020B0604020202020204" pitchFamily="34" charset="0"/>
              </a:defRPr>
            </a:lvl1pPr>
          </a:lstStyle>
          <a:p>
            <a:fld id="{63F9D384-533B-4C4E-B660-F861AA07D173}" type="slidenum">
              <a:rPr lang="en-US" smtClean="0"/>
              <a:pPr/>
              <a:t>‹#›</a:t>
            </a:fld>
            <a:endParaRPr lang="en-US" dirty="0">
              <a:latin typeface="+mn-lt"/>
            </a:endParaRPr>
          </a:p>
        </p:txBody>
      </p:sp>
      <p:cxnSp>
        <p:nvCxnSpPr>
          <p:cNvPr id="11" name="Straight Connector 10">
            <a:extLst>
              <a:ext uri="{FF2B5EF4-FFF2-40B4-BE49-F238E27FC236}">
                <a16:creationId xmlns:a16="http://schemas.microsoft.com/office/drawing/2014/main" id="{36386491-6F13-4235-A32F-9F6D67F13D05}"/>
              </a:ext>
            </a:extLst>
          </p:cNvPr>
          <p:cNvCxnSpPr>
            <a:cxnSpLocks/>
          </p:cNvCxnSpPr>
          <p:nvPr/>
        </p:nvCxnSpPr>
        <p:spPr>
          <a:xfrm>
            <a:off x="900000" y="0"/>
            <a:ext cx="0" cy="685800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45918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54A12-D27E-4943-9C01-3BAB8E6F376E}"/>
              </a:ext>
            </a:extLst>
          </p:cNvPr>
          <p:cNvSpPr>
            <a:spLocks noGrp="1"/>
          </p:cNvSpPr>
          <p:nvPr>
            <p:ph type="title"/>
          </p:nvPr>
        </p:nvSpPr>
        <p:spPr>
          <a:xfrm>
            <a:off x="442913" y="435429"/>
            <a:ext cx="11269661" cy="3317307"/>
          </a:xfrm>
        </p:spPr>
        <p:txBody>
          <a:bodyPr anchor="b">
            <a:normAutofit/>
          </a:bodyPr>
          <a:lstStyle>
            <a:lvl1pPr>
              <a:lnSpc>
                <a:spcPct val="100000"/>
              </a:lnSpc>
              <a:defRPr sz="4800">
                <a:solidFill>
                  <a:schemeClr val="tx2"/>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27C9FB4-A15D-4A4C-9518-2A54AAF12E11}"/>
              </a:ext>
            </a:extLst>
          </p:cNvPr>
          <p:cNvSpPr>
            <a:spLocks noGrp="1"/>
          </p:cNvSpPr>
          <p:nvPr>
            <p:ph type="body" idx="1"/>
          </p:nvPr>
        </p:nvSpPr>
        <p:spPr>
          <a:xfrm>
            <a:off x="442913" y="3832563"/>
            <a:ext cx="11269661" cy="1527175"/>
          </a:xfrm>
        </p:spPr>
        <p:txBody>
          <a:bodyPr lIns="0" tIns="0" rIns="0" bIns="0"/>
          <a:lstStyle>
            <a:lvl1pPr marL="0" indent="0">
              <a:buNone/>
              <a:defRPr sz="2400">
                <a:solidFill>
                  <a:schemeClr val="tx2">
                    <a:alpha val="56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4" name="Date Placeholder 3">
            <a:extLst>
              <a:ext uri="{FF2B5EF4-FFF2-40B4-BE49-F238E27FC236}">
                <a16:creationId xmlns:a16="http://schemas.microsoft.com/office/drawing/2014/main" id="{8F31430D-78C1-413D-9D0E-779491324EBA}"/>
              </a:ext>
            </a:extLst>
          </p:cNvPr>
          <p:cNvSpPr>
            <a:spLocks noGrp="1"/>
          </p:cNvSpPr>
          <p:nvPr>
            <p:ph type="dt" sz="half" idx="10"/>
          </p:nvPr>
        </p:nvSpPr>
        <p:spPr>
          <a:xfrm>
            <a:off x="442914" y="5957999"/>
            <a:ext cx="3457574" cy="900000"/>
          </a:xfrm>
          <a:prstGeom prst="rect">
            <a:avLst/>
          </a:prstGeom>
        </p:spPr>
        <p:txBody>
          <a:bodyPr/>
          <a:lstStyle>
            <a:lvl1pPr>
              <a:defRPr>
                <a:solidFill>
                  <a:schemeClr val="tx2"/>
                </a:solidFill>
              </a:defRPr>
            </a:lvl1pPr>
          </a:lstStyle>
          <a:p>
            <a:fld id="{3E58FDCC-AC46-4D9F-98DC-C163BFA43704}" type="datetime2">
              <a:rPr lang="en-US" smtClean="0"/>
              <a:t>Thursday, November 7, 2024</a:t>
            </a:fld>
            <a:endParaRPr lang="en-US" dirty="0"/>
          </a:p>
        </p:txBody>
      </p:sp>
      <p:sp>
        <p:nvSpPr>
          <p:cNvPr id="15" name="Footer Placeholder 4">
            <a:extLst>
              <a:ext uri="{FF2B5EF4-FFF2-40B4-BE49-F238E27FC236}">
                <a16:creationId xmlns:a16="http://schemas.microsoft.com/office/drawing/2014/main" id="{F437B06F-6E01-48C4-A79E-B8559775EE43}"/>
              </a:ext>
            </a:extLst>
          </p:cNvPr>
          <p:cNvSpPr>
            <a:spLocks noGrp="1"/>
          </p:cNvSpPr>
          <p:nvPr>
            <p:ph type="ftr" sz="quarter" idx="11"/>
          </p:nvPr>
        </p:nvSpPr>
        <p:spPr>
          <a:xfrm>
            <a:off x="4367213" y="5957999"/>
            <a:ext cx="5400675" cy="900000"/>
          </a:xfrm>
          <a:prstGeom prst="rect">
            <a:avLst/>
          </a:prstGeom>
        </p:spPr>
        <p:txBody>
          <a:bodyPr/>
          <a:lstStyle>
            <a:lvl1pPr>
              <a:defRPr>
                <a:solidFill>
                  <a:schemeClr val="tx2"/>
                </a:solidFill>
              </a:defRPr>
            </a:lvl1pPr>
          </a:lstStyle>
          <a:p>
            <a:r>
              <a:rPr lang="en-US"/>
              <a:t>Sample Footer Text</a:t>
            </a:r>
            <a:endParaRPr lang="en-US" dirty="0"/>
          </a:p>
        </p:txBody>
      </p:sp>
      <p:sp>
        <p:nvSpPr>
          <p:cNvPr id="16" name="Slide Number Placeholder 5">
            <a:extLst>
              <a:ext uri="{FF2B5EF4-FFF2-40B4-BE49-F238E27FC236}">
                <a16:creationId xmlns:a16="http://schemas.microsoft.com/office/drawing/2014/main" id="{73C4C198-D899-4BDA-877C-D8A3CAD32D69}"/>
              </a:ext>
            </a:extLst>
          </p:cNvPr>
          <p:cNvSpPr>
            <a:spLocks noGrp="1"/>
          </p:cNvSpPr>
          <p:nvPr>
            <p:ph type="sldNum" sz="quarter" idx="12"/>
          </p:nvPr>
        </p:nvSpPr>
        <p:spPr>
          <a:xfrm>
            <a:off x="10236200" y="5957999"/>
            <a:ext cx="1476375" cy="900000"/>
          </a:xfrm>
          <a:prstGeom prst="rect">
            <a:avLst/>
          </a:prstGeom>
        </p:spPr>
        <p:txBody>
          <a:bodyPr tIns="72000" bIns="72000"/>
          <a:lstStyle>
            <a:lvl1pPr algn="r">
              <a:defRPr sz="3600" b="0">
                <a:ln w="6350">
                  <a:solidFill>
                    <a:schemeClr val="tx2">
                      <a:alpha val="80000"/>
                    </a:schemeClr>
                  </a:solidFill>
                </a:ln>
                <a:noFill/>
              </a:defRPr>
            </a:lvl1pPr>
          </a:lstStyle>
          <a:p>
            <a:fld id="{63F9D384-533B-4C4E-B660-F861AA07D173}" type="slidenum">
              <a:rPr lang="en-US" smtClean="0"/>
              <a:pPr/>
              <a:t>‹#›</a:t>
            </a:fld>
            <a:endParaRPr lang="en-US" dirty="0"/>
          </a:p>
        </p:txBody>
      </p:sp>
      <p:cxnSp>
        <p:nvCxnSpPr>
          <p:cNvPr id="17" name="Straight Connector 16">
            <a:extLst>
              <a:ext uri="{FF2B5EF4-FFF2-40B4-BE49-F238E27FC236}">
                <a16:creationId xmlns:a16="http://schemas.microsoft.com/office/drawing/2014/main" id="{77955689-FF51-4F45-9ABB-35CEF1E96A0C}"/>
              </a:ext>
            </a:extLst>
          </p:cNvPr>
          <p:cNvCxnSpPr>
            <a:cxnSpLocks/>
          </p:cNvCxnSpPr>
          <p:nvPr/>
        </p:nvCxnSpPr>
        <p:spPr>
          <a:xfrm>
            <a:off x="0" y="5958000"/>
            <a:ext cx="12193200"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5448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76EFA-DCD1-439C-848B-9465217A68CA}"/>
              </a:ext>
            </a:extLst>
          </p:cNvPr>
          <p:cNvSpPr>
            <a:spLocks noGrp="1"/>
          </p:cNvSpPr>
          <p:nvPr>
            <p:ph type="title"/>
          </p:nvPr>
        </p:nvSpPr>
        <p:spPr>
          <a:xfrm>
            <a:off x="442800" y="327600"/>
            <a:ext cx="11269660" cy="1141200"/>
          </a:xfrm>
        </p:spPr>
        <p:txBody>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1FE0590-915B-4BD8-8660-C5BE9D175699}"/>
              </a:ext>
            </a:extLst>
          </p:cNvPr>
          <p:cNvSpPr>
            <a:spLocks noGrp="1"/>
          </p:cNvSpPr>
          <p:nvPr>
            <p:ph sz="half" idx="1"/>
          </p:nvPr>
        </p:nvSpPr>
        <p:spPr>
          <a:xfrm>
            <a:off x="442914" y="1825625"/>
            <a:ext cx="5400675" cy="36988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E1B82F1-F0AC-48D5-9F1C-5141E4C177EA}"/>
              </a:ext>
            </a:extLst>
          </p:cNvPr>
          <p:cNvSpPr>
            <a:spLocks noGrp="1"/>
          </p:cNvSpPr>
          <p:nvPr>
            <p:ph sz="half" idx="2"/>
          </p:nvPr>
        </p:nvSpPr>
        <p:spPr>
          <a:xfrm>
            <a:off x="6311899" y="1825625"/>
            <a:ext cx="5400675" cy="36988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Date Placeholder 3">
            <a:extLst>
              <a:ext uri="{FF2B5EF4-FFF2-40B4-BE49-F238E27FC236}">
                <a16:creationId xmlns:a16="http://schemas.microsoft.com/office/drawing/2014/main" id="{51D4ED8D-AAB0-42B0-91B5-93260AC18FC1}"/>
              </a:ext>
            </a:extLst>
          </p:cNvPr>
          <p:cNvSpPr>
            <a:spLocks noGrp="1"/>
          </p:cNvSpPr>
          <p:nvPr>
            <p:ph type="dt" sz="half" idx="10"/>
          </p:nvPr>
        </p:nvSpPr>
        <p:spPr>
          <a:xfrm>
            <a:off x="442914" y="5957999"/>
            <a:ext cx="3457574" cy="900000"/>
          </a:xfrm>
          <a:prstGeom prst="rect">
            <a:avLst/>
          </a:prstGeom>
        </p:spPr>
        <p:txBody>
          <a:bodyPr/>
          <a:lstStyle>
            <a:lvl1pPr>
              <a:defRPr>
                <a:solidFill>
                  <a:schemeClr val="tx2"/>
                </a:solidFill>
              </a:defRPr>
            </a:lvl1pPr>
          </a:lstStyle>
          <a:p>
            <a:fld id="{45832F11-C374-493A-BB7E-11B09A67FAD0}" type="datetime2">
              <a:rPr lang="en-US" smtClean="0"/>
              <a:t>Thursday, November 7, 2024</a:t>
            </a:fld>
            <a:endParaRPr lang="en-US" dirty="0"/>
          </a:p>
        </p:txBody>
      </p:sp>
      <p:sp>
        <p:nvSpPr>
          <p:cNvPr id="17" name="Footer Placeholder 4">
            <a:extLst>
              <a:ext uri="{FF2B5EF4-FFF2-40B4-BE49-F238E27FC236}">
                <a16:creationId xmlns:a16="http://schemas.microsoft.com/office/drawing/2014/main" id="{6C7CAD99-5F8F-43D0-83F2-E1F53021D332}"/>
              </a:ext>
            </a:extLst>
          </p:cNvPr>
          <p:cNvSpPr>
            <a:spLocks noGrp="1"/>
          </p:cNvSpPr>
          <p:nvPr>
            <p:ph type="ftr" sz="quarter" idx="11"/>
          </p:nvPr>
        </p:nvSpPr>
        <p:spPr>
          <a:xfrm>
            <a:off x="4367213" y="5957999"/>
            <a:ext cx="5400675" cy="900000"/>
          </a:xfrm>
          <a:prstGeom prst="rect">
            <a:avLst/>
          </a:prstGeom>
        </p:spPr>
        <p:txBody>
          <a:bodyPr/>
          <a:lstStyle>
            <a:lvl1pPr>
              <a:defRPr>
                <a:solidFill>
                  <a:schemeClr val="tx2"/>
                </a:solidFill>
              </a:defRPr>
            </a:lvl1pPr>
          </a:lstStyle>
          <a:p>
            <a:r>
              <a:rPr lang="en-US"/>
              <a:t>Sample Footer Text</a:t>
            </a:r>
            <a:endParaRPr lang="en-US" dirty="0"/>
          </a:p>
        </p:txBody>
      </p:sp>
      <p:sp>
        <p:nvSpPr>
          <p:cNvPr id="18" name="Slide Number Placeholder 5">
            <a:extLst>
              <a:ext uri="{FF2B5EF4-FFF2-40B4-BE49-F238E27FC236}">
                <a16:creationId xmlns:a16="http://schemas.microsoft.com/office/drawing/2014/main" id="{5A52DE47-9FB8-4EF9-B8CE-36891260097B}"/>
              </a:ext>
            </a:extLst>
          </p:cNvPr>
          <p:cNvSpPr>
            <a:spLocks noGrp="1"/>
          </p:cNvSpPr>
          <p:nvPr>
            <p:ph type="sldNum" sz="quarter" idx="12"/>
          </p:nvPr>
        </p:nvSpPr>
        <p:spPr>
          <a:xfrm>
            <a:off x="10236200" y="5957999"/>
            <a:ext cx="1476375" cy="900000"/>
          </a:xfrm>
          <a:prstGeom prst="rect">
            <a:avLst/>
          </a:prstGeom>
        </p:spPr>
        <p:txBody>
          <a:bodyPr tIns="72000" bIns="72000"/>
          <a:lstStyle>
            <a:lvl1pPr algn="r">
              <a:defRPr sz="3600" b="0">
                <a:ln w="6350">
                  <a:solidFill>
                    <a:schemeClr val="tx2">
                      <a:alpha val="80000"/>
                    </a:schemeClr>
                  </a:solidFill>
                </a:ln>
                <a:noFill/>
              </a:defRPr>
            </a:lvl1pPr>
          </a:lstStyle>
          <a:p>
            <a:fld id="{63F9D384-533B-4C4E-B660-F861AA07D173}" type="slidenum">
              <a:rPr lang="en-US" smtClean="0"/>
              <a:pPr/>
              <a:t>‹#›</a:t>
            </a:fld>
            <a:endParaRPr lang="en-US" dirty="0"/>
          </a:p>
        </p:txBody>
      </p:sp>
      <p:cxnSp>
        <p:nvCxnSpPr>
          <p:cNvPr id="19" name="Straight Connector 18">
            <a:extLst>
              <a:ext uri="{FF2B5EF4-FFF2-40B4-BE49-F238E27FC236}">
                <a16:creationId xmlns:a16="http://schemas.microsoft.com/office/drawing/2014/main" id="{9BC5E49A-E440-42D6-8B0F-D4B5BAD8CAB8}"/>
              </a:ext>
            </a:extLst>
          </p:cNvPr>
          <p:cNvCxnSpPr>
            <a:cxnSpLocks/>
          </p:cNvCxnSpPr>
          <p:nvPr/>
        </p:nvCxnSpPr>
        <p:spPr>
          <a:xfrm>
            <a:off x="0" y="5958000"/>
            <a:ext cx="12193200"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24279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782FF-2A32-49DE-8CD8-110B8656515F}"/>
              </a:ext>
            </a:extLst>
          </p:cNvPr>
          <p:cNvSpPr>
            <a:spLocks noGrp="1"/>
          </p:cNvSpPr>
          <p:nvPr>
            <p:ph type="title"/>
          </p:nvPr>
        </p:nvSpPr>
        <p:spPr>
          <a:xfrm>
            <a:off x="442799" y="327598"/>
            <a:ext cx="11269775" cy="1363091"/>
          </a:xfrm>
        </p:spPr>
        <p:txBody>
          <a:bodyPr/>
          <a:lstStyle>
            <a:lvl1pPr>
              <a:lnSpc>
                <a:spcPct val="100000"/>
              </a:lnSpc>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AB8169D-3731-4C94-88AE-B0A6F9E0B556}"/>
              </a:ext>
            </a:extLst>
          </p:cNvPr>
          <p:cNvSpPr>
            <a:spLocks noGrp="1"/>
          </p:cNvSpPr>
          <p:nvPr>
            <p:ph type="body" idx="1"/>
          </p:nvPr>
        </p:nvSpPr>
        <p:spPr>
          <a:xfrm>
            <a:off x="442797" y="1790700"/>
            <a:ext cx="5437187" cy="615950"/>
          </a:xfrm>
        </p:spPr>
        <p:txBody>
          <a:bodyPr anchor="b">
            <a:normAutofit/>
          </a:bodyPr>
          <a:lstStyle>
            <a:lvl1pPr marL="0" indent="0">
              <a:buNone/>
              <a:defRPr sz="1200" b="1" cap="all" spc="2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10F9D0F-6C05-441B-9D94-466C79598BCA}"/>
              </a:ext>
            </a:extLst>
          </p:cNvPr>
          <p:cNvSpPr>
            <a:spLocks noGrp="1"/>
          </p:cNvSpPr>
          <p:nvPr>
            <p:ph sz="half" idx="2"/>
          </p:nvPr>
        </p:nvSpPr>
        <p:spPr>
          <a:xfrm>
            <a:off x="442797" y="2505075"/>
            <a:ext cx="5437187" cy="30114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ACF90129-65EC-4BFC-B51F-3F2174644348}"/>
              </a:ext>
            </a:extLst>
          </p:cNvPr>
          <p:cNvSpPr>
            <a:spLocks noGrp="1"/>
          </p:cNvSpPr>
          <p:nvPr>
            <p:ph type="body" sz="quarter" idx="3"/>
          </p:nvPr>
        </p:nvSpPr>
        <p:spPr>
          <a:xfrm>
            <a:off x="6311786" y="1790700"/>
            <a:ext cx="5437187" cy="615950"/>
          </a:xfrm>
        </p:spPr>
        <p:txBody>
          <a:bodyPr anchor="b">
            <a:normAutofit/>
          </a:bodyPr>
          <a:lstStyle>
            <a:lvl1pPr marL="0" indent="0">
              <a:buNone/>
              <a:defRPr sz="1200" b="1" cap="all" spc="2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E1AAB39-390C-4C6E-90BC-E2A2548658B2}"/>
              </a:ext>
            </a:extLst>
          </p:cNvPr>
          <p:cNvSpPr>
            <a:spLocks noGrp="1"/>
          </p:cNvSpPr>
          <p:nvPr>
            <p:ph sz="quarter" idx="4"/>
          </p:nvPr>
        </p:nvSpPr>
        <p:spPr>
          <a:xfrm>
            <a:off x="6311786" y="2505075"/>
            <a:ext cx="5437187" cy="30114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Date Placeholder 3">
            <a:extLst>
              <a:ext uri="{FF2B5EF4-FFF2-40B4-BE49-F238E27FC236}">
                <a16:creationId xmlns:a16="http://schemas.microsoft.com/office/drawing/2014/main" id="{13E94383-11E6-486C-8325-BE8B447AA74B}"/>
              </a:ext>
            </a:extLst>
          </p:cNvPr>
          <p:cNvSpPr>
            <a:spLocks noGrp="1"/>
          </p:cNvSpPr>
          <p:nvPr>
            <p:ph type="dt" sz="half" idx="10"/>
          </p:nvPr>
        </p:nvSpPr>
        <p:spPr>
          <a:xfrm>
            <a:off x="442914" y="5957999"/>
            <a:ext cx="3457574" cy="900000"/>
          </a:xfrm>
          <a:prstGeom prst="rect">
            <a:avLst/>
          </a:prstGeom>
        </p:spPr>
        <p:txBody>
          <a:bodyPr/>
          <a:lstStyle>
            <a:lvl1pPr>
              <a:defRPr>
                <a:solidFill>
                  <a:schemeClr val="tx2"/>
                </a:solidFill>
              </a:defRPr>
            </a:lvl1pPr>
          </a:lstStyle>
          <a:p>
            <a:fld id="{5136546C-EE55-422E-9D57-50E6C4234F80}" type="datetime2">
              <a:rPr lang="en-US" smtClean="0"/>
              <a:t>Thursday, November 7, 2024</a:t>
            </a:fld>
            <a:endParaRPr lang="en-US" dirty="0"/>
          </a:p>
        </p:txBody>
      </p:sp>
      <p:sp>
        <p:nvSpPr>
          <p:cNvPr id="15" name="Footer Placeholder 4">
            <a:extLst>
              <a:ext uri="{FF2B5EF4-FFF2-40B4-BE49-F238E27FC236}">
                <a16:creationId xmlns:a16="http://schemas.microsoft.com/office/drawing/2014/main" id="{6F62069A-7C14-42BA-A1F2-AE00A6BCD05F}"/>
              </a:ext>
            </a:extLst>
          </p:cNvPr>
          <p:cNvSpPr>
            <a:spLocks noGrp="1"/>
          </p:cNvSpPr>
          <p:nvPr>
            <p:ph type="ftr" sz="quarter" idx="11"/>
          </p:nvPr>
        </p:nvSpPr>
        <p:spPr>
          <a:xfrm>
            <a:off x="4367213" y="5957999"/>
            <a:ext cx="5400675" cy="900000"/>
          </a:xfrm>
          <a:prstGeom prst="rect">
            <a:avLst/>
          </a:prstGeom>
        </p:spPr>
        <p:txBody>
          <a:bodyPr/>
          <a:lstStyle>
            <a:lvl1pPr>
              <a:defRPr>
                <a:solidFill>
                  <a:schemeClr val="tx2"/>
                </a:solidFill>
              </a:defRPr>
            </a:lvl1pPr>
          </a:lstStyle>
          <a:p>
            <a:r>
              <a:rPr lang="en-US"/>
              <a:t>Sample Footer Text</a:t>
            </a:r>
            <a:endParaRPr lang="en-US" dirty="0"/>
          </a:p>
        </p:txBody>
      </p:sp>
      <p:sp>
        <p:nvSpPr>
          <p:cNvPr id="16" name="Slide Number Placeholder 5">
            <a:extLst>
              <a:ext uri="{FF2B5EF4-FFF2-40B4-BE49-F238E27FC236}">
                <a16:creationId xmlns:a16="http://schemas.microsoft.com/office/drawing/2014/main" id="{792246C7-481F-434A-A687-C6734C2FA1CA}"/>
              </a:ext>
            </a:extLst>
          </p:cNvPr>
          <p:cNvSpPr>
            <a:spLocks noGrp="1"/>
          </p:cNvSpPr>
          <p:nvPr>
            <p:ph type="sldNum" sz="quarter" idx="12"/>
          </p:nvPr>
        </p:nvSpPr>
        <p:spPr>
          <a:xfrm>
            <a:off x="10236200" y="5957999"/>
            <a:ext cx="1476375" cy="900000"/>
          </a:xfrm>
          <a:prstGeom prst="rect">
            <a:avLst/>
          </a:prstGeom>
        </p:spPr>
        <p:txBody>
          <a:bodyPr tIns="72000" bIns="72000"/>
          <a:lstStyle>
            <a:lvl1pPr algn="r">
              <a:defRPr sz="3600" b="0">
                <a:ln w="6350">
                  <a:solidFill>
                    <a:schemeClr val="tx2">
                      <a:alpha val="80000"/>
                    </a:schemeClr>
                  </a:solidFill>
                </a:ln>
                <a:noFill/>
              </a:defRPr>
            </a:lvl1pPr>
          </a:lstStyle>
          <a:p>
            <a:fld id="{63F9D384-533B-4C4E-B660-F861AA07D173}" type="slidenum">
              <a:rPr lang="en-US" smtClean="0"/>
              <a:pPr/>
              <a:t>‹#›</a:t>
            </a:fld>
            <a:endParaRPr lang="en-US" dirty="0"/>
          </a:p>
        </p:txBody>
      </p:sp>
      <p:cxnSp>
        <p:nvCxnSpPr>
          <p:cNvPr id="17" name="Straight Connector 16">
            <a:extLst>
              <a:ext uri="{FF2B5EF4-FFF2-40B4-BE49-F238E27FC236}">
                <a16:creationId xmlns:a16="http://schemas.microsoft.com/office/drawing/2014/main" id="{930E56EE-505D-4420-971C-982EA4EF0564}"/>
              </a:ext>
            </a:extLst>
          </p:cNvPr>
          <p:cNvCxnSpPr>
            <a:cxnSpLocks/>
          </p:cNvCxnSpPr>
          <p:nvPr/>
        </p:nvCxnSpPr>
        <p:spPr>
          <a:xfrm>
            <a:off x="0" y="5958000"/>
            <a:ext cx="12193200"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8232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2FFBA-B7FA-43C2-A543-187E29A622A3}"/>
              </a:ext>
            </a:extLst>
          </p:cNvPr>
          <p:cNvSpPr>
            <a:spLocks noGrp="1"/>
          </p:cNvSpPr>
          <p:nvPr>
            <p:ph type="title"/>
          </p:nvPr>
        </p:nvSpPr>
        <p:spPr/>
        <p:txBody>
          <a:bodyPr/>
          <a:lstStyle>
            <a:lvl1pPr>
              <a:lnSpc>
                <a:spcPct val="100000"/>
              </a:lnSpc>
              <a:defRPr/>
            </a:lvl1pPr>
          </a:lstStyle>
          <a:p>
            <a:r>
              <a:rPr lang="en-US"/>
              <a:t>Click to edit Master title style</a:t>
            </a:r>
            <a:endParaRPr lang="en-US" dirty="0"/>
          </a:p>
        </p:txBody>
      </p:sp>
      <p:sp>
        <p:nvSpPr>
          <p:cNvPr id="13" name="Date Placeholder 3">
            <a:extLst>
              <a:ext uri="{FF2B5EF4-FFF2-40B4-BE49-F238E27FC236}">
                <a16:creationId xmlns:a16="http://schemas.microsoft.com/office/drawing/2014/main" id="{EB4886C6-7F2A-4A13-85F1-EFDA370C5B8D}"/>
              </a:ext>
            </a:extLst>
          </p:cNvPr>
          <p:cNvSpPr>
            <a:spLocks noGrp="1"/>
          </p:cNvSpPr>
          <p:nvPr>
            <p:ph type="dt" sz="half" idx="2"/>
          </p:nvPr>
        </p:nvSpPr>
        <p:spPr>
          <a:xfrm rot="5400000">
            <a:off x="-936000" y="1378800"/>
            <a:ext cx="2772000" cy="900000"/>
          </a:xfrm>
          <a:prstGeom prst="rect">
            <a:avLst/>
          </a:prstGeom>
        </p:spPr>
        <p:txBody>
          <a:bodyPr lIns="0" tIns="72000" rIns="0" bIns="72000" anchor="ctr" anchorCtr="0"/>
          <a:lstStyle>
            <a:lvl1pPr algn="l">
              <a:defRPr sz="1000" cap="all" spc="200" baseline="0">
                <a:solidFill>
                  <a:schemeClr val="tx2"/>
                </a:solidFill>
                <a:latin typeface="+mn-lt"/>
                <a:ea typeface="Microsoft Sans Serif" panose="020B0604020202020204" pitchFamily="34" charset="0"/>
                <a:cs typeface="Microsoft Sans Serif" panose="020B0604020202020204" pitchFamily="34" charset="0"/>
              </a:defRPr>
            </a:lvl1pPr>
          </a:lstStyle>
          <a:p>
            <a:fld id="{83685C8A-A1A1-423D-82D7-1ACC187CCA77}" type="datetime2">
              <a:rPr lang="en-US" smtClean="0"/>
              <a:pPr/>
              <a:t>Thursday, November 7, 2024</a:t>
            </a:fld>
            <a:endParaRPr lang="en-US" dirty="0">
              <a:latin typeface="+mn-lt"/>
            </a:endParaRPr>
          </a:p>
        </p:txBody>
      </p:sp>
      <p:sp>
        <p:nvSpPr>
          <p:cNvPr id="14" name="Footer Placeholder 4">
            <a:extLst>
              <a:ext uri="{FF2B5EF4-FFF2-40B4-BE49-F238E27FC236}">
                <a16:creationId xmlns:a16="http://schemas.microsoft.com/office/drawing/2014/main" id="{69FAAFC2-F91B-4189-A9FA-0696BF84D637}"/>
              </a:ext>
            </a:extLst>
          </p:cNvPr>
          <p:cNvSpPr>
            <a:spLocks noGrp="1"/>
          </p:cNvSpPr>
          <p:nvPr>
            <p:ph type="ftr" sz="quarter" idx="3"/>
          </p:nvPr>
        </p:nvSpPr>
        <p:spPr>
          <a:xfrm rot="5400000">
            <a:off x="-810000" y="4240800"/>
            <a:ext cx="2520000" cy="900000"/>
          </a:xfrm>
          <a:prstGeom prst="rect">
            <a:avLst/>
          </a:prstGeom>
        </p:spPr>
        <p:txBody>
          <a:bodyPr lIns="0" tIns="72000" rIns="0" bIns="72000" anchor="ctr" anchorCtr="0"/>
          <a:lstStyle>
            <a:lvl1pPr algn="l">
              <a:defRPr sz="1000" cap="all" spc="200" baseline="0">
                <a:solidFill>
                  <a:schemeClr val="tx2"/>
                </a:solidFill>
                <a:latin typeface="+mn-lt"/>
                <a:ea typeface="Microsoft Sans Serif" panose="020B0604020202020204" pitchFamily="34" charset="0"/>
                <a:cs typeface="Microsoft Sans Serif" panose="020B0604020202020204" pitchFamily="34" charset="0"/>
              </a:defRPr>
            </a:lvl1pPr>
          </a:lstStyle>
          <a:p>
            <a:r>
              <a:rPr lang="en-US"/>
              <a:t>Sample Footer Text</a:t>
            </a:r>
            <a:endParaRPr lang="en-US" dirty="0">
              <a:latin typeface="+mn-lt"/>
            </a:endParaRPr>
          </a:p>
        </p:txBody>
      </p:sp>
      <p:sp>
        <p:nvSpPr>
          <p:cNvPr id="15" name="Slide Number Placeholder 5">
            <a:extLst>
              <a:ext uri="{FF2B5EF4-FFF2-40B4-BE49-F238E27FC236}">
                <a16:creationId xmlns:a16="http://schemas.microsoft.com/office/drawing/2014/main" id="{05B673D0-3765-46AD-B094-DDF79E463DD3}"/>
              </a:ext>
            </a:extLst>
          </p:cNvPr>
          <p:cNvSpPr>
            <a:spLocks noGrp="1"/>
          </p:cNvSpPr>
          <p:nvPr>
            <p:ph type="sldNum" sz="quarter" idx="4"/>
          </p:nvPr>
        </p:nvSpPr>
        <p:spPr>
          <a:xfrm>
            <a:off x="0" y="5958000"/>
            <a:ext cx="900000" cy="900000"/>
          </a:xfrm>
          <a:prstGeom prst="rect">
            <a:avLst/>
          </a:prstGeom>
        </p:spPr>
        <p:txBody>
          <a:bodyPr lIns="0" tIns="0" rIns="0" bIns="0" anchor="ctr" anchorCtr="0"/>
          <a:lstStyle>
            <a:lvl1pPr algn="ctr">
              <a:defRPr sz="3600" b="0">
                <a:ln w="6350">
                  <a:solidFill>
                    <a:schemeClr val="tx2">
                      <a:alpha val="80000"/>
                    </a:schemeClr>
                  </a:solidFill>
                </a:ln>
                <a:noFill/>
                <a:latin typeface="+mn-lt"/>
                <a:ea typeface="Microsoft Sans Serif" panose="020B0604020202020204" pitchFamily="34" charset="0"/>
                <a:cs typeface="Microsoft Sans Serif" panose="020B0604020202020204" pitchFamily="34" charset="0"/>
              </a:defRPr>
            </a:lvl1pPr>
          </a:lstStyle>
          <a:p>
            <a:fld id="{63F9D384-533B-4C4E-B660-F861AA07D173}" type="slidenum">
              <a:rPr lang="en-US" smtClean="0"/>
              <a:pPr/>
              <a:t>‹#›</a:t>
            </a:fld>
            <a:endParaRPr lang="en-US" dirty="0">
              <a:latin typeface="+mn-lt"/>
            </a:endParaRPr>
          </a:p>
        </p:txBody>
      </p:sp>
      <p:cxnSp>
        <p:nvCxnSpPr>
          <p:cNvPr id="12" name="Straight Connector 11">
            <a:extLst>
              <a:ext uri="{FF2B5EF4-FFF2-40B4-BE49-F238E27FC236}">
                <a16:creationId xmlns:a16="http://schemas.microsoft.com/office/drawing/2014/main" id="{DEA31187-FB8B-4DDF-A5A9-69AB1359F0E9}"/>
              </a:ext>
            </a:extLst>
          </p:cNvPr>
          <p:cNvCxnSpPr>
            <a:cxnSpLocks/>
          </p:cNvCxnSpPr>
          <p:nvPr/>
        </p:nvCxnSpPr>
        <p:spPr>
          <a:xfrm>
            <a:off x="900000" y="0"/>
            <a:ext cx="0" cy="685800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2303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 name="Date Placeholder 3">
            <a:extLst>
              <a:ext uri="{FF2B5EF4-FFF2-40B4-BE49-F238E27FC236}">
                <a16:creationId xmlns:a16="http://schemas.microsoft.com/office/drawing/2014/main" id="{909A0147-2421-4881-958A-681569CD7559}"/>
              </a:ext>
            </a:extLst>
          </p:cNvPr>
          <p:cNvSpPr>
            <a:spLocks noGrp="1"/>
          </p:cNvSpPr>
          <p:nvPr>
            <p:ph type="dt" sz="half" idx="2"/>
          </p:nvPr>
        </p:nvSpPr>
        <p:spPr>
          <a:xfrm rot="5400000">
            <a:off x="-936000" y="1378800"/>
            <a:ext cx="2772000" cy="900000"/>
          </a:xfrm>
          <a:prstGeom prst="rect">
            <a:avLst/>
          </a:prstGeom>
        </p:spPr>
        <p:txBody>
          <a:bodyPr lIns="0" tIns="72000" rIns="0" bIns="72000" anchor="ctr" anchorCtr="0"/>
          <a:lstStyle>
            <a:lvl1pPr algn="l">
              <a:defRPr sz="1000" cap="all" spc="200" baseline="0">
                <a:solidFill>
                  <a:schemeClr val="tx2"/>
                </a:solidFill>
                <a:latin typeface="+mn-lt"/>
                <a:ea typeface="Microsoft Sans Serif" panose="020B0604020202020204" pitchFamily="34" charset="0"/>
                <a:cs typeface="Microsoft Sans Serif" panose="020B0604020202020204" pitchFamily="34" charset="0"/>
              </a:defRPr>
            </a:lvl1pPr>
          </a:lstStyle>
          <a:p>
            <a:fld id="{325DF798-D264-4BC9-8824-70A25106E4C6}" type="datetime2">
              <a:rPr lang="en-US" smtClean="0"/>
              <a:pPr/>
              <a:t>Thursday, November 7, 2024</a:t>
            </a:fld>
            <a:endParaRPr lang="en-US" dirty="0">
              <a:latin typeface="+mn-lt"/>
            </a:endParaRPr>
          </a:p>
        </p:txBody>
      </p:sp>
      <p:sp>
        <p:nvSpPr>
          <p:cNvPr id="11" name="Footer Placeholder 4">
            <a:extLst>
              <a:ext uri="{FF2B5EF4-FFF2-40B4-BE49-F238E27FC236}">
                <a16:creationId xmlns:a16="http://schemas.microsoft.com/office/drawing/2014/main" id="{514BF4BE-E699-4D5B-AD90-3918DA32EE78}"/>
              </a:ext>
            </a:extLst>
          </p:cNvPr>
          <p:cNvSpPr>
            <a:spLocks noGrp="1"/>
          </p:cNvSpPr>
          <p:nvPr>
            <p:ph type="ftr" sz="quarter" idx="3"/>
          </p:nvPr>
        </p:nvSpPr>
        <p:spPr>
          <a:xfrm rot="5400000">
            <a:off x="-810000" y="4240800"/>
            <a:ext cx="2520000" cy="900000"/>
          </a:xfrm>
          <a:prstGeom prst="rect">
            <a:avLst/>
          </a:prstGeom>
        </p:spPr>
        <p:txBody>
          <a:bodyPr lIns="0" tIns="72000" rIns="0" bIns="72000" anchor="ctr" anchorCtr="0"/>
          <a:lstStyle>
            <a:lvl1pPr algn="l">
              <a:defRPr sz="1000" cap="all" spc="200" baseline="0">
                <a:solidFill>
                  <a:schemeClr val="tx2"/>
                </a:solidFill>
                <a:latin typeface="+mn-lt"/>
                <a:ea typeface="Microsoft Sans Serif" panose="020B0604020202020204" pitchFamily="34" charset="0"/>
                <a:cs typeface="Microsoft Sans Serif" panose="020B0604020202020204" pitchFamily="34" charset="0"/>
              </a:defRPr>
            </a:lvl1pPr>
          </a:lstStyle>
          <a:p>
            <a:r>
              <a:rPr lang="en-US"/>
              <a:t>Sample Footer Text</a:t>
            </a:r>
            <a:endParaRPr lang="en-US" dirty="0">
              <a:latin typeface="+mn-lt"/>
            </a:endParaRPr>
          </a:p>
        </p:txBody>
      </p:sp>
      <p:sp>
        <p:nvSpPr>
          <p:cNvPr id="12" name="Slide Number Placeholder 5">
            <a:extLst>
              <a:ext uri="{FF2B5EF4-FFF2-40B4-BE49-F238E27FC236}">
                <a16:creationId xmlns:a16="http://schemas.microsoft.com/office/drawing/2014/main" id="{2849F009-8335-40E3-B8F6-E0C944D9FD09}"/>
              </a:ext>
            </a:extLst>
          </p:cNvPr>
          <p:cNvSpPr>
            <a:spLocks noGrp="1"/>
          </p:cNvSpPr>
          <p:nvPr>
            <p:ph type="sldNum" sz="quarter" idx="4"/>
          </p:nvPr>
        </p:nvSpPr>
        <p:spPr>
          <a:xfrm>
            <a:off x="0" y="5958000"/>
            <a:ext cx="900000" cy="900000"/>
          </a:xfrm>
          <a:prstGeom prst="rect">
            <a:avLst/>
          </a:prstGeom>
        </p:spPr>
        <p:txBody>
          <a:bodyPr lIns="0" tIns="0" rIns="0" bIns="0" anchor="ctr" anchorCtr="0"/>
          <a:lstStyle>
            <a:lvl1pPr algn="ctr">
              <a:defRPr sz="3600" b="0">
                <a:ln w="6350">
                  <a:solidFill>
                    <a:schemeClr val="tx2">
                      <a:alpha val="80000"/>
                    </a:schemeClr>
                  </a:solidFill>
                </a:ln>
                <a:noFill/>
                <a:latin typeface="+mn-lt"/>
                <a:ea typeface="Microsoft Sans Serif" panose="020B0604020202020204" pitchFamily="34" charset="0"/>
                <a:cs typeface="Microsoft Sans Serif" panose="020B0604020202020204" pitchFamily="34" charset="0"/>
              </a:defRPr>
            </a:lvl1pPr>
          </a:lstStyle>
          <a:p>
            <a:fld id="{63F9D384-533B-4C4E-B660-F861AA07D173}" type="slidenum">
              <a:rPr lang="en-US" smtClean="0"/>
              <a:pPr/>
              <a:t>‹#›</a:t>
            </a:fld>
            <a:endParaRPr lang="en-US" dirty="0">
              <a:latin typeface="+mn-lt"/>
            </a:endParaRPr>
          </a:p>
        </p:txBody>
      </p:sp>
      <p:cxnSp>
        <p:nvCxnSpPr>
          <p:cNvPr id="9" name="Straight Connector 8">
            <a:extLst>
              <a:ext uri="{FF2B5EF4-FFF2-40B4-BE49-F238E27FC236}">
                <a16:creationId xmlns:a16="http://schemas.microsoft.com/office/drawing/2014/main" id="{01AA0935-460F-4638-9E37-D59F2DEC0AC4}"/>
              </a:ext>
            </a:extLst>
          </p:cNvPr>
          <p:cNvCxnSpPr>
            <a:cxnSpLocks/>
          </p:cNvCxnSpPr>
          <p:nvPr/>
        </p:nvCxnSpPr>
        <p:spPr>
          <a:xfrm>
            <a:off x="900000" y="0"/>
            <a:ext cx="0" cy="685800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3050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0A843-22A2-45CD-8189-8D0947C0466B}"/>
              </a:ext>
            </a:extLst>
          </p:cNvPr>
          <p:cNvSpPr>
            <a:spLocks noGrp="1"/>
          </p:cNvSpPr>
          <p:nvPr>
            <p:ph type="title"/>
          </p:nvPr>
        </p:nvSpPr>
        <p:spPr>
          <a:xfrm>
            <a:off x="442915" y="383270"/>
            <a:ext cx="3457573" cy="1373076"/>
          </a:xfrm>
        </p:spPr>
        <p:txBody>
          <a:bodyPr anchor="t" anchorCtr="0">
            <a:normAutofit/>
          </a:bodyPr>
          <a:lstStyle>
            <a:lvl1pPr>
              <a:lnSpc>
                <a:spcPct val="100000"/>
              </a:lnSpc>
              <a:defRPr sz="2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6AAAB4C-B3C9-4E63-8A1B-082C0F49215B}"/>
              </a:ext>
            </a:extLst>
          </p:cNvPr>
          <p:cNvSpPr>
            <a:spLocks noGrp="1"/>
          </p:cNvSpPr>
          <p:nvPr>
            <p:ph idx="1"/>
          </p:nvPr>
        </p:nvSpPr>
        <p:spPr>
          <a:xfrm>
            <a:off x="4367213" y="349369"/>
            <a:ext cx="7345362" cy="5167187"/>
          </a:xfrm>
        </p:spPr>
        <p:txBody>
          <a:bodyPr/>
          <a:lstStyle>
            <a:lvl1pPr>
              <a:lnSpc>
                <a:spcPct val="112000"/>
              </a:lnSpc>
              <a:defRPr sz="3200">
                <a:solidFill>
                  <a:schemeClr val="tx2">
                    <a:alpha val="77000"/>
                  </a:schemeClr>
                </a:solidFill>
              </a:defRPr>
            </a:lvl1pPr>
            <a:lvl2pPr>
              <a:lnSpc>
                <a:spcPct val="112000"/>
              </a:lnSpc>
              <a:defRPr sz="3200">
                <a:solidFill>
                  <a:schemeClr val="tx2">
                    <a:alpha val="77000"/>
                  </a:schemeClr>
                </a:solidFill>
              </a:defRPr>
            </a:lvl2pPr>
            <a:lvl3pPr>
              <a:lnSpc>
                <a:spcPct val="120000"/>
              </a:lnSpc>
              <a:defRPr sz="2000">
                <a:solidFill>
                  <a:schemeClr val="tx2">
                    <a:alpha val="77000"/>
                  </a:schemeClr>
                </a:solidFill>
              </a:defRPr>
            </a:lvl3pPr>
            <a:lvl4pPr>
              <a:lnSpc>
                <a:spcPct val="120000"/>
              </a:lnSpc>
              <a:defRPr sz="2000">
                <a:solidFill>
                  <a:schemeClr val="tx2">
                    <a:alpha val="77000"/>
                  </a:schemeClr>
                </a:solidFill>
              </a:defRPr>
            </a:lvl4pPr>
            <a:lvl5pPr>
              <a:lnSpc>
                <a:spcPct val="120000"/>
              </a:lnSpc>
              <a:defRPr sz="1600">
                <a:solidFill>
                  <a:schemeClr val="tx2">
                    <a:alpha val="77000"/>
                  </a:schemeClr>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5EDF08E-8814-4AB5-9EEC-0052256A7047}"/>
              </a:ext>
            </a:extLst>
          </p:cNvPr>
          <p:cNvSpPr>
            <a:spLocks noGrp="1"/>
          </p:cNvSpPr>
          <p:nvPr>
            <p:ph type="body" sz="half" idx="2"/>
          </p:nvPr>
        </p:nvSpPr>
        <p:spPr>
          <a:xfrm>
            <a:off x="442915" y="2264229"/>
            <a:ext cx="3457573" cy="3171372"/>
          </a:xfrm>
        </p:spPr>
        <p:txBody>
          <a:bodyPr>
            <a:normAutofit/>
          </a:bodyPr>
          <a:lstStyle>
            <a:lvl1pPr marL="0" indent="0">
              <a:buNone/>
              <a:defRPr sz="1600">
                <a:solidFill>
                  <a:schemeClr val="tx2">
                    <a:alpha val="77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7" name="Date Placeholder 3">
            <a:extLst>
              <a:ext uri="{FF2B5EF4-FFF2-40B4-BE49-F238E27FC236}">
                <a16:creationId xmlns:a16="http://schemas.microsoft.com/office/drawing/2014/main" id="{65940B35-2B52-4835-9F7F-6AB86A1212B1}"/>
              </a:ext>
            </a:extLst>
          </p:cNvPr>
          <p:cNvSpPr>
            <a:spLocks noGrp="1"/>
          </p:cNvSpPr>
          <p:nvPr>
            <p:ph type="dt" sz="half" idx="10"/>
          </p:nvPr>
        </p:nvSpPr>
        <p:spPr>
          <a:xfrm>
            <a:off x="442914" y="5957999"/>
            <a:ext cx="3457574" cy="900000"/>
          </a:xfrm>
          <a:prstGeom prst="rect">
            <a:avLst/>
          </a:prstGeom>
        </p:spPr>
        <p:txBody>
          <a:bodyPr/>
          <a:lstStyle>
            <a:lvl1pPr>
              <a:defRPr>
                <a:solidFill>
                  <a:schemeClr val="tx2"/>
                </a:solidFill>
              </a:defRPr>
            </a:lvl1pPr>
          </a:lstStyle>
          <a:p>
            <a:fld id="{29ACAD25-C1CF-4F11-8692-066E6505443C}" type="datetime2">
              <a:rPr lang="en-US" smtClean="0"/>
              <a:t>Thursday, November 7, 2024</a:t>
            </a:fld>
            <a:endParaRPr lang="en-US" dirty="0"/>
          </a:p>
        </p:txBody>
      </p:sp>
      <p:sp>
        <p:nvSpPr>
          <p:cNvPr id="18" name="Footer Placeholder 4">
            <a:extLst>
              <a:ext uri="{FF2B5EF4-FFF2-40B4-BE49-F238E27FC236}">
                <a16:creationId xmlns:a16="http://schemas.microsoft.com/office/drawing/2014/main" id="{0BAE5D7E-7CFE-48B9-836B-640E4E881CFE}"/>
              </a:ext>
            </a:extLst>
          </p:cNvPr>
          <p:cNvSpPr>
            <a:spLocks noGrp="1"/>
          </p:cNvSpPr>
          <p:nvPr>
            <p:ph type="ftr" sz="quarter" idx="11"/>
          </p:nvPr>
        </p:nvSpPr>
        <p:spPr>
          <a:xfrm>
            <a:off x="4367213" y="5957999"/>
            <a:ext cx="5400675" cy="900000"/>
          </a:xfrm>
          <a:prstGeom prst="rect">
            <a:avLst/>
          </a:prstGeom>
        </p:spPr>
        <p:txBody>
          <a:bodyPr/>
          <a:lstStyle>
            <a:lvl1pPr>
              <a:defRPr>
                <a:solidFill>
                  <a:schemeClr val="tx2"/>
                </a:solidFill>
              </a:defRPr>
            </a:lvl1pPr>
          </a:lstStyle>
          <a:p>
            <a:r>
              <a:rPr lang="en-US"/>
              <a:t>Sample Footer Text</a:t>
            </a:r>
            <a:endParaRPr lang="en-US" dirty="0"/>
          </a:p>
        </p:txBody>
      </p:sp>
      <p:sp>
        <p:nvSpPr>
          <p:cNvPr id="19" name="Slide Number Placeholder 5">
            <a:extLst>
              <a:ext uri="{FF2B5EF4-FFF2-40B4-BE49-F238E27FC236}">
                <a16:creationId xmlns:a16="http://schemas.microsoft.com/office/drawing/2014/main" id="{507FA91D-E0EF-4D4B-9E56-5E0033042E01}"/>
              </a:ext>
            </a:extLst>
          </p:cNvPr>
          <p:cNvSpPr>
            <a:spLocks noGrp="1"/>
          </p:cNvSpPr>
          <p:nvPr>
            <p:ph type="sldNum" sz="quarter" idx="12"/>
          </p:nvPr>
        </p:nvSpPr>
        <p:spPr>
          <a:xfrm>
            <a:off x="10236200" y="5957999"/>
            <a:ext cx="1476375" cy="900000"/>
          </a:xfrm>
          <a:prstGeom prst="rect">
            <a:avLst/>
          </a:prstGeom>
        </p:spPr>
        <p:txBody>
          <a:bodyPr tIns="72000" bIns="72000"/>
          <a:lstStyle>
            <a:lvl1pPr algn="r">
              <a:defRPr sz="3600" b="0">
                <a:ln w="6350">
                  <a:solidFill>
                    <a:schemeClr val="tx2">
                      <a:alpha val="80000"/>
                    </a:schemeClr>
                  </a:solidFill>
                </a:ln>
                <a:noFill/>
              </a:defRPr>
            </a:lvl1pPr>
          </a:lstStyle>
          <a:p>
            <a:fld id="{63F9D384-533B-4C4E-B660-F861AA07D173}" type="slidenum">
              <a:rPr lang="en-US" smtClean="0"/>
              <a:pPr/>
              <a:t>‹#›</a:t>
            </a:fld>
            <a:endParaRPr lang="en-US" dirty="0"/>
          </a:p>
        </p:txBody>
      </p:sp>
      <p:cxnSp>
        <p:nvCxnSpPr>
          <p:cNvPr id="20" name="Straight Connector 19">
            <a:extLst>
              <a:ext uri="{FF2B5EF4-FFF2-40B4-BE49-F238E27FC236}">
                <a16:creationId xmlns:a16="http://schemas.microsoft.com/office/drawing/2014/main" id="{E703507D-4779-4D32-85CB-0A8040B6E552}"/>
              </a:ext>
            </a:extLst>
          </p:cNvPr>
          <p:cNvCxnSpPr>
            <a:cxnSpLocks/>
          </p:cNvCxnSpPr>
          <p:nvPr/>
        </p:nvCxnSpPr>
        <p:spPr>
          <a:xfrm>
            <a:off x="0" y="5958000"/>
            <a:ext cx="12193200"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3002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869B5-6EAD-4108-B9E2-9CABAB9DE89D}"/>
              </a:ext>
            </a:extLst>
          </p:cNvPr>
          <p:cNvSpPr>
            <a:spLocks noGrp="1"/>
          </p:cNvSpPr>
          <p:nvPr>
            <p:ph type="title"/>
          </p:nvPr>
        </p:nvSpPr>
        <p:spPr>
          <a:xfrm>
            <a:off x="1335088" y="441324"/>
            <a:ext cx="3932237" cy="952047"/>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C275599E-B10D-4308-A5CB-CC7D487B495D}"/>
              </a:ext>
            </a:extLst>
          </p:cNvPr>
          <p:cNvSpPr>
            <a:spLocks noGrp="1"/>
          </p:cNvSpPr>
          <p:nvPr>
            <p:ph type="pic" idx="1"/>
          </p:nvPr>
        </p:nvSpPr>
        <p:spPr>
          <a:xfrm>
            <a:off x="5678488" y="441324"/>
            <a:ext cx="6078083" cy="5508626"/>
          </a:xfrm>
        </p:spPr>
        <p:txBody>
          <a:bodyPr/>
          <a:lstStyle>
            <a:lvl1pPr marL="0" indent="0">
              <a:buNone/>
              <a:defRPr sz="3200">
                <a:solidFill>
                  <a:schemeClr val="tx2">
                    <a:alpha val="77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6034C18-5042-469D-BCF7-26AD9FDCCC1B}"/>
              </a:ext>
            </a:extLst>
          </p:cNvPr>
          <p:cNvSpPr>
            <a:spLocks noGrp="1"/>
          </p:cNvSpPr>
          <p:nvPr>
            <p:ph type="body" sz="half" idx="2"/>
          </p:nvPr>
        </p:nvSpPr>
        <p:spPr>
          <a:xfrm>
            <a:off x="1335088" y="1778000"/>
            <a:ext cx="3932237" cy="4171950"/>
          </a:xfrm>
        </p:spPr>
        <p:txBody>
          <a:bodyPr/>
          <a:lstStyle>
            <a:lvl1pPr marL="0" indent="0">
              <a:buNone/>
              <a:defRPr sz="1600">
                <a:solidFill>
                  <a:schemeClr val="tx2">
                    <a:alpha val="77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2" name="Date Placeholder 3">
            <a:extLst>
              <a:ext uri="{FF2B5EF4-FFF2-40B4-BE49-F238E27FC236}">
                <a16:creationId xmlns:a16="http://schemas.microsoft.com/office/drawing/2014/main" id="{9FB01925-1670-4C63-8B44-2B14B7BE9D24}"/>
              </a:ext>
            </a:extLst>
          </p:cNvPr>
          <p:cNvSpPr>
            <a:spLocks noGrp="1"/>
          </p:cNvSpPr>
          <p:nvPr>
            <p:ph type="dt" sz="half" idx="10"/>
          </p:nvPr>
        </p:nvSpPr>
        <p:spPr>
          <a:xfrm rot="5400000">
            <a:off x="-935887" y="1377212"/>
            <a:ext cx="2771775" cy="900000"/>
          </a:xfrm>
          <a:prstGeom prst="rect">
            <a:avLst/>
          </a:prstGeom>
        </p:spPr>
        <p:txBody>
          <a:bodyPr/>
          <a:lstStyle>
            <a:lvl1pPr>
              <a:defRPr>
                <a:solidFill>
                  <a:schemeClr val="tx2"/>
                </a:solidFill>
              </a:defRPr>
            </a:lvl1pPr>
          </a:lstStyle>
          <a:p>
            <a:fld id="{91688A1C-01B8-42B6-BBF1-2BCF5E311248}" type="datetime2">
              <a:rPr lang="en-US" smtClean="0"/>
              <a:t>Thursday, November 7, 2024</a:t>
            </a:fld>
            <a:endParaRPr lang="en-US" dirty="0"/>
          </a:p>
        </p:txBody>
      </p:sp>
      <p:sp>
        <p:nvSpPr>
          <p:cNvPr id="13" name="Footer Placeholder 4">
            <a:extLst>
              <a:ext uri="{FF2B5EF4-FFF2-40B4-BE49-F238E27FC236}">
                <a16:creationId xmlns:a16="http://schemas.microsoft.com/office/drawing/2014/main" id="{5CE1A673-960F-4A50-AE54-70AE0DA3B7C7}"/>
              </a:ext>
            </a:extLst>
          </p:cNvPr>
          <p:cNvSpPr>
            <a:spLocks noGrp="1"/>
          </p:cNvSpPr>
          <p:nvPr>
            <p:ph type="ftr" sz="quarter" idx="11"/>
          </p:nvPr>
        </p:nvSpPr>
        <p:spPr>
          <a:xfrm rot="5400000">
            <a:off x="-810475" y="4239475"/>
            <a:ext cx="2520950" cy="900000"/>
          </a:xfrm>
          <a:prstGeom prst="rect">
            <a:avLst/>
          </a:prstGeom>
        </p:spPr>
        <p:txBody>
          <a:bodyPr/>
          <a:lstStyle>
            <a:lvl1pPr>
              <a:defRPr>
                <a:solidFill>
                  <a:schemeClr val="tx2"/>
                </a:solidFill>
              </a:defRPr>
            </a:lvl1pPr>
          </a:lstStyle>
          <a:p>
            <a:r>
              <a:rPr lang="en-US"/>
              <a:t>Sample Footer Text</a:t>
            </a:r>
            <a:endParaRPr lang="en-US" dirty="0"/>
          </a:p>
        </p:txBody>
      </p:sp>
      <p:sp>
        <p:nvSpPr>
          <p:cNvPr id="14" name="Slide Number Placeholder 5">
            <a:extLst>
              <a:ext uri="{FF2B5EF4-FFF2-40B4-BE49-F238E27FC236}">
                <a16:creationId xmlns:a16="http://schemas.microsoft.com/office/drawing/2014/main" id="{9DEF9E6C-740A-4B36-BA9F-32AF986EDA8D}"/>
              </a:ext>
            </a:extLst>
          </p:cNvPr>
          <p:cNvSpPr>
            <a:spLocks noGrp="1"/>
          </p:cNvSpPr>
          <p:nvPr>
            <p:ph type="sldNum" sz="quarter" idx="12"/>
          </p:nvPr>
        </p:nvSpPr>
        <p:spPr>
          <a:xfrm>
            <a:off x="0" y="5949950"/>
            <a:ext cx="900000" cy="900000"/>
          </a:xfrm>
          <a:prstGeom prst="rect">
            <a:avLst/>
          </a:prstGeom>
        </p:spPr>
        <p:txBody>
          <a:bodyPr lIns="72000" rIns="72000">
            <a:normAutofit/>
          </a:bodyPr>
          <a:lstStyle>
            <a:lvl1pPr algn="ctr">
              <a:defRPr sz="3600" b="0">
                <a:ln w="6350">
                  <a:solidFill>
                    <a:schemeClr val="tx2"/>
                  </a:solidFill>
                </a:ln>
                <a:noFill/>
              </a:defRPr>
            </a:lvl1pPr>
          </a:lstStyle>
          <a:p>
            <a:fld id="{63F9D384-533B-4C4E-B660-F861AA07D173}" type="slidenum">
              <a:rPr lang="en-US" smtClean="0"/>
              <a:pPr/>
              <a:t>‹#›</a:t>
            </a:fld>
            <a:endParaRPr lang="en-US" dirty="0"/>
          </a:p>
        </p:txBody>
      </p:sp>
      <p:cxnSp>
        <p:nvCxnSpPr>
          <p:cNvPr id="15" name="Straight Connector 14">
            <a:extLst>
              <a:ext uri="{FF2B5EF4-FFF2-40B4-BE49-F238E27FC236}">
                <a16:creationId xmlns:a16="http://schemas.microsoft.com/office/drawing/2014/main" id="{0D31C920-29CA-4744-9814-A4FCF4554907}"/>
              </a:ext>
            </a:extLst>
          </p:cNvPr>
          <p:cNvCxnSpPr>
            <a:cxnSpLocks/>
          </p:cNvCxnSpPr>
          <p:nvPr/>
        </p:nvCxnSpPr>
        <p:spPr>
          <a:xfrm>
            <a:off x="900000" y="0"/>
            <a:ext cx="0" cy="685800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7297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8E95E-B3FC-4D66-AAC3-CE9FD633EBD6}"/>
              </a:ext>
            </a:extLst>
          </p:cNvPr>
          <p:cNvSpPr>
            <a:spLocks noGrp="1"/>
          </p:cNvSpPr>
          <p:nvPr>
            <p:ph type="title"/>
          </p:nvPr>
        </p:nvSpPr>
        <p:spPr/>
        <p:txBody>
          <a:bodyPr/>
          <a:lstStyle>
            <a:lvl1pPr>
              <a:lnSpc>
                <a:spcPct val="100000"/>
              </a:lnSpc>
              <a:defRPr/>
            </a:lvl1p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4D0FFAF-EB02-4979-83B6-66AD14845167}"/>
              </a:ext>
            </a:extLst>
          </p:cNvPr>
          <p:cNvSpPr>
            <a:spLocks noGrp="1"/>
          </p:cNvSpPr>
          <p:nvPr>
            <p:ph type="body" orient="vert" idx="1"/>
          </p:nvPr>
        </p:nvSpPr>
        <p:spPr/>
        <p:txBody>
          <a:bodyPr vert="eaVert"/>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Date Placeholder 3">
            <a:extLst>
              <a:ext uri="{FF2B5EF4-FFF2-40B4-BE49-F238E27FC236}">
                <a16:creationId xmlns:a16="http://schemas.microsoft.com/office/drawing/2014/main" id="{0AB40A8D-7F5B-455D-B9AC-EAFE05F87B49}"/>
              </a:ext>
            </a:extLst>
          </p:cNvPr>
          <p:cNvSpPr>
            <a:spLocks noGrp="1"/>
          </p:cNvSpPr>
          <p:nvPr>
            <p:ph type="dt" sz="half" idx="2"/>
          </p:nvPr>
        </p:nvSpPr>
        <p:spPr>
          <a:xfrm rot="5400000">
            <a:off x="-936000" y="1378800"/>
            <a:ext cx="2772000" cy="900000"/>
          </a:xfrm>
          <a:prstGeom prst="rect">
            <a:avLst/>
          </a:prstGeom>
        </p:spPr>
        <p:txBody>
          <a:bodyPr lIns="0" tIns="72000" rIns="0" bIns="72000" anchor="ctr" anchorCtr="0"/>
          <a:lstStyle>
            <a:lvl1pPr algn="l">
              <a:defRPr sz="1000" cap="all" spc="200" baseline="0">
                <a:solidFill>
                  <a:schemeClr val="tx2"/>
                </a:solidFill>
                <a:latin typeface="+mn-lt"/>
                <a:ea typeface="Microsoft Sans Serif" panose="020B0604020202020204" pitchFamily="34" charset="0"/>
                <a:cs typeface="Microsoft Sans Serif" panose="020B0604020202020204" pitchFamily="34" charset="0"/>
              </a:defRPr>
            </a:lvl1pPr>
          </a:lstStyle>
          <a:p>
            <a:fld id="{6D51179E-60E8-4F2A-A3F9-6F3CE2ABCAF9}" type="datetime2">
              <a:rPr lang="en-US" smtClean="0"/>
              <a:pPr/>
              <a:t>Thursday, November 7, 2024</a:t>
            </a:fld>
            <a:endParaRPr lang="en-US" dirty="0">
              <a:latin typeface="+mn-lt"/>
            </a:endParaRPr>
          </a:p>
        </p:txBody>
      </p:sp>
      <p:sp>
        <p:nvSpPr>
          <p:cNvPr id="13" name="Footer Placeholder 4">
            <a:extLst>
              <a:ext uri="{FF2B5EF4-FFF2-40B4-BE49-F238E27FC236}">
                <a16:creationId xmlns:a16="http://schemas.microsoft.com/office/drawing/2014/main" id="{45360FA1-A0D1-4CA7-BAC8-9C20FBB59E47}"/>
              </a:ext>
            </a:extLst>
          </p:cNvPr>
          <p:cNvSpPr>
            <a:spLocks noGrp="1"/>
          </p:cNvSpPr>
          <p:nvPr>
            <p:ph type="ftr" sz="quarter" idx="3"/>
          </p:nvPr>
        </p:nvSpPr>
        <p:spPr>
          <a:xfrm rot="5400000">
            <a:off x="-810000" y="4240800"/>
            <a:ext cx="2520000" cy="900000"/>
          </a:xfrm>
          <a:prstGeom prst="rect">
            <a:avLst/>
          </a:prstGeom>
        </p:spPr>
        <p:txBody>
          <a:bodyPr lIns="0" tIns="72000" rIns="0" bIns="72000" anchor="ctr" anchorCtr="0"/>
          <a:lstStyle>
            <a:lvl1pPr algn="l">
              <a:defRPr sz="1000" cap="all" spc="200" baseline="0">
                <a:solidFill>
                  <a:schemeClr val="tx2"/>
                </a:solidFill>
                <a:latin typeface="+mn-lt"/>
                <a:ea typeface="Microsoft Sans Serif" panose="020B0604020202020204" pitchFamily="34" charset="0"/>
                <a:cs typeface="Microsoft Sans Serif" panose="020B0604020202020204" pitchFamily="34" charset="0"/>
              </a:defRPr>
            </a:lvl1pPr>
          </a:lstStyle>
          <a:p>
            <a:r>
              <a:rPr lang="en-US"/>
              <a:t>Sample Footer Text</a:t>
            </a:r>
            <a:endParaRPr lang="en-US" dirty="0">
              <a:latin typeface="+mn-lt"/>
            </a:endParaRPr>
          </a:p>
        </p:txBody>
      </p:sp>
      <p:sp>
        <p:nvSpPr>
          <p:cNvPr id="14" name="Slide Number Placeholder 5">
            <a:extLst>
              <a:ext uri="{FF2B5EF4-FFF2-40B4-BE49-F238E27FC236}">
                <a16:creationId xmlns:a16="http://schemas.microsoft.com/office/drawing/2014/main" id="{D2494D40-34C6-48DD-A14E-8065BE4F344D}"/>
              </a:ext>
            </a:extLst>
          </p:cNvPr>
          <p:cNvSpPr>
            <a:spLocks noGrp="1"/>
          </p:cNvSpPr>
          <p:nvPr>
            <p:ph type="sldNum" sz="quarter" idx="4"/>
          </p:nvPr>
        </p:nvSpPr>
        <p:spPr>
          <a:xfrm>
            <a:off x="0" y="5958000"/>
            <a:ext cx="900000" cy="900000"/>
          </a:xfrm>
          <a:prstGeom prst="rect">
            <a:avLst/>
          </a:prstGeom>
        </p:spPr>
        <p:txBody>
          <a:bodyPr lIns="0" tIns="0" rIns="0" bIns="0" anchor="ctr" anchorCtr="0"/>
          <a:lstStyle>
            <a:lvl1pPr algn="ctr">
              <a:defRPr sz="3600" b="0">
                <a:ln w="6350">
                  <a:solidFill>
                    <a:schemeClr val="tx2">
                      <a:alpha val="80000"/>
                    </a:schemeClr>
                  </a:solidFill>
                </a:ln>
                <a:noFill/>
                <a:latin typeface="+mn-lt"/>
                <a:ea typeface="Microsoft Sans Serif" panose="020B0604020202020204" pitchFamily="34" charset="0"/>
                <a:cs typeface="Microsoft Sans Serif" panose="020B0604020202020204" pitchFamily="34" charset="0"/>
              </a:defRPr>
            </a:lvl1pPr>
          </a:lstStyle>
          <a:p>
            <a:fld id="{63F9D384-533B-4C4E-B660-F861AA07D173}" type="slidenum">
              <a:rPr lang="en-US" smtClean="0"/>
              <a:pPr/>
              <a:t>‹#›</a:t>
            </a:fld>
            <a:endParaRPr lang="en-US" dirty="0">
              <a:latin typeface="+mn-lt"/>
            </a:endParaRPr>
          </a:p>
        </p:txBody>
      </p:sp>
      <p:cxnSp>
        <p:nvCxnSpPr>
          <p:cNvPr id="11" name="Straight Connector 10">
            <a:extLst>
              <a:ext uri="{FF2B5EF4-FFF2-40B4-BE49-F238E27FC236}">
                <a16:creationId xmlns:a16="http://schemas.microsoft.com/office/drawing/2014/main" id="{7C9D7C2D-6B7C-4FBF-9665-A9282DF48F83}"/>
              </a:ext>
            </a:extLst>
          </p:cNvPr>
          <p:cNvCxnSpPr>
            <a:cxnSpLocks/>
          </p:cNvCxnSpPr>
          <p:nvPr/>
        </p:nvCxnSpPr>
        <p:spPr>
          <a:xfrm>
            <a:off x="900000" y="0"/>
            <a:ext cx="0" cy="685800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855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1495EC-612C-4307-A7A6-017829B8C834}"/>
              </a:ext>
            </a:extLst>
          </p:cNvPr>
          <p:cNvSpPr>
            <a:spLocks noGrp="1"/>
          </p:cNvSpPr>
          <p:nvPr>
            <p:ph type="title" orient="vert"/>
          </p:nvPr>
        </p:nvSpPr>
        <p:spPr>
          <a:xfrm>
            <a:off x="8724900" y="365125"/>
            <a:ext cx="2628900" cy="512127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FE33132-1A8F-43A9-9321-6FCF01B0F354}"/>
              </a:ext>
            </a:extLst>
          </p:cNvPr>
          <p:cNvSpPr>
            <a:spLocks noGrp="1"/>
          </p:cNvSpPr>
          <p:nvPr>
            <p:ph type="body" orient="vert" idx="1"/>
          </p:nvPr>
        </p:nvSpPr>
        <p:spPr>
          <a:xfrm>
            <a:off x="838200" y="365125"/>
            <a:ext cx="7734300" cy="5121270"/>
          </a:xfrm>
        </p:spPr>
        <p:txBody>
          <a:bodyPr vert="eaVert"/>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FBF2CA1B-9192-487B-96D3-6D389608F1AA}"/>
              </a:ext>
            </a:extLst>
          </p:cNvPr>
          <p:cNvSpPr>
            <a:spLocks noGrp="1"/>
          </p:cNvSpPr>
          <p:nvPr>
            <p:ph type="dt" sz="half" idx="10"/>
          </p:nvPr>
        </p:nvSpPr>
        <p:spPr>
          <a:xfrm>
            <a:off x="442914" y="5957999"/>
            <a:ext cx="3457574" cy="900000"/>
          </a:xfrm>
          <a:prstGeom prst="rect">
            <a:avLst/>
          </a:prstGeom>
        </p:spPr>
        <p:txBody>
          <a:bodyPr/>
          <a:lstStyle>
            <a:lvl1pPr>
              <a:defRPr>
                <a:solidFill>
                  <a:schemeClr val="tx2"/>
                </a:solidFill>
              </a:defRPr>
            </a:lvl1pPr>
          </a:lstStyle>
          <a:p>
            <a:fld id="{1C32B061-4DDF-403A-A7DB-3B6FD0BE9165}" type="datetime2">
              <a:rPr lang="en-US" smtClean="0"/>
              <a:t>Thursday, November 7, 2024</a:t>
            </a:fld>
            <a:endParaRPr lang="en-US" dirty="0"/>
          </a:p>
        </p:txBody>
      </p:sp>
      <p:sp>
        <p:nvSpPr>
          <p:cNvPr id="8" name="Footer Placeholder 4">
            <a:extLst>
              <a:ext uri="{FF2B5EF4-FFF2-40B4-BE49-F238E27FC236}">
                <a16:creationId xmlns:a16="http://schemas.microsoft.com/office/drawing/2014/main" id="{8B1C9EA4-CA0A-4396-B4AF-4523CD1B2489}"/>
              </a:ext>
            </a:extLst>
          </p:cNvPr>
          <p:cNvSpPr>
            <a:spLocks noGrp="1"/>
          </p:cNvSpPr>
          <p:nvPr>
            <p:ph type="ftr" sz="quarter" idx="11"/>
          </p:nvPr>
        </p:nvSpPr>
        <p:spPr>
          <a:xfrm>
            <a:off x="4367213" y="5957999"/>
            <a:ext cx="5400675" cy="900000"/>
          </a:xfrm>
          <a:prstGeom prst="rect">
            <a:avLst/>
          </a:prstGeom>
        </p:spPr>
        <p:txBody>
          <a:bodyPr/>
          <a:lstStyle>
            <a:lvl1pPr>
              <a:defRPr>
                <a:solidFill>
                  <a:schemeClr val="tx2"/>
                </a:solidFill>
              </a:defRPr>
            </a:lvl1pPr>
          </a:lstStyle>
          <a:p>
            <a:r>
              <a:rPr lang="en-US"/>
              <a:t>Sample Footer Text</a:t>
            </a:r>
            <a:endParaRPr lang="en-US" dirty="0"/>
          </a:p>
        </p:txBody>
      </p:sp>
      <p:sp>
        <p:nvSpPr>
          <p:cNvPr id="9" name="Slide Number Placeholder 5">
            <a:extLst>
              <a:ext uri="{FF2B5EF4-FFF2-40B4-BE49-F238E27FC236}">
                <a16:creationId xmlns:a16="http://schemas.microsoft.com/office/drawing/2014/main" id="{0CDDF132-C1DB-4EE0-85DA-1FFAC283574F}"/>
              </a:ext>
            </a:extLst>
          </p:cNvPr>
          <p:cNvSpPr>
            <a:spLocks noGrp="1"/>
          </p:cNvSpPr>
          <p:nvPr>
            <p:ph type="sldNum" sz="quarter" idx="12"/>
          </p:nvPr>
        </p:nvSpPr>
        <p:spPr>
          <a:xfrm>
            <a:off x="10236200" y="5957999"/>
            <a:ext cx="1476375" cy="900000"/>
          </a:xfrm>
          <a:prstGeom prst="rect">
            <a:avLst/>
          </a:prstGeom>
        </p:spPr>
        <p:txBody>
          <a:bodyPr tIns="72000" bIns="72000"/>
          <a:lstStyle>
            <a:lvl1pPr algn="r">
              <a:defRPr sz="3600" b="0">
                <a:ln w="6350">
                  <a:solidFill>
                    <a:schemeClr val="tx2">
                      <a:alpha val="80000"/>
                    </a:schemeClr>
                  </a:solidFill>
                </a:ln>
                <a:noFill/>
              </a:defRPr>
            </a:lvl1pPr>
          </a:lstStyle>
          <a:p>
            <a:fld id="{63F9D384-533B-4C4E-B660-F861AA07D173}" type="slidenum">
              <a:rPr lang="en-US" smtClean="0"/>
              <a:pPr/>
              <a:t>‹#›</a:t>
            </a:fld>
            <a:endParaRPr lang="en-US" dirty="0"/>
          </a:p>
        </p:txBody>
      </p:sp>
      <p:cxnSp>
        <p:nvCxnSpPr>
          <p:cNvPr id="10" name="Straight Connector 9">
            <a:extLst>
              <a:ext uri="{FF2B5EF4-FFF2-40B4-BE49-F238E27FC236}">
                <a16:creationId xmlns:a16="http://schemas.microsoft.com/office/drawing/2014/main" id="{08ECED4D-938A-4085-B475-DD4ED90A181B}"/>
              </a:ext>
            </a:extLst>
          </p:cNvPr>
          <p:cNvCxnSpPr>
            <a:cxnSpLocks/>
          </p:cNvCxnSpPr>
          <p:nvPr/>
        </p:nvCxnSpPr>
        <p:spPr>
          <a:xfrm>
            <a:off x="0" y="5958000"/>
            <a:ext cx="12193200"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075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086052-6759-46BD-9531-D65FD95519FE}"/>
              </a:ext>
            </a:extLst>
          </p:cNvPr>
          <p:cNvSpPr>
            <a:spLocks noGrp="1"/>
          </p:cNvSpPr>
          <p:nvPr>
            <p:ph type="title"/>
          </p:nvPr>
        </p:nvSpPr>
        <p:spPr>
          <a:xfrm>
            <a:off x="1342800" y="327600"/>
            <a:ext cx="10407600" cy="1141200"/>
          </a:xfrm>
          <a:prstGeom prst="rect">
            <a:avLst/>
          </a:prstGeom>
        </p:spPr>
        <p:txBody>
          <a:bodyPr vert="horz" lIns="0" tIns="0" rIns="0" bIns="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4E3C3A5-7533-48B0-9C15-F01656766E96}"/>
              </a:ext>
            </a:extLst>
          </p:cNvPr>
          <p:cNvSpPr>
            <a:spLocks noGrp="1"/>
          </p:cNvSpPr>
          <p:nvPr>
            <p:ph type="body" idx="1"/>
          </p:nvPr>
        </p:nvSpPr>
        <p:spPr>
          <a:xfrm>
            <a:off x="1342800" y="2059199"/>
            <a:ext cx="10407600" cy="4356000"/>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7135256E-21FA-473A-8EAF-34CE9AD37240}"/>
              </a:ext>
            </a:extLst>
          </p:cNvPr>
          <p:cNvSpPr>
            <a:spLocks noGrp="1"/>
          </p:cNvSpPr>
          <p:nvPr>
            <p:ph type="dt" sz="half" idx="2"/>
          </p:nvPr>
        </p:nvSpPr>
        <p:spPr>
          <a:xfrm rot="5400000">
            <a:off x="-936000" y="1378800"/>
            <a:ext cx="2772000" cy="900000"/>
          </a:xfrm>
          <a:prstGeom prst="rect">
            <a:avLst/>
          </a:prstGeom>
        </p:spPr>
        <p:txBody>
          <a:bodyPr lIns="0" tIns="72000" rIns="0" bIns="72000" anchor="ctr" anchorCtr="0"/>
          <a:lstStyle>
            <a:lvl1pPr algn="l">
              <a:defRPr sz="1000" cap="all" spc="200" baseline="0">
                <a:solidFill>
                  <a:schemeClr val="tx2"/>
                </a:solidFill>
                <a:latin typeface="+mn-lt"/>
                <a:ea typeface="Microsoft Sans Serif" panose="020B0604020202020204" pitchFamily="34" charset="0"/>
                <a:cs typeface="Microsoft Sans Serif" panose="020B0604020202020204" pitchFamily="34" charset="0"/>
              </a:defRPr>
            </a:lvl1pPr>
          </a:lstStyle>
          <a:p>
            <a:fld id="{6C03BBDD-218C-4B2A-98A0-F5F369754705}" type="datetime2">
              <a:rPr lang="en-US" smtClean="0"/>
              <a:pPr/>
              <a:t>Thursday, November 7, 2024</a:t>
            </a:fld>
            <a:endParaRPr lang="en-US" dirty="0">
              <a:latin typeface="+mn-lt"/>
            </a:endParaRPr>
          </a:p>
        </p:txBody>
      </p:sp>
      <p:sp>
        <p:nvSpPr>
          <p:cNvPr id="8" name="Footer Placeholder 4">
            <a:extLst>
              <a:ext uri="{FF2B5EF4-FFF2-40B4-BE49-F238E27FC236}">
                <a16:creationId xmlns:a16="http://schemas.microsoft.com/office/drawing/2014/main" id="{88A99857-D06D-4AFF-8777-07EF0A15F662}"/>
              </a:ext>
            </a:extLst>
          </p:cNvPr>
          <p:cNvSpPr>
            <a:spLocks noGrp="1"/>
          </p:cNvSpPr>
          <p:nvPr>
            <p:ph type="ftr" sz="quarter" idx="3"/>
          </p:nvPr>
        </p:nvSpPr>
        <p:spPr>
          <a:xfrm rot="5400000">
            <a:off x="-810000" y="4240800"/>
            <a:ext cx="2520000" cy="900000"/>
          </a:xfrm>
          <a:prstGeom prst="rect">
            <a:avLst/>
          </a:prstGeom>
        </p:spPr>
        <p:txBody>
          <a:bodyPr lIns="0" tIns="72000" rIns="0" bIns="72000" anchor="ctr" anchorCtr="0"/>
          <a:lstStyle>
            <a:lvl1pPr algn="l">
              <a:defRPr sz="1000" cap="all" spc="200" baseline="0">
                <a:solidFill>
                  <a:schemeClr val="tx2"/>
                </a:solidFill>
                <a:latin typeface="+mn-lt"/>
                <a:ea typeface="Microsoft Sans Serif" panose="020B0604020202020204" pitchFamily="34" charset="0"/>
                <a:cs typeface="Microsoft Sans Serif" panose="020B0604020202020204" pitchFamily="34" charset="0"/>
              </a:defRPr>
            </a:lvl1pPr>
          </a:lstStyle>
          <a:p>
            <a:r>
              <a:rPr lang="en-US"/>
              <a:t>Sample Footer Text</a:t>
            </a:r>
            <a:endParaRPr lang="en-US" dirty="0">
              <a:latin typeface="+mn-lt"/>
            </a:endParaRPr>
          </a:p>
        </p:txBody>
      </p:sp>
      <p:sp>
        <p:nvSpPr>
          <p:cNvPr id="9" name="Slide Number Placeholder 5">
            <a:extLst>
              <a:ext uri="{FF2B5EF4-FFF2-40B4-BE49-F238E27FC236}">
                <a16:creationId xmlns:a16="http://schemas.microsoft.com/office/drawing/2014/main" id="{9172703B-0DDF-46CE-AC34-6233579943D0}"/>
              </a:ext>
            </a:extLst>
          </p:cNvPr>
          <p:cNvSpPr>
            <a:spLocks noGrp="1"/>
          </p:cNvSpPr>
          <p:nvPr>
            <p:ph type="sldNum" sz="quarter" idx="4"/>
          </p:nvPr>
        </p:nvSpPr>
        <p:spPr>
          <a:xfrm>
            <a:off x="0" y="5958000"/>
            <a:ext cx="900000" cy="900000"/>
          </a:xfrm>
          <a:prstGeom prst="rect">
            <a:avLst/>
          </a:prstGeom>
        </p:spPr>
        <p:txBody>
          <a:bodyPr lIns="0" tIns="0" rIns="0" bIns="0" anchor="ctr" anchorCtr="0"/>
          <a:lstStyle>
            <a:lvl1pPr algn="ctr">
              <a:defRPr sz="3600" b="0">
                <a:ln w="6350">
                  <a:solidFill>
                    <a:schemeClr val="tx2">
                      <a:alpha val="80000"/>
                    </a:schemeClr>
                  </a:solidFill>
                </a:ln>
                <a:noFill/>
                <a:latin typeface="+mn-lt"/>
                <a:ea typeface="Microsoft Sans Serif" panose="020B0604020202020204" pitchFamily="34" charset="0"/>
                <a:cs typeface="Microsoft Sans Serif" panose="020B0604020202020204" pitchFamily="34" charset="0"/>
              </a:defRPr>
            </a:lvl1pPr>
          </a:lstStyle>
          <a:p>
            <a:fld id="{63F9D384-533B-4C4E-B660-F861AA07D173}" type="slidenum">
              <a:rPr lang="en-US" smtClean="0"/>
              <a:pPr/>
              <a:t>‹#›</a:t>
            </a:fld>
            <a:endParaRPr lang="en-US" dirty="0">
              <a:latin typeface="+mn-lt"/>
            </a:endParaRPr>
          </a:p>
        </p:txBody>
      </p:sp>
    </p:spTree>
    <p:extLst>
      <p:ext uri="{BB962C8B-B14F-4D97-AF65-F5344CB8AC3E}">
        <p14:creationId xmlns:p14="http://schemas.microsoft.com/office/powerpoint/2010/main" val="1279944883"/>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hf sldNum="0" hdr="0" ftr="0" dt="0"/>
  <p:txStyles>
    <p:titleStyle>
      <a:lvl1pPr algn="l" defTabSz="914400" rtl="0" eaLnBrk="1" latinLnBrk="0" hangingPunct="1">
        <a:lnSpc>
          <a:spcPct val="100000"/>
        </a:lnSpc>
        <a:spcBef>
          <a:spcPct val="0"/>
        </a:spcBef>
        <a:buNone/>
        <a:defRPr sz="4800" kern="1200">
          <a:solidFill>
            <a:schemeClr val="tx2"/>
          </a:solidFill>
          <a:latin typeface="+mj-lt"/>
          <a:ea typeface="Microsoft Sans Serif" panose="020B0604020202020204" pitchFamily="34" charset="0"/>
          <a:cs typeface="Microsoft Sans Serif" panose="020B0604020202020204" pitchFamily="34" charset="0"/>
        </a:defRPr>
      </a:lvl1pPr>
    </p:titleStyle>
    <p:bodyStyle>
      <a:lvl1pPr marL="360000" indent="-360000" algn="l" defTabSz="914400" rtl="0" eaLnBrk="1" latinLnBrk="0" hangingPunct="1">
        <a:lnSpc>
          <a:spcPct val="120000"/>
        </a:lnSpc>
        <a:spcBef>
          <a:spcPts val="800"/>
        </a:spcBef>
        <a:buSzPct val="70000"/>
        <a:buFont typeface="Wingdings 2" panose="05020102010507070707" pitchFamily="18" charset="2"/>
        <a:buChar char="à"/>
        <a:defRPr sz="2000" kern="1200">
          <a:solidFill>
            <a:schemeClr val="tx2">
              <a:alpha val="77000"/>
            </a:schemeClr>
          </a:solidFill>
          <a:latin typeface="+mn-lt"/>
          <a:ea typeface="Microsoft Sans Serif" panose="020B0604020202020204" pitchFamily="34" charset="0"/>
          <a:cs typeface="Microsoft Sans Serif" panose="020B0604020202020204" pitchFamily="34" charset="0"/>
        </a:defRPr>
      </a:lvl1pPr>
      <a:lvl2pPr marL="720000" indent="-360000" algn="l" defTabSz="914400" rtl="0" eaLnBrk="1" latinLnBrk="0" hangingPunct="1">
        <a:lnSpc>
          <a:spcPct val="120000"/>
        </a:lnSpc>
        <a:spcBef>
          <a:spcPts val="800"/>
        </a:spcBef>
        <a:buSzPct val="70000"/>
        <a:buFont typeface="Wingdings 2" panose="05020102010507070707" pitchFamily="18" charset="2"/>
        <a:buChar char="à"/>
        <a:defRPr sz="2000" kern="1200">
          <a:solidFill>
            <a:schemeClr val="tx2">
              <a:alpha val="77000"/>
            </a:schemeClr>
          </a:solidFill>
          <a:latin typeface="+mn-lt"/>
          <a:ea typeface="Microsoft Sans Serif" panose="020B0604020202020204" pitchFamily="34" charset="0"/>
          <a:cs typeface="Microsoft Sans Serif" panose="020B0604020202020204" pitchFamily="34" charset="0"/>
        </a:defRPr>
      </a:lvl2pPr>
      <a:lvl3pPr marL="1143000" indent="-288000" algn="l" defTabSz="914400" rtl="0" eaLnBrk="1" latinLnBrk="0" hangingPunct="1">
        <a:lnSpc>
          <a:spcPct val="120000"/>
        </a:lnSpc>
        <a:spcBef>
          <a:spcPts val="800"/>
        </a:spcBef>
        <a:buSzPct val="70000"/>
        <a:buFont typeface="Wingdings 2" panose="05020102010507070707" pitchFamily="18" charset="2"/>
        <a:buChar char="à"/>
        <a:defRPr sz="1600" kern="1200">
          <a:solidFill>
            <a:schemeClr val="tx2">
              <a:alpha val="77000"/>
            </a:schemeClr>
          </a:solidFill>
          <a:latin typeface="+mn-lt"/>
          <a:ea typeface="Microsoft Sans Serif" panose="020B0604020202020204" pitchFamily="34" charset="0"/>
          <a:cs typeface="Microsoft Sans Serif" panose="020B0604020202020204" pitchFamily="34" charset="0"/>
        </a:defRPr>
      </a:lvl3pPr>
      <a:lvl4pPr marL="1600200" indent="-288000" algn="l" defTabSz="914400" rtl="0" eaLnBrk="1" latinLnBrk="0" hangingPunct="1">
        <a:lnSpc>
          <a:spcPct val="120000"/>
        </a:lnSpc>
        <a:spcBef>
          <a:spcPts val="800"/>
        </a:spcBef>
        <a:buSzPct val="70000"/>
        <a:buFont typeface="Wingdings 2" panose="05020102010507070707" pitchFamily="18" charset="2"/>
        <a:buChar char="à"/>
        <a:defRPr sz="1600" kern="1200">
          <a:solidFill>
            <a:schemeClr val="tx2">
              <a:alpha val="77000"/>
            </a:schemeClr>
          </a:solidFill>
          <a:latin typeface="+mn-lt"/>
          <a:ea typeface="Microsoft Sans Serif" panose="020B0604020202020204" pitchFamily="34" charset="0"/>
          <a:cs typeface="Microsoft Sans Serif" panose="020B0604020202020204" pitchFamily="34" charset="0"/>
        </a:defRPr>
      </a:lvl4pPr>
      <a:lvl5pPr marL="2057400" indent="-288000" algn="l" defTabSz="914400" rtl="0" eaLnBrk="1" latinLnBrk="0" hangingPunct="1">
        <a:lnSpc>
          <a:spcPct val="120000"/>
        </a:lnSpc>
        <a:spcBef>
          <a:spcPts val="800"/>
        </a:spcBef>
        <a:buSzPct val="70000"/>
        <a:buFont typeface="Wingdings 2" panose="05020102010507070707" pitchFamily="18" charset="2"/>
        <a:buChar char="à"/>
        <a:defRPr sz="1600" kern="1200">
          <a:solidFill>
            <a:schemeClr val="tx2">
              <a:alpha val="77000"/>
            </a:schemeClr>
          </a:solidFill>
          <a:latin typeface="+mn-lt"/>
          <a:ea typeface="Microsoft Sans Serif" panose="020B0604020202020204" pitchFamily="34" charset="0"/>
          <a:cs typeface="Microsoft Sans Serif"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ixabay.com/en/tree-ecology-environment-nature-146680/" TargetMode="External"/><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hyperlink" Target="https://www.pxfuel.com/en/free-photo-jrqun"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https://pressbooks.nscc.ca/valuechain/chapter/9-2-reverse-logistic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hyperlink" Target="https://en.wikipedia.org/wiki/Triple_bottom_line"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iybssd2022.org/en/a-global-young-chemists-survey/" TargetMode="External"/><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s://doi.org/10.1080/00343404.2022.2056589" TargetMode="External"/><Relationship Id="rId2" Type="http://schemas.openxmlformats.org/officeDocument/2006/relationships/hyperlink" Target="https://doi.org/10.3926/ic.2282" TargetMode="Externa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8" Type="http://schemas.openxmlformats.org/officeDocument/2006/relationships/hyperlink" Target="https://doi.org/10.1108/BIJ-05-2021-0297" TargetMode="External"/><Relationship Id="rId3" Type="http://schemas.openxmlformats.org/officeDocument/2006/relationships/hyperlink" Target="https://www.emerald.com/insight/search?q=Albert%20Postma" TargetMode="External"/><Relationship Id="rId7" Type="http://schemas.openxmlformats.org/officeDocument/2006/relationships/hyperlink" Target="https://doi.org/10.1108/978-1-83867-487-820201015" TargetMode="External"/><Relationship Id="rId2" Type="http://schemas.openxmlformats.org/officeDocument/2006/relationships/hyperlink" Target="https://www.proquest.com/scholarly-journals/sustainability-hospitality-tourism-review-key/docview/2694402949/se-2?accountid=130472" TargetMode="External"/><Relationship Id="rId1" Type="http://schemas.openxmlformats.org/officeDocument/2006/relationships/slideLayout" Target="../slideLayouts/slideLayout7.xml"/><Relationship Id="rId6" Type="http://schemas.openxmlformats.org/officeDocument/2006/relationships/hyperlink" Target="https://www.emerald.com/insight/search?q=Jeoren%20A.%20Oskam" TargetMode="External"/><Relationship Id="rId5" Type="http://schemas.openxmlformats.org/officeDocument/2006/relationships/hyperlink" Target="https://www.emerald.com/insight/search?q=Bernadett%20Papp" TargetMode="External"/><Relationship Id="rId10" Type="http://schemas.openxmlformats.org/officeDocument/2006/relationships/hyperlink" Target="https://doi.org/10.1002/sd.2636" TargetMode="External"/><Relationship Id="rId4" Type="http://schemas.openxmlformats.org/officeDocument/2006/relationships/hyperlink" Target="https://www.emerald.com/insight/search?q=Ko%20Koens" TargetMode="External"/><Relationship Id="rId9" Type="http://schemas.openxmlformats.org/officeDocument/2006/relationships/hyperlink" Target="https://doi.org/10.3926/jiem.4152"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doi.org/10.3390/su16135466" TargetMode="External"/><Relationship Id="rId2" Type="http://schemas.openxmlformats.org/officeDocument/2006/relationships/hyperlink" Target="https://doi.org/10.3390/su14042400" TargetMode="External"/><Relationship Id="rId1" Type="http://schemas.openxmlformats.org/officeDocument/2006/relationships/slideLayout" Target="../slideLayouts/slideLayout7.xml"/><Relationship Id="rId4" Type="http://schemas.openxmlformats.org/officeDocument/2006/relationships/hyperlink" Target="https://doi.org/10.1002/bse.345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39" name="Straight Connector 38">
            <a:extLst>
              <a:ext uri="{FF2B5EF4-FFF2-40B4-BE49-F238E27FC236}">
                <a16:creationId xmlns:a16="http://schemas.microsoft.com/office/drawing/2014/main" id="{5506D940-CD1A-46A6-8495-AD6F6CF8B1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958000"/>
            <a:ext cx="12193200"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40" name="Rectangle 39">
            <a:extLst>
              <a:ext uri="{FF2B5EF4-FFF2-40B4-BE49-F238E27FC236}">
                <a16:creationId xmlns:a16="http://schemas.microsoft.com/office/drawing/2014/main" id="{1B93C5AE-14C9-4083-952B-2F7867A88E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613A7816-7DCB-41F4-BC7A-CB944B7318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25A461-0B6C-214D-11A1-DADC4A9B3FCB}"/>
              </a:ext>
            </a:extLst>
          </p:cNvPr>
          <p:cNvSpPr>
            <a:spLocks noGrp="1"/>
          </p:cNvSpPr>
          <p:nvPr>
            <p:ph type="title"/>
          </p:nvPr>
        </p:nvSpPr>
        <p:spPr>
          <a:xfrm>
            <a:off x="4367213" y="441325"/>
            <a:ext cx="7381875" cy="2987675"/>
          </a:xfrm>
        </p:spPr>
        <p:txBody>
          <a:bodyPr vert="horz" wrap="square" lIns="0" tIns="0" rIns="0" bIns="0" rtlCol="0" anchor="b" anchorCtr="0">
            <a:normAutofit/>
          </a:bodyPr>
          <a:lstStyle/>
          <a:p>
            <a:pPr algn="ctr"/>
            <a:r>
              <a:rPr lang="en-US" b="0" cap="none" spc="0" dirty="0">
                <a:ln w="0"/>
                <a:solidFill>
                  <a:schemeClr val="bg2"/>
                </a:solidFill>
                <a:effectLst>
                  <a:outerShdw blurRad="38100" dist="19050" dir="2700000" algn="tl" rotWithShape="0">
                    <a:schemeClr val="dk1">
                      <a:alpha val="40000"/>
                    </a:schemeClr>
                  </a:outerShdw>
                </a:effectLst>
              </a:rPr>
              <a:t>Sustainability in hotel and hospitality industry</a:t>
            </a:r>
            <a:endParaRPr lang="en-US" dirty="0">
              <a:solidFill>
                <a:schemeClr val="bg2"/>
              </a:solidFill>
            </a:endParaRPr>
          </a:p>
        </p:txBody>
      </p:sp>
      <p:pic>
        <p:nvPicPr>
          <p:cNvPr id="4" name="Picture 3" descr="A green tree with a brown stem&#10;&#10;Description automatically generated">
            <a:extLst>
              <a:ext uri="{FF2B5EF4-FFF2-40B4-BE49-F238E27FC236}">
                <a16:creationId xmlns:a16="http://schemas.microsoft.com/office/drawing/2014/main" id="{62E04F3B-035E-1C18-5B86-899C0196412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114" r="12493"/>
          <a:stretch/>
        </p:blipFill>
        <p:spPr>
          <a:xfrm>
            <a:off x="20" y="10"/>
            <a:ext cx="3899263" cy="5957979"/>
          </a:xfrm>
          <a:custGeom>
            <a:avLst/>
            <a:gdLst/>
            <a:ahLst/>
            <a:cxnLst/>
            <a:rect l="l" t="t" r="r" b="b"/>
            <a:pathLst>
              <a:path w="3900486" h="5957989">
                <a:moveTo>
                  <a:pt x="0" y="0"/>
                </a:moveTo>
                <a:lnTo>
                  <a:pt x="3900486" y="0"/>
                </a:lnTo>
                <a:lnTo>
                  <a:pt x="3900486" y="5957989"/>
                </a:lnTo>
                <a:lnTo>
                  <a:pt x="0" y="5957989"/>
                </a:lnTo>
                <a:close/>
              </a:path>
            </a:pathLst>
          </a:custGeom>
        </p:spPr>
      </p:pic>
      <p:cxnSp>
        <p:nvCxnSpPr>
          <p:cNvPr id="42" name="Straight Connector 41">
            <a:extLst>
              <a:ext uri="{FF2B5EF4-FFF2-40B4-BE49-F238E27FC236}">
                <a16:creationId xmlns:a16="http://schemas.microsoft.com/office/drawing/2014/main" id="{ECF3C8EB-1217-4C14-80B7-0EFF5607E8E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958000"/>
            <a:ext cx="12193200" cy="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F6668D2B-1DF6-4B11-A395-998ACC4282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00486" y="0"/>
            <a:ext cx="0" cy="595800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BE3F9067-C24A-EF17-0C3C-AB5751E8DABD}"/>
              </a:ext>
            </a:extLst>
          </p:cNvPr>
          <p:cNvSpPr txBox="1"/>
          <p:nvPr/>
        </p:nvSpPr>
        <p:spPr>
          <a:xfrm>
            <a:off x="6413160" y="4707924"/>
            <a:ext cx="5535819" cy="1589666"/>
          </a:xfrm>
          <a:prstGeom prst="rect">
            <a:avLst/>
          </a:prstGeom>
          <a:noFill/>
        </p:spPr>
        <p:txBody>
          <a:bodyPr wrap="square" rtlCol="0">
            <a:spAutoFit/>
          </a:bodyPr>
          <a:lstStyle/>
          <a:p>
            <a:pPr algn="r">
              <a:lnSpc>
                <a:spcPct val="94000"/>
              </a:lnSpc>
              <a:spcAft>
                <a:spcPts val="800"/>
              </a:spcAft>
            </a:pPr>
            <a:endParaRPr lang="en-US" sz="1400" b="1" dirty="0">
              <a:solidFill>
                <a:schemeClr val="bg2">
                  <a:alpha val="56000"/>
                </a:schemeClr>
              </a:solidFill>
              <a:effectLst/>
              <a:latin typeface="Abadi" panose="020B0604020104020204" pitchFamily="34" charset="0"/>
            </a:endParaRPr>
          </a:p>
          <a:p>
            <a:pPr algn="r">
              <a:lnSpc>
                <a:spcPct val="94000"/>
              </a:lnSpc>
              <a:spcAft>
                <a:spcPts val="800"/>
              </a:spcAft>
            </a:pPr>
            <a:r>
              <a:rPr lang="en-US" sz="1400" b="1" dirty="0">
                <a:solidFill>
                  <a:schemeClr val="bg2">
                    <a:alpha val="56000"/>
                  </a:schemeClr>
                </a:solidFill>
                <a:effectLst/>
                <a:latin typeface="Abadi" panose="020B0604020104020204" pitchFamily="34" charset="0"/>
              </a:rPr>
              <a:t>Contemporary Themes in the Hotel and Hospitality Sector - BMIH6001</a:t>
            </a:r>
            <a:r>
              <a:rPr lang="en-US" sz="1400" i="1" dirty="0">
                <a:solidFill>
                  <a:schemeClr val="bg2">
                    <a:alpha val="56000"/>
                  </a:schemeClr>
                </a:solidFill>
                <a:effectLst/>
                <a:latin typeface="Abadi" panose="020B0604020104020204" pitchFamily="34" charset="0"/>
              </a:rPr>
              <a:t> </a:t>
            </a:r>
          </a:p>
          <a:p>
            <a:pPr algn="r">
              <a:lnSpc>
                <a:spcPct val="94000"/>
              </a:lnSpc>
              <a:spcAft>
                <a:spcPts val="800"/>
              </a:spcAft>
            </a:pPr>
            <a:r>
              <a:rPr lang="en-US" sz="1400" b="1" dirty="0">
                <a:solidFill>
                  <a:schemeClr val="bg2">
                    <a:alpha val="56000"/>
                  </a:schemeClr>
                </a:solidFill>
                <a:effectLst/>
                <a:latin typeface="Abadi" panose="020B0604020104020204" pitchFamily="34" charset="0"/>
              </a:rPr>
              <a:t>Student name: </a:t>
            </a:r>
            <a:r>
              <a:rPr lang="en-US" sz="1400" b="1" dirty="0" err="1">
                <a:solidFill>
                  <a:schemeClr val="bg2">
                    <a:alpha val="56000"/>
                  </a:schemeClr>
                </a:solidFill>
                <a:effectLst/>
                <a:latin typeface="Abadi" panose="020B0604020104020204" pitchFamily="34" charset="0"/>
              </a:rPr>
              <a:t>Teodor</a:t>
            </a:r>
            <a:r>
              <a:rPr lang="en-US" sz="1400" b="1" dirty="0">
                <a:solidFill>
                  <a:schemeClr val="bg2">
                    <a:alpha val="56000"/>
                  </a:schemeClr>
                </a:solidFill>
                <a:effectLst/>
                <a:latin typeface="Abadi" panose="020B0604020104020204" pitchFamily="34" charset="0"/>
              </a:rPr>
              <a:t> </a:t>
            </a:r>
            <a:r>
              <a:rPr lang="en-US" sz="1400" b="1" dirty="0" err="1">
                <a:solidFill>
                  <a:schemeClr val="bg2">
                    <a:alpha val="56000"/>
                  </a:schemeClr>
                </a:solidFill>
                <a:effectLst/>
                <a:latin typeface="Abadi" panose="020B0604020104020204" pitchFamily="34" charset="0"/>
              </a:rPr>
              <a:t>Catalin</a:t>
            </a:r>
            <a:r>
              <a:rPr lang="en-US" sz="1400" b="1" dirty="0">
                <a:solidFill>
                  <a:schemeClr val="bg2">
                    <a:alpha val="56000"/>
                  </a:schemeClr>
                </a:solidFill>
                <a:effectLst/>
                <a:latin typeface="Abadi" panose="020B0604020104020204" pitchFamily="34" charset="0"/>
              </a:rPr>
              <a:t> Belu 2116226</a:t>
            </a:r>
            <a:endParaRPr lang="en-US" sz="1400" dirty="0">
              <a:solidFill>
                <a:schemeClr val="bg2">
                  <a:alpha val="56000"/>
                </a:schemeClr>
              </a:solidFill>
              <a:effectLst/>
              <a:latin typeface="Abadi" panose="020B0604020104020204" pitchFamily="34" charset="0"/>
            </a:endParaRPr>
          </a:p>
          <a:p>
            <a:pPr algn="r">
              <a:lnSpc>
                <a:spcPct val="94000"/>
              </a:lnSpc>
              <a:spcAft>
                <a:spcPts val="800"/>
              </a:spcAft>
            </a:pPr>
            <a:r>
              <a:rPr lang="en-US" sz="1400" b="1" dirty="0">
                <a:solidFill>
                  <a:schemeClr val="bg2">
                    <a:alpha val="56000"/>
                  </a:schemeClr>
                </a:solidFill>
                <a:effectLst/>
                <a:latin typeface="Abadi" panose="020B0604020104020204" pitchFamily="34" charset="0"/>
              </a:rPr>
              <a:t>Modul Tutor: Ernest </a:t>
            </a:r>
            <a:r>
              <a:rPr lang="en-US" sz="1400" b="1" dirty="0" err="1">
                <a:solidFill>
                  <a:schemeClr val="bg2">
                    <a:alpha val="56000"/>
                  </a:schemeClr>
                </a:solidFill>
                <a:effectLst/>
                <a:latin typeface="Abadi" panose="020B0604020104020204" pitchFamily="34" charset="0"/>
              </a:rPr>
              <a:t>Wavei</a:t>
            </a:r>
            <a:endParaRPr lang="en-US" sz="1400" dirty="0">
              <a:solidFill>
                <a:schemeClr val="bg2">
                  <a:alpha val="56000"/>
                </a:schemeClr>
              </a:solidFill>
              <a:effectLst/>
              <a:latin typeface="Abadi" panose="020B0604020104020204" pitchFamily="34" charset="0"/>
            </a:endParaRPr>
          </a:p>
          <a:p>
            <a:endParaRPr lang="en-GB" dirty="0"/>
          </a:p>
        </p:txBody>
      </p:sp>
    </p:spTree>
    <p:extLst>
      <p:ext uri="{BB962C8B-B14F-4D97-AF65-F5344CB8AC3E}">
        <p14:creationId xmlns:p14="http://schemas.microsoft.com/office/powerpoint/2010/main" val="1506410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5506D940-CD1A-46A6-8495-AD6F6CF8B1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958000"/>
            <a:ext cx="12193200"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2C0E59EF-F8DF-488B-B09D-66E4CF18AF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descr="Factories And Smoke">
            <a:extLst>
              <a:ext uri="{FF2B5EF4-FFF2-40B4-BE49-F238E27FC236}">
                <a16:creationId xmlns:a16="http://schemas.microsoft.com/office/drawing/2014/main" id="{59A22C24-B30F-E945-AB7D-C92DE6ACA3D5}"/>
              </a:ext>
            </a:extLst>
          </p:cNvPr>
          <p:cNvPicPr>
            <a:picLocks noChangeAspect="1"/>
          </p:cNvPicPr>
          <p:nvPr>
            <a:videoFile r:link="rId2"/>
            <p:extLst>
              <p:ext uri="{DAA4B4D4-6D71-4841-9C94-3DE7FCFB9230}">
                <p14:media xmlns:p14="http://schemas.microsoft.com/office/powerpoint/2010/main" r:embed="rId1"/>
              </p:ext>
            </p:extLst>
          </p:nvPr>
        </p:nvPicPr>
        <p:blipFill>
          <a:blip r:embed="rId4">
            <a:alphaModFix amt="60000"/>
          </a:blip>
          <a:srcRect t="294" r="1" b="1"/>
          <a:stretch/>
        </p:blipFill>
        <p:spPr>
          <a:xfrm>
            <a:off x="-1200" y="1"/>
            <a:ext cx="12193199" cy="6857998"/>
          </a:xfrm>
          <a:prstGeom prst="rect">
            <a:avLst/>
          </a:prstGeom>
        </p:spPr>
      </p:pic>
      <p:sp>
        <p:nvSpPr>
          <p:cNvPr id="2" name="Title 1">
            <a:extLst>
              <a:ext uri="{FF2B5EF4-FFF2-40B4-BE49-F238E27FC236}">
                <a16:creationId xmlns:a16="http://schemas.microsoft.com/office/drawing/2014/main" id="{3E8C4693-E92F-745A-8571-DAA84706A1B8}"/>
              </a:ext>
            </a:extLst>
          </p:cNvPr>
          <p:cNvSpPr>
            <a:spLocks noGrp="1"/>
          </p:cNvSpPr>
          <p:nvPr>
            <p:ph type="title"/>
          </p:nvPr>
        </p:nvSpPr>
        <p:spPr>
          <a:xfrm>
            <a:off x="442913" y="324000"/>
            <a:ext cx="11306175" cy="738664"/>
          </a:xfrm>
        </p:spPr>
        <p:txBody>
          <a:bodyPr vert="horz" wrap="square" lIns="0" tIns="0" rIns="0" bIns="0" rtlCol="0" anchor="t" anchorCtr="0">
            <a:normAutofit/>
          </a:bodyPr>
          <a:lstStyle/>
          <a:p>
            <a:r>
              <a:rPr lang="en-US">
                <a:solidFill>
                  <a:schemeClr val="bg2"/>
                </a:solidFill>
              </a:rPr>
              <a:t>Introduction to sustainability </a:t>
            </a:r>
          </a:p>
        </p:txBody>
      </p:sp>
      <p:cxnSp>
        <p:nvCxnSpPr>
          <p:cNvPr id="12" name="Straight Connector 11">
            <a:extLst>
              <a:ext uri="{FF2B5EF4-FFF2-40B4-BE49-F238E27FC236}">
                <a16:creationId xmlns:a16="http://schemas.microsoft.com/office/drawing/2014/main" id="{E8A6AB34-DF8B-4197-B131-7A005D29517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958000"/>
            <a:ext cx="12193200" cy="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06E7AE44-3E67-5983-0448-146BAF610CFC}"/>
              </a:ext>
            </a:extLst>
          </p:cNvPr>
          <p:cNvSpPr/>
          <p:nvPr/>
        </p:nvSpPr>
        <p:spPr>
          <a:xfrm>
            <a:off x="7175500" y="1841507"/>
            <a:ext cx="4876799" cy="3077766"/>
          </a:xfrm>
          <a:prstGeom prst="rect">
            <a:avLst/>
          </a:prstGeom>
          <a:noFill/>
        </p:spPr>
        <p:txBody>
          <a:bodyPr wrap="square" lIns="91440" tIns="45720" rIns="91440" bIns="45720">
            <a:spAutoFit/>
          </a:bodyPr>
          <a:lstStyle/>
          <a:p>
            <a:pPr algn="ctr"/>
            <a:r>
              <a:rPr lang="en-US" sz="3600" b="1" i="1" dirty="0">
                <a:ln w="9525">
                  <a:solidFill>
                    <a:schemeClr val="bg1"/>
                  </a:solidFill>
                  <a:prstDash val="solid"/>
                </a:ln>
                <a:solidFill>
                  <a:schemeClr val="bg1"/>
                </a:solidFill>
                <a:effectLst>
                  <a:outerShdw blurRad="12700" dist="38100" dir="2700000" algn="tl" rotWithShape="0">
                    <a:schemeClr val="bg1">
                      <a:lumMod val="50000"/>
                    </a:schemeClr>
                  </a:outerShdw>
                </a:effectLst>
                <a:latin typeface="Abadi" panose="020B0604020104020204" pitchFamily="34" charset="0"/>
              </a:rPr>
              <a:t>M</a:t>
            </a:r>
            <a:r>
              <a:rPr lang="en-US" sz="3600" b="1" i="1" cap="none" spc="0" dirty="0">
                <a:ln w="9525">
                  <a:solidFill>
                    <a:schemeClr val="bg1"/>
                  </a:solidFill>
                  <a:prstDash val="solid"/>
                </a:ln>
                <a:solidFill>
                  <a:schemeClr val="bg1"/>
                </a:solidFill>
                <a:effectLst>
                  <a:outerShdw blurRad="12700" dist="38100" dir="2700000" algn="tl" rotWithShape="0">
                    <a:schemeClr val="bg1">
                      <a:lumMod val="50000"/>
                    </a:schemeClr>
                  </a:outerShdw>
                </a:effectLst>
                <a:latin typeface="Abadi" panose="020B0604020104020204" pitchFamily="34" charset="0"/>
              </a:rPr>
              <a:t>eeting the needs of the present </a:t>
            </a:r>
          </a:p>
          <a:p>
            <a:pPr algn="ctr"/>
            <a:r>
              <a:rPr lang="en-US" sz="3600" b="1" i="1" dirty="0">
                <a:ln w="9525">
                  <a:solidFill>
                    <a:schemeClr val="bg1"/>
                  </a:solidFill>
                  <a:prstDash val="solid"/>
                </a:ln>
                <a:solidFill>
                  <a:schemeClr val="bg1"/>
                </a:solidFill>
                <a:effectLst>
                  <a:outerShdw blurRad="12700" dist="38100" dir="2700000" algn="tl" rotWithShape="0">
                    <a:schemeClr val="bg1">
                      <a:lumMod val="50000"/>
                    </a:schemeClr>
                  </a:outerShdw>
                </a:effectLst>
                <a:latin typeface="Abadi" panose="020B0604020104020204" pitchFamily="34" charset="0"/>
              </a:rPr>
              <a:t>without compromising the future </a:t>
            </a:r>
          </a:p>
          <a:p>
            <a:pPr algn="ctr"/>
            <a:r>
              <a:rPr lang="en-US" sz="3600" b="1" i="1" dirty="0">
                <a:ln w="9525">
                  <a:solidFill>
                    <a:schemeClr val="bg1"/>
                  </a:solidFill>
                  <a:prstDash val="solid"/>
                </a:ln>
                <a:solidFill>
                  <a:schemeClr val="bg1"/>
                </a:solidFill>
                <a:effectLst>
                  <a:outerShdw blurRad="12700" dist="38100" dir="2700000" algn="tl" rotWithShape="0">
                    <a:schemeClr val="bg1">
                      <a:lumMod val="50000"/>
                    </a:schemeClr>
                  </a:outerShdw>
                </a:effectLst>
                <a:latin typeface="Abadi" panose="020B0604020104020204" pitchFamily="34" charset="0"/>
              </a:rPr>
              <a:t>generations needs</a:t>
            </a:r>
          </a:p>
          <a:p>
            <a:pPr algn="ctr"/>
            <a:endParaRPr lang="en-US" sz="1400" b="1" i="1" cap="none" spc="0" dirty="0">
              <a:ln w="9525">
                <a:solidFill>
                  <a:schemeClr val="bg1"/>
                </a:solidFill>
                <a:prstDash val="solid"/>
              </a:ln>
              <a:solidFill>
                <a:schemeClr val="bg1"/>
              </a:solidFill>
              <a:effectLst>
                <a:outerShdw blurRad="12700" dist="38100" dir="2700000" algn="tl" rotWithShape="0">
                  <a:schemeClr val="bg1">
                    <a:lumMod val="50000"/>
                  </a:schemeClr>
                </a:outerShdw>
              </a:effectLst>
              <a:latin typeface="Abadi" panose="020B0604020104020204" pitchFamily="34" charset="0"/>
            </a:endParaRPr>
          </a:p>
        </p:txBody>
      </p:sp>
      <p:sp>
        <p:nvSpPr>
          <p:cNvPr id="6" name="Rectangle 5">
            <a:extLst>
              <a:ext uri="{FF2B5EF4-FFF2-40B4-BE49-F238E27FC236}">
                <a16:creationId xmlns:a16="http://schemas.microsoft.com/office/drawing/2014/main" id="{042045B8-8DE1-DA65-B252-2A6D0A0878D2}"/>
              </a:ext>
            </a:extLst>
          </p:cNvPr>
          <p:cNvSpPr/>
          <p:nvPr/>
        </p:nvSpPr>
        <p:spPr>
          <a:xfrm>
            <a:off x="546100" y="1460500"/>
            <a:ext cx="6032500" cy="421639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bg1"/>
                </a:solidFill>
                <a:effectLst/>
                <a:latin typeface="+mj-lt"/>
              </a:rPr>
              <a:t>For the past thirty years, sustainability has been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bg1"/>
                </a:solidFill>
                <a:effectLst/>
                <a:latin typeface="+mj-lt"/>
              </a:rPr>
              <a:t> a key concern in the hotel and leisure industry industry's business (Mollina-Collado,2022)</a:t>
            </a:r>
          </a:p>
          <a:p>
            <a:pPr marL="0" marR="0" lvl="0" indent="0" algn="l" defTabSz="914400" rtl="0" eaLnBrk="0" fontAlgn="base" latinLnBrk="0" hangingPunct="0">
              <a:lnSpc>
                <a:spcPct val="100000"/>
              </a:lnSpc>
              <a:spcBef>
                <a:spcPct val="0"/>
              </a:spcBef>
              <a:spcAft>
                <a:spcPct val="0"/>
              </a:spcAft>
              <a:buClrTx/>
              <a:buSzTx/>
              <a:buFontTx/>
              <a:buNone/>
              <a:tabLst/>
            </a:pPr>
            <a:endParaRPr lang="en-US" dirty="0">
              <a:solidFill>
                <a:schemeClr val="tx1"/>
              </a:solidFill>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lang="en-GB" dirty="0">
                <a:latin typeface="+mj-lt"/>
              </a:rPr>
              <a:t>The planets non-renewable resources are running out intensifying the climate change crisis and this demand urgent action ( Legrand et </a:t>
            </a:r>
            <a:r>
              <a:rPr lang="en-GB" i="1" dirty="0">
                <a:latin typeface="+mj-lt"/>
              </a:rPr>
              <a:t>al</a:t>
            </a:r>
            <a:r>
              <a:rPr lang="en-GB" dirty="0">
                <a:latin typeface="+mj-lt"/>
              </a:rPr>
              <a:t>., 2023, p. 2) </a:t>
            </a:r>
          </a:p>
          <a:p>
            <a:pPr marL="0" marR="0" lvl="0" indent="0" algn="l" defTabSz="914400" rtl="0" eaLnBrk="0" fontAlgn="base" latinLnBrk="0" hangingPunct="0">
              <a:lnSpc>
                <a:spcPct val="100000"/>
              </a:lnSpc>
              <a:spcBef>
                <a:spcPct val="0"/>
              </a:spcBef>
              <a:spcAft>
                <a:spcPct val="0"/>
              </a:spcAft>
              <a:buClrTx/>
              <a:buSzTx/>
              <a:buFontTx/>
              <a:buNone/>
              <a:tabLst/>
            </a:pPr>
            <a:endParaRPr lang="en-GB" dirty="0">
              <a:solidFill>
                <a:schemeClr val="bg1"/>
              </a:solidFill>
              <a:latin typeface="+mj-lt"/>
            </a:endParaRPr>
          </a:p>
          <a:p>
            <a:pPr eaLnBrk="0" fontAlgn="base" hangingPunct="0">
              <a:spcBef>
                <a:spcPct val="0"/>
              </a:spcBef>
              <a:spcAft>
                <a:spcPct val="0"/>
              </a:spcAft>
            </a:pPr>
            <a:r>
              <a:rPr lang="en-GB" dirty="0">
                <a:solidFill>
                  <a:schemeClr val="bg1"/>
                </a:solidFill>
                <a:latin typeface="+mj-lt"/>
              </a:rPr>
              <a:t>Salem et </a:t>
            </a:r>
            <a:r>
              <a:rPr lang="en-GB" i="1" dirty="0">
                <a:solidFill>
                  <a:schemeClr val="bg1"/>
                </a:solidFill>
                <a:latin typeface="+mj-lt"/>
              </a:rPr>
              <a:t>al</a:t>
            </a:r>
            <a:r>
              <a:rPr lang="en-GB" dirty="0">
                <a:solidFill>
                  <a:schemeClr val="bg1"/>
                </a:solidFill>
                <a:latin typeface="+mj-lt"/>
              </a:rPr>
              <a:t> (2023, p.2) states that </a:t>
            </a:r>
            <a:r>
              <a:rPr kumimoji="0" lang="en-US" altLang="en-US" sz="1800" b="0" i="0" u="none" strike="noStrike" cap="none" normalizeH="0" baseline="0" dirty="0">
                <a:ln>
                  <a:noFill/>
                </a:ln>
                <a:solidFill>
                  <a:schemeClr val="bg1"/>
                </a:solidFill>
                <a:effectLst/>
                <a:latin typeface="+mj-lt"/>
              </a:rPr>
              <a:t>In the current travel and hotel industry, environmental sustainability which is characterized by eco-friendly customer behavior and eco-tourism is a crucial theme. </a:t>
            </a:r>
            <a:endParaRPr lang="en-GB" dirty="0">
              <a:solidFill>
                <a:schemeClr val="bg1"/>
              </a:solidFill>
              <a:latin typeface="+mj-lt"/>
            </a:endParaRPr>
          </a:p>
        </p:txBody>
      </p:sp>
      <p:sp>
        <p:nvSpPr>
          <p:cNvPr id="11" name="Rectangle 4">
            <a:extLst>
              <a:ext uri="{FF2B5EF4-FFF2-40B4-BE49-F238E27FC236}">
                <a16:creationId xmlns:a16="http://schemas.microsoft.com/office/drawing/2014/main" id="{D6BB71F4-1255-F365-77A7-90C0AF9107C5}"/>
              </a:ext>
            </a:extLst>
          </p:cNvPr>
          <p:cNvSpPr>
            <a:spLocks noChangeArrowheads="1"/>
          </p:cNvSpPr>
          <p:nvPr/>
        </p:nvSpPr>
        <p:spPr bwMode="auto">
          <a:xfrm>
            <a:off x="0" y="-184666"/>
            <a:ext cx="466877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academic, regulatory, and political spheres. </a:t>
            </a:r>
          </a:p>
        </p:txBody>
      </p:sp>
      <p:sp>
        <p:nvSpPr>
          <p:cNvPr id="14" name="TextBox 13">
            <a:extLst>
              <a:ext uri="{FF2B5EF4-FFF2-40B4-BE49-F238E27FC236}">
                <a16:creationId xmlns:a16="http://schemas.microsoft.com/office/drawing/2014/main" id="{08410295-F5AC-7126-AF41-BC80B770A519}"/>
              </a:ext>
            </a:extLst>
          </p:cNvPr>
          <p:cNvSpPr txBox="1"/>
          <p:nvPr/>
        </p:nvSpPr>
        <p:spPr>
          <a:xfrm>
            <a:off x="10109200" y="4919274"/>
            <a:ext cx="1943099" cy="276998"/>
          </a:xfrm>
          <a:prstGeom prst="rect">
            <a:avLst/>
          </a:prstGeom>
          <a:noFill/>
        </p:spPr>
        <p:txBody>
          <a:bodyPr wrap="square" rtlCol="0">
            <a:spAutoFit/>
          </a:bodyPr>
          <a:lstStyle/>
          <a:p>
            <a:r>
              <a:rPr lang="en-GB" sz="1200" dirty="0">
                <a:solidFill>
                  <a:schemeClr val="bg1"/>
                </a:solidFill>
              </a:rPr>
              <a:t>(United Nation, no data)</a:t>
            </a:r>
          </a:p>
        </p:txBody>
      </p:sp>
    </p:spTree>
    <p:extLst>
      <p:ext uri="{BB962C8B-B14F-4D97-AF65-F5344CB8AC3E}">
        <p14:creationId xmlns:p14="http://schemas.microsoft.com/office/powerpoint/2010/main" val="415108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96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5506D940-CD1A-46A6-8495-AD6F6CF8B1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958000"/>
            <a:ext cx="12193200"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2C0E59EF-F8DF-488B-B09D-66E4CF18AF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descr="Floating Numbers And Letters On Top Of A Book">
            <a:extLst>
              <a:ext uri="{FF2B5EF4-FFF2-40B4-BE49-F238E27FC236}">
                <a16:creationId xmlns:a16="http://schemas.microsoft.com/office/drawing/2014/main" id="{35890283-3E66-2F44-2BBC-800BE3B34138}"/>
              </a:ext>
            </a:extLst>
          </p:cNvPr>
          <p:cNvPicPr>
            <a:picLocks noChangeAspect="1"/>
          </p:cNvPicPr>
          <p:nvPr>
            <a:videoFile r:link="rId2"/>
            <p:extLst>
              <p:ext uri="{DAA4B4D4-6D71-4841-9C94-3DE7FCFB9230}">
                <p14:media xmlns:p14="http://schemas.microsoft.com/office/powerpoint/2010/main" r:embed="rId1"/>
              </p:ext>
            </p:extLst>
          </p:nvPr>
        </p:nvPicPr>
        <p:blipFill>
          <a:blip r:embed="rId4">
            <a:alphaModFix amt="60000"/>
          </a:blip>
          <a:srcRect r="1" b="295"/>
          <a:stretch/>
        </p:blipFill>
        <p:spPr>
          <a:xfrm>
            <a:off x="-1200" y="1"/>
            <a:ext cx="12193199" cy="6857998"/>
          </a:xfrm>
          <a:prstGeom prst="rect">
            <a:avLst/>
          </a:prstGeom>
        </p:spPr>
      </p:pic>
      <p:sp>
        <p:nvSpPr>
          <p:cNvPr id="2" name="Title 1">
            <a:extLst>
              <a:ext uri="{FF2B5EF4-FFF2-40B4-BE49-F238E27FC236}">
                <a16:creationId xmlns:a16="http://schemas.microsoft.com/office/drawing/2014/main" id="{51F0FC9B-70B4-3035-6B9A-AA9C57A73F71}"/>
              </a:ext>
            </a:extLst>
          </p:cNvPr>
          <p:cNvSpPr>
            <a:spLocks noGrp="1"/>
          </p:cNvSpPr>
          <p:nvPr>
            <p:ph type="title"/>
          </p:nvPr>
        </p:nvSpPr>
        <p:spPr>
          <a:xfrm>
            <a:off x="442913" y="324000"/>
            <a:ext cx="11306175" cy="738664"/>
          </a:xfrm>
        </p:spPr>
        <p:txBody>
          <a:bodyPr vert="horz" wrap="square" lIns="0" tIns="0" rIns="0" bIns="0" rtlCol="0" anchor="t" anchorCtr="0">
            <a:normAutofit/>
          </a:bodyPr>
          <a:lstStyle/>
          <a:p>
            <a:r>
              <a:rPr lang="en-US" dirty="0">
                <a:solidFill>
                  <a:schemeClr val="accent2">
                    <a:lumMod val="75000"/>
                  </a:schemeClr>
                </a:solidFill>
              </a:rPr>
              <a:t>Literature review</a:t>
            </a:r>
          </a:p>
        </p:txBody>
      </p:sp>
      <p:cxnSp>
        <p:nvCxnSpPr>
          <p:cNvPr id="12" name="Straight Connector 11">
            <a:extLst>
              <a:ext uri="{FF2B5EF4-FFF2-40B4-BE49-F238E27FC236}">
                <a16:creationId xmlns:a16="http://schemas.microsoft.com/office/drawing/2014/main" id="{E8A6AB34-DF8B-4197-B131-7A005D29517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958000"/>
            <a:ext cx="12193200" cy="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3" name="Rectangle: Rounded Corners 2">
            <a:extLst>
              <a:ext uri="{FF2B5EF4-FFF2-40B4-BE49-F238E27FC236}">
                <a16:creationId xmlns:a16="http://schemas.microsoft.com/office/drawing/2014/main" id="{B9639890-EE3E-C6B3-910F-DCC4B8698EBF}"/>
              </a:ext>
            </a:extLst>
          </p:cNvPr>
          <p:cNvSpPr/>
          <p:nvPr/>
        </p:nvSpPr>
        <p:spPr>
          <a:xfrm>
            <a:off x="220490" y="1435431"/>
            <a:ext cx="5325762" cy="452256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The modern term </a:t>
            </a:r>
            <a:r>
              <a:rPr kumimoji="0" lang="en-US" altLang="en-US" sz="1400" b="1" i="0" u="none" strike="noStrike" cap="none" normalizeH="0" baseline="0" dirty="0">
                <a:ln>
                  <a:noFill/>
                </a:ln>
                <a:solidFill>
                  <a:schemeClr val="tx1"/>
                </a:solidFill>
                <a:effectLst/>
                <a:latin typeface="Arial" panose="020B0604020202020204" pitchFamily="34" charset="0"/>
              </a:rPr>
              <a:t>"over-tourism</a:t>
            </a:r>
            <a:r>
              <a:rPr kumimoji="0" lang="en-US" altLang="en-US" sz="1400" b="0" i="0" u="none" strike="noStrike" cap="none" normalizeH="0" baseline="0" dirty="0">
                <a:ln>
                  <a:noFill/>
                </a:ln>
                <a:solidFill>
                  <a:schemeClr val="tx1"/>
                </a:solidFill>
                <a:effectLst/>
                <a:latin typeface="Arial" panose="020B0604020202020204" pitchFamily="34" charset="0"/>
              </a:rPr>
              <a:t>" was coined to define the phenomenon when certain tourist destinations are overrun by visitors, negatively affecting the places they are visited (Postma et al., 2020).</a:t>
            </a:r>
          </a:p>
          <a:p>
            <a:pPr marR="0" lvl="0" algn="just" defTabSz="914400" rtl="0" eaLnBrk="0" fontAlgn="base" latinLnBrk="0" hangingPunct="0">
              <a:lnSpc>
                <a:spcPct val="100000"/>
              </a:lnSpc>
              <a:spcBef>
                <a:spcPct val="0"/>
              </a:spcBef>
              <a:spcAft>
                <a:spcPct val="0"/>
              </a:spcAft>
              <a:buClrTx/>
              <a:buSzTx/>
              <a:tabLst/>
            </a:pPr>
            <a:endParaRPr kumimoji="0" lang="en-US" altLang="en-US" sz="1400" b="0" i="0" u="none" strike="noStrike" cap="none" normalizeH="0" baseline="0" dirty="0">
              <a:ln>
                <a:noFill/>
              </a:ln>
              <a:solidFill>
                <a:schemeClr val="tx1"/>
              </a:solidFill>
              <a:effectLst/>
              <a:latin typeface="Arial" panose="020B0604020202020204"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One of the most widely accepted theories on the growth and development of destinations in tourism studies today is the </a:t>
            </a:r>
            <a:r>
              <a:rPr kumimoji="0" lang="en-US" altLang="en-US" sz="1400" b="1" i="0" u="none" strike="noStrike" cap="none" normalizeH="0" baseline="0" dirty="0">
                <a:ln>
                  <a:noFill/>
                </a:ln>
                <a:solidFill>
                  <a:schemeClr val="tx1"/>
                </a:solidFill>
                <a:effectLst/>
                <a:latin typeface="Arial" panose="020B0604020202020204" pitchFamily="34" charset="0"/>
              </a:rPr>
              <a:t>Butler Tourist Life Cycle </a:t>
            </a:r>
            <a:r>
              <a:rPr kumimoji="0" lang="en-US" altLang="en-US" sz="1400" b="0" i="0" u="none" strike="noStrike" cap="none" normalizeH="0" baseline="0" dirty="0">
                <a:ln>
                  <a:noFill/>
                </a:ln>
                <a:solidFill>
                  <a:schemeClr val="tx1"/>
                </a:solidFill>
                <a:effectLst/>
                <a:latin typeface="Arial" panose="020B0604020202020204" pitchFamily="34" charset="0"/>
              </a:rPr>
              <a:t>(Butler, 2024)   </a:t>
            </a:r>
          </a:p>
          <a:p>
            <a:pPr marR="0" lvl="0" algn="just" defTabSz="914400" rtl="0" eaLnBrk="0" fontAlgn="base" latinLnBrk="0" hangingPunct="0">
              <a:lnSpc>
                <a:spcPct val="100000"/>
              </a:lnSpc>
              <a:spcBef>
                <a:spcPct val="0"/>
              </a:spcBef>
              <a:spcAft>
                <a:spcPct val="0"/>
              </a:spcAft>
              <a:buClrTx/>
              <a:buSzTx/>
              <a:tabLst/>
            </a:pPr>
            <a:endParaRPr kumimoji="0" lang="en-US" altLang="en-US" sz="1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sz="1400" b="1" dirty="0">
                <a:solidFill>
                  <a:schemeClr val="tx1"/>
                </a:solidFill>
                <a:latin typeface="Arial" panose="020B0604020202020204" pitchFamily="34" charset="0"/>
              </a:rPr>
              <a:t>Tripple button line </a:t>
            </a:r>
            <a:r>
              <a:rPr lang="en-US" sz="1400" dirty="0">
                <a:solidFill>
                  <a:schemeClr val="tx1"/>
                </a:solidFill>
                <a:latin typeface="Arial" panose="020B0604020202020204" pitchFamily="34" charset="0"/>
              </a:rPr>
              <a:t>– </a:t>
            </a:r>
            <a:r>
              <a:rPr kumimoji="0" lang="en-US" altLang="en-US" sz="1400" b="0" i="0" u="none" strike="noStrike" cap="none" normalizeH="0" baseline="0" dirty="0">
                <a:ln>
                  <a:noFill/>
                </a:ln>
                <a:solidFill>
                  <a:schemeClr val="tx1"/>
                </a:solidFill>
                <a:effectLst/>
                <a:latin typeface="Arial" panose="020B0604020202020204" pitchFamily="34" charset="0"/>
              </a:rPr>
              <a:t>Heim et al. (2023), citing Elkington, claim that due to natural trade-offs between social, environmental, and economic factors, triple bottom lines (TBLs) are interrelated, interdependent, and somewhat at odds.</a:t>
            </a:r>
          </a:p>
          <a:p>
            <a:pPr marR="0" lvl="0" algn="l" defTabSz="914400" rtl="0" eaLnBrk="0" fontAlgn="base" latinLnBrk="0" hangingPunct="0">
              <a:lnSpc>
                <a:spcPct val="100000"/>
              </a:lnSpc>
              <a:spcBef>
                <a:spcPct val="0"/>
              </a:spcBef>
              <a:spcAft>
                <a:spcPct val="0"/>
              </a:spcAft>
              <a:buClrTx/>
              <a:buSzTx/>
              <a:tabLst/>
            </a:pPr>
            <a:endParaRPr kumimoji="0" lang="en-US" altLang="en-US" sz="14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The </a:t>
            </a:r>
            <a:r>
              <a:rPr kumimoji="0" lang="en-US" altLang="en-US" sz="1400" b="1" i="0" u="none" strike="noStrike" cap="none" normalizeH="0" baseline="0" dirty="0">
                <a:ln>
                  <a:noFill/>
                </a:ln>
                <a:solidFill>
                  <a:schemeClr val="tx1"/>
                </a:solidFill>
                <a:effectLst/>
                <a:latin typeface="Arial" panose="020B0604020202020204" pitchFamily="34" charset="0"/>
              </a:rPr>
              <a:t>tourist carrying capacity </a:t>
            </a:r>
            <a:r>
              <a:rPr kumimoji="0" lang="en-US" altLang="en-US" sz="1400" b="0" i="0" u="none" strike="noStrike" cap="none" normalizeH="0" baseline="0" dirty="0">
                <a:ln>
                  <a:noFill/>
                </a:ln>
                <a:solidFill>
                  <a:schemeClr val="tx1"/>
                </a:solidFill>
                <a:effectLst/>
                <a:latin typeface="Arial" panose="020B0604020202020204" pitchFamily="34" charset="0"/>
              </a:rPr>
              <a:t>(TCC) serves as the methodical foundation for sustainable tourism growth and is crucial for establishing leisure industry corridors (Ye, 2024).</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400" b="0" i="0" u="none" strike="noStrike" cap="none" normalizeH="0" baseline="0" dirty="0">
              <a:ln>
                <a:noFill/>
              </a:ln>
              <a:solidFill>
                <a:schemeClr val="tx1"/>
              </a:solidFill>
              <a:effectLst/>
              <a:latin typeface="Arial" panose="020B0604020202020204"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GB" sz="1400" dirty="0"/>
          </a:p>
        </p:txBody>
      </p:sp>
      <p:sp>
        <p:nvSpPr>
          <p:cNvPr id="5" name="Rectangle 1">
            <a:extLst>
              <a:ext uri="{FF2B5EF4-FFF2-40B4-BE49-F238E27FC236}">
                <a16:creationId xmlns:a16="http://schemas.microsoft.com/office/drawing/2014/main" id="{D4FB3069-07DA-B4C2-8759-B58F4D31F941}"/>
              </a:ext>
            </a:extLst>
          </p:cNvPr>
          <p:cNvSpPr>
            <a:spLocks noChangeArrowheads="1"/>
          </p:cNvSpPr>
          <p:nvPr/>
        </p:nvSpPr>
        <p:spPr bwMode="auto">
          <a:xfrm>
            <a:off x="220490" y="-184666"/>
            <a:ext cx="31290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 </a:t>
            </a:r>
          </a:p>
        </p:txBody>
      </p:sp>
    </p:spTree>
    <p:extLst>
      <p:ext uri="{BB962C8B-B14F-4D97-AF65-F5344CB8AC3E}">
        <p14:creationId xmlns:p14="http://schemas.microsoft.com/office/powerpoint/2010/main" val="2525731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C0E59EF-F8DF-488B-B09D-66E4CF18AF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D2F87A-B9DF-B932-8DAB-CA1607488CDF}"/>
              </a:ext>
            </a:extLst>
          </p:cNvPr>
          <p:cNvSpPr>
            <a:spLocks noGrp="1"/>
          </p:cNvSpPr>
          <p:nvPr>
            <p:ph type="ctrTitle"/>
          </p:nvPr>
        </p:nvSpPr>
        <p:spPr>
          <a:xfrm>
            <a:off x="185351" y="222428"/>
            <a:ext cx="7846541" cy="1791714"/>
          </a:xfrm>
        </p:spPr>
        <p:txBody>
          <a:bodyPr anchor="b">
            <a:normAutofit/>
          </a:bodyPr>
          <a:lstStyle/>
          <a:p>
            <a:pPr>
              <a:lnSpc>
                <a:spcPct val="90000"/>
              </a:lnSpc>
            </a:pPr>
            <a:r>
              <a:rPr lang="en-GB" sz="3700" b="1" kern="100" dirty="0">
                <a:effectLst/>
                <a:latin typeface="Abadi" panose="020B0604020104020204" pitchFamily="34" charset="0"/>
                <a:ea typeface="Aptos" panose="020B0004020202020204" pitchFamily="34" charset="0"/>
                <a:cs typeface="Times New Roman" panose="02020603050405020304" pitchFamily="18" charset="0"/>
              </a:rPr>
              <a:t>Application of sustainability to the</a:t>
            </a:r>
            <a:r>
              <a:rPr lang="en-GB" sz="3700" b="1" kern="100" dirty="0">
                <a:latin typeface="Abadi" panose="020B0604020104020204" pitchFamily="34" charset="0"/>
                <a:ea typeface="Aptos" panose="020B0004020202020204" pitchFamily="34" charset="0"/>
                <a:cs typeface="Times New Roman" panose="02020603050405020304" pitchFamily="18" charset="0"/>
              </a:rPr>
              <a:t> </a:t>
            </a:r>
            <a:r>
              <a:rPr lang="en-GB" sz="3700" b="1" kern="100" dirty="0">
                <a:effectLst/>
                <a:latin typeface="Abadi" panose="020B0604020104020204" pitchFamily="34" charset="0"/>
                <a:ea typeface="Aptos" panose="020B0004020202020204" pitchFamily="34" charset="0"/>
                <a:cs typeface="Times New Roman" panose="02020603050405020304" pitchFamily="18" charset="0"/>
              </a:rPr>
              <a:t>tourism and hotel industry sector</a:t>
            </a:r>
            <a:br>
              <a:rPr lang="en-GB" sz="3700" kern="100" dirty="0">
                <a:effectLst/>
                <a:latin typeface="Aptos" panose="020B0004020202020204" pitchFamily="34" charset="0"/>
                <a:ea typeface="Aptos" panose="020B0004020202020204" pitchFamily="34" charset="0"/>
                <a:cs typeface="Times New Roman" panose="02020603050405020304" pitchFamily="18" charset="0"/>
              </a:rPr>
            </a:br>
            <a:endParaRPr lang="en-GB" sz="3700" dirty="0"/>
          </a:p>
        </p:txBody>
      </p:sp>
      <p:pic>
        <p:nvPicPr>
          <p:cNvPr id="5" name="Picture 4" descr="A group of people holding green puzzle pieces&#10;&#10;Description automatically generated">
            <a:extLst>
              <a:ext uri="{FF2B5EF4-FFF2-40B4-BE49-F238E27FC236}">
                <a16:creationId xmlns:a16="http://schemas.microsoft.com/office/drawing/2014/main" id="{C81DBFCA-0A78-4882-88B7-6BA1C749934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9858" r="30431" b="-2"/>
          <a:stretch/>
        </p:blipFill>
        <p:spPr>
          <a:xfrm>
            <a:off x="8510647" y="441326"/>
            <a:ext cx="3019307" cy="5075238"/>
          </a:xfrm>
          <a:custGeom>
            <a:avLst/>
            <a:gdLst/>
            <a:ahLst/>
            <a:cxnLst/>
            <a:rect l="l" t="t" r="r" b="b"/>
            <a:pathLst>
              <a:path w="3457575" h="5075238">
                <a:moveTo>
                  <a:pt x="0" y="0"/>
                </a:moveTo>
                <a:lnTo>
                  <a:pt x="3457575" y="0"/>
                </a:lnTo>
                <a:lnTo>
                  <a:pt x="3457575" y="5075238"/>
                </a:lnTo>
                <a:lnTo>
                  <a:pt x="0" y="5075238"/>
                </a:lnTo>
                <a:close/>
              </a:path>
            </a:pathLst>
          </a:custGeom>
        </p:spPr>
      </p:pic>
      <p:cxnSp>
        <p:nvCxnSpPr>
          <p:cNvPr id="29" name="Straight Connector 28">
            <a:extLst>
              <a:ext uri="{FF2B5EF4-FFF2-40B4-BE49-F238E27FC236}">
                <a16:creationId xmlns:a16="http://schemas.microsoft.com/office/drawing/2014/main" id="{E8A6AB34-DF8B-4197-B131-7A005D29517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958000"/>
            <a:ext cx="12193200"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79011BF-0140-959B-CBB4-5E440B75BA56}"/>
              </a:ext>
            </a:extLst>
          </p:cNvPr>
          <p:cNvSpPr txBox="1"/>
          <p:nvPr/>
        </p:nvSpPr>
        <p:spPr>
          <a:xfrm>
            <a:off x="593124" y="2286000"/>
            <a:ext cx="7030995" cy="2031325"/>
          </a:xfrm>
          <a:prstGeom prst="rect">
            <a:avLst/>
          </a:prstGeom>
          <a:noFill/>
        </p:spPr>
        <p:txBody>
          <a:bodyPr wrap="square" rtlCol="0">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By supporting policies and practices that generate sustainable, long-term financial acts, providing fair socio-economic benefits to all participants, </a:t>
            </a:r>
            <a:r>
              <a:rPr kumimoji="0" lang="en-US" altLang="en-US" sz="1800" b="0" i="0" u="none" strike="noStrike" cap="none" normalizeH="0" baseline="0" dirty="0" err="1">
                <a:ln>
                  <a:noFill/>
                </a:ln>
                <a:solidFill>
                  <a:schemeClr val="tx1"/>
                </a:solidFill>
                <a:effectLst/>
                <a:latin typeface="Arial" panose="020B0604020202020204" pitchFamily="34" charset="0"/>
              </a:rPr>
              <a:t>optimising</a:t>
            </a:r>
            <a:r>
              <a:rPr kumimoji="0" lang="en-US" altLang="en-US" sz="1800" b="0" i="0" u="none" strike="noStrike" cap="none" normalizeH="0" baseline="0" dirty="0">
                <a:ln>
                  <a:noFill/>
                </a:ln>
                <a:solidFill>
                  <a:schemeClr val="tx1"/>
                </a:solidFill>
                <a:effectLst/>
                <a:latin typeface="Arial" panose="020B0604020202020204" pitchFamily="34" charset="0"/>
              </a:rPr>
              <a:t> environmental resources, and maintaining the socio-cultural genuineness of host communities, the World Tourism </a:t>
            </a:r>
            <a:r>
              <a:rPr kumimoji="0" lang="en-US" altLang="en-US" sz="1800" b="0" i="0" u="none" strike="noStrike" cap="none" normalizeH="0" baseline="0" dirty="0" err="1">
                <a:ln>
                  <a:noFill/>
                </a:ln>
                <a:solidFill>
                  <a:schemeClr val="tx1"/>
                </a:solidFill>
                <a:effectLst/>
                <a:latin typeface="Arial" panose="020B0604020202020204" pitchFamily="34" charset="0"/>
              </a:rPr>
              <a:t>Organisation</a:t>
            </a:r>
            <a:r>
              <a:rPr kumimoji="0" lang="en-US" altLang="en-US" sz="1800" b="0" i="0" u="none" strike="noStrike" cap="none" normalizeH="0" baseline="0" dirty="0">
                <a:ln>
                  <a:noFill/>
                </a:ln>
                <a:solidFill>
                  <a:schemeClr val="tx1"/>
                </a:solidFill>
                <a:effectLst/>
                <a:latin typeface="Arial" panose="020B0604020202020204" pitchFamily="34" charset="0"/>
              </a:rPr>
              <a:t> (UNWTO) primarily seeks to promote sustainable tourism development (Gomez and Tapias, 2024, p. 280).</a:t>
            </a:r>
          </a:p>
        </p:txBody>
      </p:sp>
    </p:spTree>
    <p:extLst>
      <p:ext uri="{BB962C8B-B14F-4D97-AF65-F5344CB8AC3E}">
        <p14:creationId xmlns:p14="http://schemas.microsoft.com/office/powerpoint/2010/main" val="34466191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0B8CBBA9-F0C6-908D-2ED2-3BA2F2750B31}"/>
              </a:ext>
            </a:extLst>
          </p:cNvPr>
          <p:cNvGraphicFramePr/>
          <p:nvPr>
            <p:extLst>
              <p:ext uri="{D42A27DB-BD31-4B8C-83A1-F6EECF244321}">
                <p14:modId xmlns:p14="http://schemas.microsoft.com/office/powerpoint/2010/main" val="1274012677"/>
              </p:ext>
            </p:extLst>
          </p:nvPr>
        </p:nvGraphicFramePr>
        <p:xfrm>
          <a:off x="506626" y="172995"/>
          <a:ext cx="10589741" cy="64255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891964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64" name="Straight Connector 63">
            <a:extLst>
              <a:ext uri="{FF2B5EF4-FFF2-40B4-BE49-F238E27FC236}">
                <a16:creationId xmlns:a16="http://schemas.microsoft.com/office/drawing/2014/main" id="{5506D940-CD1A-46A6-8495-AD6F6CF8B1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958000"/>
            <a:ext cx="12193200" cy="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
        <p:nvSpPr>
          <p:cNvPr id="66" name="Rectangle 65">
            <a:extLst>
              <a:ext uri="{FF2B5EF4-FFF2-40B4-BE49-F238E27FC236}">
                <a16:creationId xmlns:a16="http://schemas.microsoft.com/office/drawing/2014/main" id="{2C0E59EF-F8DF-488B-B09D-66E4CF18AF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 group of yellow figures and a red figure on the other side">
            <a:extLst>
              <a:ext uri="{FF2B5EF4-FFF2-40B4-BE49-F238E27FC236}">
                <a16:creationId xmlns:a16="http://schemas.microsoft.com/office/drawing/2014/main" id="{BDCBE323-9B46-CE54-B8BE-4F48133880AF}"/>
              </a:ext>
            </a:extLst>
          </p:cNvPr>
          <p:cNvPicPr>
            <a:picLocks noChangeAspect="1"/>
          </p:cNvPicPr>
          <p:nvPr/>
        </p:nvPicPr>
        <p:blipFill>
          <a:blip r:embed="rId2">
            <a:alphaModFix amt="60000"/>
          </a:blip>
          <a:srcRect t="15739"/>
          <a:stretch/>
        </p:blipFill>
        <p:spPr>
          <a:xfrm>
            <a:off x="-1200" y="1"/>
            <a:ext cx="12193199" cy="6857998"/>
          </a:xfrm>
          <a:prstGeom prst="rect">
            <a:avLst/>
          </a:prstGeom>
        </p:spPr>
      </p:pic>
      <p:sp>
        <p:nvSpPr>
          <p:cNvPr id="12" name="TextBox 11">
            <a:extLst>
              <a:ext uri="{FF2B5EF4-FFF2-40B4-BE49-F238E27FC236}">
                <a16:creationId xmlns:a16="http://schemas.microsoft.com/office/drawing/2014/main" id="{8D1F0800-9E90-F171-13B2-DB4423F6B149}"/>
              </a:ext>
            </a:extLst>
          </p:cNvPr>
          <p:cNvSpPr txBox="1"/>
          <p:nvPr/>
        </p:nvSpPr>
        <p:spPr>
          <a:xfrm>
            <a:off x="442913" y="323999"/>
            <a:ext cx="4886325" cy="2019147"/>
          </a:xfrm>
          <a:prstGeom prst="rect">
            <a:avLst/>
          </a:prstGeom>
        </p:spPr>
        <p:txBody>
          <a:bodyPr vert="horz" wrap="square" lIns="0" tIns="0" rIns="0" bIns="0" rtlCol="0" anchor="t" anchorCtr="0">
            <a:noAutofit/>
          </a:bodyPr>
          <a:lstStyle/>
          <a:p>
            <a:pPr>
              <a:lnSpc>
                <a:spcPct val="90000"/>
              </a:lnSpc>
              <a:spcBef>
                <a:spcPct val="0"/>
              </a:spcBef>
              <a:spcAft>
                <a:spcPts val="600"/>
              </a:spcAft>
            </a:pPr>
            <a:r>
              <a:rPr lang="en-US" sz="4000" b="1" dirty="0">
                <a:solidFill>
                  <a:schemeClr val="bg2"/>
                </a:solidFill>
                <a:effectLst/>
                <a:latin typeface="+mj-lt"/>
                <a:ea typeface="Microsoft Sans Serif" panose="020B0604020202020204" pitchFamily="34" charset="0"/>
                <a:cs typeface="Microsoft Sans Serif" panose="020B0604020202020204" pitchFamily="34" charset="0"/>
              </a:rPr>
              <a:t>Recommendations and future policy and management option</a:t>
            </a:r>
            <a:endParaRPr lang="en-US" sz="4000" dirty="0">
              <a:solidFill>
                <a:schemeClr val="bg2"/>
              </a:solidFill>
              <a:latin typeface="+mj-lt"/>
              <a:ea typeface="Microsoft Sans Serif" panose="020B0604020202020204" pitchFamily="34" charset="0"/>
              <a:cs typeface="Microsoft Sans Serif" panose="020B0604020202020204" pitchFamily="34" charset="0"/>
            </a:endParaRPr>
          </a:p>
        </p:txBody>
      </p:sp>
      <p:cxnSp>
        <p:nvCxnSpPr>
          <p:cNvPr id="68" name="Straight Connector 67">
            <a:extLst>
              <a:ext uri="{FF2B5EF4-FFF2-40B4-BE49-F238E27FC236}">
                <a16:creationId xmlns:a16="http://schemas.microsoft.com/office/drawing/2014/main" id="{E8A6AB34-DF8B-4197-B131-7A005D29517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958000"/>
            <a:ext cx="12193200" cy="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3860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diagram of a company&#10;&#10;Description automatically generated">
            <a:extLst>
              <a:ext uri="{FF2B5EF4-FFF2-40B4-BE49-F238E27FC236}">
                <a16:creationId xmlns:a16="http://schemas.microsoft.com/office/drawing/2014/main" id="{461E87DA-C1ED-00BA-0331-D15BB5E7519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57175" y="0"/>
            <a:ext cx="6843714" cy="6858000"/>
          </a:xfrm>
          <a:prstGeom prst="rect">
            <a:avLst/>
          </a:prstGeom>
        </p:spPr>
      </p:pic>
      <p:sp>
        <p:nvSpPr>
          <p:cNvPr id="5" name="TextBox 4">
            <a:extLst>
              <a:ext uri="{FF2B5EF4-FFF2-40B4-BE49-F238E27FC236}">
                <a16:creationId xmlns:a16="http://schemas.microsoft.com/office/drawing/2014/main" id="{4E010258-D62F-494F-0CDC-8897BF8F4B41}"/>
              </a:ext>
            </a:extLst>
          </p:cNvPr>
          <p:cNvSpPr txBox="1"/>
          <p:nvPr/>
        </p:nvSpPr>
        <p:spPr>
          <a:xfrm>
            <a:off x="8229600" y="1062681"/>
            <a:ext cx="3571103" cy="646331"/>
          </a:xfrm>
          <a:prstGeom prst="rect">
            <a:avLst/>
          </a:prstGeom>
          <a:noFill/>
        </p:spPr>
        <p:txBody>
          <a:bodyPr wrap="square" rtlCol="0">
            <a:spAutoFit/>
          </a:bodyPr>
          <a:lstStyle/>
          <a:p>
            <a:endParaRPr lang="en-GB" dirty="0"/>
          </a:p>
          <a:p>
            <a:endParaRPr lang="en-GB" dirty="0"/>
          </a:p>
        </p:txBody>
      </p:sp>
      <p:sp>
        <p:nvSpPr>
          <p:cNvPr id="6" name="Rectangle 1">
            <a:extLst>
              <a:ext uri="{FF2B5EF4-FFF2-40B4-BE49-F238E27FC236}">
                <a16:creationId xmlns:a16="http://schemas.microsoft.com/office/drawing/2014/main" id="{FC8BAACC-D072-EF82-2DD3-B4AE24AB34B3}"/>
              </a:ext>
            </a:extLst>
          </p:cNvPr>
          <p:cNvSpPr>
            <a:spLocks noChangeArrowheads="1"/>
          </p:cNvSpPr>
          <p:nvPr/>
        </p:nvSpPr>
        <p:spPr bwMode="auto">
          <a:xfrm>
            <a:off x="7315199" y="966611"/>
            <a:ext cx="4757351"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mj-lt"/>
              </a:rPr>
              <a:t>By integrating green factors into several stages, </a:t>
            </a:r>
            <a:r>
              <a:rPr kumimoji="0" lang="en-US" altLang="en-US" sz="2800" b="1" i="0" u="none" strike="noStrike" cap="none" normalizeH="0" baseline="0" dirty="0">
                <a:ln>
                  <a:noFill/>
                </a:ln>
                <a:solidFill>
                  <a:schemeClr val="tx1"/>
                </a:solidFill>
                <a:effectLst/>
                <a:latin typeface="+mj-lt"/>
              </a:rPr>
              <a:t>green supply management</a:t>
            </a:r>
            <a:r>
              <a:rPr kumimoji="0" lang="en-US" altLang="en-US" sz="2800" b="0" i="0" u="none" strike="noStrike" cap="none" normalizeH="0" baseline="0" dirty="0">
                <a:ln>
                  <a:noFill/>
                </a:ln>
                <a:solidFill>
                  <a:schemeClr val="tx1"/>
                </a:solidFill>
                <a:effectLst/>
                <a:latin typeface="+mj-lt"/>
              </a:rPr>
              <a:t> seeks to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mj-lt"/>
              </a:rPr>
              <a:t>lessen businesses' environmental impact while simultaneously increasing profitability</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mj-lt"/>
              </a:rPr>
              <a:t> through lower costs, more productivity, and increased innovation</a:t>
            </a:r>
            <a:r>
              <a:rPr lang="en-GB" sz="1800" dirty="0">
                <a:effectLst/>
                <a:latin typeface="Arial" panose="020B0604020202020204" pitchFamily="34" charset="0"/>
                <a:ea typeface="Aptos" panose="020B0004020202020204" pitchFamily="34" charset="0"/>
              </a:rPr>
              <a:t> </a:t>
            </a:r>
            <a:r>
              <a:rPr lang="en-GB" sz="1800" dirty="0">
                <a:effectLst/>
                <a:latin typeface="+mj-lt"/>
                <a:ea typeface="Aptos" panose="020B0004020202020204" pitchFamily="34" charset="0"/>
              </a:rPr>
              <a:t>(Yi and </a:t>
            </a:r>
            <a:r>
              <a:rPr lang="en-GB" sz="1800" dirty="0" err="1">
                <a:effectLst/>
                <a:latin typeface="+mj-lt"/>
                <a:ea typeface="Aptos" panose="020B0004020202020204" pitchFamily="34" charset="0"/>
              </a:rPr>
              <a:t>Demirel</a:t>
            </a:r>
            <a:r>
              <a:rPr lang="en-GB" sz="1800" dirty="0">
                <a:effectLst/>
                <a:latin typeface="+mj-lt"/>
                <a:ea typeface="Aptos" panose="020B0004020202020204" pitchFamily="34" charset="0"/>
              </a:rPr>
              <a:t>, 2023</a:t>
            </a:r>
            <a:r>
              <a:rPr lang="en-GB" sz="1800" dirty="0">
                <a:effectLst/>
                <a:latin typeface="Arial" panose="020B0604020202020204" pitchFamily="34" charset="0"/>
                <a:ea typeface="Aptos" panose="020B0004020202020204" pitchFamily="34" charset="0"/>
              </a:rPr>
              <a:t>)</a:t>
            </a:r>
            <a:endParaRPr kumimoji="0" lang="en-US" altLang="en-US" sz="2800" b="0" i="0" u="none" strike="noStrike" cap="none" normalizeH="0" baseline="0" dirty="0">
              <a:ln>
                <a:noFill/>
              </a:ln>
              <a:solidFill>
                <a:schemeClr val="tx1"/>
              </a:solidFill>
              <a:effectLst/>
              <a:latin typeface="+mj-lt"/>
            </a:endParaRPr>
          </a:p>
        </p:txBody>
      </p:sp>
    </p:spTree>
    <p:extLst>
      <p:ext uri="{BB962C8B-B14F-4D97-AF65-F5344CB8AC3E}">
        <p14:creationId xmlns:p14="http://schemas.microsoft.com/office/powerpoint/2010/main" val="13226871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7CF88AC-A971-44DC-BA93-F3613EE23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2"/>
              </a:solidFill>
            </a:endParaRPr>
          </a:p>
        </p:txBody>
      </p:sp>
      <p:pic>
        <p:nvPicPr>
          <p:cNvPr id="3" name="Picture 2" descr="Diagram of a diagram of a cost reduction&#10;&#10;Description automatically generated with medium confidence">
            <a:extLst>
              <a:ext uri="{FF2B5EF4-FFF2-40B4-BE49-F238E27FC236}">
                <a16:creationId xmlns:a16="http://schemas.microsoft.com/office/drawing/2014/main" id="{674E5EF1-199F-9E7F-8431-097E0CEA3FA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37227"/>
          <a:stretch/>
        </p:blipFill>
        <p:spPr>
          <a:xfrm>
            <a:off x="331303" y="569842"/>
            <a:ext cx="9303027" cy="5658680"/>
          </a:xfrm>
          <a:prstGeom prst="rect">
            <a:avLst/>
          </a:prstGeom>
        </p:spPr>
      </p:pic>
      <p:sp>
        <p:nvSpPr>
          <p:cNvPr id="5" name="Rectangle: Rounded Corners 4">
            <a:extLst>
              <a:ext uri="{FF2B5EF4-FFF2-40B4-BE49-F238E27FC236}">
                <a16:creationId xmlns:a16="http://schemas.microsoft.com/office/drawing/2014/main" id="{AD58CF99-351B-3A30-30BE-40863C7C89CD}"/>
              </a:ext>
            </a:extLst>
          </p:cNvPr>
          <p:cNvSpPr/>
          <p:nvPr/>
        </p:nvSpPr>
        <p:spPr>
          <a:xfrm>
            <a:off x="7354957" y="569842"/>
            <a:ext cx="4505741" cy="5658679"/>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mj-lt"/>
              </a:rPr>
              <a:t>Marriott's Serve 360 Report, Hilton's Travel with Purpose, and Premier Inn's Force for Good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mj-lt"/>
              </a:rPr>
              <a:t>are a few examples of how large hotel chains are using CSR reporting as a standard practice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mj-lt"/>
              </a:rPr>
              <a:t> to match their operations with their objectives and obtain a competitive edge by appealing to environmentally conscious consumers (</a:t>
            </a:r>
            <a:r>
              <a:rPr lang="en-GB" sz="1800" dirty="0">
                <a:solidFill>
                  <a:schemeClr val="tx1"/>
                </a:solidFill>
                <a:effectLst/>
                <a:latin typeface="+mj-lt"/>
                <a:ea typeface="Aptos" panose="020B0004020202020204" pitchFamily="34" charset="0"/>
              </a:rPr>
              <a:t>Marriott International, 2024, Hilton, 2022</a:t>
            </a:r>
            <a:r>
              <a:rPr lang="en-GB" sz="1800" dirty="0">
                <a:solidFill>
                  <a:schemeClr val="tx1"/>
                </a:solidFill>
                <a:effectLst/>
                <a:latin typeface="Arial" panose="020B0604020202020204" pitchFamily="34" charset="0"/>
                <a:ea typeface="Aptos" panose="020B0004020202020204" pitchFamily="34" charset="0"/>
              </a:rPr>
              <a:t>)</a:t>
            </a:r>
            <a:r>
              <a:rPr kumimoji="0" lang="en-US" altLang="en-US" sz="2000" b="0" i="0" u="none" strike="noStrike" cap="none" normalizeH="0" baseline="0" dirty="0">
                <a:ln>
                  <a:noFill/>
                </a:ln>
                <a:solidFill>
                  <a:schemeClr val="tx1"/>
                </a:solidFill>
                <a:effectLst/>
                <a:latin typeface="+mj-lt"/>
              </a:rPr>
              <a:t>.</a:t>
            </a:r>
          </a:p>
        </p:txBody>
      </p:sp>
    </p:spTree>
    <p:extLst>
      <p:ext uri="{BB962C8B-B14F-4D97-AF65-F5344CB8AC3E}">
        <p14:creationId xmlns:p14="http://schemas.microsoft.com/office/powerpoint/2010/main" val="1994150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24" name="Straight Connector 23">
            <a:extLst>
              <a:ext uri="{FF2B5EF4-FFF2-40B4-BE49-F238E27FC236}">
                <a16:creationId xmlns:a16="http://schemas.microsoft.com/office/drawing/2014/main" id="{36386491-6F13-4235-A32F-9F6D67F13D0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0000" y="0"/>
            <a:ext cx="0" cy="6858000"/>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25" name="Rectangle 24">
            <a:extLst>
              <a:ext uri="{FF2B5EF4-FFF2-40B4-BE49-F238E27FC236}">
                <a16:creationId xmlns:a16="http://schemas.microsoft.com/office/drawing/2014/main" id="{E96F1EFB-E19E-4237-BAD7-05E619DA41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263E31EF-5632-47DF-BEBD-B23E451C0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958"/>
            <a:ext cx="6310698" cy="180911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FFE10F-7627-AC87-D6FF-5C8AF2799907}"/>
              </a:ext>
            </a:extLst>
          </p:cNvPr>
          <p:cNvSpPr>
            <a:spLocks noGrp="1"/>
          </p:cNvSpPr>
          <p:nvPr>
            <p:ph type="title"/>
          </p:nvPr>
        </p:nvSpPr>
        <p:spPr>
          <a:xfrm>
            <a:off x="442914" y="441324"/>
            <a:ext cx="5426074" cy="1073517"/>
          </a:xfrm>
        </p:spPr>
        <p:txBody>
          <a:bodyPr vert="horz" wrap="square" lIns="0" tIns="0" rIns="0" bIns="0" rtlCol="0" anchor="b" anchorCtr="0">
            <a:normAutofit/>
          </a:bodyPr>
          <a:lstStyle/>
          <a:p>
            <a:r>
              <a:rPr lang="en-US">
                <a:solidFill>
                  <a:schemeClr val="bg2"/>
                </a:solidFill>
              </a:rPr>
              <a:t>Conclusions</a:t>
            </a:r>
          </a:p>
        </p:txBody>
      </p:sp>
      <p:sp>
        <p:nvSpPr>
          <p:cNvPr id="7" name="Rectangle 1">
            <a:extLst>
              <a:ext uri="{FF2B5EF4-FFF2-40B4-BE49-F238E27FC236}">
                <a16:creationId xmlns:a16="http://schemas.microsoft.com/office/drawing/2014/main" id="{2D47855E-41DA-2249-6467-885A932B4611}"/>
              </a:ext>
            </a:extLst>
          </p:cNvPr>
          <p:cNvSpPr>
            <a:spLocks noChangeArrowheads="1"/>
          </p:cNvSpPr>
          <p:nvPr/>
        </p:nvSpPr>
        <p:spPr bwMode="auto">
          <a:xfrm>
            <a:off x="442914" y="2246049"/>
            <a:ext cx="5437185" cy="326635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0" tIns="0" rIns="0" bIns="0" numCol="1" rtlCol="0" anchorCtr="0" compatLnSpc="1">
            <a:prstTxWarp prst="textNoShape">
              <a:avLst/>
            </a:prstTxWarp>
            <a:normAutofit/>
          </a:bodyPr>
          <a:lstStyle/>
          <a:p>
            <a:pPr marL="0" marR="0" lvl="0" indent="0" algn="just" fontAlgn="base">
              <a:lnSpc>
                <a:spcPct val="120000"/>
              </a:lnSpc>
              <a:spcBef>
                <a:spcPts val="800"/>
              </a:spcBef>
              <a:spcAft>
                <a:spcPct val="0"/>
              </a:spcAft>
              <a:buClrTx/>
              <a:buSzPct val="70000"/>
              <a:tabLst/>
            </a:pPr>
            <a:r>
              <a:rPr kumimoji="0" lang="en-US" altLang="en-US" b="0" i="0" u="none" strike="noStrike" cap="none" normalizeH="0" baseline="0" dirty="0">
                <a:ln>
                  <a:noFill/>
                </a:ln>
                <a:solidFill>
                  <a:schemeClr val="tx2"/>
                </a:solidFill>
                <a:effectLst/>
                <a:latin typeface="+mj-lt"/>
                <a:ea typeface="Microsoft Sans Serif" panose="020B0604020202020204" pitchFamily="34" charset="0"/>
                <a:cs typeface="Microsoft Sans Serif" panose="020B0604020202020204" pitchFamily="34" charset="0"/>
              </a:rPr>
              <a:t>Sustainability is the most significant modern theme in the industry,</a:t>
            </a:r>
            <a:r>
              <a:rPr lang="en-US" altLang="en-US" dirty="0">
                <a:solidFill>
                  <a:schemeClr val="tx2"/>
                </a:solidFill>
                <a:latin typeface="+mj-lt"/>
                <a:ea typeface="Microsoft Sans Serif" panose="020B0604020202020204" pitchFamily="34" charset="0"/>
                <a:cs typeface="Microsoft Sans Serif" panose="020B0604020202020204" pitchFamily="34" charset="0"/>
              </a:rPr>
              <a:t> </a:t>
            </a:r>
            <a:r>
              <a:rPr kumimoji="0" lang="en-US" altLang="en-US" b="0" i="0" u="none" strike="noStrike" cap="none" normalizeH="0" baseline="0" dirty="0">
                <a:ln>
                  <a:noFill/>
                </a:ln>
                <a:solidFill>
                  <a:schemeClr val="tx2"/>
                </a:solidFill>
                <a:effectLst/>
                <a:latin typeface="+mj-lt"/>
                <a:ea typeface="Microsoft Sans Serif" panose="020B0604020202020204" pitchFamily="34" charset="0"/>
                <a:cs typeface="Microsoft Sans Serif" panose="020B0604020202020204" pitchFamily="34" charset="0"/>
              </a:rPr>
              <a:t>and it needs to serve as the cornerstone of all sector enterprises. </a:t>
            </a:r>
            <a:r>
              <a:rPr lang="en-GB" kern="0" dirty="0">
                <a:effectLst/>
                <a:latin typeface="+mj-lt"/>
                <a:ea typeface="Times New Roman" panose="02020603050405020304" pitchFamily="18" charset="0"/>
                <a:cs typeface="Times New Roman" panose="02020603050405020304" pitchFamily="18" charset="0"/>
              </a:rPr>
              <a:t>By integrating sustainability into the hotel industry, companies can identify ways to maximise the positive economic impacts of travel, such as reduced poverty, increased social inclusion, and economic diversity, while also boosting their own success and profitability.</a:t>
            </a:r>
            <a:endParaRPr kumimoji="0" lang="en-US" altLang="en-US" b="0" i="0" u="none" strike="noStrike" cap="none" normalizeH="0" baseline="0" dirty="0">
              <a:ln>
                <a:noFill/>
              </a:ln>
              <a:solidFill>
                <a:schemeClr val="tx2"/>
              </a:solidFill>
              <a:effectLst/>
              <a:latin typeface="+mj-lt"/>
              <a:ea typeface="Microsoft Sans Serif" panose="020B0604020202020204" pitchFamily="34" charset="0"/>
              <a:cs typeface="Microsoft Sans Serif" panose="020B0604020202020204" pitchFamily="34" charset="0"/>
            </a:endParaRPr>
          </a:p>
        </p:txBody>
      </p:sp>
      <p:sp>
        <p:nvSpPr>
          <p:cNvPr id="27" name="Rectangle 26">
            <a:extLst>
              <a:ext uri="{FF2B5EF4-FFF2-40B4-BE49-F238E27FC236}">
                <a16:creationId xmlns:a16="http://schemas.microsoft.com/office/drawing/2014/main" id="{8BF7DC03-6312-4C38-B866-8A8FC2FDD5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5957997"/>
            <a:ext cx="12191999" cy="900001"/>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a:extLst>
              <a:ext uri="{FF2B5EF4-FFF2-40B4-BE49-F238E27FC236}">
                <a16:creationId xmlns:a16="http://schemas.microsoft.com/office/drawing/2014/main" id="{2DE1B176-45A8-43D4-BC6C-0F26FEC02C3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958000"/>
            <a:ext cx="12193200" cy="0"/>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478A13C-F067-410A-A91D-CEBF4263F1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310699" y="0"/>
            <a:ext cx="0" cy="5975514"/>
          </a:xfrm>
          <a:prstGeom prst="line">
            <a:avLst/>
          </a:prstGeom>
          <a:ln w="9525">
            <a:solidFill>
              <a:schemeClr val="tx2"/>
            </a:solidFill>
          </a:ln>
        </p:spPr>
        <p:style>
          <a:lnRef idx="1">
            <a:schemeClr val="accent1"/>
          </a:lnRef>
          <a:fillRef idx="0">
            <a:schemeClr val="accent1"/>
          </a:fillRef>
          <a:effectRef idx="0">
            <a:schemeClr val="accent1"/>
          </a:effectRef>
          <a:fontRef idx="minor">
            <a:schemeClr val="tx1"/>
          </a:fontRef>
        </p:style>
      </p:cxnSp>
      <p:pic>
        <p:nvPicPr>
          <p:cNvPr id="4" name="Picture 3" descr="A book with a plant growing out of it&#10;&#10;Description automatically generated">
            <a:extLst>
              <a:ext uri="{FF2B5EF4-FFF2-40B4-BE49-F238E27FC236}">
                <a16:creationId xmlns:a16="http://schemas.microsoft.com/office/drawing/2014/main" id="{52EE095F-454E-EDAE-9173-2CA1833C634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9564" t="16646" r="31072" b="34450"/>
          <a:stretch/>
        </p:blipFill>
        <p:spPr>
          <a:xfrm>
            <a:off x="6763102" y="1371148"/>
            <a:ext cx="4977696" cy="3215710"/>
          </a:xfrm>
          <a:custGeom>
            <a:avLst/>
            <a:gdLst/>
            <a:ahLst/>
            <a:cxnLst/>
            <a:rect l="l" t="t" r="r" b="b"/>
            <a:pathLst>
              <a:path w="5880100" h="5957994">
                <a:moveTo>
                  <a:pt x="0" y="0"/>
                </a:moveTo>
                <a:lnTo>
                  <a:pt x="5880100" y="0"/>
                </a:lnTo>
                <a:lnTo>
                  <a:pt x="5880100" y="5957994"/>
                </a:lnTo>
                <a:lnTo>
                  <a:pt x="0" y="5957994"/>
                </a:lnTo>
                <a:close/>
              </a:path>
            </a:pathLst>
          </a:custGeom>
          <a:solidFill>
            <a:srgbClr val="FFFFFF">
              <a:shade val="85000"/>
            </a:srgbClr>
          </a:solidFill>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042764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1C9CF-EEF1-3ACB-2439-0D012DA482FE}"/>
              </a:ext>
            </a:extLst>
          </p:cNvPr>
          <p:cNvSpPr>
            <a:spLocks noGrp="1"/>
          </p:cNvSpPr>
          <p:nvPr>
            <p:ph type="title"/>
          </p:nvPr>
        </p:nvSpPr>
        <p:spPr>
          <a:xfrm>
            <a:off x="530087" y="1"/>
            <a:ext cx="11661913" cy="6546574"/>
          </a:xfrm>
        </p:spPr>
        <p:txBody>
          <a:bodyPr>
            <a:normAutofit fontScale="90000"/>
          </a:bodyPr>
          <a:lstStyle/>
          <a:p>
            <a:pPr marL="457200">
              <a:lnSpc>
                <a:spcPct val="115000"/>
              </a:lnSpc>
            </a:pPr>
            <a:r>
              <a:rPr lang="en-GB" sz="3600" b="1" dirty="0"/>
              <a:t>References:</a:t>
            </a:r>
            <a:br>
              <a:rPr lang="en-GB" dirty="0"/>
            </a:br>
            <a:br>
              <a:rPr lang="en-GB" sz="1600" dirty="0"/>
            </a:br>
            <a:r>
              <a:rPr lang="en-GB" sz="1600" kern="100" dirty="0">
                <a:solidFill>
                  <a:srgbClr val="000000"/>
                </a:solidFill>
                <a:effectLst/>
                <a:ea typeface="Aptos" panose="020B0004020202020204" pitchFamily="34" charset="0"/>
                <a:cs typeface="Times New Roman" panose="02020603050405020304" pitchFamily="18" charset="0"/>
              </a:rPr>
              <a:t>Butler, R. (2024) ‘Tourism destination development: the tourism area life cycle model’, </a:t>
            </a:r>
            <a:r>
              <a:rPr lang="en-GB" sz="1600" i="1" kern="100" dirty="0">
                <a:solidFill>
                  <a:srgbClr val="000000"/>
                </a:solidFill>
                <a:effectLst/>
                <a:ea typeface="Aptos" panose="020B0004020202020204" pitchFamily="34" charset="0"/>
                <a:cs typeface="Times New Roman" panose="02020603050405020304" pitchFamily="18" charset="0"/>
              </a:rPr>
              <a:t>Tourism geographies</a:t>
            </a:r>
            <a:r>
              <a:rPr lang="en-GB" sz="1600" kern="100" dirty="0">
                <a:solidFill>
                  <a:srgbClr val="000000"/>
                </a:solidFill>
                <a:effectLst/>
                <a:ea typeface="Aptos" panose="020B0004020202020204" pitchFamily="34" charset="0"/>
                <a:cs typeface="Times New Roman" panose="02020603050405020304" pitchFamily="18" charset="0"/>
              </a:rPr>
              <a:t>, pp. 1–9. Available at: https://doi.org/10.1080/14616688.2024.2325932. </a:t>
            </a:r>
            <a:br>
              <a:rPr lang="en-GB" sz="1600" kern="100" dirty="0">
                <a:solidFill>
                  <a:srgbClr val="000000"/>
                </a:solidFill>
                <a:effectLst/>
                <a:ea typeface="Aptos" panose="020B0004020202020204" pitchFamily="34" charset="0"/>
                <a:cs typeface="Times New Roman" panose="02020603050405020304" pitchFamily="18" charset="0"/>
              </a:rPr>
            </a:br>
            <a:br>
              <a:rPr lang="en-GB" sz="1600" kern="100" dirty="0">
                <a:solidFill>
                  <a:srgbClr val="000000"/>
                </a:solidFill>
                <a:effectLst/>
                <a:ea typeface="Aptos" panose="020B0004020202020204" pitchFamily="34" charset="0"/>
                <a:cs typeface="Times New Roman" panose="02020603050405020304" pitchFamily="18" charset="0"/>
              </a:rPr>
            </a:br>
            <a:r>
              <a:rPr lang="en-GB" sz="1600" kern="100" dirty="0">
                <a:solidFill>
                  <a:srgbClr val="000000"/>
                </a:solidFill>
                <a:effectLst/>
                <a:ea typeface="Aptos" panose="020B0004020202020204" pitchFamily="34" charset="0"/>
                <a:cs typeface="Times New Roman" panose="02020603050405020304" pitchFamily="18" charset="0"/>
              </a:rPr>
              <a:t>Gomez Guillen, J.J. and Tapias </a:t>
            </a:r>
            <a:r>
              <a:rPr lang="en-GB" sz="1600" kern="100" dirty="0" err="1">
                <a:solidFill>
                  <a:srgbClr val="000000"/>
                </a:solidFill>
                <a:effectLst/>
                <a:ea typeface="Aptos" panose="020B0004020202020204" pitchFamily="34" charset="0"/>
                <a:cs typeface="Times New Roman" panose="02020603050405020304" pitchFamily="18" charset="0"/>
              </a:rPr>
              <a:t>Baqué</a:t>
            </a:r>
            <a:r>
              <a:rPr lang="en-GB" sz="1600" kern="100" dirty="0">
                <a:solidFill>
                  <a:srgbClr val="000000"/>
                </a:solidFill>
                <a:effectLst/>
                <a:ea typeface="Aptos" panose="020B0004020202020204" pitchFamily="34" charset="0"/>
                <a:cs typeface="Times New Roman" panose="02020603050405020304" pitchFamily="18" charset="0"/>
              </a:rPr>
              <a:t>, D. (2024) ‘Sustainability and the environmental impact of the tourism industry: An analysis of the hotel sector in Catalonia, Spain’, </a:t>
            </a:r>
            <a:r>
              <a:rPr lang="en-GB" sz="1600" i="1" kern="100" dirty="0">
                <a:solidFill>
                  <a:srgbClr val="000000"/>
                </a:solidFill>
                <a:effectLst/>
                <a:ea typeface="Aptos" panose="020B0004020202020204" pitchFamily="34" charset="0"/>
                <a:cs typeface="Times New Roman" panose="02020603050405020304" pitchFamily="18" charset="0"/>
              </a:rPr>
              <a:t>Intangible capital</a:t>
            </a:r>
            <a:r>
              <a:rPr lang="en-GB" sz="1600" kern="100" dirty="0">
                <a:solidFill>
                  <a:srgbClr val="000000"/>
                </a:solidFill>
                <a:effectLst/>
                <a:ea typeface="Aptos" panose="020B0004020202020204" pitchFamily="34" charset="0"/>
                <a:cs typeface="Times New Roman" panose="02020603050405020304" pitchFamily="18" charset="0"/>
              </a:rPr>
              <a:t>, 20(1), pp. 277–297. Available at: </a:t>
            </a:r>
            <a:r>
              <a:rPr lang="en-GB" sz="1600" u="sng" kern="100" dirty="0">
                <a:solidFill>
                  <a:srgbClr val="467886"/>
                </a:solidFill>
                <a:effectLst/>
                <a:ea typeface="Aptos" panose="020B0004020202020204" pitchFamily="34" charset="0"/>
                <a:cs typeface="Times New Roman" panose="02020603050405020304" pitchFamily="18" charset="0"/>
                <a:hlinkClick r:id="rId2"/>
              </a:rPr>
              <a:t>https://doi.org/10.3926/ic.2282</a:t>
            </a:r>
            <a:br>
              <a:rPr lang="en-GB" sz="1600" u="sng" kern="100" dirty="0">
                <a:solidFill>
                  <a:srgbClr val="467886"/>
                </a:solidFill>
                <a:effectLst/>
                <a:ea typeface="Aptos" panose="020B0004020202020204" pitchFamily="34" charset="0"/>
                <a:cs typeface="Times New Roman" panose="02020603050405020304" pitchFamily="18" charset="0"/>
              </a:rPr>
            </a:br>
            <a:br>
              <a:rPr lang="en-GB" sz="1600" u="sng" kern="100" dirty="0">
                <a:solidFill>
                  <a:srgbClr val="467886"/>
                </a:solidFill>
                <a:effectLst/>
                <a:ea typeface="Aptos" panose="020B0004020202020204" pitchFamily="34" charset="0"/>
                <a:cs typeface="Times New Roman" panose="02020603050405020304" pitchFamily="18" charset="0"/>
              </a:rPr>
            </a:br>
            <a:r>
              <a:rPr lang="en-GB" sz="1600" kern="100" dirty="0">
                <a:solidFill>
                  <a:srgbClr val="000000"/>
                </a:solidFill>
                <a:effectLst/>
                <a:ea typeface="Aptos" panose="020B0004020202020204" pitchFamily="34" charset="0"/>
                <a:cs typeface="Times New Roman" panose="02020603050405020304" pitchFamily="18" charset="0"/>
              </a:rPr>
              <a:t>Guo, K. and Gu, Y. (2022) ‘The Construction of Smart Tourism City and Digital Marketing of Cultural Tourism Industry under Network Propaganda Strategy’, </a:t>
            </a:r>
            <a:r>
              <a:rPr lang="en-GB" sz="1600" i="1" kern="100" dirty="0">
                <a:solidFill>
                  <a:srgbClr val="000000"/>
                </a:solidFill>
                <a:effectLst/>
                <a:ea typeface="Aptos" panose="020B0004020202020204" pitchFamily="34" charset="0"/>
                <a:cs typeface="Times New Roman" panose="02020603050405020304" pitchFamily="18" charset="0"/>
              </a:rPr>
              <a:t>Security and communication networks</a:t>
            </a:r>
            <a:r>
              <a:rPr lang="en-GB" sz="1600" kern="100" dirty="0">
                <a:solidFill>
                  <a:srgbClr val="000000"/>
                </a:solidFill>
                <a:effectLst/>
                <a:ea typeface="Aptos" panose="020B0004020202020204" pitchFamily="34" charset="0"/>
                <a:cs typeface="Times New Roman" panose="02020603050405020304" pitchFamily="18" charset="0"/>
              </a:rPr>
              <a:t>, 2022, pp. 1–12. Available at: https://doi.org/10.1155/2022/4932415.</a:t>
            </a:r>
            <a:br>
              <a:rPr lang="en-GB" sz="1600" kern="100" dirty="0">
                <a:effectLst/>
                <a:ea typeface="Aptos" panose="020B0004020202020204" pitchFamily="34" charset="0"/>
                <a:cs typeface="Times New Roman" panose="02020603050405020304" pitchFamily="18" charset="0"/>
              </a:rPr>
            </a:br>
            <a:br>
              <a:rPr lang="en-GB" sz="1600" u="sng" kern="100" dirty="0">
                <a:solidFill>
                  <a:srgbClr val="467886"/>
                </a:solidFill>
                <a:effectLst/>
                <a:ea typeface="Aptos" panose="020B0004020202020204" pitchFamily="34" charset="0"/>
                <a:cs typeface="Times New Roman" panose="02020603050405020304" pitchFamily="18" charset="0"/>
              </a:rPr>
            </a:br>
            <a:r>
              <a:rPr lang="en-GB" sz="1800" dirty="0">
                <a:effectLst/>
                <a:latin typeface="Arial" panose="020B0604020202020204" pitchFamily="34" charset="0"/>
                <a:ea typeface="Aptos" panose="020B0004020202020204" pitchFamily="34" charset="0"/>
              </a:rPr>
              <a:t>Heim, I., </a:t>
            </a:r>
            <a:r>
              <a:rPr lang="en-GB" sz="1800" dirty="0" err="1">
                <a:effectLst/>
                <a:latin typeface="Arial" panose="020B0604020202020204" pitchFamily="34" charset="0"/>
                <a:ea typeface="Aptos" panose="020B0004020202020204" pitchFamily="34" charset="0"/>
              </a:rPr>
              <a:t>Vigneau</a:t>
            </a:r>
            <a:r>
              <a:rPr lang="en-GB" sz="1800" dirty="0">
                <a:effectLst/>
                <a:latin typeface="Arial" panose="020B0604020202020204" pitchFamily="34" charset="0"/>
                <a:ea typeface="Aptos" panose="020B0004020202020204" pitchFamily="34" charset="0"/>
              </a:rPr>
              <a:t>, A.C. and </a:t>
            </a:r>
            <a:r>
              <a:rPr lang="en-GB" sz="1800" dirty="0" err="1">
                <a:effectLst/>
                <a:latin typeface="Arial" panose="020B0604020202020204" pitchFamily="34" charset="0"/>
                <a:ea typeface="Aptos" panose="020B0004020202020204" pitchFamily="34" charset="0"/>
              </a:rPr>
              <a:t>Kalyuzhnova</a:t>
            </a:r>
            <a:r>
              <a:rPr lang="en-GB" sz="1800" dirty="0">
                <a:effectLst/>
                <a:latin typeface="Arial" panose="020B0604020202020204" pitchFamily="34" charset="0"/>
                <a:ea typeface="Aptos" panose="020B0004020202020204" pitchFamily="34" charset="0"/>
              </a:rPr>
              <a:t>, Y. (2023) ‘Environmental and socio-economic policies in oil and gas regions: triple bottom line approach’, </a:t>
            </a:r>
            <a:r>
              <a:rPr lang="en-GB" sz="1800" i="1" dirty="0">
                <a:effectLst/>
                <a:latin typeface="Arial" panose="020B0604020202020204" pitchFamily="34" charset="0"/>
                <a:ea typeface="Aptos" panose="020B0004020202020204" pitchFamily="34" charset="0"/>
              </a:rPr>
              <a:t>Regional studies</a:t>
            </a:r>
            <a:r>
              <a:rPr lang="en-GB" sz="1800" dirty="0">
                <a:effectLst/>
                <a:latin typeface="Arial" panose="020B0604020202020204" pitchFamily="34" charset="0"/>
                <a:ea typeface="Aptos" panose="020B0004020202020204" pitchFamily="34" charset="0"/>
              </a:rPr>
              <a:t>, 57(1), pp. 181–195. Available at: </a:t>
            </a:r>
            <a:r>
              <a:rPr lang="en-GB" sz="1800" u="sng"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https://doi.org/10.1080/00343404.2022.2056589</a:t>
            </a:r>
            <a:br>
              <a:rPr lang="en-GB" sz="1600" u="sng" kern="100" dirty="0">
                <a:solidFill>
                  <a:srgbClr val="467886"/>
                </a:solidFill>
                <a:effectLst/>
                <a:ea typeface="Aptos" panose="020B0004020202020204" pitchFamily="34" charset="0"/>
                <a:cs typeface="Times New Roman" panose="02020603050405020304" pitchFamily="18" charset="0"/>
              </a:rPr>
            </a:br>
            <a:br>
              <a:rPr lang="en-GB" sz="1600" u="sng" kern="100" dirty="0">
                <a:solidFill>
                  <a:srgbClr val="467886"/>
                </a:solidFill>
                <a:effectLst/>
                <a:ea typeface="Aptos" panose="020B0004020202020204" pitchFamily="34" charset="0"/>
                <a:cs typeface="Times New Roman" panose="02020603050405020304" pitchFamily="18" charset="0"/>
              </a:rPr>
            </a:br>
            <a:r>
              <a:rPr lang="en-GB" sz="1600" kern="100" dirty="0">
                <a:effectLst/>
                <a:ea typeface="Aptos" panose="020B0004020202020204" pitchFamily="34" charset="0"/>
                <a:cs typeface="Times New Roman" panose="02020603050405020304" pitchFamily="18" charset="0"/>
              </a:rPr>
              <a:t>Hilton (2022) 'Travel with Purpose Report' Available at: https:// esg.hilton.com/</a:t>
            </a:r>
            <a:r>
              <a:rPr lang="en-GB" sz="1600" kern="100" dirty="0" err="1">
                <a:effectLst/>
                <a:ea typeface="Aptos" panose="020B0004020202020204" pitchFamily="34" charset="0"/>
                <a:cs typeface="Times New Roman" panose="02020603050405020304" pitchFamily="18" charset="0"/>
              </a:rPr>
              <a:t>wp</a:t>
            </a:r>
            <a:r>
              <a:rPr lang="en-GB" sz="1600" kern="100" dirty="0">
                <a:effectLst/>
                <a:ea typeface="Aptos" panose="020B0004020202020204" pitchFamily="34" charset="0"/>
                <a:cs typeface="Times New Roman" panose="02020603050405020304" pitchFamily="18" charset="0"/>
              </a:rPr>
              <a:t>-content/uploads/sites/4/2023/04/Hilton-2022-Environmental-Social-and-Governance-Report.pdf (16.10.2024) </a:t>
            </a:r>
            <a:br>
              <a:rPr lang="en-GB" sz="1600" kern="100" dirty="0">
                <a:effectLst/>
                <a:ea typeface="Aptos" panose="020B0004020202020204" pitchFamily="34" charset="0"/>
                <a:cs typeface="Times New Roman" panose="02020603050405020304" pitchFamily="18" charset="0"/>
              </a:rPr>
            </a:br>
            <a:br>
              <a:rPr lang="en-GB" sz="1600" kern="100" dirty="0">
                <a:effectLst/>
                <a:ea typeface="Aptos" panose="020B0004020202020204" pitchFamily="34" charset="0"/>
                <a:cs typeface="Times New Roman" panose="02020603050405020304" pitchFamily="18" charset="0"/>
              </a:rPr>
            </a:br>
            <a:r>
              <a:rPr lang="en-GB" sz="1600" kern="100" dirty="0">
                <a:effectLst/>
                <a:ea typeface="Aptos" panose="020B0004020202020204" pitchFamily="34" charset="0"/>
                <a:cs typeface="Times New Roman" panose="02020603050405020304" pitchFamily="18" charset="0"/>
              </a:rPr>
              <a:t>Legrand, W., Chen, J.S. and </a:t>
            </a:r>
            <a:r>
              <a:rPr lang="en-GB" sz="1600" kern="100" dirty="0" err="1">
                <a:effectLst/>
                <a:ea typeface="Aptos" panose="020B0004020202020204" pitchFamily="34" charset="0"/>
                <a:cs typeface="Times New Roman" panose="02020603050405020304" pitchFamily="18" charset="0"/>
              </a:rPr>
              <a:t>Laeis</a:t>
            </a:r>
            <a:r>
              <a:rPr lang="en-GB" sz="1600" kern="100" dirty="0">
                <a:effectLst/>
                <a:ea typeface="Aptos" panose="020B0004020202020204" pitchFamily="34" charset="0"/>
                <a:cs typeface="Times New Roman" panose="02020603050405020304" pitchFamily="18" charset="0"/>
              </a:rPr>
              <a:t>, G.C.M. (2023) </a:t>
            </a:r>
            <a:r>
              <a:rPr lang="en-GB" sz="1600" i="1" kern="100" dirty="0">
                <a:effectLst/>
                <a:ea typeface="Aptos" panose="020B0004020202020204" pitchFamily="34" charset="0"/>
                <a:cs typeface="Times New Roman" panose="02020603050405020304" pitchFamily="18" charset="0"/>
              </a:rPr>
              <a:t>Sustainability in the hospitality industry : principles of sustainable operations</a:t>
            </a:r>
            <a:r>
              <a:rPr lang="en-GB" sz="1600" kern="100" dirty="0">
                <a:effectLst/>
                <a:ea typeface="Aptos" panose="020B0004020202020204" pitchFamily="34" charset="0"/>
                <a:cs typeface="Times New Roman" panose="02020603050405020304" pitchFamily="18" charset="0"/>
              </a:rPr>
              <a:t>. Fourth edition. London ; Routledge</a:t>
            </a:r>
            <a:br>
              <a:rPr lang="en-GB" sz="1600" kern="100" dirty="0">
                <a:effectLst/>
                <a:ea typeface="Aptos" panose="020B0004020202020204" pitchFamily="34" charset="0"/>
                <a:cs typeface="Times New Roman" panose="02020603050405020304" pitchFamily="18" charset="0"/>
              </a:rPr>
            </a:br>
            <a:br>
              <a:rPr lang="en-GB" sz="1600" kern="100" dirty="0">
                <a:effectLst/>
                <a:ea typeface="Aptos" panose="020B0004020202020204" pitchFamily="34" charset="0"/>
                <a:cs typeface="Times New Roman" panose="02020603050405020304" pitchFamily="18" charset="0"/>
              </a:rPr>
            </a:br>
            <a:r>
              <a:rPr lang="en-GB" sz="1600" kern="100" dirty="0">
                <a:solidFill>
                  <a:srgbClr val="000000"/>
                </a:solidFill>
                <a:effectLst/>
                <a:ea typeface="Aptos" panose="020B0004020202020204" pitchFamily="34" charset="0"/>
                <a:cs typeface="Times New Roman" panose="02020603050405020304" pitchFamily="18" charset="0"/>
              </a:rPr>
              <a:t>Marriott International (2024) '2024 SERVE 360 REPORT'. Available at: https://</a:t>
            </a:r>
            <a:r>
              <a:rPr lang="en-GB" sz="1600" kern="100" dirty="0">
                <a:effectLst/>
                <a:ea typeface="Aptos" panose="020B0004020202020204" pitchFamily="34" charset="0"/>
                <a:cs typeface="Times New Roman" panose="02020603050405020304" pitchFamily="18" charset="0"/>
              </a:rPr>
              <a:t> </a:t>
            </a:r>
            <a:r>
              <a:rPr lang="en-GB" sz="1600" kern="100" dirty="0">
                <a:solidFill>
                  <a:srgbClr val="000000"/>
                </a:solidFill>
                <a:effectLst/>
                <a:ea typeface="Aptos" panose="020B0004020202020204" pitchFamily="34" charset="0"/>
                <a:cs typeface="Times New Roman" panose="02020603050405020304" pitchFamily="18" charset="0"/>
              </a:rPr>
              <a:t>serve360.marriott.com/</a:t>
            </a:r>
            <a:r>
              <a:rPr lang="en-GB" sz="1600" kern="100" dirty="0" err="1">
                <a:solidFill>
                  <a:srgbClr val="000000"/>
                </a:solidFill>
                <a:effectLst/>
                <a:ea typeface="Aptos" panose="020B0004020202020204" pitchFamily="34" charset="0"/>
                <a:cs typeface="Times New Roman" panose="02020603050405020304" pitchFamily="18" charset="0"/>
              </a:rPr>
              <a:t>wp</a:t>
            </a:r>
            <a:r>
              <a:rPr lang="en-GB" sz="1600" kern="100" dirty="0">
                <a:solidFill>
                  <a:srgbClr val="000000"/>
                </a:solidFill>
                <a:effectLst/>
                <a:ea typeface="Aptos" panose="020B0004020202020204" pitchFamily="34" charset="0"/>
                <a:cs typeface="Times New Roman" panose="02020603050405020304" pitchFamily="18" charset="0"/>
              </a:rPr>
              <a:t>-content/uploads/2024/07/2024ESGProgress.pdf (accessed: 16.10.2024)</a:t>
            </a:r>
            <a:br>
              <a:rPr lang="en-GB" sz="1600" kern="100" dirty="0">
                <a:solidFill>
                  <a:srgbClr val="000000"/>
                </a:solidFill>
                <a:effectLst/>
                <a:ea typeface="Aptos" panose="020B0004020202020204" pitchFamily="34" charset="0"/>
                <a:cs typeface="Times New Roman" panose="02020603050405020304" pitchFamily="18" charset="0"/>
              </a:rPr>
            </a:br>
            <a:br>
              <a:rPr lang="en-GB" sz="1600" kern="100" dirty="0">
                <a:solidFill>
                  <a:srgbClr val="000000"/>
                </a:solidFill>
                <a:effectLst/>
                <a:ea typeface="Aptos" panose="020B0004020202020204" pitchFamily="34" charset="0"/>
                <a:cs typeface="Times New Roman" panose="02020603050405020304" pitchFamily="18" charset="0"/>
              </a:rPr>
            </a:br>
            <a:br>
              <a:rPr lang="en-GB" sz="1800" kern="100" dirty="0">
                <a:effectLst/>
                <a:latin typeface="Aptos" panose="020B0004020202020204" pitchFamily="34" charset="0"/>
                <a:ea typeface="Aptos" panose="020B0004020202020204" pitchFamily="34" charset="0"/>
                <a:cs typeface="Times New Roman" panose="02020603050405020304" pitchFamily="18" charset="0"/>
              </a:rPr>
            </a:br>
            <a:br>
              <a:rPr lang="en-GB" dirty="0"/>
            </a:br>
            <a:br>
              <a:rPr lang="en-GB" dirty="0"/>
            </a:br>
            <a:endParaRPr lang="en-GB" dirty="0"/>
          </a:p>
        </p:txBody>
      </p:sp>
    </p:spTree>
    <p:extLst>
      <p:ext uri="{BB962C8B-B14F-4D97-AF65-F5344CB8AC3E}">
        <p14:creationId xmlns:p14="http://schemas.microsoft.com/office/powerpoint/2010/main" val="38113271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A85BB0-927B-57B7-BDB8-2100D48C4E36}"/>
              </a:ext>
            </a:extLst>
          </p:cNvPr>
          <p:cNvSpPr txBox="1"/>
          <p:nvPr/>
        </p:nvSpPr>
        <p:spPr>
          <a:xfrm>
            <a:off x="530087" y="198783"/>
            <a:ext cx="11065566" cy="6517169"/>
          </a:xfrm>
          <a:prstGeom prst="rect">
            <a:avLst/>
          </a:prstGeom>
          <a:noFill/>
        </p:spPr>
        <p:txBody>
          <a:bodyPr wrap="square" rtlCol="0">
            <a:spAutoFit/>
          </a:bodyPr>
          <a:lstStyle/>
          <a:p>
            <a:pPr marL="457200">
              <a:lnSpc>
                <a:spcPct val="115000"/>
              </a:lnSpc>
            </a:pPr>
            <a:r>
              <a:rPr lang="en-GB" sz="1400" kern="100" dirty="0">
                <a:effectLst/>
                <a:latin typeface="Arial" panose="020B0604020202020204" pitchFamily="34" charset="0"/>
                <a:ea typeface="Aptos" panose="020B0004020202020204" pitchFamily="34" charset="0"/>
                <a:cs typeface="Times New Roman" panose="02020603050405020304" pitchFamily="18" charset="0"/>
              </a:rPr>
              <a:t>MOLINA-COLLADO, A., SANTOS-VIJANDE, M., GÓMEZ-RICO, M. and MADERA, J.M., (2022)' Sustainability in hospitality and tourism: a review of key research topics from 1994 to 2020'. </a:t>
            </a:r>
            <a:r>
              <a:rPr lang="en-GB" sz="1400" i="1" kern="100" dirty="0">
                <a:effectLst/>
                <a:latin typeface="Arial" panose="020B0604020202020204" pitchFamily="34" charset="0"/>
                <a:ea typeface="Aptos" panose="020B0004020202020204" pitchFamily="34" charset="0"/>
                <a:cs typeface="Times New Roman" panose="02020603050405020304" pitchFamily="18" charset="0"/>
              </a:rPr>
              <a:t>International Journal of Contemporary Hospitality Management, </a:t>
            </a:r>
            <a:r>
              <a:rPr lang="en-GB" sz="1400" b="1" kern="100" dirty="0">
                <a:effectLst/>
                <a:latin typeface="Arial" panose="020B0604020202020204" pitchFamily="34" charset="0"/>
                <a:ea typeface="Aptos" panose="020B0004020202020204" pitchFamily="34" charset="0"/>
                <a:cs typeface="Times New Roman" panose="02020603050405020304" pitchFamily="18" charset="0"/>
              </a:rPr>
              <a:t>34</a:t>
            </a:r>
            <a:r>
              <a:rPr lang="en-GB" sz="1400" kern="100" dirty="0">
                <a:effectLst/>
                <a:latin typeface="Arial" panose="020B0604020202020204" pitchFamily="34" charset="0"/>
                <a:ea typeface="Aptos" panose="020B0004020202020204" pitchFamily="34" charset="0"/>
                <a:cs typeface="Times New Roman" panose="02020603050405020304" pitchFamily="18" charset="0"/>
              </a:rPr>
              <a:t>(8), pp. 3029-3064. Available at: </a:t>
            </a:r>
            <a:r>
              <a:rPr lang="en-GB" sz="14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https://www.proquest.com/scholarly-journals/sustainability-hospitality-tourism-review-key/docview/2694402949/se-2?accountid=130472</a:t>
            </a:r>
            <a:r>
              <a:rPr lang="en-GB" sz="1400" kern="100" dirty="0">
                <a:effectLst/>
                <a:latin typeface="Arial" panose="020B0604020202020204" pitchFamily="34" charset="0"/>
                <a:ea typeface="Aptos" panose="020B0004020202020204" pitchFamily="34" charset="0"/>
                <a:cs typeface="Times New Roman" panose="02020603050405020304" pitchFamily="18" charset="0"/>
              </a:rPr>
              <a:t> (accessed: 08.10.2024)</a:t>
            </a:r>
            <a:br>
              <a:rPr lang="en-GB" sz="1400" kern="100" dirty="0">
                <a:effectLst/>
                <a:latin typeface="Aptos" panose="020B0004020202020204" pitchFamily="34" charset="0"/>
                <a:ea typeface="Aptos" panose="020B0004020202020204" pitchFamily="34" charset="0"/>
                <a:cs typeface="Times New Roman" panose="02020603050405020304" pitchFamily="18" charset="0"/>
              </a:rPr>
            </a:br>
            <a:br>
              <a:rPr lang="en-GB" sz="1400" kern="100" dirty="0">
                <a:effectLst/>
                <a:latin typeface="Aptos" panose="020B0004020202020204" pitchFamily="34" charset="0"/>
                <a:ea typeface="Aptos" panose="020B0004020202020204" pitchFamily="34" charset="0"/>
                <a:cs typeface="Times New Roman" panose="02020603050405020304" pitchFamily="18" charset="0"/>
              </a:rPr>
            </a:br>
            <a:r>
              <a:rPr lang="en-GB" sz="1400" u="sng" kern="100" dirty="0">
                <a:solidFill>
                  <a:srgbClr val="467886"/>
                </a:solidFill>
                <a:effectLst/>
                <a:latin typeface="+mj-lt"/>
                <a:ea typeface="Aptos" panose="020B0004020202020204" pitchFamily="34" charset="0"/>
                <a:cs typeface="Times New Roman" panose="02020603050405020304" pitchFamily="18" charset="0"/>
                <a:hlinkClick r:id="rId3" tooltip="Albert Postma"/>
              </a:rPr>
              <a:t>Postma, A.</a:t>
            </a:r>
            <a:r>
              <a:rPr lang="en-GB" sz="1400" kern="100" dirty="0">
                <a:effectLst/>
                <a:latin typeface="+mj-lt"/>
                <a:ea typeface="Aptos" panose="020B0004020202020204" pitchFamily="34" charset="0"/>
                <a:cs typeface="Times New Roman" panose="02020603050405020304" pitchFamily="18" charset="0"/>
              </a:rPr>
              <a:t>, </a:t>
            </a:r>
            <a:r>
              <a:rPr lang="en-GB" sz="1400" u="sng" kern="100" dirty="0" err="1">
                <a:solidFill>
                  <a:srgbClr val="467886"/>
                </a:solidFill>
                <a:effectLst/>
                <a:latin typeface="+mj-lt"/>
                <a:ea typeface="Aptos" panose="020B0004020202020204" pitchFamily="34" charset="0"/>
                <a:cs typeface="Times New Roman" panose="02020603050405020304" pitchFamily="18" charset="0"/>
                <a:hlinkClick r:id="rId4" tooltip="Ko Koens"/>
              </a:rPr>
              <a:t>Koens</a:t>
            </a:r>
            <a:r>
              <a:rPr lang="en-GB" sz="1400" u="sng" kern="100" dirty="0">
                <a:solidFill>
                  <a:srgbClr val="467886"/>
                </a:solidFill>
                <a:effectLst/>
                <a:latin typeface="+mj-lt"/>
                <a:ea typeface="Aptos" panose="020B0004020202020204" pitchFamily="34" charset="0"/>
                <a:cs typeface="Times New Roman" panose="02020603050405020304" pitchFamily="18" charset="0"/>
                <a:hlinkClick r:id="rId4" tooltip="Ko Koens"/>
              </a:rPr>
              <a:t>, K.</a:t>
            </a:r>
            <a:r>
              <a:rPr lang="en-GB" sz="1400" kern="100" dirty="0">
                <a:effectLst/>
                <a:latin typeface="+mj-lt"/>
                <a:ea typeface="Aptos" panose="020B0004020202020204" pitchFamily="34" charset="0"/>
                <a:cs typeface="Times New Roman" panose="02020603050405020304" pitchFamily="18" charset="0"/>
              </a:rPr>
              <a:t> and </a:t>
            </a:r>
            <a:r>
              <a:rPr lang="en-GB" sz="1400" u="sng" kern="100" dirty="0">
                <a:solidFill>
                  <a:srgbClr val="467886"/>
                </a:solidFill>
                <a:effectLst/>
                <a:latin typeface="+mj-lt"/>
                <a:ea typeface="Aptos" panose="020B0004020202020204" pitchFamily="34" charset="0"/>
                <a:cs typeface="Times New Roman" panose="02020603050405020304" pitchFamily="18" charset="0"/>
                <a:hlinkClick r:id="rId5" tooltip="Bernadett Papp"/>
              </a:rPr>
              <a:t>Papp, B.</a:t>
            </a:r>
            <a:r>
              <a:rPr lang="en-GB" sz="1400" kern="100" dirty="0">
                <a:effectLst/>
                <a:latin typeface="+mj-lt"/>
                <a:ea typeface="Aptos" panose="020B0004020202020204" pitchFamily="34" charset="0"/>
                <a:cs typeface="Times New Roman" panose="02020603050405020304" pitchFamily="18" charset="0"/>
              </a:rPr>
              <a:t> (2020), "Overtourism: Carrying Capacity Revisited", </a:t>
            </a:r>
            <a:r>
              <a:rPr lang="en-GB" sz="1400" u="sng" kern="100" dirty="0" err="1">
                <a:solidFill>
                  <a:srgbClr val="467886"/>
                </a:solidFill>
                <a:effectLst/>
                <a:latin typeface="+mj-lt"/>
                <a:ea typeface="Aptos" panose="020B0004020202020204" pitchFamily="34" charset="0"/>
                <a:cs typeface="Times New Roman" panose="02020603050405020304" pitchFamily="18" charset="0"/>
                <a:hlinkClick r:id="rId6" tooltip="Jeoren A. Oskam"/>
              </a:rPr>
              <a:t>Oskam</a:t>
            </a:r>
            <a:r>
              <a:rPr lang="en-GB" sz="1400" u="sng" kern="100" dirty="0">
                <a:solidFill>
                  <a:srgbClr val="467886"/>
                </a:solidFill>
                <a:effectLst/>
                <a:latin typeface="+mj-lt"/>
                <a:ea typeface="Aptos" panose="020B0004020202020204" pitchFamily="34" charset="0"/>
                <a:cs typeface="Times New Roman" panose="02020603050405020304" pitchFamily="18" charset="0"/>
                <a:hlinkClick r:id="rId6" tooltip="Jeoren A. Oskam"/>
              </a:rPr>
              <a:t>, J.A.</a:t>
            </a:r>
            <a:r>
              <a:rPr lang="en-GB" sz="1400" kern="100" dirty="0">
                <a:effectLst/>
                <a:latin typeface="+mj-lt"/>
                <a:ea typeface="Aptos" panose="020B0004020202020204" pitchFamily="34" charset="0"/>
                <a:cs typeface="Times New Roman" panose="02020603050405020304" pitchFamily="18" charset="0"/>
              </a:rPr>
              <a:t> (Ed.) </a:t>
            </a:r>
            <a:r>
              <a:rPr lang="en-GB" sz="1400" i="1" kern="100" dirty="0">
                <a:effectLst/>
                <a:latin typeface="+mj-lt"/>
                <a:ea typeface="Aptos" panose="020B0004020202020204" pitchFamily="34" charset="0"/>
                <a:cs typeface="Times New Roman" panose="02020603050405020304" pitchFamily="18" charset="0"/>
              </a:rPr>
              <a:t>The Overtourism Debate</a:t>
            </a:r>
            <a:r>
              <a:rPr lang="en-GB" sz="1400" kern="100" dirty="0">
                <a:effectLst/>
                <a:latin typeface="+mj-lt"/>
                <a:ea typeface="Aptos" panose="020B0004020202020204" pitchFamily="34" charset="0"/>
                <a:cs typeface="Times New Roman" panose="02020603050405020304" pitchFamily="18" charset="0"/>
              </a:rPr>
              <a:t>, Emerald Publishing Limited, Leeds, pp. 229-249. </a:t>
            </a:r>
            <a:r>
              <a:rPr lang="en-GB" sz="1400" u="sng" kern="100" dirty="0">
                <a:solidFill>
                  <a:srgbClr val="467886"/>
                </a:solidFill>
                <a:effectLst/>
                <a:latin typeface="+mj-lt"/>
                <a:ea typeface="Aptos" panose="020B0004020202020204" pitchFamily="34" charset="0"/>
                <a:cs typeface="Times New Roman" panose="02020603050405020304" pitchFamily="18" charset="0"/>
                <a:hlinkClick r:id="rId7" tooltip="DOI: https://doi.org/10.1108/978-1-83867-487-820201015"/>
              </a:rPr>
              <a:t>https://doi.org/10.1108/978-1-83867-487-820201015</a:t>
            </a:r>
            <a:endParaRPr lang="en-GB" sz="1400" u="sng" kern="100" dirty="0">
              <a:solidFill>
                <a:srgbClr val="467886"/>
              </a:solidFill>
              <a:effectLst/>
              <a:latin typeface="+mj-lt"/>
              <a:ea typeface="Aptos" panose="020B0004020202020204" pitchFamily="34" charset="0"/>
              <a:cs typeface="Times New Roman" panose="02020603050405020304" pitchFamily="18" charset="0"/>
            </a:endParaRPr>
          </a:p>
          <a:p>
            <a:pPr marL="457200">
              <a:lnSpc>
                <a:spcPct val="115000"/>
              </a:lnSpc>
            </a:pPr>
            <a:endParaRPr lang="en-GB" sz="1400" u="sng" kern="100" dirty="0">
              <a:solidFill>
                <a:srgbClr val="467886"/>
              </a:solidFill>
              <a:latin typeface="+mj-lt"/>
              <a:ea typeface="Aptos" panose="020B0004020202020204" pitchFamily="34" charset="0"/>
              <a:cs typeface="Times New Roman" panose="02020603050405020304" pitchFamily="18" charset="0"/>
            </a:endParaRPr>
          </a:p>
          <a:p>
            <a:pPr marL="457200">
              <a:lnSpc>
                <a:spcPct val="115000"/>
              </a:lnSpc>
            </a:pPr>
            <a:r>
              <a:rPr lang="en-GB" sz="1400" kern="100" dirty="0" err="1">
                <a:effectLst/>
                <a:latin typeface="+mj-lt"/>
                <a:ea typeface="Aptos" panose="020B0004020202020204" pitchFamily="34" charset="0"/>
                <a:cs typeface="Times New Roman" panose="02020603050405020304" pitchFamily="18" charset="0"/>
              </a:rPr>
              <a:t>Ramkissoon</a:t>
            </a:r>
            <a:r>
              <a:rPr lang="en-GB" sz="1400" kern="100" dirty="0">
                <a:effectLst/>
                <a:latin typeface="+mj-lt"/>
                <a:ea typeface="Aptos" panose="020B0004020202020204" pitchFamily="34" charset="0"/>
                <a:cs typeface="Times New Roman" panose="02020603050405020304" pitchFamily="18" charset="0"/>
              </a:rPr>
              <a:t>, H. (2020) ‘Perceived social impacts of tourism and quality-of-life: a new conceptual model’, </a:t>
            </a:r>
            <a:r>
              <a:rPr lang="en-GB" sz="1400" i="1" kern="100" dirty="0">
                <a:effectLst/>
                <a:latin typeface="+mj-lt"/>
                <a:ea typeface="Aptos" panose="020B0004020202020204" pitchFamily="34" charset="0"/>
                <a:cs typeface="Times New Roman" panose="02020603050405020304" pitchFamily="18" charset="0"/>
              </a:rPr>
              <a:t>Journal of Sustainable Tourism</a:t>
            </a:r>
            <a:r>
              <a:rPr lang="en-GB" sz="1400" kern="100" dirty="0">
                <a:effectLst/>
                <a:latin typeface="+mj-lt"/>
                <a:ea typeface="Aptos" panose="020B0004020202020204" pitchFamily="34" charset="0"/>
                <a:cs typeface="Times New Roman" panose="02020603050405020304" pitchFamily="18" charset="0"/>
              </a:rPr>
              <a:t>, 31(2), pp. 442–459. doi:10.1080/09669582.2020.1858091.</a:t>
            </a:r>
            <a:r>
              <a:rPr lang="en-GB" sz="1400" u="sng" kern="100" dirty="0">
                <a:solidFill>
                  <a:srgbClr val="467886"/>
                </a:solidFill>
                <a:effectLst/>
                <a:latin typeface="+mj-lt"/>
                <a:ea typeface="Aptos" panose="020B0004020202020204" pitchFamily="34" charset="0"/>
                <a:cs typeface="Times New Roman" panose="02020603050405020304" pitchFamily="18" charset="0"/>
              </a:rPr>
              <a:t> </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kern="100" dirty="0">
              <a:latin typeface="Aptos" panose="020B0004020202020204" pitchFamily="34" charset="0"/>
              <a:ea typeface="Aptos" panose="020B0004020202020204" pitchFamily="34" charset="0"/>
              <a:cs typeface="Times New Roman" panose="02020603050405020304" pitchFamily="18" charset="0"/>
            </a:endParaRPr>
          </a:p>
          <a:p>
            <a:pPr marL="457200">
              <a:lnSpc>
                <a:spcPct val="115000"/>
              </a:lnSpc>
            </a:pPr>
            <a:endParaRPr lang="en-GB" sz="1800" kern="100" dirty="0">
              <a:effectLst/>
              <a:latin typeface="Arial" panose="020B0604020202020204" pitchFamily="34" charset="0"/>
              <a:ea typeface="Aptos" panose="020B0004020202020204" pitchFamily="34" charset="0"/>
              <a:cs typeface="Times New Roman" panose="02020603050405020304" pitchFamily="18" charset="0"/>
            </a:endParaRPr>
          </a:p>
          <a:p>
            <a:pPr marL="457200">
              <a:lnSpc>
                <a:spcPct val="115000"/>
              </a:lnSpc>
              <a:spcAft>
                <a:spcPts val="800"/>
              </a:spcAft>
            </a:pPr>
            <a:r>
              <a:rPr lang="en-GB" sz="1400" kern="100" dirty="0">
                <a:effectLst/>
                <a:latin typeface="+mj-lt"/>
                <a:ea typeface="Aptos" panose="020B0004020202020204" pitchFamily="34" charset="0"/>
                <a:cs typeface="Times New Roman" panose="02020603050405020304" pitchFamily="18" charset="0"/>
              </a:rPr>
              <a:t>Saeed, A. </a:t>
            </a:r>
            <a:r>
              <a:rPr lang="en-GB" sz="1400" i="1" kern="100" dirty="0">
                <a:effectLst/>
                <a:latin typeface="+mj-lt"/>
                <a:ea typeface="Aptos" panose="020B0004020202020204" pitchFamily="34" charset="0"/>
                <a:cs typeface="Times New Roman" panose="02020603050405020304" pitchFamily="18" charset="0"/>
              </a:rPr>
              <a:t>et al.</a:t>
            </a:r>
            <a:r>
              <a:rPr lang="en-GB" sz="1400" kern="100" dirty="0">
                <a:effectLst/>
                <a:latin typeface="+mj-lt"/>
                <a:ea typeface="Aptos" panose="020B0004020202020204" pitchFamily="34" charset="0"/>
                <a:cs typeface="Times New Roman" panose="02020603050405020304" pitchFamily="18" charset="0"/>
              </a:rPr>
              <a:t> (2022) ‘Green human resource management and environmental performance: the role of green supply chain management practices’, </a:t>
            </a:r>
            <a:r>
              <a:rPr lang="en-GB" sz="1400" i="1" kern="100" dirty="0">
                <a:effectLst/>
                <a:latin typeface="+mj-lt"/>
                <a:ea typeface="Aptos" panose="020B0004020202020204" pitchFamily="34" charset="0"/>
                <a:cs typeface="Times New Roman" panose="02020603050405020304" pitchFamily="18" charset="0"/>
              </a:rPr>
              <a:t>Benchmarking : an international journal</a:t>
            </a:r>
            <a:r>
              <a:rPr lang="en-GB" sz="1400" kern="100" dirty="0">
                <a:effectLst/>
                <a:latin typeface="+mj-lt"/>
                <a:ea typeface="Aptos" panose="020B0004020202020204" pitchFamily="34" charset="0"/>
                <a:cs typeface="Times New Roman" panose="02020603050405020304" pitchFamily="18" charset="0"/>
              </a:rPr>
              <a:t>, 29(9), pp. 2881–2899. Available at: </a:t>
            </a:r>
            <a:r>
              <a:rPr lang="en-GB" sz="1400" u="sng" kern="100" dirty="0">
                <a:solidFill>
                  <a:srgbClr val="467886"/>
                </a:solidFill>
                <a:effectLst/>
                <a:latin typeface="+mj-lt"/>
                <a:ea typeface="Aptos" panose="020B0004020202020204" pitchFamily="34" charset="0"/>
                <a:cs typeface="Times New Roman" panose="02020603050405020304" pitchFamily="18" charset="0"/>
                <a:hlinkClick r:id="rId8"/>
              </a:rPr>
              <a:t>https://doi.org/10.1108/BIJ-05-2021-0297</a:t>
            </a:r>
            <a:r>
              <a:rPr lang="en-GB" sz="1400" kern="100" dirty="0">
                <a:effectLst/>
                <a:latin typeface="+mj-lt"/>
                <a:ea typeface="Aptos" panose="020B0004020202020204" pitchFamily="34" charset="0"/>
                <a:cs typeface="Times New Roman" panose="02020603050405020304" pitchFamily="18" charset="0"/>
              </a:rPr>
              <a:t>.</a:t>
            </a:r>
          </a:p>
          <a:p>
            <a:pPr marL="457200">
              <a:lnSpc>
                <a:spcPct val="115000"/>
              </a:lnSpc>
              <a:spcAft>
                <a:spcPts val="800"/>
              </a:spcAft>
            </a:pPr>
            <a:endParaRPr lang="en-GB" sz="1400" kern="100" dirty="0">
              <a:latin typeface="+mj-lt"/>
              <a:ea typeface="Aptos" panose="020B0004020202020204" pitchFamily="34" charset="0"/>
              <a:cs typeface="Times New Roman" panose="02020603050405020304" pitchFamily="18" charset="0"/>
            </a:endParaRPr>
          </a:p>
          <a:p>
            <a:pPr marL="457200">
              <a:lnSpc>
                <a:spcPct val="115000"/>
              </a:lnSpc>
              <a:spcAft>
                <a:spcPts val="800"/>
              </a:spcAft>
            </a:pPr>
            <a:r>
              <a:rPr lang="en-GB" sz="1400" dirty="0" err="1">
                <a:effectLst/>
                <a:latin typeface="+mj-lt"/>
                <a:ea typeface="Aptos" panose="020B0004020202020204" pitchFamily="34" charset="0"/>
              </a:rPr>
              <a:t>Setyaningrum</a:t>
            </a:r>
            <a:r>
              <a:rPr lang="en-GB" sz="1400" dirty="0">
                <a:effectLst/>
                <a:latin typeface="+mj-lt"/>
                <a:ea typeface="Aptos" panose="020B0004020202020204" pitchFamily="34" charset="0"/>
              </a:rPr>
              <a:t>, R. and </a:t>
            </a:r>
            <a:r>
              <a:rPr lang="en-GB" sz="1400" dirty="0" err="1">
                <a:effectLst/>
                <a:latin typeface="+mj-lt"/>
                <a:ea typeface="Aptos" panose="020B0004020202020204" pitchFamily="34" charset="0"/>
              </a:rPr>
              <a:t>Muafi</a:t>
            </a:r>
            <a:r>
              <a:rPr lang="en-GB" sz="1400" dirty="0">
                <a:effectLst/>
                <a:latin typeface="+mj-lt"/>
                <a:ea typeface="Aptos" panose="020B0004020202020204" pitchFamily="34" charset="0"/>
              </a:rPr>
              <a:t>, M. (2023) ‘Green human resource management, green supply chain management, green lifestyle: Their effect on business sustainability mediated by digital skills’, </a:t>
            </a:r>
            <a:r>
              <a:rPr lang="en-GB" sz="1400" i="1" dirty="0">
                <a:effectLst/>
                <a:latin typeface="+mj-lt"/>
                <a:ea typeface="Aptos" panose="020B0004020202020204" pitchFamily="34" charset="0"/>
              </a:rPr>
              <a:t>Journal of industrial engineering and management</a:t>
            </a:r>
            <a:r>
              <a:rPr lang="en-GB" sz="1400" dirty="0">
                <a:effectLst/>
                <a:latin typeface="+mj-lt"/>
                <a:ea typeface="Aptos" panose="020B0004020202020204" pitchFamily="34" charset="0"/>
              </a:rPr>
              <a:t>, 16(1), pp. 1–26. Available at: </a:t>
            </a:r>
            <a:r>
              <a:rPr lang="en-GB" sz="1400" u="sng" dirty="0">
                <a:solidFill>
                  <a:srgbClr val="467886"/>
                </a:solidFill>
                <a:effectLst/>
                <a:latin typeface="+mj-lt"/>
                <a:ea typeface="Aptos" panose="020B0004020202020204" pitchFamily="34" charset="0"/>
                <a:cs typeface="Times New Roman" panose="02020603050405020304" pitchFamily="18" charset="0"/>
                <a:hlinkClick r:id="rId9"/>
              </a:rPr>
              <a:t>https://doi.org/10.3926/jiem.4152</a:t>
            </a:r>
            <a:endParaRPr lang="en-GB" sz="1400" kern="100" dirty="0">
              <a:effectLst/>
              <a:latin typeface="+mj-lt"/>
              <a:ea typeface="Aptos" panose="020B0004020202020204" pitchFamily="34" charset="0"/>
              <a:cs typeface="Times New Roman" panose="02020603050405020304" pitchFamily="18" charset="0"/>
            </a:endParaRPr>
          </a:p>
          <a:p>
            <a:pPr marL="457200">
              <a:lnSpc>
                <a:spcPct val="115000"/>
              </a:lnSpc>
            </a:pPr>
            <a:endParaRPr lang="en-GB" sz="1400" u="sng" kern="100" dirty="0">
              <a:solidFill>
                <a:srgbClr val="467886"/>
              </a:solidFill>
              <a:latin typeface="+mj-lt"/>
              <a:ea typeface="Aptos" panose="020B0004020202020204" pitchFamily="34" charset="0"/>
              <a:cs typeface="Times New Roman" panose="02020603050405020304" pitchFamily="18" charset="0"/>
            </a:endParaRPr>
          </a:p>
          <a:p>
            <a:pPr marL="457200">
              <a:lnSpc>
                <a:spcPct val="115000"/>
              </a:lnSpc>
            </a:pPr>
            <a:r>
              <a:rPr lang="en-GB" sz="1400" kern="100" dirty="0">
                <a:effectLst/>
                <a:latin typeface="+mj-lt"/>
                <a:ea typeface="Aptos" panose="020B0004020202020204" pitchFamily="34" charset="0"/>
                <a:cs typeface="Times New Roman" panose="02020603050405020304" pitchFamily="18" charset="0"/>
              </a:rPr>
              <a:t>Salem, I.E. </a:t>
            </a:r>
            <a:r>
              <a:rPr lang="en-GB" sz="1400" i="1" kern="100" dirty="0">
                <a:effectLst/>
                <a:latin typeface="+mj-lt"/>
                <a:ea typeface="Aptos" panose="020B0004020202020204" pitchFamily="34" charset="0"/>
                <a:cs typeface="Times New Roman" panose="02020603050405020304" pitchFamily="18" charset="0"/>
              </a:rPr>
              <a:t>et al.</a:t>
            </a:r>
            <a:r>
              <a:rPr lang="en-GB" sz="1400" kern="100" dirty="0">
                <a:effectLst/>
                <a:latin typeface="+mj-lt"/>
                <a:ea typeface="Aptos" panose="020B0004020202020204" pitchFamily="34" charset="0"/>
                <a:cs typeface="Times New Roman" panose="02020603050405020304" pitchFamily="18" charset="0"/>
              </a:rPr>
              <a:t> (2023) ‘Contemporary sustainability themes in tourism and hospitality during and post COVID</a:t>
            </a:r>
            <a:r>
              <a:rPr lang="en-GB" sz="1400" kern="100" dirty="0">
                <a:effectLst/>
                <a:latin typeface="+mj-lt"/>
                <a:ea typeface="Aptos" panose="020B0004020202020204" pitchFamily="34" charset="0"/>
                <a:cs typeface="Cambria Math" panose="02040503050406030204" pitchFamily="18" charset="0"/>
              </a:rPr>
              <a:t>‐</a:t>
            </a:r>
            <a:r>
              <a:rPr lang="en-GB" sz="1400" kern="100" dirty="0">
                <a:effectLst/>
                <a:latin typeface="+mj-lt"/>
                <a:ea typeface="Aptos" panose="020B0004020202020204" pitchFamily="34" charset="0"/>
                <a:cs typeface="Times New Roman" panose="02020603050405020304" pitchFamily="18" charset="0"/>
              </a:rPr>
              <a:t>19: Critical review and a step strategies forward for post the pandemic’, </a:t>
            </a:r>
            <a:r>
              <a:rPr lang="en-GB" sz="1400" i="1" kern="100" dirty="0">
                <a:effectLst/>
                <a:latin typeface="+mj-lt"/>
                <a:ea typeface="Aptos" panose="020B0004020202020204" pitchFamily="34" charset="0"/>
                <a:cs typeface="Times New Roman" panose="02020603050405020304" pitchFamily="18" charset="0"/>
              </a:rPr>
              <a:t>Sustainable development (Bradford, West Yorkshire, England)</a:t>
            </a:r>
            <a:r>
              <a:rPr lang="en-GB" sz="1400" kern="100" dirty="0">
                <a:effectLst/>
                <a:latin typeface="+mj-lt"/>
                <a:ea typeface="Aptos" panose="020B0004020202020204" pitchFamily="34" charset="0"/>
                <a:cs typeface="Times New Roman" panose="02020603050405020304" pitchFamily="18" charset="0"/>
              </a:rPr>
              <a:t>, 31(5), pp. 3946–3964. Available at: </a:t>
            </a:r>
            <a:r>
              <a:rPr lang="en-GB" sz="1400" u="sng" kern="100" dirty="0">
                <a:solidFill>
                  <a:srgbClr val="467886"/>
                </a:solidFill>
                <a:effectLst/>
                <a:latin typeface="+mj-lt"/>
                <a:ea typeface="Aptos" panose="020B0004020202020204" pitchFamily="34" charset="0"/>
                <a:cs typeface="Times New Roman" panose="02020603050405020304" pitchFamily="18" charset="0"/>
                <a:hlinkClick r:id="rId10"/>
              </a:rPr>
              <a:t>https://doi.org/10.1002/sd.2636</a:t>
            </a:r>
            <a:r>
              <a:rPr lang="en-GB" sz="1400" kern="100" dirty="0">
                <a:effectLst/>
                <a:latin typeface="+mj-lt"/>
                <a:ea typeface="Aptos" panose="020B0004020202020204" pitchFamily="34" charset="0"/>
                <a:cs typeface="Times New Roman" panose="02020603050405020304" pitchFamily="18" charset="0"/>
              </a:rPr>
              <a:t>.</a:t>
            </a:r>
            <a:r>
              <a:rPr lang="en-GB" sz="1400" dirty="0">
                <a:effectLst/>
                <a:latin typeface="+mj-lt"/>
                <a:ea typeface="Aptos" panose="020B0004020202020204" pitchFamily="34" charset="0"/>
              </a:rPr>
              <a:t> </a:t>
            </a:r>
          </a:p>
          <a:p>
            <a:pPr marL="457200">
              <a:lnSpc>
                <a:spcPct val="115000"/>
              </a:lnSpc>
            </a:pPr>
            <a:endParaRPr lang="en-GB" sz="1400" dirty="0">
              <a:latin typeface="+mj-lt"/>
              <a:ea typeface="Aptos" panose="020B0004020202020204" pitchFamily="34" charset="0"/>
            </a:endParaRPr>
          </a:p>
          <a:p>
            <a:endParaRPr lang="en-GB" dirty="0"/>
          </a:p>
        </p:txBody>
      </p:sp>
    </p:spTree>
    <p:extLst>
      <p:ext uri="{BB962C8B-B14F-4D97-AF65-F5344CB8AC3E}">
        <p14:creationId xmlns:p14="http://schemas.microsoft.com/office/powerpoint/2010/main" val="569832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897FB9-BCD5-3516-D1F0-D281B4C62328}"/>
              </a:ext>
            </a:extLst>
          </p:cNvPr>
          <p:cNvSpPr txBox="1"/>
          <p:nvPr/>
        </p:nvSpPr>
        <p:spPr>
          <a:xfrm>
            <a:off x="463827" y="410817"/>
            <a:ext cx="10787270" cy="3802579"/>
          </a:xfrm>
          <a:prstGeom prst="rect">
            <a:avLst/>
          </a:prstGeom>
          <a:noFill/>
        </p:spPr>
        <p:txBody>
          <a:bodyPr wrap="square" rtlCol="0">
            <a:spAutoFit/>
          </a:bodyPr>
          <a:lstStyle/>
          <a:p>
            <a:pPr marL="457200">
              <a:lnSpc>
                <a:spcPct val="115000"/>
              </a:lnSpc>
            </a:pPr>
            <a:r>
              <a:rPr lang="en-GB" sz="1400" dirty="0">
                <a:effectLst/>
                <a:latin typeface="+mj-lt"/>
                <a:ea typeface="Aptos" panose="020B0004020202020204" pitchFamily="34" charset="0"/>
              </a:rPr>
              <a:t>Susilorini, </a:t>
            </a:r>
            <a:r>
              <a:rPr lang="en-GB" sz="1400" dirty="0" err="1">
                <a:effectLst/>
                <a:latin typeface="+mj-lt"/>
                <a:ea typeface="Aptos" panose="020B0004020202020204" pitchFamily="34" charset="0"/>
              </a:rPr>
              <a:t>Rr.M.I.R</a:t>
            </a:r>
            <a:r>
              <a:rPr lang="en-GB" sz="1400" dirty="0">
                <a:effectLst/>
                <a:latin typeface="+mj-lt"/>
                <a:ea typeface="Aptos" panose="020B0004020202020204" pitchFamily="34" charset="0"/>
              </a:rPr>
              <a:t>. </a:t>
            </a:r>
            <a:r>
              <a:rPr lang="en-GB" sz="1400" i="1" dirty="0">
                <a:effectLst/>
                <a:latin typeface="+mj-lt"/>
                <a:ea typeface="Aptos" panose="020B0004020202020204" pitchFamily="34" charset="0"/>
              </a:rPr>
              <a:t>et al.</a:t>
            </a:r>
            <a:r>
              <a:rPr lang="en-GB" sz="1400" dirty="0">
                <a:effectLst/>
                <a:latin typeface="+mj-lt"/>
                <a:ea typeface="Aptos" panose="020B0004020202020204" pitchFamily="34" charset="0"/>
              </a:rPr>
              <a:t> (2022) ‘Tourism Village Carbon Footprint after COVID-19 Pandemic: A Challenge to Sustainability’, </a:t>
            </a:r>
            <a:r>
              <a:rPr lang="en-GB" sz="1400" i="1" dirty="0">
                <a:effectLst/>
                <a:latin typeface="+mj-lt"/>
                <a:ea typeface="Aptos" panose="020B0004020202020204" pitchFamily="34" charset="0"/>
              </a:rPr>
              <a:t>Sustainability</a:t>
            </a:r>
            <a:r>
              <a:rPr lang="en-GB" sz="1400" dirty="0">
                <a:effectLst/>
                <a:latin typeface="+mj-lt"/>
                <a:ea typeface="Aptos" panose="020B0004020202020204" pitchFamily="34" charset="0"/>
              </a:rPr>
              <a:t>, 14(4), pp. 2400-. Available at: </a:t>
            </a:r>
            <a:r>
              <a:rPr lang="en-GB" sz="1400" u="sng" dirty="0">
                <a:solidFill>
                  <a:srgbClr val="467886"/>
                </a:solidFill>
                <a:effectLst/>
                <a:latin typeface="+mj-lt"/>
                <a:ea typeface="Aptos" panose="020B0004020202020204" pitchFamily="34" charset="0"/>
                <a:cs typeface="Times New Roman" panose="02020603050405020304" pitchFamily="18" charset="0"/>
                <a:hlinkClick r:id="rId2"/>
              </a:rPr>
              <a:t>https://doi.org/10.3390/su14042400</a:t>
            </a:r>
            <a:endParaRPr lang="en-GB" sz="1400" dirty="0">
              <a:effectLst/>
              <a:latin typeface="+mj-lt"/>
              <a:ea typeface="Aptos" panose="020B0004020202020204" pitchFamily="34" charset="0"/>
            </a:endParaRPr>
          </a:p>
          <a:p>
            <a:pPr marL="457200">
              <a:lnSpc>
                <a:spcPct val="115000"/>
              </a:lnSpc>
            </a:pPr>
            <a:endParaRPr lang="en-GB" sz="1400" dirty="0">
              <a:latin typeface="+mj-lt"/>
              <a:ea typeface="Aptos" panose="020B0004020202020204" pitchFamily="34" charset="0"/>
            </a:endParaRPr>
          </a:p>
          <a:p>
            <a:pPr marL="457200">
              <a:lnSpc>
                <a:spcPct val="115000"/>
              </a:lnSpc>
            </a:pPr>
            <a:r>
              <a:rPr lang="en-GB" sz="1400" dirty="0">
                <a:effectLst/>
                <a:latin typeface="+mj-lt"/>
                <a:ea typeface="Aptos" panose="020B0004020202020204" pitchFamily="34" charset="0"/>
              </a:rPr>
              <a:t>Ye, S., Li, Z. and Xi, J. (2024) ‘A Model for Estimating the Tourism Carrying Capacity of a Tourism Corridor: A Case Study of the Qinghai–Tibet Plateau’, </a:t>
            </a:r>
            <a:r>
              <a:rPr lang="en-GB" sz="1400" i="1" dirty="0">
                <a:effectLst/>
                <a:latin typeface="+mj-lt"/>
                <a:ea typeface="Aptos" panose="020B0004020202020204" pitchFamily="34" charset="0"/>
              </a:rPr>
              <a:t>Sustainability</a:t>
            </a:r>
            <a:r>
              <a:rPr lang="en-GB" sz="1400" dirty="0">
                <a:effectLst/>
                <a:latin typeface="+mj-lt"/>
                <a:ea typeface="Aptos" panose="020B0004020202020204" pitchFamily="34" charset="0"/>
              </a:rPr>
              <a:t>, 16(13), pp. 5466-. Available at: </a:t>
            </a:r>
            <a:r>
              <a:rPr lang="en-GB" sz="1400" dirty="0">
                <a:effectLst/>
                <a:latin typeface="+mj-lt"/>
                <a:ea typeface="Aptos" panose="020B0004020202020204" pitchFamily="34" charset="0"/>
                <a:hlinkClick r:id="rId3"/>
              </a:rPr>
              <a:t>https://doi.org/10.3390/su16135466</a:t>
            </a:r>
            <a:r>
              <a:rPr lang="en-GB" sz="1400" dirty="0">
                <a:effectLst/>
                <a:latin typeface="+mj-lt"/>
                <a:ea typeface="Aptos" panose="020B0004020202020204" pitchFamily="34" charset="0"/>
              </a:rPr>
              <a:t>.</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a:t>
            </a:r>
          </a:p>
          <a:p>
            <a:pPr marL="457200">
              <a:lnSpc>
                <a:spcPct val="115000"/>
              </a:lnSpc>
            </a:pPr>
            <a:endParaRPr lang="en-GB" sz="1400" kern="100" dirty="0">
              <a:latin typeface="+mj-lt"/>
              <a:ea typeface="Aptos" panose="020B0004020202020204" pitchFamily="34" charset="0"/>
              <a:cs typeface="Times New Roman" panose="02020603050405020304" pitchFamily="18" charset="0"/>
            </a:endParaRPr>
          </a:p>
          <a:p>
            <a:pPr marL="457200">
              <a:lnSpc>
                <a:spcPct val="115000"/>
              </a:lnSpc>
            </a:pPr>
            <a:r>
              <a:rPr lang="en-GB" sz="1400" kern="100" dirty="0">
                <a:effectLst/>
                <a:latin typeface="+mj-lt"/>
                <a:ea typeface="Aptos" panose="020B0004020202020204" pitchFamily="34" charset="0"/>
                <a:cs typeface="Times New Roman" panose="02020603050405020304" pitchFamily="18" charset="0"/>
              </a:rPr>
              <a:t>Yi, Y. and </a:t>
            </a:r>
            <a:r>
              <a:rPr lang="en-GB" sz="1400" kern="100" dirty="0" err="1">
                <a:effectLst/>
                <a:latin typeface="+mj-lt"/>
                <a:ea typeface="Aptos" panose="020B0004020202020204" pitchFamily="34" charset="0"/>
                <a:cs typeface="Times New Roman" panose="02020603050405020304" pitchFamily="18" charset="0"/>
              </a:rPr>
              <a:t>Demirel</a:t>
            </a:r>
            <a:r>
              <a:rPr lang="en-GB" sz="1400" kern="100" dirty="0">
                <a:effectLst/>
                <a:latin typeface="+mj-lt"/>
                <a:ea typeface="Aptos" panose="020B0004020202020204" pitchFamily="34" charset="0"/>
                <a:cs typeface="Times New Roman" panose="02020603050405020304" pitchFamily="18" charset="0"/>
              </a:rPr>
              <a:t>, P. (2023) ‘The impact of sustainability</a:t>
            </a:r>
            <a:r>
              <a:rPr lang="en-GB" sz="1400" kern="100" dirty="0">
                <a:effectLst/>
                <a:latin typeface="+mj-lt"/>
                <a:ea typeface="Aptos" panose="020B0004020202020204" pitchFamily="34" charset="0"/>
                <a:cs typeface="Cambria Math" panose="02040503050406030204" pitchFamily="18" charset="0"/>
              </a:rPr>
              <a:t>‐</a:t>
            </a:r>
            <a:r>
              <a:rPr lang="en-GB" sz="1400" kern="100" dirty="0">
                <a:effectLst/>
                <a:latin typeface="+mj-lt"/>
                <a:ea typeface="Aptos" panose="020B0004020202020204" pitchFamily="34" charset="0"/>
                <a:cs typeface="Times New Roman" panose="02020603050405020304" pitchFamily="18" charset="0"/>
              </a:rPr>
              <a:t>oriented dynamic capabilities on firm growth: Investigating the green supply chain management and green political capabilities’, </a:t>
            </a:r>
            <a:r>
              <a:rPr lang="en-GB" sz="1400" i="1" kern="100" dirty="0">
                <a:effectLst/>
                <a:latin typeface="+mj-lt"/>
                <a:ea typeface="Aptos" panose="020B0004020202020204" pitchFamily="34" charset="0"/>
                <a:cs typeface="Times New Roman" panose="02020603050405020304" pitchFamily="18" charset="0"/>
              </a:rPr>
              <a:t>Business strategy and the environment</a:t>
            </a:r>
            <a:r>
              <a:rPr lang="en-GB" sz="1400" kern="100" dirty="0">
                <a:effectLst/>
                <a:latin typeface="+mj-lt"/>
                <a:ea typeface="Aptos" panose="020B0004020202020204" pitchFamily="34" charset="0"/>
                <a:cs typeface="Times New Roman" panose="02020603050405020304" pitchFamily="18" charset="0"/>
              </a:rPr>
              <a:t>, 32(8), pp. 5873–5888. Available at: </a:t>
            </a:r>
            <a:r>
              <a:rPr lang="en-GB" sz="1400" u="sng" kern="100" dirty="0">
                <a:solidFill>
                  <a:srgbClr val="467886"/>
                </a:solidFill>
                <a:effectLst/>
                <a:latin typeface="+mj-lt"/>
                <a:ea typeface="Aptos" panose="020B0004020202020204" pitchFamily="34" charset="0"/>
                <a:cs typeface="Times New Roman" panose="02020603050405020304" pitchFamily="18" charset="0"/>
                <a:hlinkClick r:id="rId4"/>
              </a:rPr>
              <a:t>https://doi.org/10.1002/bse.3453</a:t>
            </a:r>
            <a:r>
              <a:rPr lang="en-GB" sz="1400" kern="100" dirty="0">
                <a:effectLst/>
                <a:latin typeface="+mj-lt"/>
                <a:ea typeface="Aptos" panose="020B0004020202020204" pitchFamily="34" charset="0"/>
                <a:cs typeface="Times New Roman" panose="02020603050405020304" pitchFamily="18" charset="0"/>
              </a:rPr>
              <a:t>.</a:t>
            </a:r>
          </a:p>
          <a:p>
            <a:pPr marL="457200">
              <a:lnSpc>
                <a:spcPct val="115000"/>
              </a:lnSpc>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a:lnSpc>
                <a:spcPct val="115000"/>
              </a:lnSpc>
            </a:pPr>
            <a:r>
              <a:rPr lang="en-GB" sz="1400" kern="100" dirty="0">
                <a:effectLst/>
                <a:latin typeface="+mj-lt"/>
                <a:ea typeface="Aptos" panose="020B0004020202020204" pitchFamily="34" charset="0"/>
                <a:cs typeface="Times New Roman" panose="02020603050405020304" pitchFamily="18" charset="0"/>
              </a:rPr>
              <a:t>Woosnam, K.M. and Ribeiro, M.A. (2023) ‘Methodological and theoretical advancements in social impacts of tourism research’, </a:t>
            </a:r>
            <a:r>
              <a:rPr lang="en-GB" sz="1400" i="1" kern="100" dirty="0">
                <a:effectLst/>
                <a:latin typeface="+mj-lt"/>
                <a:ea typeface="Aptos" panose="020B0004020202020204" pitchFamily="34" charset="0"/>
                <a:cs typeface="Times New Roman" panose="02020603050405020304" pitchFamily="18" charset="0"/>
              </a:rPr>
              <a:t>Journal of sustainable tourism</a:t>
            </a:r>
            <a:r>
              <a:rPr lang="en-GB" sz="1400" kern="100" dirty="0">
                <a:effectLst/>
                <a:latin typeface="+mj-lt"/>
                <a:ea typeface="Aptos" panose="020B0004020202020204" pitchFamily="34" charset="0"/>
                <a:cs typeface="Times New Roman" panose="02020603050405020304" pitchFamily="18" charset="0"/>
              </a:rPr>
              <a:t>, 31(2), pp. 187–203. Available at: https://doi.org/10.1080/09669582.2022.2046011.</a:t>
            </a:r>
          </a:p>
          <a:p>
            <a:pPr marL="457200">
              <a:lnSpc>
                <a:spcPct val="115000"/>
              </a:lnSpc>
            </a:pPr>
            <a:endParaRPr lang="en-GB" sz="1800" kern="100" dirty="0">
              <a:effectLst/>
              <a:latin typeface="+mj-lt"/>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652341034"/>
      </p:ext>
    </p:extLst>
  </p:cSld>
  <p:clrMapOvr>
    <a:masterClrMapping/>
  </p:clrMapOvr>
</p:sld>
</file>

<file path=ppt/theme/theme1.xml><?xml version="1.0" encoding="utf-8"?>
<a:theme xmlns:a="http://schemas.openxmlformats.org/drawingml/2006/main" name="LinesVTI">
  <a:themeElements>
    <a:clrScheme name="Red">
      <a:dk1>
        <a:srgbClr val="000000"/>
      </a:dk1>
      <a:lt1>
        <a:srgbClr val="FFFFFF"/>
      </a:lt1>
      <a:dk2>
        <a:srgbClr val="262626"/>
      </a:dk2>
      <a:lt2>
        <a:srgbClr val="FBF7E8"/>
      </a:lt2>
      <a:accent1>
        <a:srgbClr val="A5300F"/>
      </a:accent1>
      <a:accent2>
        <a:srgbClr val="D55816"/>
      </a:accent2>
      <a:accent3>
        <a:srgbClr val="B77C1E"/>
      </a:accent3>
      <a:accent4>
        <a:srgbClr val="97856A"/>
      </a:accent4>
      <a:accent5>
        <a:srgbClr val="7F5F52"/>
      </a:accent5>
      <a:accent6>
        <a:srgbClr val="B27D49"/>
      </a:accent6>
      <a:hlink>
        <a:srgbClr val="527A1C"/>
      </a:hlink>
      <a:folHlink>
        <a:srgbClr val="B26B02"/>
      </a:folHlink>
    </a:clrScheme>
    <a:fontScheme name="NH Grotesk">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inesVTI" id="{6E3869FE-86F4-49DA-A8B9-3320C89167F7}" vid="{3A76BC48-4881-4AE8-821D-8B9CC9A080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357</TotalTime>
  <Words>1676</Words>
  <Application>Microsoft Office PowerPoint</Application>
  <PresentationFormat>Widescreen</PresentationFormat>
  <Paragraphs>69</Paragraphs>
  <Slides>12</Slides>
  <Notes>3</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Abadi</vt:lpstr>
      <vt:lpstr>Aptos</vt:lpstr>
      <vt:lpstr>Arial</vt:lpstr>
      <vt:lpstr>Neue Haas Grotesk Text Pro</vt:lpstr>
      <vt:lpstr>Wingdings 2</vt:lpstr>
      <vt:lpstr>LinesVTI</vt:lpstr>
      <vt:lpstr>Sustainability in hotel and hospitality industry</vt:lpstr>
      <vt:lpstr>Introduction to sustainability </vt:lpstr>
      <vt:lpstr>Literature review</vt:lpstr>
      <vt:lpstr>Application of sustainability to the tourism and hotel industry sector </vt:lpstr>
      <vt:lpstr>PowerPoint Presentation</vt:lpstr>
      <vt:lpstr>PowerPoint Presentation</vt:lpstr>
      <vt:lpstr>PowerPoint Presentation</vt:lpstr>
      <vt:lpstr>PowerPoint Presentation</vt:lpstr>
      <vt:lpstr>Conclusions</vt:lpstr>
      <vt:lpstr>References:  Butler, R. (2024) ‘Tourism destination development: the tourism area life cycle model’, Tourism geographies, pp. 1–9. Available at: https://doi.org/10.1080/14616688.2024.2325932.   Gomez Guillen, J.J. and Tapias Baqué, D. (2024) ‘Sustainability and the environmental impact of the tourism industry: An analysis of the hotel sector in Catalonia, Spain’, Intangible capital, 20(1), pp. 277–297. Available at: https://doi.org/10.3926/ic.2282  Guo, K. and Gu, Y. (2022) ‘The Construction of Smart Tourism City and Digital Marketing of Cultural Tourism Industry under Network Propaganda Strategy’, Security and communication networks, 2022, pp. 1–12. Available at: https://doi.org/10.1155/2022/4932415.  Heim, I., Vigneau, A.C. and Kalyuzhnova, Y. (2023) ‘Environmental and socio-economic policies in oil and gas regions: triple bottom line approach’, Regional studies, 57(1), pp. 181–195. Available at: https://doi.org/10.1080/00343404.2022.2056589  Hilton (2022) 'Travel with Purpose Report' Available at: https:// esg.hilton.com/wp-content/uploads/sites/4/2023/04/Hilton-2022-Environmental-Social-and-Governance-Report.pdf (16.10.2024)   Legrand, W., Chen, J.S. and Laeis, G.C.M. (2023) Sustainability in the hospitality industry : principles of sustainable operations. Fourth edition. London ; Routledge  Marriott International (2024) '2024 SERVE 360 REPORT'. Available at: https:// serve360.marriott.com/wp-content/uploads/2024/07/2024ESGProgress.pdf (accessed: 16.10.2024)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roxana belu</dc:creator>
  <cp:lastModifiedBy>roxana belu</cp:lastModifiedBy>
  <cp:revision>1</cp:revision>
  <dcterms:created xsi:type="dcterms:W3CDTF">2024-11-06T04:30:00Z</dcterms:created>
  <dcterms:modified xsi:type="dcterms:W3CDTF">2024-11-07T18:47:46Z</dcterms:modified>
</cp:coreProperties>
</file>