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63" r:id="rId3"/>
    <p:sldId id="339" r:id="rId4"/>
    <p:sldId id="344" r:id="rId5"/>
    <p:sldId id="341" r:id="rId6"/>
    <p:sldId id="342" r:id="rId7"/>
    <p:sldId id="257" r:id="rId8"/>
    <p:sldId id="338" r:id="rId9"/>
    <p:sldId id="340" r:id="rId10"/>
    <p:sldId id="261" r:id="rId11"/>
    <p:sldId id="348" r:id="rId12"/>
    <p:sldId id="343" r:id="rId13"/>
    <p:sldId id="349" r:id="rId14"/>
    <p:sldId id="350" r:id="rId15"/>
    <p:sldId id="259" r:id="rId16"/>
    <p:sldId id="351" r:id="rId17"/>
    <p:sldId id="262" r:id="rId18"/>
    <p:sldId id="352" r:id="rId19"/>
    <p:sldId id="346" r:id="rId20"/>
    <p:sldId id="353" r:id="rId21"/>
    <p:sldId id="355" r:id="rId22"/>
    <p:sldId id="35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B5B191-7B79-4B6E-9B2D-C183225EDA11}" v="84" dt="2024-10-02T14:25:25.2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3F881248-20B0-43C5-9824-AD4CDBFBC731}"/>
    <pc:docChg chg="undo custSel addSld delSld modSld sldOrd">
      <pc:chgData name="David Gardner" userId="32a3b49f-52b0-4a7d-8a0d-c44fdf742dfe" providerId="ADAL" clId="{3F881248-20B0-43C5-9824-AD4CDBFBC731}" dt="2024-01-24T09:55:53.976" v="3230" actId="1076"/>
      <pc:docMkLst>
        <pc:docMk/>
      </pc:docMkLst>
      <pc:sldChg chg="addSp modSp mod modClrScheme chgLayout">
        <pc:chgData name="David Gardner" userId="32a3b49f-52b0-4a7d-8a0d-c44fdf742dfe" providerId="ADAL" clId="{3F881248-20B0-43C5-9824-AD4CDBFBC731}" dt="2024-01-24T09:27:17.972" v="2937" actId="1076"/>
        <pc:sldMkLst>
          <pc:docMk/>
          <pc:sldMk cId="2907824077" sldId="256"/>
        </pc:sldMkLst>
        <pc:spChg chg="mod ord">
          <ac:chgData name="David Gardner" userId="32a3b49f-52b0-4a7d-8a0d-c44fdf742dfe" providerId="ADAL" clId="{3F881248-20B0-43C5-9824-AD4CDBFBC731}" dt="2024-01-22T22:02:15.391" v="336" actId="14100"/>
          <ac:spMkLst>
            <pc:docMk/>
            <pc:sldMk cId="2907824077" sldId="256"/>
            <ac:spMk id="2" creationId="{60DB7FFA-C5A8-2ABF-D441-1302E441D452}"/>
          </ac:spMkLst>
        </pc:spChg>
        <pc:spChg chg="mod ord">
          <ac:chgData name="David Gardner" userId="32a3b49f-52b0-4a7d-8a0d-c44fdf742dfe" providerId="ADAL" clId="{3F881248-20B0-43C5-9824-AD4CDBFBC731}" dt="2024-01-24T09:21:20.468" v="2662" actId="1076"/>
          <ac:spMkLst>
            <pc:docMk/>
            <pc:sldMk cId="2907824077" sldId="256"/>
            <ac:spMk id="3" creationId="{9B59D961-AEB2-7A7C-34CB-587693B0D1A3}"/>
          </ac:spMkLst>
        </pc:spChg>
        <pc:spChg chg="add mod">
          <ac:chgData name="David Gardner" userId="32a3b49f-52b0-4a7d-8a0d-c44fdf742dfe" providerId="ADAL" clId="{3F881248-20B0-43C5-9824-AD4CDBFBC731}" dt="2024-01-24T09:21:35.468" v="2668" actId="1076"/>
          <ac:spMkLst>
            <pc:docMk/>
            <pc:sldMk cId="2907824077" sldId="256"/>
            <ac:spMk id="4" creationId="{6EDB70AE-B1F4-42C1-0CF2-DDEBB4F1C6E7}"/>
          </ac:spMkLst>
        </pc:spChg>
        <pc:spChg chg="add mod">
          <ac:chgData name="David Gardner" userId="32a3b49f-52b0-4a7d-8a0d-c44fdf742dfe" providerId="ADAL" clId="{3F881248-20B0-43C5-9824-AD4CDBFBC731}" dt="2024-01-24T09:26:57.369" v="2932" actId="403"/>
          <ac:spMkLst>
            <pc:docMk/>
            <pc:sldMk cId="2907824077" sldId="256"/>
            <ac:spMk id="5" creationId="{52769973-74B1-B8F0-DBBC-2BF74C110B48}"/>
          </ac:spMkLst>
        </pc:spChg>
        <pc:spChg chg="add mod">
          <ac:chgData name="David Gardner" userId="32a3b49f-52b0-4a7d-8a0d-c44fdf742dfe" providerId="ADAL" clId="{3F881248-20B0-43C5-9824-AD4CDBFBC731}" dt="2024-01-24T09:27:11.389" v="2935" actId="20577"/>
          <ac:spMkLst>
            <pc:docMk/>
            <pc:sldMk cId="2907824077" sldId="256"/>
            <ac:spMk id="6" creationId="{50977033-1F52-4891-A11A-6CCED71E9468}"/>
          </ac:spMkLst>
        </pc:spChg>
        <pc:spChg chg="add mod">
          <ac:chgData name="David Gardner" userId="32a3b49f-52b0-4a7d-8a0d-c44fdf742dfe" providerId="ADAL" clId="{3F881248-20B0-43C5-9824-AD4CDBFBC731}" dt="2024-01-24T09:27:17.972" v="2937" actId="1076"/>
          <ac:spMkLst>
            <pc:docMk/>
            <pc:sldMk cId="2907824077" sldId="256"/>
            <ac:spMk id="7" creationId="{B17DDB3A-3D47-E772-1F8F-11265534B9D1}"/>
          </ac:spMkLst>
        </pc:spChg>
      </pc:sldChg>
      <pc:sldChg chg="addSp delSp modSp mod ord">
        <pc:chgData name="David Gardner" userId="32a3b49f-52b0-4a7d-8a0d-c44fdf742dfe" providerId="ADAL" clId="{3F881248-20B0-43C5-9824-AD4CDBFBC731}" dt="2024-01-24T09:36:15.226" v="3090" actId="20577"/>
        <pc:sldMkLst>
          <pc:docMk/>
          <pc:sldMk cId="3191633039" sldId="257"/>
        </pc:sldMkLst>
        <pc:spChg chg="mod">
          <ac:chgData name="David Gardner" userId="32a3b49f-52b0-4a7d-8a0d-c44fdf742dfe" providerId="ADAL" clId="{3F881248-20B0-43C5-9824-AD4CDBFBC731}" dt="2024-01-22T21:57:39.085" v="152" actId="14100"/>
          <ac:spMkLst>
            <pc:docMk/>
            <pc:sldMk cId="3191633039" sldId="257"/>
            <ac:spMk id="2" creationId="{03E9C226-2068-6210-FBD3-8B88906A034C}"/>
          </ac:spMkLst>
        </pc:spChg>
        <pc:spChg chg="mod">
          <ac:chgData name="David Gardner" userId="32a3b49f-52b0-4a7d-8a0d-c44fdf742dfe" providerId="ADAL" clId="{3F881248-20B0-43C5-9824-AD4CDBFBC731}" dt="2024-01-24T09:36:15.226" v="3090" actId="20577"/>
          <ac:spMkLst>
            <pc:docMk/>
            <pc:sldMk cId="3191633039" sldId="257"/>
            <ac:spMk id="3" creationId="{4E249312-B9B0-263B-5215-99E3812B9174}"/>
          </ac:spMkLst>
        </pc:spChg>
        <pc:picChg chg="add del mod">
          <ac:chgData name="David Gardner" userId="32a3b49f-52b0-4a7d-8a0d-c44fdf742dfe" providerId="ADAL" clId="{3F881248-20B0-43C5-9824-AD4CDBFBC731}" dt="2024-01-22T21:50:16.818" v="95" actId="21"/>
          <ac:picMkLst>
            <pc:docMk/>
            <pc:sldMk cId="3191633039" sldId="257"/>
            <ac:picMk id="5122" creationId="{9832A77B-5C32-FD8C-9BBE-715251C4DACF}"/>
          </ac:picMkLst>
        </pc:picChg>
      </pc:sldChg>
      <pc:sldChg chg="addSp delSp modSp mod">
        <pc:chgData name="David Gardner" userId="32a3b49f-52b0-4a7d-8a0d-c44fdf742dfe" providerId="ADAL" clId="{3F881248-20B0-43C5-9824-AD4CDBFBC731}" dt="2024-01-22T22:25:15.650" v="1115" actId="14100"/>
        <pc:sldMkLst>
          <pc:docMk/>
          <pc:sldMk cId="2166755202" sldId="259"/>
        </pc:sldMkLst>
        <pc:spChg chg="del mod">
          <ac:chgData name="David Gardner" userId="32a3b49f-52b0-4a7d-8a0d-c44fdf742dfe" providerId="ADAL" clId="{3F881248-20B0-43C5-9824-AD4CDBFBC731}" dt="2024-01-22T22:25:06.982" v="1111" actId="478"/>
          <ac:spMkLst>
            <pc:docMk/>
            <pc:sldMk cId="2166755202" sldId="259"/>
            <ac:spMk id="2" creationId="{0AB6425B-78F6-72C7-B70A-81C3F0F07845}"/>
          </ac:spMkLst>
        </pc:spChg>
        <pc:spChg chg="mod">
          <ac:chgData name="David Gardner" userId="32a3b49f-52b0-4a7d-8a0d-c44fdf742dfe" providerId="ADAL" clId="{3F881248-20B0-43C5-9824-AD4CDBFBC731}" dt="2024-01-22T22:12:18.857" v="445" actId="27636"/>
          <ac:spMkLst>
            <pc:docMk/>
            <pc:sldMk cId="2166755202" sldId="259"/>
            <ac:spMk id="3" creationId="{056F52BA-6773-A54A-151F-8B752C8AA692}"/>
          </ac:spMkLst>
        </pc:spChg>
        <pc:spChg chg="add del mod">
          <ac:chgData name="David Gardner" userId="32a3b49f-52b0-4a7d-8a0d-c44fdf742dfe" providerId="ADAL" clId="{3F881248-20B0-43C5-9824-AD4CDBFBC731}" dt="2024-01-22T22:25:10.911" v="1113" actId="478"/>
          <ac:spMkLst>
            <pc:docMk/>
            <pc:sldMk cId="2166755202" sldId="259"/>
            <ac:spMk id="5" creationId="{24C9A85F-2732-CD97-1BBC-F5A946C5E2D7}"/>
          </ac:spMkLst>
        </pc:spChg>
        <pc:spChg chg="add mod">
          <ac:chgData name="David Gardner" userId="32a3b49f-52b0-4a7d-8a0d-c44fdf742dfe" providerId="ADAL" clId="{3F881248-20B0-43C5-9824-AD4CDBFBC731}" dt="2024-01-22T22:25:15.650" v="1115" actId="14100"/>
          <ac:spMkLst>
            <pc:docMk/>
            <pc:sldMk cId="2166755202" sldId="259"/>
            <ac:spMk id="6" creationId="{35998555-CB64-1CBB-0DAE-908B968681B5}"/>
          </ac:spMkLst>
        </pc:spChg>
      </pc:sldChg>
      <pc:sldChg chg="addSp delSp modSp del mod ord">
        <pc:chgData name="David Gardner" userId="32a3b49f-52b0-4a7d-8a0d-c44fdf742dfe" providerId="ADAL" clId="{3F881248-20B0-43C5-9824-AD4CDBFBC731}" dt="2024-01-22T22:25:19.282" v="1116" actId="47"/>
        <pc:sldMkLst>
          <pc:docMk/>
          <pc:sldMk cId="2106501957" sldId="260"/>
        </pc:sldMkLst>
        <pc:spChg chg="del">
          <ac:chgData name="David Gardner" userId="32a3b49f-52b0-4a7d-8a0d-c44fdf742dfe" providerId="ADAL" clId="{3F881248-20B0-43C5-9824-AD4CDBFBC731}" dt="2024-01-22T22:25:03.197" v="1110" actId="21"/>
          <ac:spMkLst>
            <pc:docMk/>
            <pc:sldMk cId="2106501957" sldId="260"/>
            <ac:spMk id="2" creationId="{9097138A-1896-41EF-1730-D37624D91311}"/>
          </ac:spMkLst>
        </pc:spChg>
        <pc:spChg chg="del">
          <ac:chgData name="David Gardner" userId="32a3b49f-52b0-4a7d-8a0d-c44fdf742dfe" providerId="ADAL" clId="{3F881248-20B0-43C5-9824-AD4CDBFBC731}" dt="2024-01-22T22:12:26.730" v="446" actId="478"/>
          <ac:spMkLst>
            <pc:docMk/>
            <pc:sldMk cId="2106501957" sldId="260"/>
            <ac:spMk id="3" creationId="{04364152-DDB4-8315-0DFC-6FDDF67DD13B}"/>
          </ac:spMkLst>
        </pc:spChg>
        <pc:spChg chg="add mod">
          <ac:chgData name="David Gardner" userId="32a3b49f-52b0-4a7d-8a0d-c44fdf742dfe" providerId="ADAL" clId="{3F881248-20B0-43C5-9824-AD4CDBFBC731}" dt="2024-01-22T22:25:03.197" v="1110" actId="21"/>
          <ac:spMkLst>
            <pc:docMk/>
            <pc:sldMk cId="2106501957" sldId="260"/>
            <ac:spMk id="5" creationId="{BB41DEEF-C6FC-28FA-CE69-D80E3F9343C7}"/>
          </ac:spMkLst>
        </pc:spChg>
      </pc:sldChg>
      <pc:sldChg chg="modSp mod">
        <pc:chgData name="David Gardner" userId="32a3b49f-52b0-4a7d-8a0d-c44fdf742dfe" providerId="ADAL" clId="{3F881248-20B0-43C5-9824-AD4CDBFBC731}" dt="2024-01-22T22:31:00.929" v="1330" actId="313"/>
        <pc:sldMkLst>
          <pc:docMk/>
          <pc:sldMk cId="3394103226" sldId="261"/>
        </pc:sldMkLst>
        <pc:spChg chg="mod">
          <ac:chgData name="David Gardner" userId="32a3b49f-52b0-4a7d-8a0d-c44fdf742dfe" providerId="ADAL" clId="{3F881248-20B0-43C5-9824-AD4CDBFBC731}" dt="2024-01-22T22:31:00.929" v="1330" actId="313"/>
          <ac:spMkLst>
            <pc:docMk/>
            <pc:sldMk cId="3394103226" sldId="261"/>
            <ac:spMk id="3" creationId="{5ED91B43-BAE1-F419-2B25-618614541854}"/>
          </ac:spMkLst>
        </pc:spChg>
      </pc:sldChg>
      <pc:sldChg chg="addSp delSp modSp mod">
        <pc:chgData name="David Gardner" userId="32a3b49f-52b0-4a7d-8a0d-c44fdf742dfe" providerId="ADAL" clId="{3F881248-20B0-43C5-9824-AD4CDBFBC731}" dt="2024-01-24T09:47:27.525" v="3200" actId="403"/>
        <pc:sldMkLst>
          <pc:docMk/>
          <pc:sldMk cId="2533079212" sldId="262"/>
        </pc:sldMkLst>
        <pc:spChg chg="mod">
          <ac:chgData name="David Gardner" userId="32a3b49f-52b0-4a7d-8a0d-c44fdf742dfe" providerId="ADAL" clId="{3F881248-20B0-43C5-9824-AD4CDBFBC731}" dt="2024-01-22T22:32:04.519" v="1354" actId="20577"/>
          <ac:spMkLst>
            <pc:docMk/>
            <pc:sldMk cId="2533079212" sldId="262"/>
            <ac:spMk id="2" creationId="{9E4BB028-A04F-BDBC-C6D6-0E82E8863756}"/>
          </ac:spMkLst>
        </pc:spChg>
        <pc:spChg chg="mod">
          <ac:chgData name="David Gardner" userId="32a3b49f-52b0-4a7d-8a0d-c44fdf742dfe" providerId="ADAL" clId="{3F881248-20B0-43C5-9824-AD4CDBFBC731}" dt="2024-01-24T09:47:04.295" v="3195" actId="20577"/>
          <ac:spMkLst>
            <pc:docMk/>
            <pc:sldMk cId="2533079212" sldId="262"/>
            <ac:spMk id="3" creationId="{FD82EBA6-2903-67D0-8672-4A08FFE3FAC0}"/>
          </ac:spMkLst>
        </pc:spChg>
        <pc:spChg chg="add mod">
          <ac:chgData name="David Gardner" userId="32a3b49f-52b0-4a7d-8a0d-c44fdf742dfe" providerId="ADAL" clId="{3F881248-20B0-43C5-9824-AD4CDBFBC731}" dt="2024-01-24T09:47:27.525" v="3200" actId="403"/>
          <ac:spMkLst>
            <pc:docMk/>
            <pc:sldMk cId="2533079212" sldId="262"/>
            <ac:spMk id="5" creationId="{A82CA4DD-3EB7-8BB2-83A1-7A1D1A24457D}"/>
          </ac:spMkLst>
        </pc:spChg>
        <pc:spChg chg="add del">
          <ac:chgData name="David Gardner" userId="32a3b49f-52b0-4a7d-8a0d-c44fdf742dfe" providerId="ADAL" clId="{3F881248-20B0-43C5-9824-AD4CDBFBC731}" dt="2024-01-22T22:48:55.929" v="1862" actId="22"/>
          <ac:spMkLst>
            <pc:docMk/>
            <pc:sldMk cId="2533079212" sldId="262"/>
            <ac:spMk id="7" creationId="{3379FB32-7810-4353-07E5-FCFCDB275A7D}"/>
          </ac:spMkLst>
        </pc:spChg>
        <pc:spChg chg="add mod">
          <ac:chgData name="David Gardner" userId="32a3b49f-52b0-4a7d-8a0d-c44fdf742dfe" providerId="ADAL" clId="{3F881248-20B0-43C5-9824-AD4CDBFBC731}" dt="2024-01-24T09:47:08.677" v="3196" actId="1076"/>
          <ac:spMkLst>
            <pc:docMk/>
            <pc:sldMk cId="2533079212" sldId="262"/>
            <ac:spMk id="9" creationId="{33945A2F-E55D-A59E-16F4-25975B6A8E82}"/>
          </ac:spMkLst>
        </pc:spChg>
      </pc:sldChg>
      <pc:sldChg chg="modSp add mod ord">
        <pc:chgData name="David Gardner" userId="32a3b49f-52b0-4a7d-8a0d-c44fdf742dfe" providerId="ADAL" clId="{3F881248-20B0-43C5-9824-AD4CDBFBC731}" dt="2024-01-24T09:31:47.092" v="3057"/>
        <pc:sldMkLst>
          <pc:docMk/>
          <pc:sldMk cId="0" sldId="263"/>
        </pc:sldMkLst>
        <pc:spChg chg="mod">
          <ac:chgData name="David Gardner" userId="32a3b49f-52b0-4a7d-8a0d-c44fdf742dfe" providerId="ADAL" clId="{3F881248-20B0-43C5-9824-AD4CDBFBC731}" dt="2024-01-22T21:44:22.079" v="4" actId="14100"/>
          <ac:spMkLst>
            <pc:docMk/>
            <pc:sldMk cId="0" sldId="263"/>
            <ac:spMk id="2051" creationId="{068FE905-1249-2C9F-DDED-6AB6D8D991C8}"/>
          </ac:spMkLst>
        </pc:spChg>
        <pc:picChg chg="mod">
          <ac:chgData name="David Gardner" userId="32a3b49f-52b0-4a7d-8a0d-c44fdf742dfe" providerId="ADAL" clId="{3F881248-20B0-43C5-9824-AD4CDBFBC731}" dt="2024-01-22T21:44:31.576" v="8" actId="1076"/>
          <ac:picMkLst>
            <pc:docMk/>
            <pc:sldMk cId="0" sldId="263"/>
            <ac:picMk id="7172" creationId="{A84F72FC-D375-E2C2-FB7A-7340D8E9E15B}"/>
          </ac:picMkLst>
        </pc:picChg>
      </pc:sldChg>
      <pc:sldChg chg="modSp add mod ord">
        <pc:chgData name="David Gardner" userId="32a3b49f-52b0-4a7d-8a0d-c44fdf742dfe" providerId="ADAL" clId="{3F881248-20B0-43C5-9824-AD4CDBFBC731}" dt="2024-01-22T22:03:59.377" v="369"/>
        <pc:sldMkLst>
          <pc:docMk/>
          <pc:sldMk cId="0" sldId="338"/>
        </pc:sldMkLst>
        <pc:spChg chg="mod">
          <ac:chgData name="David Gardner" userId="32a3b49f-52b0-4a7d-8a0d-c44fdf742dfe" providerId="ADAL" clId="{3F881248-20B0-43C5-9824-AD4CDBFBC731}" dt="2024-01-22T21:45:11.709" v="10" actId="27636"/>
          <ac:spMkLst>
            <pc:docMk/>
            <pc:sldMk cId="0" sldId="338"/>
            <ac:spMk id="10242" creationId="{1E72C22C-7B46-C1FC-FF4C-78B6C0AEFB05}"/>
          </ac:spMkLst>
        </pc:spChg>
        <pc:spChg chg="mod">
          <ac:chgData name="David Gardner" userId="32a3b49f-52b0-4a7d-8a0d-c44fdf742dfe" providerId="ADAL" clId="{3F881248-20B0-43C5-9824-AD4CDBFBC731}" dt="2024-01-22T21:45:36.829" v="25" actId="20577"/>
          <ac:spMkLst>
            <pc:docMk/>
            <pc:sldMk cId="0" sldId="338"/>
            <ac:spMk id="43018" creationId="{8C5AB7E1-3546-DDB2-FFF5-C2305477A5E9}"/>
          </ac:spMkLst>
        </pc:spChg>
        <pc:picChg chg="mod">
          <ac:chgData name="David Gardner" userId="32a3b49f-52b0-4a7d-8a0d-c44fdf742dfe" providerId="ADAL" clId="{3F881248-20B0-43C5-9824-AD4CDBFBC731}" dt="2024-01-22T21:45:44.905" v="29" actId="1076"/>
          <ac:picMkLst>
            <pc:docMk/>
            <pc:sldMk cId="0" sldId="338"/>
            <ac:picMk id="10243" creationId="{20D1B59C-C8D1-BD7C-F2F9-4A41991CEA4E}"/>
          </ac:picMkLst>
        </pc:picChg>
      </pc:sldChg>
      <pc:sldChg chg="addSp delSp modSp new mod ord modClrScheme chgLayout">
        <pc:chgData name="David Gardner" userId="32a3b49f-52b0-4a7d-8a0d-c44fdf742dfe" providerId="ADAL" clId="{3F881248-20B0-43C5-9824-AD4CDBFBC731}" dt="2024-01-24T09:31:18.939" v="3055" actId="207"/>
        <pc:sldMkLst>
          <pc:docMk/>
          <pc:sldMk cId="3575470421" sldId="339"/>
        </pc:sldMkLst>
        <pc:spChg chg="add del mod ord">
          <ac:chgData name="David Gardner" userId="32a3b49f-52b0-4a7d-8a0d-c44fdf742dfe" providerId="ADAL" clId="{3F881248-20B0-43C5-9824-AD4CDBFBC731}" dt="2024-01-22T21:46:52.195" v="35" actId="700"/>
          <ac:spMkLst>
            <pc:docMk/>
            <pc:sldMk cId="3575470421" sldId="339"/>
            <ac:spMk id="2" creationId="{0E2BFF12-9556-5199-758A-2EA93CE52B77}"/>
          </ac:spMkLst>
        </pc:spChg>
        <pc:spChg chg="add mod">
          <ac:chgData name="David Gardner" userId="32a3b49f-52b0-4a7d-8a0d-c44fdf742dfe" providerId="ADAL" clId="{3F881248-20B0-43C5-9824-AD4CDBFBC731}" dt="2024-01-24T09:29:53.571" v="3040" actId="14100"/>
          <ac:spMkLst>
            <pc:docMk/>
            <pc:sldMk cId="3575470421" sldId="339"/>
            <ac:spMk id="2" creationId="{BCDA254C-5EAA-DEC2-0EBA-50D9286C8EE9}"/>
          </ac:spMkLst>
        </pc:spChg>
        <pc:spChg chg="add mod">
          <ac:chgData name="David Gardner" userId="32a3b49f-52b0-4a7d-8a0d-c44fdf742dfe" providerId="ADAL" clId="{3F881248-20B0-43C5-9824-AD4CDBFBC731}" dt="2024-01-24T09:30:50.863" v="3054" actId="14100"/>
          <ac:spMkLst>
            <pc:docMk/>
            <pc:sldMk cId="3575470421" sldId="339"/>
            <ac:spMk id="3" creationId="{4CC33948-AE8A-63A8-5923-C515D87748C7}"/>
          </ac:spMkLst>
        </pc:spChg>
        <pc:spChg chg="add del mod ord">
          <ac:chgData name="David Gardner" userId="32a3b49f-52b0-4a7d-8a0d-c44fdf742dfe" providerId="ADAL" clId="{3F881248-20B0-43C5-9824-AD4CDBFBC731}" dt="2024-01-22T21:46:52.195" v="35" actId="700"/>
          <ac:spMkLst>
            <pc:docMk/>
            <pc:sldMk cId="3575470421" sldId="339"/>
            <ac:spMk id="3" creationId="{8EB2F5FA-1A3D-A70D-189F-0041A2A8D757}"/>
          </ac:spMkLst>
        </pc:spChg>
        <pc:spChg chg="add mod ord">
          <ac:chgData name="David Gardner" userId="32a3b49f-52b0-4a7d-8a0d-c44fdf742dfe" providerId="ADAL" clId="{3F881248-20B0-43C5-9824-AD4CDBFBC731}" dt="2024-01-24T09:31:18.939" v="3055" actId="207"/>
          <ac:spMkLst>
            <pc:docMk/>
            <pc:sldMk cId="3575470421" sldId="339"/>
            <ac:spMk id="4" creationId="{A482F61F-7C13-0EB0-7FC6-36D802B58FC2}"/>
          </ac:spMkLst>
        </pc:spChg>
        <pc:spChg chg="add del mod ord">
          <ac:chgData name="David Gardner" userId="32a3b49f-52b0-4a7d-8a0d-c44fdf742dfe" providerId="ADAL" clId="{3F881248-20B0-43C5-9824-AD4CDBFBC731}" dt="2024-01-22T21:49:04.238" v="86" actId="478"/>
          <ac:spMkLst>
            <pc:docMk/>
            <pc:sldMk cId="3575470421" sldId="339"/>
            <ac:spMk id="5" creationId="{8E35E6EF-6391-33DC-EC1F-573E4D0BC7C0}"/>
          </ac:spMkLst>
        </pc:spChg>
        <pc:spChg chg="add del mod">
          <ac:chgData name="David Gardner" userId="32a3b49f-52b0-4a7d-8a0d-c44fdf742dfe" providerId="ADAL" clId="{3F881248-20B0-43C5-9824-AD4CDBFBC731}" dt="2024-01-22T21:49:06.530" v="87" actId="478"/>
          <ac:spMkLst>
            <pc:docMk/>
            <pc:sldMk cId="3575470421" sldId="339"/>
            <ac:spMk id="7" creationId="{F2B2ACC3-DCA4-48B9-F572-77271D864904}"/>
          </ac:spMkLst>
        </pc:spChg>
        <pc:spChg chg="add mod">
          <ac:chgData name="David Gardner" userId="32a3b49f-52b0-4a7d-8a0d-c44fdf742dfe" providerId="ADAL" clId="{3F881248-20B0-43C5-9824-AD4CDBFBC731}" dt="2024-01-24T09:30:25.515" v="3052" actId="14100"/>
          <ac:spMkLst>
            <pc:docMk/>
            <pc:sldMk cId="3575470421" sldId="339"/>
            <ac:spMk id="8" creationId="{0C0D5486-28FC-33D9-A1AB-035989A23E83}"/>
          </ac:spMkLst>
        </pc:spChg>
        <pc:picChg chg="add mod">
          <ac:chgData name="David Gardner" userId="32a3b49f-52b0-4a7d-8a0d-c44fdf742dfe" providerId="ADAL" clId="{3F881248-20B0-43C5-9824-AD4CDBFBC731}" dt="2024-01-22T21:55:49.160" v="148" actId="14100"/>
          <ac:picMkLst>
            <pc:docMk/>
            <pc:sldMk cId="3575470421" sldId="339"/>
            <ac:picMk id="1026" creationId="{B09DF1B9-819B-4A60-A463-36A9E1A3E878}"/>
          </ac:picMkLst>
        </pc:picChg>
      </pc:sldChg>
      <pc:sldChg chg="addSp delSp modSp new mod setBg modClrScheme chgLayout">
        <pc:chgData name="David Gardner" userId="32a3b49f-52b0-4a7d-8a0d-c44fdf742dfe" providerId="ADAL" clId="{3F881248-20B0-43C5-9824-AD4CDBFBC731}" dt="2024-01-22T22:24:43.647" v="1109" actId="1076"/>
        <pc:sldMkLst>
          <pc:docMk/>
          <pc:sldMk cId="243456449" sldId="340"/>
        </pc:sldMkLst>
        <pc:spChg chg="add del mod ord">
          <ac:chgData name="David Gardner" userId="32a3b49f-52b0-4a7d-8a0d-c44fdf742dfe" providerId="ADAL" clId="{3F881248-20B0-43C5-9824-AD4CDBFBC731}" dt="2024-01-22T21:55:13.577" v="113" actId="700"/>
          <ac:spMkLst>
            <pc:docMk/>
            <pc:sldMk cId="243456449" sldId="340"/>
            <ac:spMk id="5" creationId="{8662A5CE-0FE4-0F80-24DA-049BF0BD6EC6}"/>
          </ac:spMkLst>
        </pc:spChg>
        <pc:spChg chg="add del mod ord">
          <ac:chgData name="David Gardner" userId="32a3b49f-52b0-4a7d-8a0d-c44fdf742dfe" providerId="ADAL" clId="{3F881248-20B0-43C5-9824-AD4CDBFBC731}" dt="2024-01-22T21:55:13.577" v="113" actId="700"/>
          <ac:spMkLst>
            <pc:docMk/>
            <pc:sldMk cId="243456449" sldId="340"/>
            <ac:spMk id="6" creationId="{369D6568-6D67-B6D1-58C6-1D9B9B701353}"/>
          </ac:spMkLst>
        </pc:spChg>
        <pc:spChg chg="add mod ord">
          <ac:chgData name="David Gardner" userId="32a3b49f-52b0-4a7d-8a0d-c44fdf742dfe" providerId="ADAL" clId="{3F881248-20B0-43C5-9824-AD4CDBFBC731}" dt="2024-01-22T21:55:31.954" v="144" actId="122"/>
          <ac:spMkLst>
            <pc:docMk/>
            <pc:sldMk cId="243456449" sldId="340"/>
            <ac:spMk id="7" creationId="{C1424AF9-6791-171F-6C65-42126409CDC3}"/>
          </ac:spMkLst>
        </pc:spChg>
        <pc:spChg chg="add mod">
          <ac:chgData name="David Gardner" userId="32a3b49f-52b0-4a7d-8a0d-c44fdf742dfe" providerId="ADAL" clId="{3F881248-20B0-43C5-9824-AD4CDBFBC731}" dt="2024-01-22T22:24:43.647" v="1109" actId="1076"/>
          <ac:spMkLst>
            <pc:docMk/>
            <pc:sldMk cId="243456449" sldId="340"/>
            <ac:spMk id="8" creationId="{A1C28CF6-1B8A-5EFB-A687-C47F56543A12}"/>
          </ac:spMkLst>
        </pc:spChg>
        <pc:spChg chg="add">
          <ac:chgData name="David Gardner" userId="32a3b49f-52b0-4a7d-8a0d-c44fdf742dfe" providerId="ADAL" clId="{3F881248-20B0-43C5-9824-AD4CDBFBC731}" dt="2024-01-22T22:24:39.404" v="1108" actId="11529"/>
          <ac:spMkLst>
            <pc:docMk/>
            <pc:sldMk cId="243456449" sldId="340"/>
            <ac:spMk id="9" creationId="{4EF3743B-4BC0-81B4-9499-E09F1617754A}"/>
          </ac:spMkLst>
        </pc:spChg>
        <pc:picChg chg="add del mod">
          <ac:chgData name="David Gardner" userId="32a3b49f-52b0-4a7d-8a0d-c44fdf742dfe" providerId="ADAL" clId="{3F881248-20B0-43C5-9824-AD4CDBFBC731}" dt="2024-01-22T21:50:35.188" v="99" actId="478"/>
          <ac:picMkLst>
            <pc:docMk/>
            <pc:sldMk cId="243456449" sldId="340"/>
            <ac:picMk id="2" creationId="{76E158B1-1CB8-9C62-6D35-FEFFB1AEBFA1}"/>
          </ac:picMkLst>
        </pc:picChg>
        <pc:picChg chg="add mod">
          <ac:chgData name="David Gardner" userId="32a3b49f-52b0-4a7d-8a0d-c44fdf742dfe" providerId="ADAL" clId="{3F881248-20B0-43C5-9824-AD4CDBFBC731}" dt="2024-01-22T22:23:30.397" v="1046" actId="1076"/>
          <ac:picMkLst>
            <pc:docMk/>
            <pc:sldMk cId="243456449" sldId="340"/>
            <ac:picMk id="4" creationId="{F7915ADF-A8AD-DDA2-8365-A8AFAB9190F1}"/>
          </ac:picMkLst>
        </pc:picChg>
        <pc:picChg chg="add del mod">
          <ac:chgData name="David Gardner" userId="32a3b49f-52b0-4a7d-8a0d-c44fdf742dfe" providerId="ADAL" clId="{3F881248-20B0-43C5-9824-AD4CDBFBC731}" dt="2024-01-22T21:50:59.187" v="102" actId="478"/>
          <ac:picMkLst>
            <pc:docMk/>
            <pc:sldMk cId="243456449" sldId="340"/>
            <ac:picMk id="6146" creationId="{B01737A8-A6FE-8D42-93DA-8C4C2B4C834C}"/>
          </ac:picMkLst>
        </pc:picChg>
        <pc:picChg chg="add del mod">
          <ac:chgData name="David Gardner" userId="32a3b49f-52b0-4a7d-8a0d-c44fdf742dfe" providerId="ADAL" clId="{3F881248-20B0-43C5-9824-AD4CDBFBC731}" dt="2024-01-22T21:54:38.999" v="107" actId="478"/>
          <ac:picMkLst>
            <pc:docMk/>
            <pc:sldMk cId="243456449" sldId="340"/>
            <ac:picMk id="6148" creationId="{8A4B818E-1B6A-EF80-0A0D-CCE139EEAAD1}"/>
          </ac:picMkLst>
        </pc:picChg>
      </pc:sldChg>
      <pc:sldChg chg="addSp modSp new mod">
        <pc:chgData name="David Gardner" userId="32a3b49f-52b0-4a7d-8a0d-c44fdf742dfe" providerId="ADAL" clId="{3F881248-20B0-43C5-9824-AD4CDBFBC731}" dt="2024-01-24T09:32:53.963" v="3073" actId="1076"/>
        <pc:sldMkLst>
          <pc:docMk/>
          <pc:sldMk cId="3211151228" sldId="341"/>
        </pc:sldMkLst>
        <pc:spChg chg="mod">
          <ac:chgData name="David Gardner" userId="32a3b49f-52b0-4a7d-8a0d-c44fdf742dfe" providerId="ADAL" clId="{3F881248-20B0-43C5-9824-AD4CDBFBC731}" dt="2024-01-22T22:20:25.013" v="899" actId="14100"/>
          <ac:spMkLst>
            <pc:docMk/>
            <pc:sldMk cId="3211151228" sldId="341"/>
            <ac:spMk id="2" creationId="{4B6C043F-6930-6035-F55D-674595728776}"/>
          </ac:spMkLst>
        </pc:spChg>
        <pc:spChg chg="mod">
          <ac:chgData name="David Gardner" userId="32a3b49f-52b0-4a7d-8a0d-c44fdf742dfe" providerId="ADAL" clId="{3F881248-20B0-43C5-9824-AD4CDBFBC731}" dt="2024-01-24T09:32:38.908" v="3070" actId="403"/>
          <ac:spMkLst>
            <pc:docMk/>
            <pc:sldMk cId="3211151228" sldId="341"/>
            <ac:spMk id="3" creationId="{831E0A95-37E1-820C-ADAD-57F731855F15}"/>
          </ac:spMkLst>
        </pc:spChg>
        <pc:spChg chg="add mod">
          <ac:chgData name="David Gardner" userId="32a3b49f-52b0-4a7d-8a0d-c44fdf742dfe" providerId="ADAL" clId="{3F881248-20B0-43C5-9824-AD4CDBFBC731}" dt="2024-01-22T22:45:28.115" v="1771" actId="1076"/>
          <ac:spMkLst>
            <pc:docMk/>
            <pc:sldMk cId="3211151228" sldId="341"/>
            <ac:spMk id="4" creationId="{02BC9207-C306-E59E-3351-3214F018DC2C}"/>
          </ac:spMkLst>
        </pc:spChg>
        <pc:spChg chg="add mod">
          <ac:chgData name="David Gardner" userId="32a3b49f-52b0-4a7d-8a0d-c44fdf742dfe" providerId="ADAL" clId="{3F881248-20B0-43C5-9824-AD4CDBFBC731}" dt="2024-01-24T09:32:53.963" v="3073" actId="1076"/>
          <ac:spMkLst>
            <pc:docMk/>
            <pc:sldMk cId="3211151228" sldId="341"/>
            <ac:spMk id="5" creationId="{1FCD039F-D765-D4AC-4E5B-4EA5291E1B8A}"/>
          </ac:spMkLst>
        </pc:spChg>
      </pc:sldChg>
      <pc:sldChg chg="addSp modSp new mod">
        <pc:chgData name="David Gardner" userId="32a3b49f-52b0-4a7d-8a0d-c44fdf742dfe" providerId="ADAL" clId="{3F881248-20B0-43C5-9824-AD4CDBFBC731}" dt="2024-01-22T22:45:46.426" v="1776" actId="20577"/>
        <pc:sldMkLst>
          <pc:docMk/>
          <pc:sldMk cId="683822399" sldId="342"/>
        </pc:sldMkLst>
        <pc:spChg chg="mod">
          <ac:chgData name="David Gardner" userId="32a3b49f-52b0-4a7d-8a0d-c44fdf742dfe" providerId="ADAL" clId="{3F881248-20B0-43C5-9824-AD4CDBFBC731}" dt="2024-01-22T22:22:34.955" v="1045" actId="207"/>
          <ac:spMkLst>
            <pc:docMk/>
            <pc:sldMk cId="683822399" sldId="342"/>
            <ac:spMk id="2" creationId="{B2591AC4-D463-3F42-A8AC-93C94502CD03}"/>
          </ac:spMkLst>
        </pc:spChg>
        <pc:spChg chg="mod">
          <ac:chgData name="David Gardner" userId="32a3b49f-52b0-4a7d-8a0d-c44fdf742dfe" providerId="ADAL" clId="{3F881248-20B0-43C5-9824-AD4CDBFBC731}" dt="2024-01-22T22:45:36.364" v="1773" actId="1076"/>
          <ac:spMkLst>
            <pc:docMk/>
            <pc:sldMk cId="683822399" sldId="342"/>
            <ac:spMk id="3" creationId="{E002DB3E-8784-025A-86FE-1245C5719E02}"/>
          </ac:spMkLst>
        </pc:spChg>
        <pc:spChg chg="add mod">
          <ac:chgData name="David Gardner" userId="32a3b49f-52b0-4a7d-8a0d-c44fdf742dfe" providerId="ADAL" clId="{3F881248-20B0-43C5-9824-AD4CDBFBC731}" dt="2024-01-22T22:21:25.979" v="934" actId="1076"/>
          <ac:spMkLst>
            <pc:docMk/>
            <pc:sldMk cId="683822399" sldId="342"/>
            <ac:spMk id="4" creationId="{E883A7F6-89F9-6996-ACA6-DCDE3E80F2E8}"/>
          </ac:spMkLst>
        </pc:spChg>
        <pc:spChg chg="add mod">
          <ac:chgData name="David Gardner" userId="32a3b49f-52b0-4a7d-8a0d-c44fdf742dfe" providerId="ADAL" clId="{3F881248-20B0-43C5-9824-AD4CDBFBC731}" dt="2024-01-22T22:45:46.426" v="1776" actId="20577"/>
          <ac:spMkLst>
            <pc:docMk/>
            <pc:sldMk cId="683822399" sldId="342"/>
            <ac:spMk id="5" creationId="{FC5F8131-BF35-611E-9E6F-A578D2D02DD8}"/>
          </ac:spMkLst>
        </pc:spChg>
        <pc:spChg chg="add mod">
          <ac:chgData name="David Gardner" userId="32a3b49f-52b0-4a7d-8a0d-c44fdf742dfe" providerId="ADAL" clId="{3F881248-20B0-43C5-9824-AD4CDBFBC731}" dt="2024-01-22T22:45:38.078" v="1774" actId="1076"/>
          <ac:spMkLst>
            <pc:docMk/>
            <pc:sldMk cId="683822399" sldId="342"/>
            <ac:spMk id="6" creationId="{0C7DF055-5531-1ADE-73BE-2A6A604D3FCD}"/>
          </ac:spMkLst>
        </pc:spChg>
      </pc:sldChg>
      <pc:sldChg chg="new del ord">
        <pc:chgData name="David Gardner" userId="32a3b49f-52b0-4a7d-8a0d-c44fdf742dfe" providerId="ADAL" clId="{3F881248-20B0-43C5-9824-AD4CDBFBC731}" dt="2024-01-22T22:28:02.109" v="1264" actId="47"/>
        <pc:sldMkLst>
          <pc:docMk/>
          <pc:sldMk cId="2111517617" sldId="343"/>
        </pc:sldMkLst>
      </pc:sldChg>
      <pc:sldChg chg="modSp new mod">
        <pc:chgData name="David Gardner" userId="32a3b49f-52b0-4a7d-8a0d-c44fdf742dfe" providerId="ADAL" clId="{3F881248-20B0-43C5-9824-AD4CDBFBC731}" dt="2024-01-22T22:46:13.632" v="1777" actId="207"/>
        <pc:sldMkLst>
          <pc:docMk/>
          <pc:sldMk cId="2954831254" sldId="343"/>
        </pc:sldMkLst>
        <pc:spChg chg="mod">
          <ac:chgData name="David Gardner" userId="32a3b49f-52b0-4a7d-8a0d-c44fdf742dfe" providerId="ADAL" clId="{3F881248-20B0-43C5-9824-AD4CDBFBC731}" dt="2024-01-22T22:46:13.632" v="1777" actId="207"/>
          <ac:spMkLst>
            <pc:docMk/>
            <pc:sldMk cId="2954831254" sldId="343"/>
            <ac:spMk id="2" creationId="{4DDD01F6-5E56-92E8-63DA-1B9DFD4CAE94}"/>
          </ac:spMkLst>
        </pc:spChg>
        <pc:spChg chg="mod">
          <ac:chgData name="David Gardner" userId="32a3b49f-52b0-4a7d-8a0d-c44fdf742dfe" providerId="ADAL" clId="{3F881248-20B0-43C5-9824-AD4CDBFBC731}" dt="2024-01-22T22:30:28.557" v="1298" actId="207"/>
          <ac:spMkLst>
            <pc:docMk/>
            <pc:sldMk cId="2954831254" sldId="343"/>
            <ac:spMk id="3" creationId="{276FE0DA-81CE-12FB-D1E3-C21913CB8AD2}"/>
          </ac:spMkLst>
        </pc:spChg>
      </pc:sldChg>
      <pc:sldChg chg="addSp delSp modSp new mod">
        <pc:chgData name="David Gardner" userId="32a3b49f-52b0-4a7d-8a0d-c44fdf742dfe" providerId="ADAL" clId="{3F881248-20B0-43C5-9824-AD4CDBFBC731}" dt="2024-01-24T09:32:12.675" v="3066" actId="207"/>
        <pc:sldMkLst>
          <pc:docMk/>
          <pc:sldMk cId="4159108508" sldId="344"/>
        </pc:sldMkLst>
        <pc:spChg chg="mod">
          <ac:chgData name="David Gardner" userId="32a3b49f-52b0-4a7d-8a0d-c44fdf742dfe" providerId="ADAL" clId="{3F881248-20B0-43C5-9824-AD4CDBFBC731}" dt="2024-01-22T22:45:04.156" v="1769" actId="1076"/>
          <ac:spMkLst>
            <pc:docMk/>
            <pc:sldMk cId="4159108508" sldId="344"/>
            <ac:spMk id="2" creationId="{0D7401C4-7ECF-0C09-8F5C-D9E1882EDC03}"/>
          </ac:spMkLst>
        </pc:spChg>
        <pc:spChg chg="mod">
          <ac:chgData name="David Gardner" userId="32a3b49f-52b0-4a7d-8a0d-c44fdf742dfe" providerId="ADAL" clId="{3F881248-20B0-43C5-9824-AD4CDBFBC731}" dt="2024-01-22T22:44:41.219" v="1767" actId="1076"/>
          <ac:spMkLst>
            <pc:docMk/>
            <pc:sldMk cId="4159108508" sldId="344"/>
            <ac:spMk id="3" creationId="{2EDCEFDF-A16F-04DB-54F4-53EF343619A7}"/>
          </ac:spMkLst>
        </pc:spChg>
        <pc:spChg chg="add mod">
          <ac:chgData name="David Gardner" userId="32a3b49f-52b0-4a7d-8a0d-c44fdf742dfe" providerId="ADAL" clId="{3F881248-20B0-43C5-9824-AD4CDBFBC731}" dt="2024-01-22T22:44:43.208" v="1768" actId="1076"/>
          <ac:spMkLst>
            <pc:docMk/>
            <pc:sldMk cId="4159108508" sldId="344"/>
            <ac:spMk id="4" creationId="{87DA8D70-7EB9-A254-F34A-73C2277A7E64}"/>
          </ac:spMkLst>
        </pc:spChg>
        <pc:spChg chg="add mod">
          <ac:chgData name="David Gardner" userId="32a3b49f-52b0-4a7d-8a0d-c44fdf742dfe" providerId="ADAL" clId="{3F881248-20B0-43C5-9824-AD4CDBFBC731}" dt="2024-01-22T22:44:37.484" v="1766" actId="255"/>
          <ac:spMkLst>
            <pc:docMk/>
            <pc:sldMk cId="4159108508" sldId="344"/>
            <ac:spMk id="5" creationId="{4F80714A-33F6-C76C-881B-FA10F3D39EBE}"/>
          </ac:spMkLst>
        </pc:spChg>
        <pc:spChg chg="add del">
          <ac:chgData name="David Gardner" userId="32a3b49f-52b0-4a7d-8a0d-c44fdf742dfe" providerId="ADAL" clId="{3F881248-20B0-43C5-9824-AD4CDBFBC731}" dt="2024-01-22T22:41:20.031" v="1715" actId="22"/>
          <ac:spMkLst>
            <pc:docMk/>
            <pc:sldMk cId="4159108508" sldId="344"/>
            <ac:spMk id="7" creationId="{E4D43009-804F-C8BC-E564-E0846EFD530D}"/>
          </ac:spMkLst>
        </pc:spChg>
        <pc:spChg chg="add mod">
          <ac:chgData name="David Gardner" userId="32a3b49f-52b0-4a7d-8a0d-c44fdf742dfe" providerId="ADAL" clId="{3F881248-20B0-43C5-9824-AD4CDBFBC731}" dt="2024-01-24T09:32:12.675" v="3066" actId="207"/>
          <ac:spMkLst>
            <pc:docMk/>
            <pc:sldMk cId="4159108508" sldId="344"/>
            <ac:spMk id="8" creationId="{387F0670-2F29-40D9-9F1E-DBB81B3D90B6}"/>
          </ac:spMkLst>
        </pc:spChg>
      </pc:sldChg>
      <pc:sldChg chg="addSp modSp new mod">
        <pc:chgData name="David Gardner" userId="32a3b49f-52b0-4a7d-8a0d-c44fdf742dfe" providerId="ADAL" clId="{3F881248-20B0-43C5-9824-AD4CDBFBC731}" dt="2024-01-22T22:58:23.169" v="2203" actId="1076"/>
        <pc:sldMkLst>
          <pc:docMk/>
          <pc:sldMk cId="2917008093" sldId="345"/>
        </pc:sldMkLst>
        <pc:spChg chg="mod">
          <ac:chgData name="David Gardner" userId="32a3b49f-52b0-4a7d-8a0d-c44fdf742dfe" providerId="ADAL" clId="{3F881248-20B0-43C5-9824-AD4CDBFBC731}" dt="2024-01-22T22:46:55.387" v="1824" actId="122"/>
          <ac:spMkLst>
            <pc:docMk/>
            <pc:sldMk cId="2917008093" sldId="345"/>
            <ac:spMk id="2" creationId="{8A50F467-E7EA-880C-848A-41C4BD32B803}"/>
          </ac:spMkLst>
        </pc:spChg>
        <pc:spChg chg="mod">
          <ac:chgData name="David Gardner" userId="32a3b49f-52b0-4a7d-8a0d-c44fdf742dfe" providerId="ADAL" clId="{3F881248-20B0-43C5-9824-AD4CDBFBC731}" dt="2024-01-22T22:58:23.169" v="2203" actId="1076"/>
          <ac:spMkLst>
            <pc:docMk/>
            <pc:sldMk cId="2917008093" sldId="345"/>
            <ac:spMk id="3" creationId="{C13F3D2E-4943-D143-9E1F-B15CF5B947B1}"/>
          </ac:spMkLst>
        </pc:spChg>
        <pc:picChg chg="add mod">
          <ac:chgData name="David Gardner" userId="32a3b49f-52b0-4a7d-8a0d-c44fdf742dfe" providerId="ADAL" clId="{3F881248-20B0-43C5-9824-AD4CDBFBC731}" dt="2024-01-22T22:58:14.699" v="2201" actId="1076"/>
          <ac:picMkLst>
            <pc:docMk/>
            <pc:sldMk cId="2917008093" sldId="345"/>
            <ac:picMk id="7170" creationId="{80CD0C1B-29A9-B688-C101-B2946B8C2D97}"/>
          </ac:picMkLst>
        </pc:picChg>
      </pc:sldChg>
      <pc:sldChg chg="addSp modSp new mod">
        <pc:chgData name="David Gardner" userId="32a3b49f-52b0-4a7d-8a0d-c44fdf742dfe" providerId="ADAL" clId="{3F881248-20B0-43C5-9824-AD4CDBFBC731}" dt="2024-01-24T09:44:59.473" v="3135" actId="1076"/>
        <pc:sldMkLst>
          <pc:docMk/>
          <pc:sldMk cId="2322773186" sldId="346"/>
        </pc:sldMkLst>
        <pc:spChg chg="mod">
          <ac:chgData name="David Gardner" userId="32a3b49f-52b0-4a7d-8a0d-c44fdf742dfe" providerId="ADAL" clId="{3F881248-20B0-43C5-9824-AD4CDBFBC731}" dt="2024-01-22T22:46:52.549" v="1823" actId="122"/>
          <ac:spMkLst>
            <pc:docMk/>
            <pc:sldMk cId="2322773186" sldId="346"/>
            <ac:spMk id="2" creationId="{FF68397C-2EFE-1926-08A5-76679EA9273D}"/>
          </ac:spMkLst>
        </pc:spChg>
        <pc:spChg chg="mod">
          <ac:chgData name="David Gardner" userId="32a3b49f-52b0-4a7d-8a0d-c44fdf742dfe" providerId="ADAL" clId="{3F881248-20B0-43C5-9824-AD4CDBFBC731}" dt="2024-01-22T23:01:02.037" v="2258" actId="6549"/>
          <ac:spMkLst>
            <pc:docMk/>
            <pc:sldMk cId="2322773186" sldId="346"/>
            <ac:spMk id="3" creationId="{FE6E84FE-8A20-D315-D7FC-B5751E69E433}"/>
          </ac:spMkLst>
        </pc:spChg>
        <pc:picChg chg="add mod">
          <ac:chgData name="David Gardner" userId="32a3b49f-52b0-4a7d-8a0d-c44fdf742dfe" providerId="ADAL" clId="{3F881248-20B0-43C5-9824-AD4CDBFBC731}" dt="2024-01-24T09:44:59.473" v="3135" actId="1076"/>
          <ac:picMkLst>
            <pc:docMk/>
            <pc:sldMk cId="2322773186" sldId="346"/>
            <ac:picMk id="2050" creationId="{54508A7A-6DC4-9AC5-1AB1-12146ABE69F5}"/>
          </ac:picMkLst>
        </pc:picChg>
      </pc:sldChg>
      <pc:sldChg chg="new del">
        <pc:chgData name="David Gardner" userId="32a3b49f-52b0-4a7d-8a0d-c44fdf742dfe" providerId="ADAL" clId="{3F881248-20B0-43C5-9824-AD4CDBFBC731}" dt="2024-01-22T22:57:37.786" v="2199" actId="47"/>
        <pc:sldMkLst>
          <pc:docMk/>
          <pc:sldMk cId="586256946" sldId="347"/>
        </pc:sldMkLst>
      </pc:sldChg>
      <pc:sldChg chg="addSp modSp new mod">
        <pc:chgData name="David Gardner" userId="32a3b49f-52b0-4a7d-8a0d-c44fdf742dfe" providerId="ADAL" clId="{3F881248-20B0-43C5-9824-AD4CDBFBC731}" dt="2024-01-22T23:09:57.813" v="2608" actId="20577"/>
        <pc:sldMkLst>
          <pc:docMk/>
          <pc:sldMk cId="1229253711" sldId="348"/>
        </pc:sldMkLst>
        <pc:spChg chg="mod">
          <ac:chgData name="David Gardner" userId="32a3b49f-52b0-4a7d-8a0d-c44fdf742dfe" providerId="ADAL" clId="{3F881248-20B0-43C5-9824-AD4CDBFBC731}" dt="2024-01-22T23:09:09.697" v="2584" actId="122"/>
          <ac:spMkLst>
            <pc:docMk/>
            <pc:sldMk cId="1229253711" sldId="348"/>
            <ac:spMk id="2" creationId="{D3439E74-B1CC-4446-1689-FE223FD035F2}"/>
          </ac:spMkLst>
        </pc:spChg>
        <pc:spChg chg="mod">
          <ac:chgData name="David Gardner" userId="32a3b49f-52b0-4a7d-8a0d-c44fdf742dfe" providerId="ADAL" clId="{3F881248-20B0-43C5-9824-AD4CDBFBC731}" dt="2024-01-22T23:09:57.813" v="2608" actId="20577"/>
          <ac:spMkLst>
            <pc:docMk/>
            <pc:sldMk cId="1229253711" sldId="348"/>
            <ac:spMk id="3" creationId="{32305B14-02FE-9EEF-A24C-2832785437FE}"/>
          </ac:spMkLst>
        </pc:spChg>
        <pc:spChg chg="add mod">
          <ac:chgData name="David Gardner" userId="32a3b49f-52b0-4a7d-8a0d-c44fdf742dfe" providerId="ADAL" clId="{3F881248-20B0-43C5-9824-AD4CDBFBC731}" dt="2024-01-22T23:06:15.581" v="2478" actId="1076"/>
          <ac:spMkLst>
            <pc:docMk/>
            <pc:sldMk cId="1229253711" sldId="348"/>
            <ac:spMk id="4" creationId="{64F9FA38-D25A-8EA9-5A9D-C5D20AD16A0B}"/>
          </ac:spMkLst>
        </pc:spChg>
      </pc:sldChg>
      <pc:sldChg chg="addSp delSp modSp new mod setBg">
        <pc:chgData name="David Gardner" userId="32a3b49f-52b0-4a7d-8a0d-c44fdf742dfe" providerId="ADAL" clId="{3F881248-20B0-43C5-9824-AD4CDBFBC731}" dt="2024-01-24T09:54:35.621" v="3225" actId="14100"/>
        <pc:sldMkLst>
          <pc:docMk/>
          <pc:sldMk cId="1135228108" sldId="349"/>
        </pc:sldMkLst>
        <pc:spChg chg="add del mod">
          <ac:chgData name="David Gardner" userId="32a3b49f-52b0-4a7d-8a0d-c44fdf742dfe" providerId="ADAL" clId="{3F881248-20B0-43C5-9824-AD4CDBFBC731}" dt="2024-01-24T09:52:42.761" v="3205" actId="21"/>
          <ac:spMkLst>
            <pc:docMk/>
            <pc:sldMk cId="1135228108" sldId="349"/>
            <ac:spMk id="2" creationId="{8662A1CA-D5B5-D2DD-7C2F-972348FD3CB0}"/>
          </ac:spMkLst>
        </pc:spChg>
        <pc:picChg chg="add mod ord">
          <ac:chgData name="David Gardner" userId="32a3b49f-52b0-4a7d-8a0d-c44fdf742dfe" providerId="ADAL" clId="{3F881248-20B0-43C5-9824-AD4CDBFBC731}" dt="2024-01-24T09:54:28.786" v="3223" actId="26606"/>
          <ac:picMkLst>
            <pc:docMk/>
            <pc:sldMk cId="1135228108" sldId="349"/>
            <ac:picMk id="1026" creationId="{DE52CFBF-CC05-D327-7FB7-92119950668F}"/>
          </ac:picMkLst>
        </pc:picChg>
        <pc:picChg chg="add del mod">
          <ac:chgData name="David Gardner" userId="32a3b49f-52b0-4a7d-8a0d-c44fdf742dfe" providerId="ADAL" clId="{3F881248-20B0-43C5-9824-AD4CDBFBC731}" dt="2024-01-24T09:52:27.091" v="3202" actId="21"/>
          <ac:picMkLst>
            <pc:docMk/>
            <pc:sldMk cId="1135228108" sldId="349"/>
            <ac:picMk id="1028" creationId="{40C98B91-AED2-AB40-E5DD-00644B67E0C4}"/>
          </ac:picMkLst>
        </pc:picChg>
        <pc:picChg chg="add mod">
          <ac:chgData name="David Gardner" userId="32a3b49f-52b0-4a7d-8a0d-c44fdf742dfe" providerId="ADAL" clId="{3F881248-20B0-43C5-9824-AD4CDBFBC731}" dt="2024-01-24T09:54:35.621" v="3225" actId="14100"/>
          <ac:picMkLst>
            <pc:docMk/>
            <pc:sldMk cId="1135228108" sldId="349"/>
            <ac:picMk id="1030" creationId="{C11D3BF0-B120-965C-3E26-FE32EBEA9A5A}"/>
          </ac:picMkLst>
        </pc:picChg>
      </pc:sldChg>
      <pc:sldChg chg="addSp delSp modSp new mod">
        <pc:chgData name="David Gardner" userId="32a3b49f-52b0-4a7d-8a0d-c44fdf742dfe" providerId="ADAL" clId="{3F881248-20B0-43C5-9824-AD4CDBFBC731}" dt="2024-01-24T09:55:53.976" v="3230" actId="1076"/>
        <pc:sldMkLst>
          <pc:docMk/>
          <pc:sldMk cId="1076934025" sldId="350"/>
        </pc:sldMkLst>
        <pc:spChg chg="del mod">
          <ac:chgData name="David Gardner" userId="32a3b49f-52b0-4a7d-8a0d-c44fdf742dfe" providerId="ADAL" clId="{3F881248-20B0-43C5-9824-AD4CDBFBC731}" dt="2024-01-24T09:53:13.310" v="3211" actId="478"/>
          <ac:spMkLst>
            <pc:docMk/>
            <pc:sldMk cId="1076934025" sldId="350"/>
            <ac:spMk id="2" creationId="{D4EC0E2D-39B7-88AC-DEF8-B275296AD7A7}"/>
          </ac:spMkLst>
        </pc:spChg>
        <pc:spChg chg="add mod">
          <ac:chgData name="David Gardner" userId="32a3b49f-52b0-4a7d-8a0d-c44fdf742dfe" providerId="ADAL" clId="{3F881248-20B0-43C5-9824-AD4CDBFBC731}" dt="2024-01-24T09:53:18.458" v="3212" actId="1076"/>
          <ac:spMkLst>
            <pc:docMk/>
            <pc:sldMk cId="1076934025" sldId="350"/>
            <ac:spMk id="4" creationId="{40528FD6-8C78-553C-AC41-98B00524A5F2}"/>
          </ac:spMkLst>
        </pc:spChg>
        <pc:picChg chg="add mod">
          <ac:chgData name="David Gardner" userId="32a3b49f-52b0-4a7d-8a0d-c44fdf742dfe" providerId="ADAL" clId="{3F881248-20B0-43C5-9824-AD4CDBFBC731}" dt="2024-01-24T09:55:52.926" v="3229" actId="1076"/>
          <ac:picMkLst>
            <pc:docMk/>
            <pc:sldMk cId="1076934025" sldId="350"/>
            <ac:picMk id="3" creationId="{07690358-6478-10D5-19C7-81BFDAB8BDAD}"/>
          </ac:picMkLst>
        </pc:picChg>
        <pc:picChg chg="add mod">
          <ac:chgData name="David Gardner" userId="32a3b49f-52b0-4a7d-8a0d-c44fdf742dfe" providerId="ADAL" clId="{3F881248-20B0-43C5-9824-AD4CDBFBC731}" dt="2024-01-24T09:55:53.976" v="3230" actId="1076"/>
          <ac:picMkLst>
            <pc:docMk/>
            <pc:sldMk cId="1076934025" sldId="350"/>
            <ac:picMk id="3074" creationId="{D04BD0EF-98D7-9D17-14C7-5F73BBB5F3A8}"/>
          </ac:picMkLst>
        </pc:picChg>
      </pc:sldChg>
    </pc:docChg>
  </pc:docChgLst>
  <pc:docChgLst>
    <pc:chgData name="David Gardner" userId="32a3b49f-52b0-4a7d-8a0d-c44fdf742dfe" providerId="ADAL" clId="{16B5B191-7B79-4B6E-9B2D-C183225EDA11}"/>
    <pc:docChg chg="custSel addSld delSld modSld sldOrd">
      <pc:chgData name="David Gardner" userId="32a3b49f-52b0-4a7d-8a0d-c44fdf742dfe" providerId="ADAL" clId="{16B5B191-7B79-4B6E-9B2D-C183225EDA11}" dt="2024-10-02T15:00:36.995" v="1488" actId="20577"/>
      <pc:docMkLst>
        <pc:docMk/>
      </pc:docMkLst>
      <pc:sldChg chg="addSp delSp modSp del mod ord">
        <pc:chgData name="David Gardner" userId="32a3b49f-52b0-4a7d-8a0d-c44fdf742dfe" providerId="ADAL" clId="{16B5B191-7B79-4B6E-9B2D-C183225EDA11}" dt="2024-10-02T14:05:58.835" v="869" actId="2696"/>
        <pc:sldMkLst>
          <pc:docMk/>
          <pc:sldMk cId="2166755202" sldId="259"/>
        </pc:sldMkLst>
        <pc:spChg chg="del mod">
          <ac:chgData name="David Gardner" userId="32a3b49f-52b0-4a7d-8a0d-c44fdf742dfe" providerId="ADAL" clId="{16B5B191-7B79-4B6E-9B2D-C183225EDA11}" dt="2024-10-02T13:33:25.540" v="72" actId="478"/>
          <ac:spMkLst>
            <pc:docMk/>
            <pc:sldMk cId="2166755202" sldId="259"/>
            <ac:spMk id="3" creationId="{056F52BA-6773-A54A-151F-8B752C8AA692}"/>
          </ac:spMkLst>
        </pc:spChg>
        <pc:spChg chg="add del mod">
          <ac:chgData name="David Gardner" userId="32a3b49f-52b0-4a7d-8a0d-c44fdf742dfe" providerId="ADAL" clId="{16B5B191-7B79-4B6E-9B2D-C183225EDA11}" dt="2024-10-02T13:33:27.737" v="73" actId="478"/>
          <ac:spMkLst>
            <pc:docMk/>
            <pc:sldMk cId="2166755202" sldId="259"/>
            <ac:spMk id="4" creationId="{AC2BFC45-5C92-4FD8-5122-56597398D25B}"/>
          </ac:spMkLst>
        </pc:spChg>
        <pc:spChg chg="add mod">
          <ac:chgData name="David Gardner" userId="32a3b49f-52b0-4a7d-8a0d-c44fdf742dfe" providerId="ADAL" clId="{16B5B191-7B79-4B6E-9B2D-C183225EDA11}" dt="2024-10-02T13:40:22.216" v="104" actId="14100"/>
          <ac:spMkLst>
            <pc:docMk/>
            <pc:sldMk cId="2166755202" sldId="259"/>
            <ac:spMk id="9" creationId="{302A9598-8992-6976-95A1-4D77C6961810}"/>
          </ac:spMkLst>
        </pc:spChg>
        <pc:spChg chg="add mod">
          <ac:chgData name="David Gardner" userId="32a3b49f-52b0-4a7d-8a0d-c44fdf742dfe" providerId="ADAL" clId="{16B5B191-7B79-4B6E-9B2D-C183225EDA11}" dt="2024-10-02T13:44:14.798" v="253" actId="1076"/>
          <ac:spMkLst>
            <pc:docMk/>
            <pc:sldMk cId="2166755202" sldId="259"/>
            <ac:spMk id="10" creationId="{7A955473-A588-B4F9-678E-5FDE7E2C66F7}"/>
          </ac:spMkLst>
        </pc:spChg>
        <pc:spChg chg="add mod">
          <ac:chgData name="David Gardner" userId="32a3b49f-52b0-4a7d-8a0d-c44fdf742dfe" providerId="ADAL" clId="{16B5B191-7B79-4B6E-9B2D-C183225EDA11}" dt="2024-10-02T13:41:02.518" v="133" actId="122"/>
          <ac:spMkLst>
            <pc:docMk/>
            <pc:sldMk cId="2166755202" sldId="259"/>
            <ac:spMk id="11" creationId="{B66DAD98-302C-AF2B-CB1F-38DBD2C482C4}"/>
          </ac:spMkLst>
        </pc:spChg>
        <pc:spChg chg="add mod">
          <ac:chgData name="David Gardner" userId="32a3b49f-52b0-4a7d-8a0d-c44fdf742dfe" providerId="ADAL" clId="{16B5B191-7B79-4B6E-9B2D-C183225EDA11}" dt="2024-10-02T13:41:18.770" v="142" actId="1076"/>
          <ac:spMkLst>
            <pc:docMk/>
            <pc:sldMk cId="2166755202" sldId="259"/>
            <ac:spMk id="12" creationId="{A39B9311-A41C-BE38-DBD4-63EA5B17148E}"/>
          </ac:spMkLst>
        </pc:spChg>
        <pc:spChg chg="add mod">
          <ac:chgData name="David Gardner" userId="32a3b49f-52b0-4a7d-8a0d-c44fdf742dfe" providerId="ADAL" clId="{16B5B191-7B79-4B6E-9B2D-C183225EDA11}" dt="2024-10-02T13:43:18.993" v="228" actId="1076"/>
          <ac:spMkLst>
            <pc:docMk/>
            <pc:sldMk cId="2166755202" sldId="259"/>
            <ac:spMk id="13" creationId="{B5F0D86C-6062-F446-1341-21C09CAD520E}"/>
          </ac:spMkLst>
        </pc:spChg>
        <pc:spChg chg="add mod">
          <ac:chgData name="David Gardner" userId="32a3b49f-52b0-4a7d-8a0d-c44fdf742dfe" providerId="ADAL" clId="{16B5B191-7B79-4B6E-9B2D-C183225EDA11}" dt="2024-10-02T13:41:51.967" v="152" actId="122"/>
          <ac:spMkLst>
            <pc:docMk/>
            <pc:sldMk cId="2166755202" sldId="259"/>
            <ac:spMk id="14" creationId="{8FECDD2B-3E03-B9F4-CD0B-7C7D291DC01C}"/>
          </ac:spMkLst>
        </pc:spChg>
        <pc:spChg chg="add mod">
          <ac:chgData name="David Gardner" userId="32a3b49f-52b0-4a7d-8a0d-c44fdf742dfe" providerId="ADAL" clId="{16B5B191-7B79-4B6E-9B2D-C183225EDA11}" dt="2024-10-02T13:43:31.853" v="231" actId="14100"/>
          <ac:spMkLst>
            <pc:docMk/>
            <pc:sldMk cId="2166755202" sldId="259"/>
            <ac:spMk id="15" creationId="{53266908-EF2E-4A7E-C3AE-D393461AA5C9}"/>
          </ac:spMkLst>
        </pc:spChg>
        <pc:spChg chg="add mod">
          <ac:chgData name="David Gardner" userId="32a3b49f-52b0-4a7d-8a0d-c44fdf742dfe" providerId="ADAL" clId="{16B5B191-7B79-4B6E-9B2D-C183225EDA11}" dt="2024-10-02T13:43:42.781" v="241" actId="20577"/>
          <ac:spMkLst>
            <pc:docMk/>
            <pc:sldMk cId="2166755202" sldId="259"/>
            <ac:spMk id="16" creationId="{6033B44A-028B-EE9F-E754-0FA2E36B0794}"/>
          </ac:spMkLst>
        </pc:spChg>
        <pc:spChg chg="add mod">
          <ac:chgData name="David Gardner" userId="32a3b49f-52b0-4a7d-8a0d-c44fdf742dfe" providerId="ADAL" clId="{16B5B191-7B79-4B6E-9B2D-C183225EDA11}" dt="2024-10-02T13:43:52.873" v="242"/>
          <ac:spMkLst>
            <pc:docMk/>
            <pc:sldMk cId="2166755202" sldId="259"/>
            <ac:spMk id="17" creationId="{4D8EAE11-53AE-882F-95E4-23572C375ABC}"/>
          </ac:spMkLst>
        </pc:spChg>
        <pc:spChg chg="add mod">
          <ac:chgData name="David Gardner" userId="32a3b49f-52b0-4a7d-8a0d-c44fdf742dfe" providerId="ADAL" clId="{16B5B191-7B79-4B6E-9B2D-C183225EDA11}" dt="2024-10-02T13:48:12.135" v="333" actId="207"/>
          <ac:spMkLst>
            <pc:docMk/>
            <pc:sldMk cId="2166755202" sldId="259"/>
            <ac:spMk id="18" creationId="{AB5246AD-3FC6-8491-EC16-EF29957CD184}"/>
          </ac:spMkLst>
        </pc:spChg>
        <pc:spChg chg="add mod">
          <ac:chgData name="David Gardner" userId="32a3b49f-52b0-4a7d-8a0d-c44fdf742dfe" providerId="ADAL" clId="{16B5B191-7B79-4B6E-9B2D-C183225EDA11}" dt="2024-10-02T13:47:11.381" v="322" actId="20577"/>
          <ac:spMkLst>
            <pc:docMk/>
            <pc:sldMk cId="2166755202" sldId="259"/>
            <ac:spMk id="45" creationId="{0EB804A7-3552-4AB1-0511-33CD90516B78}"/>
          </ac:spMkLst>
        </pc:spChg>
        <pc:spChg chg="add mod ord">
          <ac:chgData name="David Gardner" userId="32a3b49f-52b0-4a7d-8a0d-c44fdf742dfe" providerId="ADAL" clId="{16B5B191-7B79-4B6E-9B2D-C183225EDA11}" dt="2024-10-02T13:49:06.191" v="345" actId="171"/>
          <ac:spMkLst>
            <pc:docMk/>
            <pc:sldMk cId="2166755202" sldId="259"/>
            <ac:spMk id="54" creationId="{492D5233-7817-0F1D-2D27-06176CFCFA3E}"/>
          </ac:spMkLst>
        </pc:spChg>
        <pc:cxnChg chg="add mod">
          <ac:chgData name="David Gardner" userId="32a3b49f-52b0-4a7d-8a0d-c44fdf742dfe" providerId="ADAL" clId="{16B5B191-7B79-4B6E-9B2D-C183225EDA11}" dt="2024-10-02T13:44:29.466" v="260" actId="1076"/>
          <ac:cxnSpMkLst>
            <pc:docMk/>
            <pc:sldMk cId="2166755202" sldId="259"/>
            <ac:cxnSpMk id="7" creationId="{BDDC3AF8-0FD3-ABAA-B42F-611267FA8956}"/>
          </ac:cxnSpMkLst>
        </pc:cxnChg>
        <pc:cxnChg chg="add mod">
          <ac:chgData name="David Gardner" userId="32a3b49f-52b0-4a7d-8a0d-c44fdf742dfe" providerId="ADAL" clId="{16B5B191-7B79-4B6E-9B2D-C183225EDA11}" dt="2024-10-02T13:44:38.762" v="266" actId="1076"/>
          <ac:cxnSpMkLst>
            <pc:docMk/>
            <pc:sldMk cId="2166755202" sldId="259"/>
            <ac:cxnSpMk id="19" creationId="{5B45C012-0ACB-54B1-96E4-5BA583E20911}"/>
          </ac:cxnSpMkLst>
        </pc:cxnChg>
        <pc:cxnChg chg="add mod">
          <ac:chgData name="David Gardner" userId="32a3b49f-52b0-4a7d-8a0d-c44fdf742dfe" providerId="ADAL" clId="{16B5B191-7B79-4B6E-9B2D-C183225EDA11}" dt="2024-10-02T13:44:46.678" v="269" actId="1076"/>
          <ac:cxnSpMkLst>
            <pc:docMk/>
            <pc:sldMk cId="2166755202" sldId="259"/>
            <ac:cxnSpMk id="20" creationId="{E5505C62-0CBC-E6DD-A40A-082A560BE1FE}"/>
          </ac:cxnSpMkLst>
        </pc:cxnChg>
        <pc:cxnChg chg="add mod">
          <ac:chgData name="David Gardner" userId="32a3b49f-52b0-4a7d-8a0d-c44fdf742dfe" providerId="ADAL" clId="{16B5B191-7B79-4B6E-9B2D-C183225EDA11}" dt="2024-10-02T13:44:53.216" v="272" actId="14100"/>
          <ac:cxnSpMkLst>
            <pc:docMk/>
            <pc:sldMk cId="2166755202" sldId="259"/>
            <ac:cxnSpMk id="21" creationId="{FFCBFBC2-FEB3-0604-9C8E-94826D7C3F46}"/>
          </ac:cxnSpMkLst>
        </pc:cxnChg>
        <pc:cxnChg chg="add mod">
          <ac:chgData name="David Gardner" userId="32a3b49f-52b0-4a7d-8a0d-c44fdf742dfe" providerId="ADAL" clId="{16B5B191-7B79-4B6E-9B2D-C183225EDA11}" dt="2024-10-02T13:45:19.389" v="276" actId="1076"/>
          <ac:cxnSpMkLst>
            <pc:docMk/>
            <pc:sldMk cId="2166755202" sldId="259"/>
            <ac:cxnSpMk id="22" creationId="{E009FAF3-931F-7212-19A4-8C70F23D15BE}"/>
          </ac:cxnSpMkLst>
        </pc:cxnChg>
        <pc:cxnChg chg="add mod">
          <ac:chgData name="David Gardner" userId="32a3b49f-52b0-4a7d-8a0d-c44fdf742dfe" providerId="ADAL" clId="{16B5B191-7B79-4B6E-9B2D-C183225EDA11}" dt="2024-10-02T13:45:08.895" v="275" actId="14100"/>
          <ac:cxnSpMkLst>
            <pc:docMk/>
            <pc:sldMk cId="2166755202" sldId="259"/>
            <ac:cxnSpMk id="23" creationId="{59567CDB-DC79-80F3-A4B8-0D3BA001E927}"/>
          </ac:cxnSpMkLst>
        </pc:cxnChg>
        <pc:cxnChg chg="add mod ord">
          <ac:chgData name="David Gardner" userId="32a3b49f-52b0-4a7d-8a0d-c44fdf742dfe" providerId="ADAL" clId="{16B5B191-7B79-4B6E-9B2D-C183225EDA11}" dt="2024-10-02T13:49:11.712" v="347" actId="166"/>
          <ac:cxnSpMkLst>
            <pc:docMk/>
            <pc:sldMk cId="2166755202" sldId="259"/>
            <ac:cxnSpMk id="28" creationId="{042CA4D7-5D12-87F9-52F6-AFC3594A05BF}"/>
          </ac:cxnSpMkLst>
        </pc:cxnChg>
        <pc:cxnChg chg="add mod">
          <ac:chgData name="David Gardner" userId="32a3b49f-52b0-4a7d-8a0d-c44fdf742dfe" providerId="ADAL" clId="{16B5B191-7B79-4B6E-9B2D-C183225EDA11}" dt="2024-10-02T13:45:35.580" v="281" actId="1076"/>
          <ac:cxnSpMkLst>
            <pc:docMk/>
            <pc:sldMk cId="2166755202" sldId="259"/>
            <ac:cxnSpMk id="29" creationId="{504F3305-4497-200E-0EFD-B38B004006B6}"/>
          </ac:cxnSpMkLst>
        </pc:cxnChg>
        <pc:cxnChg chg="add mod">
          <ac:chgData name="David Gardner" userId="32a3b49f-52b0-4a7d-8a0d-c44fdf742dfe" providerId="ADAL" clId="{16B5B191-7B79-4B6E-9B2D-C183225EDA11}" dt="2024-10-02T13:45:50.708" v="284" actId="14100"/>
          <ac:cxnSpMkLst>
            <pc:docMk/>
            <pc:sldMk cId="2166755202" sldId="259"/>
            <ac:cxnSpMk id="31" creationId="{C2F2467C-3F4B-37B8-AA06-6EAED0C334EB}"/>
          </ac:cxnSpMkLst>
        </pc:cxnChg>
        <pc:cxnChg chg="add mod">
          <ac:chgData name="David Gardner" userId="32a3b49f-52b0-4a7d-8a0d-c44fdf742dfe" providerId="ADAL" clId="{16B5B191-7B79-4B6E-9B2D-C183225EDA11}" dt="2024-10-02T13:46:14.892" v="290" actId="14100"/>
          <ac:cxnSpMkLst>
            <pc:docMk/>
            <pc:sldMk cId="2166755202" sldId="259"/>
            <ac:cxnSpMk id="35" creationId="{B966E20F-5DD9-BFCC-6759-2EB74F268B21}"/>
          </ac:cxnSpMkLst>
        </pc:cxnChg>
        <pc:cxnChg chg="add mod">
          <ac:chgData name="David Gardner" userId="32a3b49f-52b0-4a7d-8a0d-c44fdf742dfe" providerId="ADAL" clId="{16B5B191-7B79-4B6E-9B2D-C183225EDA11}" dt="2024-10-02T13:47:22.104" v="325" actId="14100"/>
          <ac:cxnSpMkLst>
            <pc:docMk/>
            <pc:sldMk cId="2166755202" sldId="259"/>
            <ac:cxnSpMk id="37" creationId="{CFD122F7-64D5-F007-8ADB-F1ED2C0DB938}"/>
          </ac:cxnSpMkLst>
        </pc:cxnChg>
        <pc:cxnChg chg="add mod">
          <ac:chgData name="David Gardner" userId="32a3b49f-52b0-4a7d-8a0d-c44fdf742dfe" providerId="ADAL" clId="{16B5B191-7B79-4B6E-9B2D-C183225EDA11}" dt="2024-10-02T13:46:29.983" v="295" actId="14100"/>
          <ac:cxnSpMkLst>
            <pc:docMk/>
            <pc:sldMk cId="2166755202" sldId="259"/>
            <ac:cxnSpMk id="39" creationId="{9E0117D0-67AF-9775-A19A-8EB9AA7FCE57}"/>
          </ac:cxnSpMkLst>
        </pc:cxnChg>
        <pc:cxnChg chg="add mod">
          <ac:chgData name="David Gardner" userId="32a3b49f-52b0-4a7d-8a0d-c44fdf742dfe" providerId="ADAL" clId="{16B5B191-7B79-4B6E-9B2D-C183225EDA11}" dt="2024-10-02T13:46:40.433" v="298" actId="14100"/>
          <ac:cxnSpMkLst>
            <pc:docMk/>
            <pc:sldMk cId="2166755202" sldId="259"/>
            <ac:cxnSpMk id="42" creationId="{8BD5194F-B667-4A81-1015-AE24EB5C5D30}"/>
          </ac:cxnSpMkLst>
        </pc:cxnChg>
        <pc:cxnChg chg="add mod">
          <ac:chgData name="David Gardner" userId="32a3b49f-52b0-4a7d-8a0d-c44fdf742dfe" providerId="ADAL" clId="{16B5B191-7B79-4B6E-9B2D-C183225EDA11}" dt="2024-10-02T13:47:17.850" v="324" actId="14100"/>
          <ac:cxnSpMkLst>
            <pc:docMk/>
            <pc:sldMk cId="2166755202" sldId="259"/>
            <ac:cxnSpMk id="44" creationId="{4766934F-EEC1-53EC-D05D-944751748DE3}"/>
          </ac:cxnSpMkLst>
        </pc:cxnChg>
        <pc:cxnChg chg="add mod">
          <ac:chgData name="David Gardner" userId="32a3b49f-52b0-4a7d-8a0d-c44fdf742dfe" providerId="ADAL" clId="{16B5B191-7B79-4B6E-9B2D-C183225EDA11}" dt="2024-10-02T13:47:45.159" v="331" actId="14100"/>
          <ac:cxnSpMkLst>
            <pc:docMk/>
            <pc:sldMk cId="2166755202" sldId="259"/>
            <ac:cxnSpMk id="48" creationId="{5C2BDC6F-F67F-0262-ABE4-6FB5161B7E77}"/>
          </ac:cxnSpMkLst>
        </pc:cxnChg>
        <pc:cxnChg chg="add mod">
          <ac:chgData name="David Gardner" userId="32a3b49f-52b0-4a7d-8a0d-c44fdf742dfe" providerId="ADAL" clId="{16B5B191-7B79-4B6E-9B2D-C183225EDA11}" dt="2024-10-02T13:47:38.710" v="329" actId="14100"/>
          <ac:cxnSpMkLst>
            <pc:docMk/>
            <pc:sldMk cId="2166755202" sldId="259"/>
            <ac:cxnSpMk id="49" creationId="{3FC895C9-19C2-F6D9-BCC1-195D28D65710}"/>
          </ac:cxnSpMkLst>
        </pc:cxnChg>
      </pc:sldChg>
      <pc:sldChg chg="add">
        <pc:chgData name="David Gardner" userId="32a3b49f-52b0-4a7d-8a0d-c44fdf742dfe" providerId="ADAL" clId="{16B5B191-7B79-4B6E-9B2D-C183225EDA11}" dt="2024-10-02T14:06:03.723" v="870"/>
        <pc:sldMkLst>
          <pc:docMk/>
          <pc:sldMk cId="3519081346" sldId="259"/>
        </pc:sldMkLst>
      </pc:sldChg>
      <pc:sldChg chg="ord">
        <pc:chgData name="David Gardner" userId="32a3b49f-52b0-4a7d-8a0d-c44fdf742dfe" providerId="ADAL" clId="{16B5B191-7B79-4B6E-9B2D-C183225EDA11}" dt="2024-10-02T14:02:54.773" v="863"/>
        <pc:sldMkLst>
          <pc:docMk/>
          <pc:sldMk cId="2533079212" sldId="262"/>
        </pc:sldMkLst>
      </pc:sldChg>
      <pc:sldChg chg="del ord">
        <pc:chgData name="David Gardner" userId="32a3b49f-52b0-4a7d-8a0d-c44fdf742dfe" providerId="ADAL" clId="{16B5B191-7B79-4B6E-9B2D-C183225EDA11}" dt="2024-10-02T14:13:32.130" v="1003" actId="47"/>
        <pc:sldMkLst>
          <pc:docMk/>
          <pc:sldMk cId="2917008093" sldId="345"/>
        </pc:sldMkLst>
      </pc:sldChg>
      <pc:sldChg chg="addSp delSp modSp mod ord">
        <pc:chgData name="David Gardner" userId="32a3b49f-52b0-4a7d-8a0d-c44fdf742dfe" providerId="ADAL" clId="{16B5B191-7B79-4B6E-9B2D-C183225EDA11}" dt="2024-10-02T14:25:25.253" v="1358" actId="1076"/>
        <pc:sldMkLst>
          <pc:docMk/>
          <pc:sldMk cId="2322773186" sldId="346"/>
        </pc:sldMkLst>
        <pc:spChg chg="mod">
          <ac:chgData name="David Gardner" userId="32a3b49f-52b0-4a7d-8a0d-c44fdf742dfe" providerId="ADAL" clId="{16B5B191-7B79-4B6E-9B2D-C183225EDA11}" dt="2024-10-02T14:18:27.336" v="1311" actId="20577"/>
          <ac:spMkLst>
            <pc:docMk/>
            <pc:sldMk cId="2322773186" sldId="346"/>
            <ac:spMk id="2" creationId="{FF68397C-2EFE-1926-08A5-76679EA9273D}"/>
          </ac:spMkLst>
        </pc:spChg>
        <pc:spChg chg="mod">
          <ac:chgData name="David Gardner" userId="32a3b49f-52b0-4a7d-8a0d-c44fdf742dfe" providerId="ADAL" clId="{16B5B191-7B79-4B6E-9B2D-C183225EDA11}" dt="2024-10-02T14:18:30.837" v="1312" actId="1076"/>
          <ac:spMkLst>
            <pc:docMk/>
            <pc:sldMk cId="2322773186" sldId="346"/>
            <ac:spMk id="3" creationId="{FE6E84FE-8A20-D315-D7FC-B5751E69E433}"/>
          </ac:spMkLst>
        </pc:spChg>
        <pc:picChg chg="del">
          <ac:chgData name="David Gardner" userId="32a3b49f-52b0-4a7d-8a0d-c44fdf742dfe" providerId="ADAL" clId="{16B5B191-7B79-4B6E-9B2D-C183225EDA11}" dt="2024-10-02T14:20:27.840" v="1323" actId="478"/>
          <ac:picMkLst>
            <pc:docMk/>
            <pc:sldMk cId="2322773186" sldId="346"/>
            <ac:picMk id="2050" creationId="{54508A7A-6DC4-9AC5-1AB1-12146ABE69F5}"/>
          </ac:picMkLst>
        </pc:picChg>
        <pc:picChg chg="add del mod">
          <ac:chgData name="David Gardner" userId="32a3b49f-52b0-4a7d-8a0d-c44fdf742dfe" providerId="ADAL" clId="{16B5B191-7B79-4B6E-9B2D-C183225EDA11}" dt="2024-10-02T14:21:07.861" v="1327" actId="21"/>
          <ac:picMkLst>
            <pc:docMk/>
            <pc:sldMk cId="2322773186" sldId="346"/>
            <ac:picMk id="3074" creationId="{49A3018F-2D05-C409-51FB-6C3A81BEE1CE}"/>
          </ac:picMkLst>
        </pc:picChg>
        <pc:picChg chg="add del mod">
          <ac:chgData name="David Gardner" userId="32a3b49f-52b0-4a7d-8a0d-c44fdf742dfe" providerId="ADAL" clId="{16B5B191-7B79-4B6E-9B2D-C183225EDA11}" dt="2024-10-02T14:22:49.712" v="1330" actId="478"/>
          <ac:picMkLst>
            <pc:docMk/>
            <pc:sldMk cId="2322773186" sldId="346"/>
            <ac:picMk id="3076" creationId="{AB5AA319-74B9-127C-0427-31C77FC50769}"/>
          </ac:picMkLst>
        </pc:picChg>
        <pc:picChg chg="add mod">
          <ac:chgData name="David Gardner" userId="32a3b49f-52b0-4a7d-8a0d-c44fdf742dfe" providerId="ADAL" clId="{16B5B191-7B79-4B6E-9B2D-C183225EDA11}" dt="2024-10-02T14:25:25.253" v="1358" actId="1076"/>
          <ac:picMkLst>
            <pc:docMk/>
            <pc:sldMk cId="2322773186" sldId="346"/>
            <ac:picMk id="3078" creationId="{610C14F8-E249-C233-0F94-B9EFB3BCB480}"/>
          </ac:picMkLst>
        </pc:picChg>
      </pc:sldChg>
      <pc:sldChg chg="addSp modSp new mod">
        <pc:chgData name="David Gardner" userId="32a3b49f-52b0-4a7d-8a0d-c44fdf742dfe" providerId="ADAL" clId="{16B5B191-7B79-4B6E-9B2D-C183225EDA11}" dt="2024-10-02T14:03:39.387" v="867" actId="1035"/>
        <pc:sldMkLst>
          <pc:docMk/>
          <pc:sldMk cId="821770734" sldId="349"/>
        </pc:sldMkLst>
        <pc:spChg chg="mod">
          <ac:chgData name="David Gardner" userId="32a3b49f-52b0-4a7d-8a0d-c44fdf742dfe" providerId="ADAL" clId="{16B5B191-7B79-4B6E-9B2D-C183225EDA11}" dt="2024-10-02T13:53:29.220" v="562" actId="20577"/>
          <ac:spMkLst>
            <pc:docMk/>
            <pc:sldMk cId="821770734" sldId="349"/>
            <ac:spMk id="2" creationId="{07D9AEEF-6B52-93D7-5869-59F5A914D233}"/>
          </ac:spMkLst>
        </pc:spChg>
        <pc:spChg chg="mod">
          <ac:chgData name="David Gardner" userId="32a3b49f-52b0-4a7d-8a0d-c44fdf742dfe" providerId="ADAL" clId="{16B5B191-7B79-4B6E-9B2D-C183225EDA11}" dt="2024-10-02T13:53:35.089" v="563" actId="122"/>
          <ac:spMkLst>
            <pc:docMk/>
            <pc:sldMk cId="821770734" sldId="349"/>
            <ac:spMk id="3" creationId="{AEEAFFA2-C3A5-3B71-D7DE-8873399447FF}"/>
          </ac:spMkLst>
        </pc:spChg>
        <pc:cxnChg chg="add mod">
          <ac:chgData name="David Gardner" userId="32a3b49f-52b0-4a7d-8a0d-c44fdf742dfe" providerId="ADAL" clId="{16B5B191-7B79-4B6E-9B2D-C183225EDA11}" dt="2024-10-02T13:56:17.607" v="590" actId="14100"/>
          <ac:cxnSpMkLst>
            <pc:docMk/>
            <pc:sldMk cId="821770734" sldId="349"/>
            <ac:cxnSpMk id="5" creationId="{CE9947A2-E5AF-3BBA-7D2A-65124BAFE2B7}"/>
          </ac:cxnSpMkLst>
        </pc:cxnChg>
        <pc:cxnChg chg="add mod">
          <ac:chgData name="David Gardner" userId="32a3b49f-52b0-4a7d-8a0d-c44fdf742dfe" providerId="ADAL" clId="{16B5B191-7B79-4B6E-9B2D-C183225EDA11}" dt="2024-10-02T14:03:22.495" v="864" actId="1076"/>
          <ac:cxnSpMkLst>
            <pc:docMk/>
            <pc:sldMk cId="821770734" sldId="349"/>
            <ac:cxnSpMk id="8" creationId="{C5B0F2C9-D75D-2851-E238-8BF14CA81384}"/>
          </ac:cxnSpMkLst>
        </pc:cxnChg>
        <pc:cxnChg chg="add mod">
          <ac:chgData name="David Gardner" userId="32a3b49f-52b0-4a7d-8a0d-c44fdf742dfe" providerId="ADAL" clId="{16B5B191-7B79-4B6E-9B2D-C183225EDA11}" dt="2024-10-02T13:55:36.635" v="585" actId="1582"/>
          <ac:cxnSpMkLst>
            <pc:docMk/>
            <pc:sldMk cId="821770734" sldId="349"/>
            <ac:cxnSpMk id="10" creationId="{24FCD302-B238-5FC9-E504-CB0CC558DC61}"/>
          </ac:cxnSpMkLst>
        </pc:cxnChg>
        <pc:cxnChg chg="add mod">
          <ac:chgData name="David Gardner" userId="32a3b49f-52b0-4a7d-8a0d-c44fdf742dfe" providerId="ADAL" clId="{16B5B191-7B79-4B6E-9B2D-C183225EDA11}" dt="2024-10-02T13:55:41.570" v="586" actId="1582"/>
          <ac:cxnSpMkLst>
            <pc:docMk/>
            <pc:sldMk cId="821770734" sldId="349"/>
            <ac:cxnSpMk id="13" creationId="{C21522BC-3CB7-9333-82EC-68207E174DB6}"/>
          </ac:cxnSpMkLst>
        </pc:cxnChg>
        <pc:cxnChg chg="add mod">
          <ac:chgData name="David Gardner" userId="32a3b49f-52b0-4a7d-8a0d-c44fdf742dfe" providerId="ADAL" clId="{16B5B191-7B79-4B6E-9B2D-C183225EDA11}" dt="2024-10-02T14:03:39.387" v="867" actId="1035"/>
          <ac:cxnSpMkLst>
            <pc:docMk/>
            <pc:sldMk cId="821770734" sldId="349"/>
            <ac:cxnSpMk id="22" creationId="{47728B9B-5A1E-D3BC-9F2E-AC1DB82EF3C9}"/>
          </ac:cxnSpMkLst>
        </pc:cxnChg>
      </pc:sldChg>
      <pc:sldChg chg="del">
        <pc:chgData name="David Gardner" userId="32a3b49f-52b0-4a7d-8a0d-c44fdf742dfe" providerId="ADAL" clId="{16B5B191-7B79-4B6E-9B2D-C183225EDA11}" dt="2024-10-02T13:49:41.786" v="348" actId="47"/>
        <pc:sldMkLst>
          <pc:docMk/>
          <pc:sldMk cId="1135228108" sldId="349"/>
        </pc:sldMkLst>
      </pc:sldChg>
      <pc:sldChg chg="del">
        <pc:chgData name="David Gardner" userId="32a3b49f-52b0-4a7d-8a0d-c44fdf742dfe" providerId="ADAL" clId="{16B5B191-7B79-4B6E-9B2D-C183225EDA11}" dt="2024-10-02T13:49:52.763" v="349" actId="47"/>
        <pc:sldMkLst>
          <pc:docMk/>
          <pc:sldMk cId="1076934025" sldId="350"/>
        </pc:sldMkLst>
      </pc:sldChg>
      <pc:sldChg chg="addSp modSp new mod">
        <pc:chgData name="David Gardner" userId="32a3b49f-52b0-4a7d-8a0d-c44fdf742dfe" providerId="ADAL" clId="{16B5B191-7B79-4B6E-9B2D-C183225EDA11}" dt="2024-10-02T14:01:57.249" v="859" actId="14100"/>
        <pc:sldMkLst>
          <pc:docMk/>
          <pc:sldMk cId="3311465983" sldId="350"/>
        </pc:sldMkLst>
        <pc:spChg chg="mod">
          <ac:chgData name="David Gardner" userId="32a3b49f-52b0-4a7d-8a0d-c44fdf742dfe" providerId="ADAL" clId="{16B5B191-7B79-4B6E-9B2D-C183225EDA11}" dt="2024-10-02T14:00:10.439" v="843" actId="27636"/>
          <ac:spMkLst>
            <pc:docMk/>
            <pc:sldMk cId="3311465983" sldId="350"/>
            <ac:spMk id="2" creationId="{CB51AD19-B36E-5B17-7E13-1FA4CC0B20B7}"/>
          </ac:spMkLst>
        </pc:spChg>
        <pc:spChg chg="mod">
          <ac:chgData name="David Gardner" userId="32a3b49f-52b0-4a7d-8a0d-c44fdf742dfe" providerId="ADAL" clId="{16B5B191-7B79-4B6E-9B2D-C183225EDA11}" dt="2024-10-02T14:01:38.037" v="854"/>
          <ac:spMkLst>
            <pc:docMk/>
            <pc:sldMk cId="3311465983" sldId="350"/>
            <ac:spMk id="3" creationId="{9F07F292-8613-8276-E526-04C88B71A8B1}"/>
          </ac:spMkLst>
        </pc:spChg>
        <pc:picChg chg="add mod">
          <ac:chgData name="David Gardner" userId="32a3b49f-52b0-4a7d-8a0d-c44fdf742dfe" providerId="ADAL" clId="{16B5B191-7B79-4B6E-9B2D-C183225EDA11}" dt="2024-10-02T14:01:25.963" v="853" actId="1076"/>
          <ac:picMkLst>
            <pc:docMk/>
            <pc:sldMk cId="3311465983" sldId="350"/>
            <ac:picMk id="1026" creationId="{176D18FE-EEEE-5CCD-FCE6-91A9291253E1}"/>
          </ac:picMkLst>
        </pc:picChg>
        <pc:picChg chg="add mod">
          <ac:chgData name="David Gardner" userId="32a3b49f-52b0-4a7d-8a0d-c44fdf742dfe" providerId="ADAL" clId="{16B5B191-7B79-4B6E-9B2D-C183225EDA11}" dt="2024-10-02T14:01:57.249" v="859" actId="14100"/>
          <ac:picMkLst>
            <pc:docMk/>
            <pc:sldMk cId="3311465983" sldId="350"/>
            <ac:picMk id="1028" creationId="{6781DB87-F0B0-4139-33C0-E632D9766876}"/>
          </ac:picMkLst>
        </pc:picChg>
      </pc:sldChg>
      <pc:sldChg chg="addSp delSp modSp new mod">
        <pc:chgData name="David Gardner" userId="32a3b49f-52b0-4a7d-8a0d-c44fdf742dfe" providerId="ADAL" clId="{16B5B191-7B79-4B6E-9B2D-C183225EDA11}" dt="2024-10-02T14:12:38.853" v="1002" actId="1076"/>
        <pc:sldMkLst>
          <pc:docMk/>
          <pc:sldMk cId="2223059675" sldId="351"/>
        </pc:sldMkLst>
        <pc:spChg chg="mod">
          <ac:chgData name="David Gardner" userId="32a3b49f-52b0-4a7d-8a0d-c44fdf742dfe" providerId="ADAL" clId="{16B5B191-7B79-4B6E-9B2D-C183225EDA11}" dt="2024-10-02T14:06:24.943" v="886" actId="122"/>
          <ac:spMkLst>
            <pc:docMk/>
            <pc:sldMk cId="2223059675" sldId="351"/>
            <ac:spMk id="2" creationId="{2244E78D-2246-D201-E83A-B909B240F58A}"/>
          </ac:spMkLst>
        </pc:spChg>
        <pc:spChg chg="mod">
          <ac:chgData name="David Gardner" userId="32a3b49f-52b0-4a7d-8a0d-c44fdf742dfe" providerId="ADAL" clId="{16B5B191-7B79-4B6E-9B2D-C183225EDA11}" dt="2024-10-02T14:09:51.471" v="971" actId="1076"/>
          <ac:spMkLst>
            <pc:docMk/>
            <pc:sldMk cId="2223059675" sldId="351"/>
            <ac:spMk id="3" creationId="{219F813E-5D04-BE18-B37E-FE1D2D1F64ED}"/>
          </ac:spMkLst>
        </pc:spChg>
        <pc:spChg chg="add mod">
          <ac:chgData name="David Gardner" userId="32a3b49f-52b0-4a7d-8a0d-c44fdf742dfe" providerId="ADAL" clId="{16B5B191-7B79-4B6E-9B2D-C183225EDA11}" dt="2024-10-02T14:11:44.325" v="975" actId="1076"/>
          <ac:spMkLst>
            <pc:docMk/>
            <pc:sldMk cId="2223059675" sldId="351"/>
            <ac:spMk id="4" creationId="{A563E6B7-A51B-3FBB-0543-D490833F870B}"/>
          </ac:spMkLst>
        </pc:spChg>
        <pc:spChg chg="add mod">
          <ac:chgData name="David Gardner" userId="32a3b49f-52b0-4a7d-8a0d-c44fdf742dfe" providerId="ADAL" clId="{16B5B191-7B79-4B6E-9B2D-C183225EDA11}" dt="2024-10-02T14:12:38.853" v="1002" actId="1076"/>
          <ac:spMkLst>
            <pc:docMk/>
            <pc:sldMk cId="2223059675" sldId="351"/>
            <ac:spMk id="8" creationId="{196B52CA-423D-1D43-1A0E-773C4426AFD0}"/>
          </ac:spMkLst>
        </pc:spChg>
        <pc:picChg chg="add mod">
          <ac:chgData name="David Gardner" userId="32a3b49f-52b0-4a7d-8a0d-c44fdf742dfe" providerId="ADAL" clId="{16B5B191-7B79-4B6E-9B2D-C183225EDA11}" dt="2024-10-02T14:09:45.343" v="970" actId="1076"/>
          <ac:picMkLst>
            <pc:docMk/>
            <pc:sldMk cId="2223059675" sldId="351"/>
            <ac:picMk id="5" creationId="{9EE280BC-F743-4414-92E9-BA75573BE540}"/>
          </ac:picMkLst>
        </pc:picChg>
        <pc:picChg chg="add del mod">
          <ac:chgData name="David Gardner" userId="32a3b49f-52b0-4a7d-8a0d-c44fdf742dfe" providerId="ADAL" clId="{16B5B191-7B79-4B6E-9B2D-C183225EDA11}" dt="2024-10-02T14:08:30.674" v="922" actId="478"/>
          <ac:picMkLst>
            <pc:docMk/>
            <pc:sldMk cId="2223059675" sldId="351"/>
            <ac:picMk id="2050" creationId="{C820B873-D1A6-20B8-8BD7-FD933022D9D8}"/>
          </ac:picMkLst>
        </pc:picChg>
        <pc:picChg chg="add mod">
          <ac:chgData name="David Gardner" userId="32a3b49f-52b0-4a7d-8a0d-c44fdf742dfe" providerId="ADAL" clId="{16B5B191-7B79-4B6E-9B2D-C183225EDA11}" dt="2024-10-02T14:09:55.712" v="974" actId="1076"/>
          <ac:picMkLst>
            <pc:docMk/>
            <pc:sldMk cId="2223059675" sldId="351"/>
            <ac:picMk id="2052" creationId="{F566E68A-47FB-2125-4574-8F4928EA5DBA}"/>
          </ac:picMkLst>
        </pc:picChg>
        <pc:cxnChg chg="add mod">
          <ac:chgData name="David Gardner" userId="32a3b49f-52b0-4a7d-8a0d-c44fdf742dfe" providerId="ADAL" clId="{16B5B191-7B79-4B6E-9B2D-C183225EDA11}" dt="2024-10-02T14:12:05.415" v="979" actId="1076"/>
          <ac:cxnSpMkLst>
            <pc:docMk/>
            <pc:sldMk cId="2223059675" sldId="351"/>
            <ac:cxnSpMk id="7" creationId="{B2C7BF9B-042B-C9CB-C934-FFC15D4C3EAF}"/>
          </ac:cxnSpMkLst>
        </pc:cxnChg>
      </pc:sldChg>
      <pc:sldChg chg="addSp delSp modSp new mod">
        <pc:chgData name="David Gardner" userId="32a3b49f-52b0-4a7d-8a0d-c44fdf742dfe" providerId="ADAL" clId="{16B5B191-7B79-4B6E-9B2D-C183225EDA11}" dt="2024-10-02T14:24:38.740" v="1354" actId="1076"/>
        <pc:sldMkLst>
          <pc:docMk/>
          <pc:sldMk cId="2497815630" sldId="352"/>
        </pc:sldMkLst>
        <pc:spChg chg="mod">
          <ac:chgData name="David Gardner" userId="32a3b49f-52b0-4a7d-8a0d-c44fdf742dfe" providerId="ADAL" clId="{16B5B191-7B79-4B6E-9B2D-C183225EDA11}" dt="2024-10-02T14:16:53.781" v="1258" actId="14100"/>
          <ac:spMkLst>
            <pc:docMk/>
            <pc:sldMk cId="2497815630" sldId="352"/>
            <ac:spMk id="2" creationId="{9F1BCF5D-19D3-10D4-5864-C57E9894F8C1}"/>
          </ac:spMkLst>
        </pc:spChg>
        <pc:spChg chg="mod">
          <ac:chgData name="David Gardner" userId="32a3b49f-52b0-4a7d-8a0d-c44fdf742dfe" providerId="ADAL" clId="{16B5B191-7B79-4B6E-9B2D-C183225EDA11}" dt="2024-10-02T14:20:02.180" v="1321" actId="1076"/>
          <ac:spMkLst>
            <pc:docMk/>
            <pc:sldMk cId="2497815630" sldId="352"/>
            <ac:spMk id="3" creationId="{A9DA593B-E60C-9F39-627B-4E4E98E196D9}"/>
          </ac:spMkLst>
        </pc:spChg>
        <pc:spChg chg="add mod">
          <ac:chgData name="David Gardner" userId="32a3b49f-52b0-4a7d-8a0d-c44fdf742dfe" providerId="ADAL" clId="{16B5B191-7B79-4B6E-9B2D-C183225EDA11}" dt="2024-10-02T14:23:06.208" v="1333" actId="1076"/>
          <ac:spMkLst>
            <pc:docMk/>
            <pc:sldMk cId="2497815630" sldId="352"/>
            <ac:spMk id="4" creationId="{64AC301A-D7CC-CDC0-8127-6574745A76BC}"/>
          </ac:spMkLst>
        </pc:spChg>
        <pc:picChg chg="add del mod">
          <ac:chgData name="David Gardner" userId="32a3b49f-52b0-4a7d-8a0d-c44fdf742dfe" providerId="ADAL" clId="{16B5B191-7B79-4B6E-9B2D-C183225EDA11}" dt="2024-10-02T14:24:26.464" v="1349" actId="478"/>
          <ac:picMkLst>
            <pc:docMk/>
            <pc:sldMk cId="2497815630" sldId="352"/>
            <ac:picMk id="6" creationId="{5B77E74B-EB67-ECAB-E590-5F4EBB57F25C}"/>
          </ac:picMkLst>
        </pc:picChg>
        <pc:picChg chg="add mod">
          <ac:chgData name="David Gardner" userId="32a3b49f-52b0-4a7d-8a0d-c44fdf742dfe" providerId="ADAL" clId="{16B5B191-7B79-4B6E-9B2D-C183225EDA11}" dt="2024-10-02T14:24:38.740" v="1354" actId="1076"/>
          <ac:picMkLst>
            <pc:docMk/>
            <pc:sldMk cId="2497815630" sldId="352"/>
            <ac:picMk id="8" creationId="{5F4F41AA-E658-740C-89C2-A40B81157E78}"/>
          </ac:picMkLst>
        </pc:picChg>
        <pc:picChg chg="add del mod">
          <ac:chgData name="David Gardner" userId="32a3b49f-52b0-4a7d-8a0d-c44fdf742dfe" providerId="ADAL" clId="{16B5B191-7B79-4B6E-9B2D-C183225EDA11}" dt="2024-10-02T14:24:14.022" v="1348" actId="478"/>
          <ac:picMkLst>
            <pc:docMk/>
            <pc:sldMk cId="2497815630" sldId="352"/>
            <ac:picMk id="4098" creationId="{2D84A8D3-B13F-1D1D-F857-A4D291FC6B4C}"/>
          </ac:picMkLst>
        </pc:picChg>
      </pc:sldChg>
      <pc:sldChg chg="addSp delSp modSp new mod">
        <pc:chgData name="David Gardner" userId="32a3b49f-52b0-4a7d-8a0d-c44fdf742dfe" providerId="ADAL" clId="{16B5B191-7B79-4B6E-9B2D-C183225EDA11}" dt="2024-10-02T14:59:37.056" v="1454" actId="14100"/>
        <pc:sldMkLst>
          <pc:docMk/>
          <pc:sldMk cId="2132985675" sldId="353"/>
        </pc:sldMkLst>
        <pc:spChg chg="mod">
          <ac:chgData name="David Gardner" userId="32a3b49f-52b0-4a7d-8a0d-c44fdf742dfe" providerId="ADAL" clId="{16B5B191-7B79-4B6E-9B2D-C183225EDA11}" dt="2024-10-02T14:59:15.783" v="1450" actId="20577"/>
          <ac:spMkLst>
            <pc:docMk/>
            <pc:sldMk cId="2132985675" sldId="353"/>
            <ac:spMk id="2" creationId="{5B8F4622-E033-467C-30D6-4A16300D6614}"/>
          </ac:spMkLst>
        </pc:spChg>
        <pc:spChg chg="del">
          <ac:chgData name="David Gardner" userId="32a3b49f-52b0-4a7d-8a0d-c44fdf742dfe" providerId="ADAL" clId="{16B5B191-7B79-4B6E-9B2D-C183225EDA11}" dt="2024-10-02T14:59:07.342" v="1438" actId="478"/>
          <ac:spMkLst>
            <pc:docMk/>
            <pc:sldMk cId="2132985675" sldId="353"/>
            <ac:spMk id="3" creationId="{01865FC5-2BFE-E626-1D22-7C48DDAEA4B3}"/>
          </ac:spMkLst>
        </pc:spChg>
        <pc:picChg chg="add mod">
          <ac:chgData name="David Gardner" userId="32a3b49f-52b0-4a7d-8a0d-c44fdf742dfe" providerId="ADAL" clId="{16B5B191-7B79-4B6E-9B2D-C183225EDA11}" dt="2024-10-02T14:59:37.056" v="1454" actId="14100"/>
          <ac:picMkLst>
            <pc:docMk/>
            <pc:sldMk cId="2132985675" sldId="353"/>
            <ac:picMk id="5" creationId="{F93D37A6-0D9B-3A05-D741-BE5931863152}"/>
          </ac:picMkLst>
        </pc:picChg>
      </pc:sldChg>
      <pc:sldChg chg="modSp new mod">
        <pc:chgData name="David Gardner" userId="32a3b49f-52b0-4a7d-8a0d-c44fdf742dfe" providerId="ADAL" clId="{16B5B191-7B79-4B6E-9B2D-C183225EDA11}" dt="2024-10-02T15:00:36.995" v="1488" actId="20577"/>
        <pc:sldMkLst>
          <pc:docMk/>
          <pc:sldMk cId="1960115687" sldId="354"/>
        </pc:sldMkLst>
        <pc:spChg chg="mod">
          <ac:chgData name="David Gardner" userId="32a3b49f-52b0-4a7d-8a0d-c44fdf742dfe" providerId="ADAL" clId="{16B5B191-7B79-4B6E-9B2D-C183225EDA11}" dt="2024-10-02T14:28:05.436" v="1388" actId="122"/>
          <ac:spMkLst>
            <pc:docMk/>
            <pc:sldMk cId="1960115687" sldId="354"/>
            <ac:spMk id="2" creationId="{DAA7AF61-8DB8-EEFE-0AEC-2E54F857E3FC}"/>
          </ac:spMkLst>
        </pc:spChg>
        <pc:spChg chg="mod">
          <ac:chgData name="David Gardner" userId="32a3b49f-52b0-4a7d-8a0d-c44fdf742dfe" providerId="ADAL" clId="{16B5B191-7B79-4B6E-9B2D-C183225EDA11}" dt="2024-10-02T15:00:36.995" v="1488" actId="20577"/>
          <ac:spMkLst>
            <pc:docMk/>
            <pc:sldMk cId="1960115687" sldId="354"/>
            <ac:spMk id="3" creationId="{3F1E7038-E660-6D38-1D7D-D6E4FB93E1FF}"/>
          </ac:spMkLst>
        </pc:spChg>
      </pc:sldChg>
      <pc:sldChg chg="addSp delSp modSp new mod">
        <pc:chgData name="David Gardner" userId="32a3b49f-52b0-4a7d-8a0d-c44fdf742dfe" providerId="ADAL" clId="{16B5B191-7B79-4B6E-9B2D-C183225EDA11}" dt="2024-10-02T15:00:07.177" v="1461" actId="14100"/>
        <pc:sldMkLst>
          <pc:docMk/>
          <pc:sldMk cId="3095577867" sldId="355"/>
        </pc:sldMkLst>
        <pc:spChg chg="del">
          <ac:chgData name="David Gardner" userId="32a3b49f-52b0-4a7d-8a0d-c44fdf742dfe" providerId="ADAL" clId="{16B5B191-7B79-4B6E-9B2D-C183225EDA11}" dt="2024-10-02T14:59:57.629" v="1456" actId="478"/>
          <ac:spMkLst>
            <pc:docMk/>
            <pc:sldMk cId="3095577867" sldId="355"/>
            <ac:spMk id="2" creationId="{D88D5E1F-6F63-663B-D372-FAE1AD77F662}"/>
          </ac:spMkLst>
        </pc:spChg>
        <pc:spChg chg="del">
          <ac:chgData name="David Gardner" userId="32a3b49f-52b0-4a7d-8a0d-c44fdf742dfe" providerId="ADAL" clId="{16B5B191-7B79-4B6E-9B2D-C183225EDA11}" dt="2024-10-02T14:59:59.181" v="1457" actId="478"/>
          <ac:spMkLst>
            <pc:docMk/>
            <pc:sldMk cId="3095577867" sldId="355"/>
            <ac:spMk id="3" creationId="{F9DB70D5-DFFA-495F-66F0-29F77890EAEE}"/>
          </ac:spMkLst>
        </pc:spChg>
        <pc:picChg chg="add mod">
          <ac:chgData name="David Gardner" userId="32a3b49f-52b0-4a7d-8a0d-c44fdf742dfe" providerId="ADAL" clId="{16B5B191-7B79-4B6E-9B2D-C183225EDA11}" dt="2024-10-02T15:00:07.177" v="1461" actId="14100"/>
          <ac:picMkLst>
            <pc:docMk/>
            <pc:sldMk cId="3095577867" sldId="355"/>
            <ac:picMk id="5" creationId="{88AD99A3-02BA-136F-3266-4973BBE9C96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C0115F-9682-4DAE-AEA8-EC0B7EA988C8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6FB7A7-1AB4-4E52-AA2C-F51246B48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9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BB3CA59-0FE5-CDA1-6FBE-E825D8279A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355CAB2-8559-4559-B730-9206044E3DF2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F899E682-EB90-8E1F-3591-A73A4A9B1B3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67B7B4D6-A3F8-D5CC-AB1D-2C0F38838F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EF068-249F-9B0E-EC55-3A5151C380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CFBC5A-6D79-C9AC-A8B4-6E4A7F465D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FA5E0-2E97-5332-562B-07522FB6F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3D8E-68F9-4C6B-A643-D79E23C96A3C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4CD636-3406-B1E6-E0EA-3267BCE28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6CF1C-FBF5-8927-D9F4-0B60D8C0E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0D17-30BD-4D38-9B3E-6E0B259DC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411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02B00-B693-EA7A-127F-CF77DDE13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CAAB9-F3BE-2773-14FB-CB3C44FCA3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FEAE4D-330A-E95B-E422-8F3E39507C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3D8E-68F9-4C6B-A643-D79E23C96A3C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E75F95-23EF-EAB4-B2AF-132E8DE45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00612-D591-B77C-65B8-1AA752A33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0D17-30BD-4D38-9B3E-6E0B259DC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062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515E4-60CB-9585-B64B-F78E924FE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E64540-BA23-DE85-22B3-CB588B492D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5BE946-FDF1-2675-03C6-32F98ADFB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3D8E-68F9-4C6B-A643-D79E23C96A3C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8380C-41B3-9985-9649-41EB36986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38D03-09F7-6BB3-BD0D-399AD68E2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0D17-30BD-4D38-9B3E-6E0B259DC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064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E6624-BEA6-70DF-74E1-BCE43FD0C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B9891-ED82-A967-4AA7-6499A2BEE8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2A0AA2-578D-F0C8-AF8A-2AFD64C41E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C055A6-4846-0385-0025-435541A10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3D8E-68F9-4C6B-A643-D79E23C96A3C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2A6753-0BF9-966F-277E-3018AD06B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C4A56A-6E8B-3D67-F0DE-656EF7C94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0D17-30BD-4D38-9B3E-6E0B259DC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668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303F6-EAAA-29E1-39A5-85ADD5B6B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976158-AE2D-6DAF-6B2D-4354957560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9525CA-653E-F48C-D005-0694F369B9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A8F7C0-EC02-4044-A3E4-A79BB7FF31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883561-40EC-A9BF-FBCF-44B4D97DBB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0AF10D-C7C0-4497-2213-842AD536B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3D8E-68F9-4C6B-A643-D79E23C96A3C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9A3C86-C359-B227-E011-A7D35C7492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90CCD9-F7B2-276E-E53B-AD63942DA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0D17-30BD-4D38-9B3E-6E0B259DC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53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93AC6-492B-F84C-308F-02115758F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D3A255-5BF1-E3F2-9F16-9A62422FB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3D8E-68F9-4C6B-A643-D79E23C96A3C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802E21-A362-9AF5-9EF2-754D6B1470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DEFED0-04E1-4A59-9031-5729C6DA3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0D17-30BD-4D38-9B3E-6E0B259DC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713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915507-7167-6052-AEAB-5EE2780BD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3D8E-68F9-4C6B-A643-D79E23C96A3C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83B801-2F61-D85E-392E-6E7C69916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AE4EB1-847B-D304-8EAB-D81FBE2BA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0D17-30BD-4D38-9B3E-6E0B259DC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089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328ED-20E0-37F1-5C29-CCF5BF344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8C760-1F09-8085-55BF-EFEDC64AB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CC5ADF-8227-7330-038A-A96FC399FA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6B019F-0607-8096-A38E-A3FA6EDAF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3D8E-68F9-4C6B-A643-D79E23C96A3C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1C5990-2577-2DAA-B887-634F84C2A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6A4FA2-2051-D61A-5ED5-9A62B96F7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0D17-30BD-4D38-9B3E-6E0B259DC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091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207EB-A80A-7304-6A5C-3BECBD96A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C64E49-8FB2-944F-5AA3-D6BF3B26B1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D08F01-E2C5-0254-1E5B-BB272BEDC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C8D262-6D03-2F77-B403-60ED6A576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3D8E-68F9-4C6B-A643-D79E23C96A3C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77593B-769E-B1E1-DD91-4ED25FEC5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D54A2C-DAA8-1AFA-4D1C-D7CC4931A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0D17-30BD-4D38-9B3E-6E0B259DC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329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9B40E-2BDD-4434-F745-8BEAF27591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E2EA39-824F-E64B-E231-030C0F2413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356D7-6592-B118-8A09-FA6750B49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3D8E-68F9-4C6B-A643-D79E23C96A3C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6DFEB-53C8-433A-B889-F18E8AB66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47F90F-E6CC-AD0C-2BD4-DC8A08FF5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0D17-30BD-4D38-9B3E-6E0B259DC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943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5D9661-3C36-C3FE-EE56-5E927D6D2C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37BBDE-64AA-E110-785E-3D84B6A2B0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A3CCC7-BD6B-4CC5-2BAF-431A7737B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3D8E-68F9-4C6B-A643-D79E23C96A3C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FD760F-13B5-8D56-A6BF-9AE79678A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342EE-81CE-C006-4F98-448B0D11C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0D17-30BD-4D38-9B3E-6E0B259DC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771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7C5F292-4A23-9EDB-AAEC-4DFD538D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9B7AB5-F700-EAC8-A4FF-7DF5FC9CE2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07C27A-7184-E74C-BD58-2AB3D4181F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EC3D8E-68F9-4C6B-A643-D79E23C96A3C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6D11E9-8B0E-9FE7-825D-C87063AACB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7AF14-B062-6825-4F9C-0C586C672B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30D17-30BD-4D38-9B3E-6E0B259DC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73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phw.nhs.wales/about-us/working-together-for-a-healthier-wales/phw-strategy-plain-eng-0523-pdf/#:~:text=With%20our%20partners%2C%20we%20aim,services%20and%20public%20health%20expertise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B7FFA-C5A8-2ABF-D441-1302E441D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1841"/>
          </a:xfrm>
        </p:spPr>
        <p:txBody>
          <a:bodyPr/>
          <a:lstStyle/>
          <a:p>
            <a:pPr algn="ctr"/>
            <a:r>
              <a:rPr lang="en-GB" dirty="0"/>
              <a:t>Review Questions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59D961-AEB2-7A7C-34CB-587693B0D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76" y="1350993"/>
            <a:ext cx="4291641" cy="51330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What is health?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What is wellbeing?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What is fitness?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What is Illness?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What is disease?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DB70AE-B1F4-42C1-0CF2-DDEBB4F1C6E7}"/>
              </a:ext>
            </a:extLst>
          </p:cNvPr>
          <p:cNvSpPr txBox="1"/>
          <p:nvPr/>
        </p:nvSpPr>
        <p:spPr>
          <a:xfrm>
            <a:off x="4491486" y="2717172"/>
            <a:ext cx="32090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What are the relationships between these?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769973-74B1-B8F0-DBBC-2BF74C110B48}"/>
              </a:ext>
            </a:extLst>
          </p:cNvPr>
          <p:cNvSpPr txBox="1"/>
          <p:nvPr/>
        </p:nvSpPr>
        <p:spPr>
          <a:xfrm>
            <a:off x="8149086" y="1949924"/>
            <a:ext cx="378987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Can you be fit and unhealthy?</a:t>
            </a:r>
          </a:p>
          <a:p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Can you be unfit and healthy?</a:t>
            </a:r>
          </a:p>
          <a:p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Can you be unhealthy and have good wellbeing?</a:t>
            </a:r>
          </a:p>
          <a:p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Can you have good fitness, good health and poor wellbeing?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50977033-1F52-4891-A11A-6CCED71E9468}"/>
              </a:ext>
            </a:extLst>
          </p:cNvPr>
          <p:cNvSpPr/>
          <p:nvPr/>
        </p:nvSpPr>
        <p:spPr>
          <a:xfrm>
            <a:off x="4370717" y="4399472"/>
            <a:ext cx="3329797" cy="29329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B17DDB3A-3D47-E772-1F8F-11265534B9D1}"/>
              </a:ext>
            </a:extLst>
          </p:cNvPr>
          <p:cNvSpPr/>
          <p:nvPr/>
        </p:nvSpPr>
        <p:spPr>
          <a:xfrm>
            <a:off x="4370717" y="2159479"/>
            <a:ext cx="3329797" cy="29329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8240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">
            <a:extLst>
              <a:ext uri="{FF2B5EF4-FFF2-40B4-BE49-F238E27FC236}">
                <a16:creationId xmlns:a16="http://schemas.microsoft.com/office/drawing/2014/main" id="{95BBF70A-9EC9-178F-8F16-B045895F9A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8213" y="430214"/>
            <a:ext cx="78486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GB" altLang="en-US" sz="4000" b="0" u="none">
                <a:cs typeface="Times New Roman" panose="02020603050405020304" pitchFamily="18" charset="0"/>
              </a:rPr>
              <a:t>Health Defined</a:t>
            </a:r>
            <a:endParaRPr lang="en-GB" altLang="en-US" sz="4000" b="0" u="none"/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068FE905-1249-2C9F-DDED-6AB6D8D991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2091" y="1341438"/>
            <a:ext cx="10961298" cy="120015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lvl1pPr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u="sng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0" u="none" dirty="0">
                <a:solidFill>
                  <a:srgbClr val="0070C0"/>
                </a:solidFill>
              </a:rPr>
              <a:t>Health is a state of </a:t>
            </a:r>
            <a:r>
              <a:rPr lang="en-GB" altLang="en-US" b="0" u="none" dirty="0"/>
              <a:t>complete</a:t>
            </a:r>
            <a:r>
              <a:rPr lang="en-GB" altLang="en-US" b="0" u="none" dirty="0">
                <a:solidFill>
                  <a:srgbClr val="0070C0"/>
                </a:solidFill>
              </a:rPr>
              <a:t> </a:t>
            </a:r>
            <a:r>
              <a:rPr lang="en-GB" altLang="en-US" b="0" u="none" dirty="0">
                <a:solidFill>
                  <a:srgbClr val="FF0000"/>
                </a:solidFill>
              </a:rPr>
              <a:t>physical, mental and social </a:t>
            </a:r>
            <a:r>
              <a:rPr lang="en-GB" altLang="en-US" b="0" u="none" dirty="0">
                <a:solidFill>
                  <a:srgbClr val="7030A0"/>
                </a:solidFill>
              </a:rPr>
              <a:t>well-being </a:t>
            </a:r>
            <a:r>
              <a:rPr lang="en-GB" altLang="en-US" b="0" u="none" dirty="0">
                <a:solidFill>
                  <a:srgbClr val="0070C0"/>
                </a:solidFill>
              </a:rPr>
              <a:t>and </a:t>
            </a:r>
            <a:r>
              <a:rPr lang="en-GB" altLang="en-US" b="0" u="none" dirty="0">
                <a:solidFill>
                  <a:schemeClr val="accent6">
                    <a:lumMod val="75000"/>
                  </a:schemeClr>
                </a:solidFill>
              </a:rPr>
              <a:t>not merely the absence of disease or infirmit</a:t>
            </a:r>
            <a:r>
              <a:rPr lang="en-GB" altLang="en-US" u="none" dirty="0">
                <a:solidFill>
                  <a:schemeClr val="accent6">
                    <a:lumMod val="75000"/>
                  </a:schemeClr>
                </a:solidFill>
              </a:rPr>
              <a:t>y</a:t>
            </a:r>
          </a:p>
          <a:p>
            <a:pPr algn="r" eaLnBrk="1" hangingPunct="1">
              <a:defRPr/>
            </a:pPr>
            <a:r>
              <a:rPr lang="en-GB" altLang="en-US" u="none" dirty="0"/>
              <a:t>WHO</a:t>
            </a:r>
          </a:p>
        </p:txBody>
      </p:sp>
      <p:pic>
        <p:nvPicPr>
          <p:cNvPr id="7172" name="Picture 5" descr="Image result for health continuum">
            <a:extLst>
              <a:ext uri="{FF2B5EF4-FFF2-40B4-BE49-F238E27FC236}">
                <a16:creationId xmlns:a16="http://schemas.microsoft.com/office/drawing/2014/main" id="{A84F72FC-D375-E2C2-FB7A-7340D8E9E1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381" y="2541588"/>
            <a:ext cx="10593238" cy="3851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utoUpdateAnimBg="0"/>
      <p:bldP spid="2051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482F61F-7C13-0EB0-7FC6-36D802B5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193" y="198347"/>
            <a:ext cx="10515600" cy="819569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Domains of Health</a:t>
            </a:r>
          </a:p>
        </p:txBody>
      </p:sp>
      <p:pic>
        <p:nvPicPr>
          <p:cNvPr id="1026" name="Picture 2" descr="7 Domains of health | Health literacy, Womens health, Intellectual health">
            <a:extLst>
              <a:ext uri="{FF2B5EF4-FFF2-40B4-BE49-F238E27FC236}">
                <a16:creationId xmlns:a16="http://schemas.microsoft.com/office/drawing/2014/main" id="{B09DF1B9-819B-4A60-A463-36A9E1A3E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16" y="1130851"/>
            <a:ext cx="5379303" cy="5338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0D5486-28FC-33D9-A1AB-035989A23E83}"/>
              </a:ext>
            </a:extLst>
          </p:cNvPr>
          <p:cNvSpPr txBox="1"/>
          <p:nvPr/>
        </p:nvSpPr>
        <p:spPr>
          <a:xfrm>
            <a:off x="5739442" y="1130851"/>
            <a:ext cx="60614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Are there relationships between these domains / dimensions?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DA254C-5EAA-DEC2-0EBA-50D9286C8EE9}"/>
              </a:ext>
            </a:extLst>
          </p:cNvPr>
          <p:cNvSpPr txBox="1"/>
          <p:nvPr/>
        </p:nvSpPr>
        <p:spPr>
          <a:xfrm>
            <a:off x="6619335" y="3600091"/>
            <a:ext cx="5379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How do we measure each of these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C33948-AE8A-63A8-5923-C515D87748C7}"/>
              </a:ext>
            </a:extLst>
          </p:cNvPr>
          <p:cNvSpPr txBox="1"/>
          <p:nvPr/>
        </p:nvSpPr>
        <p:spPr>
          <a:xfrm>
            <a:off x="5946476" y="5504816"/>
            <a:ext cx="56416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How do we determine meaningful change</a:t>
            </a:r>
          </a:p>
        </p:txBody>
      </p:sp>
    </p:spTree>
    <p:extLst>
      <p:ext uri="{BB962C8B-B14F-4D97-AF65-F5344CB8AC3E}">
        <p14:creationId xmlns:p14="http://schemas.microsoft.com/office/powerpoint/2010/main" val="3575470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401C4-7ECF-0C09-8F5C-D9E1882ED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646" y="196412"/>
            <a:ext cx="10515600" cy="767811"/>
          </a:xfrm>
        </p:spPr>
        <p:txBody>
          <a:bodyPr/>
          <a:lstStyle/>
          <a:p>
            <a:pPr algn="ctr"/>
            <a:r>
              <a:rPr lang="en-GB" dirty="0"/>
              <a:t>Determining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CEFDF-A16F-04DB-54F4-53EF34361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5481" y="1824869"/>
            <a:ext cx="3186022" cy="47162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rgbClr val="FF0000"/>
                </a:solidFill>
              </a:rPr>
              <a:t>Now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Physical</a:t>
            </a:r>
          </a:p>
          <a:p>
            <a:pPr marL="0" indent="0">
              <a:buNone/>
            </a:pPr>
            <a:r>
              <a:rPr lang="en-GB" sz="2600" dirty="0"/>
              <a:t>Social </a:t>
            </a:r>
          </a:p>
          <a:p>
            <a:pPr marL="0" indent="0">
              <a:buNone/>
            </a:pPr>
            <a:r>
              <a:rPr lang="en-GB" sz="2600" dirty="0"/>
              <a:t>Intellectual</a:t>
            </a:r>
          </a:p>
          <a:p>
            <a:pPr marL="0" indent="0">
              <a:buNone/>
            </a:pPr>
            <a:r>
              <a:rPr lang="en-GB" sz="2600" dirty="0"/>
              <a:t>Emotional</a:t>
            </a:r>
          </a:p>
          <a:p>
            <a:pPr marL="0" indent="0">
              <a:buNone/>
            </a:pPr>
            <a:r>
              <a:rPr lang="en-GB" sz="2600" dirty="0"/>
              <a:t>Environmental</a:t>
            </a:r>
          </a:p>
          <a:p>
            <a:pPr marL="0" indent="0">
              <a:buNone/>
            </a:pPr>
            <a:r>
              <a:rPr lang="en-GB" sz="2600" dirty="0"/>
              <a:t>Financial</a:t>
            </a:r>
          </a:p>
          <a:p>
            <a:pPr marL="0" indent="0">
              <a:buNone/>
            </a:pPr>
            <a:r>
              <a:rPr lang="en-GB" sz="2600" dirty="0"/>
              <a:t>Spiritual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7DA8D70-7EB9-A254-F34A-73C2277A7E64}"/>
              </a:ext>
            </a:extLst>
          </p:cNvPr>
          <p:cNvSpPr txBox="1">
            <a:spLocks/>
          </p:cNvSpPr>
          <p:nvPr/>
        </p:nvSpPr>
        <p:spPr>
          <a:xfrm>
            <a:off x="979098" y="1893939"/>
            <a:ext cx="2692879" cy="448164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20 years ago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dirty="0"/>
              <a:t>Physical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dirty="0"/>
              <a:t>Financial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dirty="0"/>
              <a:t>Emotional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dirty="0"/>
              <a:t>Intellectual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dirty="0"/>
              <a:t>Environmental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dirty="0"/>
              <a:t>Social </a:t>
            </a:r>
          </a:p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dirty="0"/>
              <a:t>Spiritual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F80714A-33F6-C76C-881B-FA10F3D39EBE}"/>
              </a:ext>
            </a:extLst>
          </p:cNvPr>
          <p:cNvSpPr txBox="1">
            <a:spLocks/>
          </p:cNvSpPr>
          <p:nvPr/>
        </p:nvSpPr>
        <p:spPr>
          <a:xfrm>
            <a:off x="7950682" y="1776652"/>
            <a:ext cx="3732361" cy="47162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600" dirty="0">
                <a:solidFill>
                  <a:srgbClr val="FF0000"/>
                </a:solidFill>
              </a:rPr>
              <a:t>20 years in the future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600" dirty="0"/>
              <a:t>Emotional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600" dirty="0"/>
              <a:t>Intellectual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600" dirty="0"/>
              <a:t>Social </a:t>
            </a:r>
          </a:p>
          <a:p>
            <a:pPr marL="0" indent="0">
              <a:buNone/>
            </a:pPr>
            <a:r>
              <a:rPr lang="en-GB" sz="2600" dirty="0"/>
              <a:t>Physical</a:t>
            </a:r>
          </a:p>
          <a:p>
            <a:pPr marL="0" indent="0">
              <a:buNone/>
            </a:pPr>
            <a:r>
              <a:rPr lang="en-GB" sz="2600" dirty="0"/>
              <a:t>Spiritual</a:t>
            </a:r>
          </a:p>
          <a:p>
            <a:pPr marL="0" indent="0">
              <a:buNone/>
            </a:pPr>
            <a:r>
              <a:rPr lang="en-GB" sz="2600" dirty="0"/>
              <a:t>Financial</a:t>
            </a:r>
          </a:p>
          <a:p>
            <a:pPr marL="0" indent="0">
              <a:buNone/>
            </a:pPr>
            <a:r>
              <a:rPr lang="en-GB" sz="2600" dirty="0"/>
              <a:t>Environmental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7F0670-2F29-40D9-9F1E-DBB81B3D90B6}"/>
              </a:ext>
            </a:extLst>
          </p:cNvPr>
          <p:cNvSpPr txBox="1"/>
          <p:nvPr/>
        </p:nvSpPr>
        <p:spPr>
          <a:xfrm>
            <a:off x="1483744" y="1132936"/>
            <a:ext cx="81720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Are these hierarchical? - </a:t>
            </a:r>
            <a:r>
              <a:rPr lang="en-GB" sz="2800" dirty="0">
                <a:solidFill>
                  <a:srgbClr val="FF0000"/>
                </a:solidFill>
              </a:rPr>
              <a:t>Dave</a:t>
            </a:r>
          </a:p>
        </p:txBody>
      </p:sp>
    </p:spTree>
    <p:extLst>
      <p:ext uri="{BB962C8B-B14F-4D97-AF65-F5344CB8AC3E}">
        <p14:creationId xmlns:p14="http://schemas.microsoft.com/office/powerpoint/2010/main" val="4159108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C043F-6930-6035-F55D-674595728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97849"/>
          </a:xfrm>
        </p:spPr>
        <p:txBody>
          <a:bodyPr/>
          <a:lstStyle/>
          <a:p>
            <a:pPr algn="ctr"/>
            <a:r>
              <a:rPr lang="en-GB" dirty="0"/>
              <a:t>Factors Influencing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E0A95-37E1-820C-ADAD-57F731855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883" y="1583996"/>
            <a:ext cx="4153619" cy="480218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/>
              <a:t>Primary health care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Secondary health care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Tertiary health care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Social health care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Social factors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Lifestyle choices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Government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2BC9207-C306-E59E-3351-3214F018DC2C}"/>
              </a:ext>
            </a:extLst>
          </p:cNvPr>
          <p:cNvSpPr txBox="1">
            <a:spLocks/>
          </p:cNvSpPr>
          <p:nvPr/>
        </p:nvSpPr>
        <p:spPr>
          <a:xfrm>
            <a:off x="4668328" y="1583996"/>
            <a:ext cx="4153619" cy="457526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Education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Wealth / income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Ethnicity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Genetics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Environmental factors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Facilities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FCD039F-D765-D4AC-4E5B-4EA5291E1B8A}"/>
              </a:ext>
            </a:extLst>
          </p:cNvPr>
          <p:cNvSpPr txBox="1">
            <a:spLocks/>
          </p:cNvSpPr>
          <p:nvPr/>
        </p:nvSpPr>
        <p:spPr>
          <a:xfrm>
            <a:off x="8821947" y="1463137"/>
            <a:ext cx="2664124" cy="468462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Current Health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Wellbeing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Gender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Age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Social position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Others?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151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91AC4-D463-3F42-A8AC-93C94502C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36822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Social Determinants of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2DB3E-8784-025A-86FE-1245C5719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604" y="1414732"/>
            <a:ext cx="4941498" cy="4704721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/>
              <a:t>Genetics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Behaviours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Environment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Physical Influences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Medical care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Social factors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883A7F6-89F9-6996-ACA6-DCDE3E80F2E8}"/>
              </a:ext>
            </a:extLst>
          </p:cNvPr>
          <p:cNvSpPr txBox="1">
            <a:spLocks/>
          </p:cNvSpPr>
          <p:nvPr/>
        </p:nvSpPr>
        <p:spPr>
          <a:xfrm>
            <a:off x="6096000" y="1325593"/>
            <a:ext cx="4941498" cy="4704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C5F8131-BF35-611E-9E6F-A578D2D02DD8}"/>
              </a:ext>
            </a:extLst>
          </p:cNvPr>
          <p:cNvSpPr txBox="1">
            <a:spLocks/>
          </p:cNvSpPr>
          <p:nvPr/>
        </p:nvSpPr>
        <p:spPr>
          <a:xfrm>
            <a:off x="6701286" y="1342846"/>
            <a:ext cx="4941498" cy="4704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Material circumstances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Social cohesion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Psychological factors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Behavioural factors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Biological factors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0C7DF055-5531-1ADE-73BE-2A6A604D3FCD}"/>
              </a:ext>
            </a:extLst>
          </p:cNvPr>
          <p:cNvSpPr/>
          <p:nvPr/>
        </p:nvSpPr>
        <p:spPr>
          <a:xfrm>
            <a:off x="4911306" y="3065252"/>
            <a:ext cx="1547004" cy="83682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822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9C226-2068-6210-FBD3-8B88906A0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46090"/>
          </a:xfrm>
        </p:spPr>
        <p:txBody>
          <a:bodyPr/>
          <a:lstStyle/>
          <a:p>
            <a:pPr algn="ctr"/>
            <a:r>
              <a:rPr lang="en-GB" dirty="0"/>
              <a:t>What is Public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49312-B9B0-263B-5215-99E3812B9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193" y="1543828"/>
            <a:ext cx="10515600" cy="47477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“the art and science of preventing disease, prolonging life and promoting health through the organised efforts of society.”</a:t>
            </a:r>
          </a:p>
          <a:p>
            <a:pPr marL="0" indent="0" algn="r">
              <a:buNone/>
            </a:pPr>
            <a:r>
              <a:rPr lang="en-GB" dirty="0"/>
              <a:t>Acheson, 1988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solidFill>
                <a:srgbClr val="2021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No more recent consensus and definitions.</a:t>
            </a:r>
          </a:p>
          <a:p>
            <a:pPr marL="0" indent="0">
              <a:buNone/>
            </a:pPr>
            <a:endParaRPr lang="en-GB" dirty="0">
              <a:solidFill>
                <a:srgbClr val="2021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Azari, R., &amp;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Borisch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 (2023). What is public health? a scoping review.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Archives of Public Health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81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86.</a:t>
            </a:r>
            <a:endParaRPr lang="en-GB" sz="1800" dirty="0">
              <a:solidFill>
                <a:srgbClr val="20212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1633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5">
            <a:extLst>
              <a:ext uri="{FF2B5EF4-FFF2-40B4-BE49-F238E27FC236}">
                <a16:creationId xmlns:a16="http://schemas.microsoft.com/office/drawing/2014/main" id="{1E72C22C-7B46-C1FC-FF4C-78B6C0AEFB0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24000" y="277814"/>
            <a:ext cx="8229600" cy="1139825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GB" altLang="en-US" sz="4000"/>
            </a:br>
            <a:endParaRPr lang="en-GB" altLang="en-US" sz="4000"/>
          </a:p>
        </p:txBody>
      </p:sp>
      <p:pic>
        <p:nvPicPr>
          <p:cNvPr id="10243" name="Picture 4">
            <a:extLst>
              <a:ext uri="{FF2B5EF4-FFF2-40B4-BE49-F238E27FC236}">
                <a16:creationId xmlns:a16="http://schemas.microsoft.com/office/drawing/2014/main" id="{20D1B59C-C8D1-BD7C-F2F9-4A41991CEA4E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889642"/>
            <a:ext cx="8835502" cy="5884640"/>
          </a:xfrm>
        </p:spPr>
      </p:pic>
      <p:sp>
        <p:nvSpPr>
          <p:cNvPr id="43018" name="Text Box 10">
            <a:extLst>
              <a:ext uri="{FF2B5EF4-FFF2-40B4-BE49-F238E27FC236}">
                <a16:creationId xmlns:a16="http://schemas.microsoft.com/office/drawing/2014/main" id="{8C5AB7E1-3546-DDB2-FFF5-C2305477A5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819" y="399062"/>
            <a:ext cx="11352362" cy="369332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en-GB" altLang="en-US" sz="1800" dirty="0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Verdana" panose="020B0604030504040204" pitchFamily="34" charset="0"/>
              </a:rPr>
              <a:t>Policies and strategies to promote social equity in health(Dahlgren G and Whitehead M,1991)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915ADF-A8AD-DDA2-8365-A8AFAB9190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664" y="1092154"/>
            <a:ext cx="7675880" cy="5534906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C1424AF9-6791-171F-6C65-42126409C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7877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4 domains of Public Health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C28CF6-1B8A-5EFB-A687-C47F56543A12}"/>
              </a:ext>
            </a:extLst>
          </p:cNvPr>
          <p:cNvSpPr txBox="1"/>
          <p:nvPr/>
        </p:nvSpPr>
        <p:spPr>
          <a:xfrm>
            <a:off x="7982310" y="1988309"/>
            <a:ext cx="443972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Prevention / prehabilitation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Curative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Management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4EF3743B-4BC0-81B4-9499-E09F1617754A}"/>
              </a:ext>
            </a:extLst>
          </p:cNvPr>
          <p:cNvSpPr/>
          <p:nvPr/>
        </p:nvSpPr>
        <p:spPr>
          <a:xfrm>
            <a:off x="6924136" y="3375804"/>
            <a:ext cx="954656" cy="33355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564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D2AC-352F-510E-31A4-C5A81812A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right / obligation for the state to intervene is your choices for health?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91B43-BAE1-F419-2B25-6186145418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80891"/>
            <a:ext cx="6701287" cy="379607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Involuntary treatments / interventions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Government legislation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Government interventions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Parental choice v child’s right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Individual right of choice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4103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39E74-B1CC-4446-1689-FE223FD03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Key organisation and bodies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05B14-02FE-9EEF-A24C-283278543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7386" y="1906138"/>
            <a:ext cx="540157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Care Quality Commission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UK Health Security Agency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World Health Organisation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Welsh Assembly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Sport Wales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Other?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4F9FA38-D25A-8EA9-5A9D-C5D20AD16A0B}"/>
              </a:ext>
            </a:extLst>
          </p:cNvPr>
          <p:cNvSpPr txBox="1">
            <a:spLocks/>
          </p:cNvSpPr>
          <p:nvPr/>
        </p:nvSpPr>
        <p:spPr>
          <a:xfrm>
            <a:off x="694426" y="1978025"/>
            <a:ext cx="5401574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NHS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National institute for Health and Care Excellence (NICE)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British Medical Journal (BMJ)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Public Health Wales / England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Health Education England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National Audit Office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Health Select Committee</a:t>
            </a:r>
          </a:p>
        </p:txBody>
      </p:sp>
    </p:spTree>
    <p:extLst>
      <p:ext uri="{BB962C8B-B14F-4D97-AF65-F5344CB8AC3E}">
        <p14:creationId xmlns:p14="http://schemas.microsoft.com/office/powerpoint/2010/main" val="1229253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D01F6-5E56-92E8-63DA-1B9DFD4CA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100" dirty="0">
                <a:solidFill>
                  <a:srgbClr val="FF0000"/>
                </a:solidFill>
                <a:latin typeface="Arial" panose="020B0604020202020204" pitchFamily="34" charset="0"/>
              </a:rPr>
              <a:t>Should we use large scale healthcare interventions without clear evidence that benefits outweigh costs and harms?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FE0DA-81CE-12FB-D1E3-C21913CB8A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Landefeld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 S.,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Shojania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 G., &amp; Auerbach, A. D. (2008). Should we use large scale healthcare interventions without clear evidence that benefits outweigh costs and harms? </a:t>
            </a:r>
            <a:r>
              <a:rPr lang="en-GB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No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 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Bmj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336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(7656), 1277-1277.</a:t>
            </a:r>
          </a:p>
          <a:p>
            <a:pPr marL="0" indent="0">
              <a:buNone/>
            </a:pPr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Crump, B. (2008). Should we use large scale healthcare interventions without clear evidence that benefits outweigh costs and harms? </a:t>
            </a:r>
            <a:r>
              <a:rPr lang="en-GB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Yes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 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Bmj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336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(7656), 1276-1276.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48312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9AEEF-6B52-93D7-5869-59F5A914D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and Process of Health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AFFA2-C3A5-3B71-D7DE-887339944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dirty="0"/>
              <a:t>Observation of a Concern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Epidemiological Evidence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Decision to intervene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Policy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Strategy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Intervention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Outcome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E9947A2-E5AF-3BBA-7D2A-65124BAFE2B7}"/>
              </a:ext>
            </a:extLst>
          </p:cNvPr>
          <p:cNvCxnSpPr>
            <a:cxnSpLocks/>
          </p:cNvCxnSpPr>
          <p:nvPr/>
        </p:nvCxnSpPr>
        <p:spPr>
          <a:xfrm>
            <a:off x="7464725" y="1524000"/>
            <a:ext cx="0" cy="4284453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5B0F2C9-D75D-2851-E238-8BF14CA81384}"/>
              </a:ext>
            </a:extLst>
          </p:cNvPr>
          <p:cNvCxnSpPr>
            <a:cxnSpLocks/>
          </p:cNvCxnSpPr>
          <p:nvPr/>
        </p:nvCxnSpPr>
        <p:spPr>
          <a:xfrm flipH="1">
            <a:off x="7464725" y="2625604"/>
            <a:ext cx="1144438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4FCD302-B238-5FC9-E504-CB0CC558DC61}"/>
              </a:ext>
            </a:extLst>
          </p:cNvPr>
          <p:cNvCxnSpPr>
            <a:cxnSpLocks/>
          </p:cNvCxnSpPr>
          <p:nvPr/>
        </p:nvCxnSpPr>
        <p:spPr>
          <a:xfrm>
            <a:off x="7464725" y="5820405"/>
            <a:ext cx="114443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21522BC-3CB7-9333-82EC-68207E174DB6}"/>
              </a:ext>
            </a:extLst>
          </p:cNvPr>
          <p:cNvCxnSpPr>
            <a:cxnSpLocks/>
          </p:cNvCxnSpPr>
          <p:nvPr/>
        </p:nvCxnSpPr>
        <p:spPr>
          <a:xfrm>
            <a:off x="8609163" y="1958495"/>
            <a:ext cx="0" cy="384995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7728B9B-5A1E-D3BC-9F2E-AC1DB82EF3C9}"/>
              </a:ext>
            </a:extLst>
          </p:cNvPr>
          <p:cNvCxnSpPr>
            <a:cxnSpLocks/>
          </p:cNvCxnSpPr>
          <p:nvPr/>
        </p:nvCxnSpPr>
        <p:spPr>
          <a:xfrm flipH="1">
            <a:off x="7464725" y="1995876"/>
            <a:ext cx="1144438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17707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1AD19-B36E-5B17-7E13-1FA4CC0B2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5502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Epidemiology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7F292-8613-8276-E526-04C88B71A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9420"/>
            <a:ext cx="10515600" cy="5147544"/>
          </a:xfrm>
        </p:spPr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en-GB" sz="5900" dirty="0">
                <a:solidFill>
                  <a:srgbClr val="00B0F0"/>
                </a:solidFill>
              </a:rPr>
              <a:t>The study of cause, effect and distributions of health inequalities  within a population.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lnSpc>
                <a:spcPct val="250000"/>
              </a:lnSpc>
              <a:buNone/>
            </a:pPr>
            <a:r>
              <a:rPr lang="en-GB" sz="5100" dirty="0">
                <a:solidFill>
                  <a:srgbClr val="FF0000"/>
                </a:solidFill>
              </a:rPr>
              <a:t>Risk</a:t>
            </a:r>
          </a:p>
          <a:p>
            <a:pPr marL="0" indent="0" algn="ctr">
              <a:lnSpc>
                <a:spcPct val="250000"/>
              </a:lnSpc>
              <a:buNone/>
            </a:pPr>
            <a:r>
              <a:rPr lang="en-GB" sz="5100" dirty="0">
                <a:solidFill>
                  <a:srgbClr val="FF0000"/>
                </a:solidFill>
              </a:rPr>
              <a:t>Incidence</a:t>
            </a:r>
          </a:p>
          <a:p>
            <a:pPr marL="0" indent="0" algn="ctr">
              <a:lnSpc>
                <a:spcPct val="250000"/>
              </a:lnSpc>
              <a:buNone/>
            </a:pPr>
            <a:r>
              <a:rPr lang="en-GB" sz="5100" dirty="0">
                <a:solidFill>
                  <a:srgbClr val="FF0000"/>
                </a:solidFill>
              </a:rPr>
              <a:t>Prevalence</a:t>
            </a:r>
          </a:p>
          <a:p>
            <a:pPr marL="0" indent="0" algn="ctr">
              <a:lnSpc>
                <a:spcPct val="250000"/>
              </a:lnSpc>
              <a:buNone/>
            </a:pPr>
            <a:r>
              <a:rPr lang="en-GB" sz="5100" dirty="0">
                <a:solidFill>
                  <a:srgbClr val="FF0000"/>
                </a:solidFill>
              </a:rPr>
              <a:t>Impact </a:t>
            </a:r>
          </a:p>
        </p:txBody>
      </p:sp>
      <p:pic>
        <p:nvPicPr>
          <p:cNvPr id="1026" name="Picture 2" descr="Epidemiology of obesity - Wikipedia">
            <a:extLst>
              <a:ext uri="{FF2B5EF4-FFF2-40B4-BE49-F238E27FC236}">
                <a16:creationId xmlns:a16="http://schemas.microsoft.com/office/drawing/2014/main" id="{176D18FE-EEEE-5CCD-FCE6-91A9291253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326" y="2874081"/>
            <a:ext cx="4417107" cy="2243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pidemiology of Obesity in Children and ...">
            <a:extLst>
              <a:ext uri="{FF2B5EF4-FFF2-40B4-BE49-F238E27FC236}">
                <a16:creationId xmlns:a16="http://schemas.microsoft.com/office/drawing/2014/main" id="{6781DB87-F0B0-4139-33C0-E632D9766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13" y="2558846"/>
            <a:ext cx="4880092" cy="303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4659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5998555-CB64-1CBB-0DAE-908B968681B5}"/>
              </a:ext>
            </a:extLst>
          </p:cNvPr>
          <p:cNvSpPr txBox="1">
            <a:spLocks/>
          </p:cNvSpPr>
          <p:nvPr/>
        </p:nvSpPr>
        <p:spPr>
          <a:xfrm>
            <a:off x="973348" y="379502"/>
            <a:ext cx="10515600" cy="9662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Who is responsible for your health?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DDC3AF8-0FD3-ABAA-B42F-611267FA8956}"/>
              </a:ext>
            </a:extLst>
          </p:cNvPr>
          <p:cNvCxnSpPr>
            <a:cxnSpLocks/>
          </p:cNvCxnSpPr>
          <p:nvPr/>
        </p:nvCxnSpPr>
        <p:spPr>
          <a:xfrm>
            <a:off x="3030747" y="2032323"/>
            <a:ext cx="0" cy="73612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302A9598-8992-6976-95A1-4D77C6961810}"/>
              </a:ext>
            </a:extLst>
          </p:cNvPr>
          <p:cNvSpPr txBox="1"/>
          <p:nvPr/>
        </p:nvSpPr>
        <p:spPr>
          <a:xfrm>
            <a:off x="4508740" y="1403230"/>
            <a:ext cx="28639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World Health Organisation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955473-A588-B4F9-678E-5FDE7E2C66F7}"/>
              </a:ext>
            </a:extLst>
          </p:cNvPr>
          <p:cNvSpPr txBox="1"/>
          <p:nvPr/>
        </p:nvSpPr>
        <p:spPr>
          <a:xfrm>
            <a:off x="5503654" y="5556378"/>
            <a:ext cx="1725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Family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6DAD98-302C-AF2B-CB1F-38DBD2C482C4}"/>
              </a:ext>
            </a:extLst>
          </p:cNvPr>
          <p:cNvSpPr txBox="1"/>
          <p:nvPr/>
        </p:nvSpPr>
        <p:spPr>
          <a:xfrm>
            <a:off x="2168108" y="2768443"/>
            <a:ext cx="1725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WAG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39B9311-A41C-BE38-DBD4-63EA5B17148E}"/>
              </a:ext>
            </a:extLst>
          </p:cNvPr>
          <p:cNvSpPr txBox="1"/>
          <p:nvPr/>
        </p:nvSpPr>
        <p:spPr>
          <a:xfrm>
            <a:off x="2055964" y="3838118"/>
            <a:ext cx="2136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Local Government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5F0D86C-6062-F446-1341-21C09CAD520E}"/>
              </a:ext>
            </a:extLst>
          </p:cNvPr>
          <p:cNvSpPr txBox="1"/>
          <p:nvPr/>
        </p:nvSpPr>
        <p:spPr>
          <a:xfrm>
            <a:off x="744749" y="4678571"/>
            <a:ext cx="2337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Business / employers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FECDD2B-3E03-B9F4-CD0B-7C7D291DC01C}"/>
              </a:ext>
            </a:extLst>
          </p:cNvPr>
          <p:cNvSpPr txBox="1"/>
          <p:nvPr/>
        </p:nvSpPr>
        <p:spPr>
          <a:xfrm>
            <a:off x="4192438" y="3831579"/>
            <a:ext cx="1725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NHS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266908-EF2E-4A7E-C3AE-D393461AA5C9}"/>
              </a:ext>
            </a:extLst>
          </p:cNvPr>
          <p:cNvSpPr txBox="1"/>
          <p:nvPr/>
        </p:nvSpPr>
        <p:spPr>
          <a:xfrm>
            <a:off x="3467819" y="4678571"/>
            <a:ext cx="3490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Voluntary / Charities organisations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033B44A-028B-EE9F-E754-0FA2E36B0794}"/>
              </a:ext>
            </a:extLst>
          </p:cNvPr>
          <p:cNvSpPr txBox="1"/>
          <p:nvPr/>
        </p:nvSpPr>
        <p:spPr>
          <a:xfrm>
            <a:off x="7384215" y="4678571"/>
            <a:ext cx="1725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Education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D8EAE11-53AE-882F-95E4-23572C375ABC}"/>
              </a:ext>
            </a:extLst>
          </p:cNvPr>
          <p:cNvSpPr txBox="1"/>
          <p:nvPr/>
        </p:nvSpPr>
        <p:spPr>
          <a:xfrm>
            <a:off x="2320508" y="1750526"/>
            <a:ext cx="1725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UK Government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B5246AD-3FC6-8491-EC16-EF29957CD184}"/>
              </a:ext>
            </a:extLst>
          </p:cNvPr>
          <p:cNvSpPr txBox="1"/>
          <p:nvPr/>
        </p:nvSpPr>
        <p:spPr>
          <a:xfrm>
            <a:off x="2747514" y="6004995"/>
            <a:ext cx="753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Self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B45C012-0ACB-54B1-96E4-5BA583E20911}"/>
              </a:ext>
            </a:extLst>
          </p:cNvPr>
          <p:cNvCxnSpPr>
            <a:cxnSpLocks/>
          </p:cNvCxnSpPr>
          <p:nvPr/>
        </p:nvCxnSpPr>
        <p:spPr>
          <a:xfrm>
            <a:off x="3030747" y="3137775"/>
            <a:ext cx="0" cy="73612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E5505C62-0CBC-E6DD-A40A-082A560BE1FE}"/>
              </a:ext>
            </a:extLst>
          </p:cNvPr>
          <p:cNvCxnSpPr>
            <a:cxnSpLocks/>
          </p:cNvCxnSpPr>
          <p:nvPr/>
        </p:nvCxnSpPr>
        <p:spPr>
          <a:xfrm flipH="1">
            <a:off x="2122098" y="4200911"/>
            <a:ext cx="293298" cy="53707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FCBFBC2-FEB3-0604-9C8E-94826D7C3F46}"/>
              </a:ext>
            </a:extLst>
          </p:cNvPr>
          <p:cNvCxnSpPr>
            <a:cxnSpLocks/>
          </p:cNvCxnSpPr>
          <p:nvPr/>
        </p:nvCxnSpPr>
        <p:spPr>
          <a:xfrm>
            <a:off x="3266536" y="4140679"/>
            <a:ext cx="539151" cy="54443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009FAF3-931F-7212-19A4-8C70F23D15BE}"/>
              </a:ext>
            </a:extLst>
          </p:cNvPr>
          <p:cNvCxnSpPr>
            <a:cxnSpLocks/>
          </p:cNvCxnSpPr>
          <p:nvPr/>
        </p:nvCxnSpPr>
        <p:spPr>
          <a:xfrm>
            <a:off x="5055079" y="4101389"/>
            <a:ext cx="0" cy="73612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59567CDB-DC79-80F3-A4B8-0D3BA001E927}"/>
              </a:ext>
            </a:extLst>
          </p:cNvPr>
          <p:cNvCxnSpPr>
            <a:cxnSpLocks/>
          </p:cNvCxnSpPr>
          <p:nvPr/>
        </p:nvCxnSpPr>
        <p:spPr>
          <a:xfrm>
            <a:off x="3893390" y="4101389"/>
            <a:ext cx="3789870" cy="63659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504F3305-4497-200E-0EFD-B38B004006B6}"/>
              </a:ext>
            </a:extLst>
          </p:cNvPr>
          <p:cNvCxnSpPr>
            <a:cxnSpLocks/>
          </p:cNvCxnSpPr>
          <p:nvPr/>
        </p:nvCxnSpPr>
        <p:spPr>
          <a:xfrm flipH="1">
            <a:off x="3594700" y="4154357"/>
            <a:ext cx="1283179" cy="182432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2F2467C-3F4B-37B8-AA06-6EAED0C334EB}"/>
              </a:ext>
            </a:extLst>
          </p:cNvPr>
          <p:cNvCxnSpPr>
            <a:cxnSpLocks/>
          </p:cNvCxnSpPr>
          <p:nvPr/>
        </p:nvCxnSpPr>
        <p:spPr>
          <a:xfrm>
            <a:off x="5264988" y="4154357"/>
            <a:ext cx="589472" cy="140202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B966E20F-5DD9-BFCC-6759-2EB74F268B21}"/>
              </a:ext>
            </a:extLst>
          </p:cNvPr>
          <p:cNvCxnSpPr>
            <a:cxnSpLocks/>
          </p:cNvCxnSpPr>
          <p:nvPr/>
        </p:nvCxnSpPr>
        <p:spPr>
          <a:xfrm>
            <a:off x="3082505" y="4227274"/>
            <a:ext cx="41696" cy="170491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CFD122F7-64D5-F007-8ADB-F1ED2C0DB938}"/>
              </a:ext>
            </a:extLst>
          </p:cNvPr>
          <p:cNvCxnSpPr>
            <a:cxnSpLocks/>
          </p:cNvCxnSpPr>
          <p:nvPr/>
        </p:nvCxnSpPr>
        <p:spPr>
          <a:xfrm flipH="1">
            <a:off x="3356396" y="1750526"/>
            <a:ext cx="1422638" cy="101791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9E0117D0-67AF-9775-A19A-8EB9AA7FCE57}"/>
              </a:ext>
            </a:extLst>
          </p:cNvPr>
          <p:cNvCxnSpPr>
            <a:cxnSpLocks/>
            <a:stCxn id="9" idx="1"/>
          </p:cNvCxnSpPr>
          <p:nvPr/>
        </p:nvCxnSpPr>
        <p:spPr>
          <a:xfrm flipH="1">
            <a:off x="3939396" y="1587896"/>
            <a:ext cx="569344" cy="24217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8BD5194F-B667-4A81-1015-AE24EB5C5D30}"/>
              </a:ext>
            </a:extLst>
          </p:cNvPr>
          <p:cNvCxnSpPr>
            <a:cxnSpLocks/>
            <a:endCxn id="14" idx="0"/>
          </p:cNvCxnSpPr>
          <p:nvPr/>
        </p:nvCxnSpPr>
        <p:spPr>
          <a:xfrm flipH="1">
            <a:off x="5055079" y="1772562"/>
            <a:ext cx="158151" cy="205901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4766934F-EEC1-53EC-D05D-944751748DE3}"/>
              </a:ext>
            </a:extLst>
          </p:cNvPr>
          <p:cNvCxnSpPr>
            <a:cxnSpLocks/>
          </p:cNvCxnSpPr>
          <p:nvPr/>
        </p:nvCxnSpPr>
        <p:spPr>
          <a:xfrm>
            <a:off x="5788325" y="1772562"/>
            <a:ext cx="69011" cy="56312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val 53">
            <a:extLst>
              <a:ext uri="{FF2B5EF4-FFF2-40B4-BE49-F238E27FC236}">
                <a16:creationId xmlns:a16="http://schemas.microsoft.com/office/drawing/2014/main" id="{492D5233-7817-0F1D-2D27-06176CFCFA3E}"/>
              </a:ext>
            </a:extLst>
          </p:cNvPr>
          <p:cNvSpPr/>
          <p:nvPr/>
        </p:nvSpPr>
        <p:spPr>
          <a:xfrm>
            <a:off x="2599426" y="5922985"/>
            <a:ext cx="966158" cy="53335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0EB804A7-3552-4AB1-0511-33CD90516B78}"/>
              </a:ext>
            </a:extLst>
          </p:cNvPr>
          <p:cNvSpPr txBox="1"/>
          <p:nvPr/>
        </p:nvSpPr>
        <p:spPr>
          <a:xfrm>
            <a:off x="5430328" y="2217957"/>
            <a:ext cx="17252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European legislation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5C2BDC6F-F67F-0262-ABE4-6FB5161B7E77}"/>
              </a:ext>
            </a:extLst>
          </p:cNvPr>
          <p:cNvCxnSpPr>
            <a:cxnSpLocks/>
          </p:cNvCxnSpPr>
          <p:nvPr/>
        </p:nvCxnSpPr>
        <p:spPr>
          <a:xfrm flipH="1">
            <a:off x="3356396" y="2645117"/>
            <a:ext cx="2029362" cy="30799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3FC895C9-19C2-F6D9-BCC1-195D28D65710}"/>
              </a:ext>
            </a:extLst>
          </p:cNvPr>
          <p:cNvCxnSpPr>
            <a:cxnSpLocks/>
            <a:stCxn id="45" idx="1"/>
          </p:cNvCxnSpPr>
          <p:nvPr/>
        </p:nvCxnSpPr>
        <p:spPr>
          <a:xfrm flipH="1" flipV="1">
            <a:off x="3356396" y="2054123"/>
            <a:ext cx="2073932" cy="48700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042CA4D7-5D12-87F9-52F6-AFC3594A05BF}"/>
              </a:ext>
            </a:extLst>
          </p:cNvPr>
          <p:cNvCxnSpPr>
            <a:cxnSpLocks/>
          </p:cNvCxnSpPr>
          <p:nvPr/>
        </p:nvCxnSpPr>
        <p:spPr>
          <a:xfrm flipH="1">
            <a:off x="3492261" y="5728980"/>
            <a:ext cx="2002767" cy="44861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0813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4E78D-2246-D201-E83A-B909B240F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Health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F813E-5D04-BE18-B37E-FE1D2D1F6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8374" y="1734209"/>
            <a:ext cx="3204713" cy="53226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Healthier Wales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563E6B7-A51B-3FBB-0543-D490833F870B}"/>
              </a:ext>
            </a:extLst>
          </p:cNvPr>
          <p:cNvSpPr txBox="1">
            <a:spLocks/>
          </p:cNvSpPr>
          <p:nvPr/>
        </p:nvSpPr>
        <p:spPr>
          <a:xfrm>
            <a:off x="898868" y="1690688"/>
            <a:ext cx="3497061" cy="53226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Future Generations Act</a:t>
            </a:r>
          </a:p>
        </p:txBody>
      </p:sp>
      <p:pic>
        <p:nvPicPr>
          <p:cNvPr id="5" name="Picture 2" descr="The Wellbeing of Future Generations Act ...">
            <a:extLst>
              <a:ext uri="{FF2B5EF4-FFF2-40B4-BE49-F238E27FC236}">
                <a16:creationId xmlns:a16="http://schemas.microsoft.com/office/drawing/2014/main" id="{9EE280BC-F743-4414-92E9-BA75573BE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45" y="2631145"/>
            <a:ext cx="3883708" cy="386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Working Together for a Healthier Wales ...">
            <a:extLst>
              <a:ext uri="{FF2B5EF4-FFF2-40B4-BE49-F238E27FC236}">
                <a16:creationId xmlns:a16="http://schemas.microsoft.com/office/drawing/2014/main" id="{F566E68A-47FB-2125-4574-8F4928EA5D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706" y="2882602"/>
            <a:ext cx="5331537" cy="3311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2C7BF9B-042B-C9CB-C934-FFC15D4C3EAF}"/>
              </a:ext>
            </a:extLst>
          </p:cNvPr>
          <p:cNvCxnSpPr/>
          <p:nvPr/>
        </p:nvCxnSpPr>
        <p:spPr>
          <a:xfrm>
            <a:off x="4865298" y="2023344"/>
            <a:ext cx="2449902" cy="0"/>
          </a:xfrm>
          <a:prstGeom prst="straightConnector1">
            <a:avLst/>
          </a:prstGeom>
          <a:ln w="381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96B52CA-423D-1D43-1A0E-773C4426AFD0}"/>
              </a:ext>
            </a:extLst>
          </p:cNvPr>
          <p:cNvSpPr txBox="1">
            <a:spLocks/>
          </p:cNvSpPr>
          <p:nvPr/>
        </p:nvSpPr>
        <p:spPr>
          <a:xfrm>
            <a:off x="5009264" y="2141226"/>
            <a:ext cx="2161970" cy="33118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dirty="0"/>
              <a:t>Public health Wales</a:t>
            </a:r>
          </a:p>
        </p:txBody>
      </p:sp>
    </p:spTree>
    <p:extLst>
      <p:ext uri="{BB962C8B-B14F-4D97-AF65-F5344CB8AC3E}">
        <p14:creationId xmlns:p14="http://schemas.microsoft.com/office/powerpoint/2010/main" val="22230596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BB028-A04F-BDBC-C6D6-0E82E8863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Public Health Strategies – Areas of Interest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2EBA6-2903-67D0-8672-4A08FFE3F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177" y="3375804"/>
            <a:ext cx="9513498" cy="260562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Physical Activity / sedentary behaviour - Hypokinetic conditions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Diet / Nutrition - obesity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Healthy Lifestyles – smoking, stress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2CA4DD-3EB7-8BB2-83A1-7A1D1A24457D}"/>
              </a:ext>
            </a:extLst>
          </p:cNvPr>
          <p:cNvSpPr txBox="1"/>
          <p:nvPr/>
        </p:nvSpPr>
        <p:spPr>
          <a:xfrm>
            <a:off x="448574" y="1690688"/>
            <a:ext cx="1090522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chemeClr val="accent1"/>
                </a:solidFill>
                <a:effectLst/>
                <a:latin typeface="Google Sans"/>
              </a:rPr>
              <a:t>Public Health Wales – to increase healthy life expectancy, improve health and well-being, and reduce inequalities for everyone in Wales, now and for future generations</a:t>
            </a:r>
            <a:r>
              <a:rPr lang="en-GB" b="0" i="0" dirty="0">
                <a:solidFill>
                  <a:schemeClr val="accent1"/>
                </a:solidFill>
                <a:effectLst/>
                <a:latin typeface="Google Sans"/>
              </a:rPr>
              <a:t>.</a:t>
            </a:r>
          </a:p>
          <a:p>
            <a:endParaRPr lang="en-GB" dirty="0">
              <a:solidFill>
                <a:schemeClr val="accent1"/>
              </a:solidFill>
              <a:latin typeface="Google Sans"/>
            </a:endParaRPr>
          </a:p>
          <a:p>
            <a:pPr algn="ctr"/>
            <a:r>
              <a:rPr lang="en-GB" sz="2400" dirty="0">
                <a:solidFill>
                  <a:srgbClr val="FF0000"/>
                </a:solidFill>
                <a:latin typeface="Google Sans"/>
              </a:rPr>
              <a:t>Our long-term strategy 2023 – 2035 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945A2F-E55D-A59E-16F4-25975B6A8E82}"/>
              </a:ext>
            </a:extLst>
          </p:cNvPr>
          <p:cNvSpPr txBox="1"/>
          <p:nvPr/>
        </p:nvSpPr>
        <p:spPr>
          <a:xfrm>
            <a:off x="5901187" y="5381265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https://phw.nhs.wales/about-us/working-together-for-a-healthier-wales/phw-strategy-plain-eng-0523-pdf/#:~:text=With%20our%20partners%2C%20we%20aim,services%20and%20public%20health%20expertise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5330792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BCF5D-19D3-10D4-5864-C57E9894F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39056"/>
          </a:xfrm>
        </p:spPr>
        <p:txBody>
          <a:bodyPr/>
          <a:lstStyle/>
          <a:p>
            <a:pPr algn="ctr"/>
            <a:r>
              <a:rPr lang="en-GB" dirty="0"/>
              <a:t>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A593B-E60C-9F39-627B-4E4E98E196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55" y="1022080"/>
            <a:ext cx="10853468" cy="1038345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 course of action or activity mandated to have an impact on a particular aspect of health and wellness.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AC301A-D7CC-CDC0-8127-6574745A76BC}"/>
              </a:ext>
            </a:extLst>
          </p:cNvPr>
          <p:cNvSpPr txBox="1"/>
          <p:nvPr/>
        </p:nvSpPr>
        <p:spPr>
          <a:xfrm>
            <a:off x="0" y="2090184"/>
            <a:ext cx="3340580" cy="4467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rgbClr val="00B050"/>
                </a:solidFill>
              </a:rPr>
              <a:t>Regulations</a:t>
            </a:r>
          </a:p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rgbClr val="00B050"/>
                </a:solidFill>
              </a:rPr>
              <a:t>Incentives / Punitive</a:t>
            </a:r>
          </a:p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rgbClr val="00B050"/>
                </a:solidFill>
              </a:rPr>
              <a:t>Information</a:t>
            </a:r>
          </a:p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rgbClr val="00B050"/>
                </a:solidFill>
              </a:rPr>
              <a:t>Infrastructure</a:t>
            </a:r>
          </a:p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rgbClr val="00B050"/>
                </a:solidFill>
              </a:rPr>
              <a:t>Technologies</a:t>
            </a:r>
          </a:p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rgbClr val="00B050"/>
                </a:solidFill>
              </a:rPr>
              <a:t>Processes</a:t>
            </a:r>
          </a:p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rgbClr val="00B050"/>
                </a:solidFill>
              </a:rPr>
              <a:t>Practice</a:t>
            </a:r>
          </a:p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rgbClr val="00B050"/>
                </a:solidFill>
              </a:rPr>
              <a:t>Behavioural change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F4F41AA-E658-740C-89C2-A40B81157E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504" y="2378405"/>
            <a:ext cx="6967564" cy="4296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8156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8397C-2EFE-1926-08A5-76679EA92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Reviewing Strategy, Policy and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E84FE-8A20-D315-D7FC-B5751E69E4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422" y="2035968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Engagement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Outcomes &amp; Efficacy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Cost-benefits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Sustainability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8" name="Picture 6" descr="Criteria for assessing public health interventions for the purpose of identifying and selecting good practices.">
            <a:extLst>
              <a:ext uri="{FF2B5EF4-FFF2-40B4-BE49-F238E27FC236}">
                <a16:creationId xmlns:a16="http://schemas.microsoft.com/office/drawing/2014/main" id="{610C14F8-E249-C233-0F94-B9EFB3BCB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690688"/>
            <a:ext cx="4166936" cy="4735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27731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F4622-E033-467C-30D6-4A16300D6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2084"/>
            <a:ext cx="10515600" cy="53202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Module Structure / Topics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3D37A6-0D9B-3A05-D741-BE59318631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4117" y="644106"/>
            <a:ext cx="10006780" cy="6089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9856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8AD99A3-02BA-136F-3266-4973BBE9C9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493" y="1012166"/>
            <a:ext cx="10480585" cy="5411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5778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7AF61-8DB8-EEFE-0AEC-2E54F857E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E7038-E660-6D38-1D7D-D6E4FB93E1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Assessment 1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28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March 2025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Developing a health-related strategy for UWTSD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Assessment 2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Seen exam – May 2025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01156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734</Words>
  <Application>Microsoft Office PowerPoint</Application>
  <PresentationFormat>Widescreen</PresentationFormat>
  <Paragraphs>245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Google Sans</vt:lpstr>
      <vt:lpstr>Arial</vt:lpstr>
      <vt:lpstr>Calibri</vt:lpstr>
      <vt:lpstr>Calibri Light</vt:lpstr>
      <vt:lpstr>Times New Roman</vt:lpstr>
      <vt:lpstr>Verdana</vt:lpstr>
      <vt:lpstr>Office Theme</vt:lpstr>
      <vt:lpstr>Review Questions</vt:lpstr>
      <vt:lpstr>PowerPoint Presentation</vt:lpstr>
      <vt:lpstr>Domains of Health</vt:lpstr>
      <vt:lpstr>Determining Health</vt:lpstr>
      <vt:lpstr>Factors Influencing Health</vt:lpstr>
      <vt:lpstr>Social Determinants of health</vt:lpstr>
      <vt:lpstr>What is Public Health</vt:lpstr>
      <vt:lpstr> </vt:lpstr>
      <vt:lpstr>4 domains of Public Health</vt:lpstr>
      <vt:lpstr>What is the right / obligation for the state to intervene is your choices for health?</vt:lpstr>
      <vt:lpstr>Key organisation and bodies </vt:lpstr>
      <vt:lpstr>Should we use large scale healthcare interventions without clear evidence that benefits outweigh costs and harms?</vt:lpstr>
      <vt:lpstr>Structure and Process of Health Policy</vt:lpstr>
      <vt:lpstr>Epidemiology</vt:lpstr>
      <vt:lpstr>PowerPoint Presentation</vt:lpstr>
      <vt:lpstr>Health Policy</vt:lpstr>
      <vt:lpstr>Public Health Strategies – Areas of Interest</vt:lpstr>
      <vt:lpstr>Interventions</vt:lpstr>
      <vt:lpstr>Reviewing Strategy, Policy and Interventions</vt:lpstr>
      <vt:lpstr>Module Structure / Topics</vt:lpstr>
      <vt:lpstr>PowerPoint Presentation</vt:lpstr>
      <vt:lpstr>Assessment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Review Questions</dc:title>
  <dc:creator>David Gardner</dc:creator>
  <cp:lastModifiedBy>David Gardner</cp:lastModifiedBy>
  <cp:revision>1</cp:revision>
  <dcterms:created xsi:type="dcterms:W3CDTF">2024-01-22T21:28:43Z</dcterms:created>
  <dcterms:modified xsi:type="dcterms:W3CDTF">2024-10-02T15:00:41Z</dcterms:modified>
</cp:coreProperties>
</file>