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comments+xml" PartName="/ppt/comments/comment1.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commentAuthors+xml" PartName="/ppt/commentAuthors.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Lst>
  <p:sldSz cy="6858000" cx="12192000"/>
  <p:notesSz cx="6858000" cy="9144000"/>
  <p:embeddedFontLst>
    <p:embeddedFont>
      <p:font typeface="Pinyon Script"/>
      <p:regular r:id="rId30"/>
    </p:embeddedFont>
    <p:embeddedFont>
      <p:font typeface="Courgette"/>
      <p:regular r:id="rId31"/>
    </p:embeddedFont>
    <p:embeddedFont>
      <p:font typeface="Pacifico"/>
      <p:regular r:id="rId32"/>
    </p:embeddedFont>
    <p:embeddedFont>
      <p:font typeface="Bodoni"/>
      <p:regular r:id="rId33"/>
      <p:bold r:id="rId34"/>
      <p:italic r:id="rId35"/>
      <p:boldItalic r:id="rId36"/>
    </p:embeddedFont>
    <p:embeddedFont>
      <p:font typeface="Quintessential"/>
      <p:regular r:id="rId37"/>
    </p:embeddedFont>
    <p:embeddedFont>
      <p:font typeface="Century Gothic"/>
      <p:regular r:id="rId38"/>
      <p:bold r:id="rId39"/>
      <p:italic r:id="rId40"/>
      <p:boldItalic r:id="rId4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mAuthor clrIdx="0" id="0" initials="" lastIdx="1" name=""/>
</p:cmAuthorLst>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CenturyGothic-italic.fntdata"/><Relationship Id="rId20" Type="http://schemas.openxmlformats.org/officeDocument/2006/relationships/slide" Target="slides/slide14.xml"/><Relationship Id="rId41" Type="http://schemas.openxmlformats.org/officeDocument/2006/relationships/font" Target="fonts/CenturyGothic-boldItalic.fntdata"/><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commentAuthors" Target="commentAuthors.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5" Type="http://schemas.openxmlformats.org/officeDocument/2006/relationships/slideMaster" Target="slideMasters/slideMaster1.xml"/><Relationship Id="rId6" Type="http://schemas.openxmlformats.org/officeDocument/2006/relationships/notesMaster" Target="notesMasters/notesMaster1.xml"/><Relationship Id="rId29" Type="http://schemas.openxmlformats.org/officeDocument/2006/relationships/slide" Target="slides/slide23.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Courgette-regular.fntdata"/><Relationship Id="rId30" Type="http://schemas.openxmlformats.org/officeDocument/2006/relationships/font" Target="fonts/PinyonScript-regular.fntdata"/><Relationship Id="rId11" Type="http://schemas.openxmlformats.org/officeDocument/2006/relationships/slide" Target="slides/slide5.xml"/><Relationship Id="rId33" Type="http://schemas.openxmlformats.org/officeDocument/2006/relationships/font" Target="fonts/Bodoni-regular.fntdata"/><Relationship Id="rId10" Type="http://schemas.openxmlformats.org/officeDocument/2006/relationships/slide" Target="slides/slide4.xml"/><Relationship Id="rId32" Type="http://schemas.openxmlformats.org/officeDocument/2006/relationships/font" Target="fonts/Pacifico-regular.fntdata"/><Relationship Id="rId13" Type="http://schemas.openxmlformats.org/officeDocument/2006/relationships/slide" Target="slides/slide7.xml"/><Relationship Id="rId35" Type="http://schemas.openxmlformats.org/officeDocument/2006/relationships/font" Target="fonts/Bodoni-italic.fntdata"/><Relationship Id="rId12" Type="http://schemas.openxmlformats.org/officeDocument/2006/relationships/slide" Target="slides/slide6.xml"/><Relationship Id="rId34" Type="http://schemas.openxmlformats.org/officeDocument/2006/relationships/font" Target="fonts/Bodoni-bold.fntdata"/><Relationship Id="rId15" Type="http://schemas.openxmlformats.org/officeDocument/2006/relationships/slide" Target="slides/slide9.xml"/><Relationship Id="rId37" Type="http://schemas.openxmlformats.org/officeDocument/2006/relationships/font" Target="fonts/Quintessential-regular.fntdata"/><Relationship Id="rId14" Type="http://schemas.openxmlformats.org/officeDocument/2006/relationships/slide" Target="slides/slide8.xml"/><Relationship Id="rId36" Type="http://schemas.openxmlformats.org/officeDocument/2006/relationships/font" Target="fonts/Bodoni-boldItalic.fntdata"/><Relationship Id="rId17" Type="http://schemas.openxmlformats.org/officeDocument/2006/relationships/slide" Target="slides/slide11.xml"/><Relationship Id="rId39" Type="http://schemas.openxmlformats.org/officeDocument/2006/relationships/font" Target="fonts/CenturyGothic-bold.fntdata"/><Relationship Id="rId16" Type="http://schemas.openxmlformats.org/officeDocument/2006/relationships/slide" Target="slides/slide10.xml"/><Relationship Id="rId38" Type="http://schemas.openxmlformats.org/officeDocument/2006/relationships/font" Target="fonts/CenturyGothic-regular.fntdata"/><Relationship Id="rId19" Type="http://schemas.openxmlformats.org/officeDocument/2006/relationships/slide" Target="slides/slide13.xml"/><Relationship Id="rId18" Type="http://schemas.openxmlformats.org/officeDocument/2006/relationships/slide" Target="slides/slide12.xml"/></Relationships>
</file>

<file path=ppt/comments/comment1.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m authorId="0" idx="1" dt="2019-03-29T22:00:30.631">
    <p:pos x="6000" y="0"/>
    <p:text>-Hasan Mangov</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4" name="Google Shape;94;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Google Shape;99;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0" name="Google Shape;100;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5" name="Shape 105"/>
        <p:cNvGrpSpPr/>
        <p:nvPr/>
      </p:nvGrpSpPr>
      <p:grpSpPr>
        <a:xfrm>
          <a:off x="0" y="0"/>
          <a:ext cx="0" cy="0"/>
          <a:chOff x="0" y="0"/>
          <a:chExt cx="0" cy="0"/>
        </a:xfrm>
      </p:grpSpPr>
      <p:sp>
        <p:nvSpPr>
          <p:cNvPr id="106" name="Google Shape;106;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7" name="Google Shape;107;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Google Shape;111;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2" name="Google Shape;112;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Google Shape;116;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7" name="Google Shape;11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1" name="Shape 121"/>
        <p:cNvGrpSpPr/>
        <p:nvPr/>
      </p:nvGrpSpPr>
      <p:grpSpPr>
        <a:xfrm>
          <a:off x="0" y="0"/>
          <a:ext cx="0" cy="0"/>
          <a:chOff x="0" y="0"/>
          <a:chExt cx="0" cy="0"/>
        </a:xfrm>
      </p:grpSpPr>
      <p:sp>
        <p:nvSpPr>
          <p:cNvPr id="122" name="Google Shape;12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3" name="Google Shape;123;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Plovdiv is a is a perfect place for City brakes as it holds so many culture atractions throught the year. For example you come to a Verdi’s Festival and enjoy and outdore spectacles of Aida or Traviatta, taking place at the Odeon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US"/>
              <a:t>You may visit Plovdiv for the Nights of the Museums Festival in May at the core of the city  where locals and tourists brousing  through the late spring nights…  to attend to art galleries, museums, folk group presentations, bands sessions, digital art  shows and many more  free of charge </a:t>
            </a:r>
            <a:endParaRPr/>
          </a:p>
        </p:txBody>
      </p:sp>
      <p:sp>
        <p:nvSpPr>
          <p:cNvPr id="124" name="Google Shape;124;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Google Shape;131;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2" name="Google Shape;13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7" name="Shape 167"/>
        <p:cNvGrpSpPr/>
        <p:nvPr/>
      </p:nvGrpSpPr>
      <p:grpSpPr>
        <a:xfrm>
          <a:off x="0" y="0"/>
          <a:ext cx="0" cy="0"/>
          <a:chOff x="0" y="0"/>
          <a:chExt cx="0" cy="0"/>
        </a:xfrm>
      </p:grpSpPr>
      <p:sp>
        <p:nvSpPr>
          <p:cNvPr id="168" name="Google Shape;168;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9" name="Google Shape;16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6" name="Shape 176"/>
        <p:cNvGrpSpPr/>
        <p:nvPr/>
      </p:nvGrpSpPr>
      <p:grpSpPr>
        <a:xfrm>
          <a:off x="0" y="0"/>
          <a:ext cx="0" cy="0"/>
          <a:chOff x="0" y="0"/>
          <a:chExt cx="0" cy="0"/>
        </a:xfrm>
      </p:grpSpPr>
      <p:sp>
        <p:nvSpPr>
          <p:cNvPr id="177" name="Google Shape;177;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8" name="Google Shape;17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4" name="Shape 184"/>
        <p:cNvGrpSpPr/>
        <p:nvPr/>
      </p:nvGrpSpPr>
      <p:grpSpPr>
        <a:xfrm>
          <a:off x="0" y="0"/>
          <a:ext cx="0" cy="0"/>
          <a:chOff x="0" y="0"/>
          <a:chExt cx="0" cy="0"/>
        </a:xfrm>
      </p:grpSpPr>
      <p:sp>
        <p:nvSpPr>
          <p:cNvPr id="185" name="Google Shape;185;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6" name="Google Shape;18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2" name="Shape 192"/>
        <p:cNvGrpSpPr/>
        <p:nvPr/>
      </p:nvGrpSpPr>
      <p:grpSpPr>
        <a:xfrm>
          <a:off x="0" y="0"/>
          <a:ext cx="0" cy="0"/>
          <a:chOff x="0" y="0"/>
          <a:chExt cx="0" cy="0"/>
        </a:xfrm>
      </p:grpSpPr>
      <p:sp>
        <p:nvSpPr>
          <p:cNvPr id="193" name="Google Shape;193;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4" name="Google Shape;19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9" name="Shape 199"/>
        <p:cNvGrpSpPr/>
        <p:nvPr/>
      </p:nvGrpSpPr>
      <p:grpSpPr>
        <a:xfrm>
          <a:off x="0" y="0"/>
          <a:ext cx="0" cy="0"/>
          <a:chOff x="0" y="0"/>
          <a:chExt cx="0" cy="0"/>
        </a:xfrm>
      </p:grpSpPr>
      <p:sp>
        <p:nvSpPr>
          <p:cNvPr id="200" name="Google Shape;200;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1" name="Google Shape;20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8" name="Shape 208"/>
        <p:cNvGrpSpPr/>
        <p:nvPr/>
      </p:nvGrpSpPr>
      <p:grpSpPr>
        <a:xfrm>
          <a:off x="0" y="0"/>
          <a:ext cx="0" cy="0"/>
          <a:chOff x="0" y="0"/>
          <a:chExt cx="0" cy="0"/>
        </a:xfrm>
      </p:grpSpPr>
      <p:sp>
        <p:nvSpPr>
          <p:cNvPr id="209" name="Google Shape;209;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0" name="Google Shape;210;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4" name="Shape 214"/>
        <p:cNvGrpSpPr/>
        <p:nvPr/>
      </p:nvGrpSpPr>
      <p:grpSpPr>
        <a:xfrm>
          <a:off x="0" y="0"/>
          <a:ext cx="0" cy="0"/>
          <a:chOff x="0" y="0"/>
          <a:chExt cx="0" cy="0"/>
        </a:xfrm>
      </p:grpSpPr>
      <p:sp>
        <p:nvSpPr>
          <p:cNvPr id="215" name="Google Shape;215;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6" name="Google Shape;216;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2" name="Shape 222"/>
        <p:cNvGrpSpPr/>
        <p:nvPr/>
      </p:nvGrpSpPr>
      <p:grpSpPr>
        <a:xfrm>
          <a:off x="0" y="0"/>
          <a:ext cx="0" cy="0"/>
          <a:chOff x="0" y="0"/>
          <a:chExt cx="0" cy="0"/>
        </a:xfrm>
      </p:grpSpPr>
      <p:sp>
        <p:nvSpPr>
          <p:cNvPr id="223" name="Google Shape;223;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4" name="Google Shape;224;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0" name="Shape 230"/>
        <p:cNvGrpSpPr/>
        <p:nvPr/>
      </p:nvGrpSpPr>
      <p:grpSpPr>
        <a:xfrm>
          <a:off x="0" y="0"/>
          <a:ext cx="0" cy="0"/>
          <a:chOff x="0" y="0"/>
          <a:chExt cx="0" cy="0"/>
        </a:xfrm>
      </p:grpSpPr>
      <p:sp>
        <p:nvSpPr>
          <p:cNvPr id="231" name="Google Shape;231;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2" name="Google Shape;232;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0" name="Shape 240"/>
        <p:cNvGrpSpPr/>
        <p:nvPr/>
      </p:nvGrpSpPr>
      <p:grpSpPr>
        <a:xfrm>
          <a:off x="0" y="0"/>
          <a:ext cx="0" cy="0"/>
          <a:chOff x="0" y="0"/>
          <a:chExt cx="0" cy="0"/>
        </a:xfrm>
      </p:grpSpPr>
      <p:sp>
        <p:nvSpPr>
          <p:cNvPr id="241" name="Google Shape;241;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2" name="Google Shape;242;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8" name="Shape 248"/>
        <p:cNvGrpSpPr/>
        <p:nvPr/>
      </p:nvGrpSpPr>
      <p:grpSpPr>
        <a:xfrm>
          <a:off x="0" y="0"/>
          <a:ext cx="0" cy="0"/>
          <a:chOff x="0" y="0"/>
          <a:chExt cx="0" cy="0"/>
        </a:xfrm>
      </p:grpSpPr>
      <p:sp>
        <p:nvSpPr>
          <p:cNvPr id="249" name="Google Shape;249;p1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0" name="Google Shape;250;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2" name="Shape 262"/>
        <p:cNvGrpSpPr/>
        <p:nvPr/>
      </p:nvGrpSpPr>
      <p:grpSpPr>
        <a:xfrm>
          <a:off x="0" y="0"/>
          <a:ext cx="0" cy="0"/>
          <a:chOff x="0" y="0"/>
          <a:chExt cx="0" cy="0"/>
        </a:xfrm>
      </p:grpSpPr>
      <p:sp>
        <p:nvSpPr>
          <p:cNvPr id="263" name="Google Shape;263;p1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4" name="Google Shape;264;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1" name="Shape 271"/>
        <p:cNvGrpSpPr/>
        <p:nvPr/>
      </p:nvGrpSpPr>
      <p:grpSpPr>
        <a:xfrm>
          <a:off x="0" y="0"/>
          <a:ext cx="0" cy="0"/>
          <a:chOff x="0" y="0"/>
          <a:chExt cx="0" cy="0"/>
        </a:xfrm>
      </p:grpSpPr>
      <p:sp>
        <p:nvSpPr>
          <p:cNvPr id="272" name="Google Shape;272;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3" name="Google Shape;273;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8" name="Shape 278"/>
        <p:cNvGrpSpPr/>
        <p:nvPr/>
      </p:nvGrpSpPr>
      <p:grpSpPr>
        <a:xfrm>
          <a:off x="0" y="0"/>
          <a:ext cx="0" cy="0"/>
          <a:chOff x="0" y="0"/>
          <a:chExt cx="0" cy="0"/>
        </a:xfrm>
      </p:grpSpPr>
      <p:sp>
        <p:nvSpPr>
          <p:cNvPr id="279" name="Google Shape;279;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0" name="Google Shape;280;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7" name="Shape 287"/>
        <p:cNvGrpSpPr/>
        <p:nvPr/>
      </p:nvGrpSpPr>
      <p:grpSpPr>
        <a:xfrm>
          <a:off x="0" y="0"/>
          <a:ext cx="0" cy="0"/>
          <a:chOff x="0" y="0"/>
          <a:chExt cx="0" cy="0"/>
        </a:xfrm>
      </p:grpSpPr>
      <p:sp>
        <p:nvSpPr>
          <p:cNvPr id="288" name="Google Shape;288;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9" name="Google Shape;289;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4" name="Shape 294"/>
        <p:cNvGrpSpPr/>
        <p:nvPr/>
      </p:nvGrpSpPr>
      <p:grpSpPr>
        <a:xfrm>
          <a:off x="0" y="0"/>
          <a:ext cx="0" cy="0"/>
          <a:chOff x="0" y="0"/>
          <a:chExt cx="0" cy="0"/>
        </a:xfrm>
      </p:grpSpPr>
      <p:sp>
        <p:nvSpPr>
          <p:cNvPr id="295" name="Google Shape;295;p2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6" name="Google Shape;296;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18" name="Shape 18"/>
        <p:cNvGrpSpPr/>
        <p:nvPr/>
      </p:nvGrpSpPr>
      <p:grpSpPr>
        <a:xfrm>
          <a:off x="0" y="0"/>
          <a:ext cx="0" cy="0"/>
          <a:chOff x="0" y="0"/>
          <a:chExt cx="0" cy="0"/>
        </a:xfrm>
      </p:grpSpPr>
      <p:sp>
        <p:nvSpPr>
          <p:cNvPr id="19" name="Google Shape;19;p2"/>
          <p:cNvSpPr txBox="1"/>
          <p:nvPr>
            <p:ph type="title"/>
          </p:nvPr>
        </p:nvSpPr>
        <p:spPr>
          <a:xfrm>
            <a:off x="609600" y="267494"/>
            <a:ext cx="10972800" cy="1399032"/>
          </a:xfrm>
          <a:prstGeom prst="rect">
            <a:avLst/>
          </a:prstGeom>
          <a:noFill/>
          <a:ln>
            <a:noFill/>
          </a:ln>
        </p:spPr>
        <p:txBody>
          <a:bodyPr anchorCtr="0" anchor="ctr" bIns="45700" lIns="91425" spcFirstLastPara="1" rIns="91425" wrap="square" tIns="45700"/>
          <a:lstStyle>
            <a:lvl1pPr lvl="0" algn="l">
              <a:spcBef>
                <a:spcPts val="0"/>
              </a:spcBef>
              <a:spcAft>
                <a:spcPts val="0"/>
              </a:spcAft>
              <a:buClr>
                <a:srgbClr val="FFBC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2"/>
          <p:cNvSpPr txBox="1"/>
          <p:nvPr>
            <p:ph idx="1" type="body"/>
          </p:nvPr>
        </p:nvSpPr>
        <p:spPr>
          <a:xfrm>
            <a:off x="609600" y="1882808"/>
            <a:ext cx="10972800" cy="4572000"/>
          </a:xfrm>
          <a:prstGeom prst="rect">
            <a:avLst/>
          </a:prstGeom>
          <a:noFill/>
          <a:ln>
            <a:noFill/>
          </a:ln>
        </p:spPr>
        <p:txBody>
          <a:bodyPr anchorCtr="0" anchor="t" bIns="45700" lIns="91425" spcFirstLastPara="1" rIns="91425" wrap="square" tIns="45700"/>
          <a:lstStyle>
            <a:lvl1pPr indent="-320040" lvl="0" marL="457200" algn="l">
              <a:spcBef>
                <a:spcPts val="360"/>
              </a:spcBef>
              <a:spcAft>
                <a:spcPts val="0"/>
              </a:spcAft>
              <a:buSzPts val="1440"/>
              <a:buChar char="⦿"/>
              <a:defRPr/>
            </a:lvl1pPr>
            <a:lvl2pPr indent="-337185" lvl="1" marL="914400" algn="l">
              <a:spcBef>
                <a:spcPts val="360"/>
              </a:spcBef>
              <a:spcAft>
                <a:spcPts val="0"/>
              </a:spcAft>
              <a:buSzPts val="1710"/>
              <a:buChar char="›"/>
              <a:defRPr/>
            </a:lvl2pPr>
            <a:lvl3pPr indent="-342900" lvl="2" marL="1371600" algn="l">
              <a:spcBef>
                <a:spcPts val="360"/>
              </a:spcBef>
              <a:spcAft>
                <a:spcPts val="0"/>
              </a:spcAft>
              <a:buSzPts val="1800"/>
              <a:buChar char="●"/>
              <a:defRPr/>
            </a:lvl3pPr>
            <a:lvl4pPr indent="-342900" lvl="3" marL="1828800" algn="l">
              <a:spcBef>
                <a:spcPts val="360"/>
              </a:spcBef>
              <a:spcAft>
                <a:spcPts val="0"/>
              </a:spcAft>
              <a:buSzPts val="1800"/>
              <a:buChar char="●"/>
              <a:defRPr/>
            </a:lvl4pPr>
            <a:lvl5pPr indent="-342900" lvl="4" marL="2286000" algn="l">
              <a:spcBef>
                <a:spcPts val="360"/>
              </a:spcBef>
              <a:spcAft>
                <a:spcPts val="0"/>
              </a:spcAft>
              <a:buSzPts val="1800"/>
              <a:buChar char="●"/>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21" name="Google Shape;21;p2"/>
          <p:cNvSpPr txBox="1"/>
          <p:nvPr>
            <p:ph idx="10" type="dt"/>
          </p:nvPr>
        </p:nvSpPr>
        <p:spPr>
          <a:xfrm>
            <a:off x="6388608" y="6480048"/>
            <a:ext cx="2844800" cy="301752"/>
          </a:xfrm>
          <a:prstGeom prst="rect">
            <a:avLst/>
          </a:prstGeom>
          <a:noFill/>
          <a:ln>
            <a:noFill/>
          </a:ln>
        </p:spPr>
        <p:txBody>
          <a:bodyPr anchorCtr="0" anchor="b"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
          <p:cNvSpPr txBox="1"/>
          <p:nvPr>
            <p:ph idx="11" type="ftr"/>
          </p:nvPr>
        </p:nvSpPr>
        <p:spPr>
          <a:xfrm>
            <a:off x="609600" y="6480970"/>
            <a:ext cx="5680075" cy="300831"/>
          </a:xfrm>
          <a:prstGeom prst="rect">
            <a:avLst/>
          </a:prstGeom>
          <a:noFill/>
          <a:ln>
            <a:noFill/>
          </a:ln>
        </p:spPr>
        <p:txBody>
          <a:bodyPr anchorCtr="0" anchor="b"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
          <p:cNvSpPr txBox="1"/>
          <p:nvPr>
            <p:ph idx="12" type="sldNum"/>
          </p:nvPr>
        </p:nvSpPr>
        <p:spPr>
          <a:xfrm>
            <a:off x="10119360" y="6480969"/>
            <a:ext cx="67056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transition spd="slow">
    <p:push/>
  </p:transition>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4" name="Shape 24"/>
        <p:cNvGrpSpPr/>
        <p:nvPr/>
      </p:nvGrpSpPr>
      <p:grpSpPr>
        <a:xfrm>
          <a:off x="0" y="0"/>
          <a:ext cx="0" cy="0"/>
          <a:chOff x="0" y="0"/>
          <a:chExt cx="0" cy="0"/>
        </a:xfrm>
      </p:grpSpPr>
      <p:sp>
        <p:nvSpPr>
          <p:cNvPr id="25" name="Google Shape;25;p3"/>
          <p:cNvSpPr txBox="1"/>
          <p:nvPr>
            <p:ph idx="10" type="dt"/>
          </p:nvPr>
        </p:nvSpPr>
        <p:spPr>
          <a:xfrm>
            <a:off x="6388608" y="6480969"/>
            <a:ext cx="2844800" cy="301752"/>
          </a:xfrm>
          <a:prstGeom prst="rect">
            <a:avLst/>
          </a:prstGeom>
          <a:noFill/>
          <a:ln>
            <a:noFill/>
          </a:ln>
        </p:spPr>
        <p:txBody>
          <a:bodyPr anchorCtr="0" anchor="b"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3"/>
          <p:cNvSpPr txBox="1"/>
          <p:nvPr>
            <p:ph idx="11" type="ftr"/>
          </p:nvPr>
        </p:nvSpPr>
        <p:spPr>
          <a:xfrm>
            <a:off x="609600" y="6481891"/>
            <a:ext cx="5680075" cy="300831"/>
          </a:xfrm>
          <a:prstGeom prst="rect">
            <a:avLst/>
          </a:prstGeom>
          <a:noFill/>
          <a:ln>
            <a:noFill/>
          </a:ln>
        </p:spPr>
        <p:txBody>
          <a:bodyPr anchorCtr="0" anchor="b"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3"/>
          <p:cNvSpPr txBox="1"/>
          <p:nvPr>
            <p:ph idx="12" type="sldNum"/>
          </p:nvPr>
        </p:nvSpPr>
        <p:spPr>
          <a:xfrm>
            <a:off x="10119360" y="6480969"/>
            <a:ext cx="67056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transition spd="slow">
    <p:push/>
  </p:transition>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8" name="Shape 28"/>
        <p:cNvGrpSpPr/>
        <p:nvPr/>
      </p:nvGrpSpPr>
      <p:grpSpPr>
        <a:xfrm>
          <a:off x="0" y="0"/>
          <a:ext cx="0" cy="0"/>
          <a:chOff x="0" y="0"/>
          <a:chExt cx="0" cy="0"/>
        </a:xfrm>
      </p:grpSpPr>
      <p:sp>
        <p:nvSpPr>
          <p:cNvPr id="29" name="Google Shape;29;p4"/>
          <p:cNvSpPr txBox="1"/>
          <p:nvPr>
            <p:ph type="title"/>
          </p:nvPr>
        </p:nvSpPr>
        <p:spPr>
          <a:xfrm>
            <a:off x="609600" y="267494"/>
            <a:ext cx="10972800" cy="1399032"/>
          </a:xfrm>
          <a:prstGeom prst="rect">
            <a:avLst/>
          </a:prstGeom>
          <a:noFill/>
          <a:ln>
            <a:noFill/>
          </a:ln>
        </p:spPr>
        <p:txBody>
          <a:bodyPr anchorCtr="0" anchor="ctr" bIns="45700" lIns="91425" spcFirstLastPara="1" rIns="91425" wrap="square" tIns="45700"/>
          <a:lstStyle>
            <a:lvl1pPr lvl="0" algn="l">
              <a:spcBef>
                <a:spcPts val="0"/>
              </a:spcBef>
              <a:spcAft>
                <a:spcPts val="0"/>
              </a:spcAft>
              <a:buClr>
                <a:srgbClr val="FFBC80"/>
              </a:buClr>
              <a:buSzPts val="4200"/>
              <a:buFont typeface="Century Gothic"/>
              <a:buNone/>
              <a:defRPr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0" name="Google Shape;30;p4"/>
          <p:cNvSpPr txBox="1"/>
          <p:nvPr>
            <p:ph idx="10" type="dt"/>
          </p:nvPr>
        </p:nvSpPr>
        <p:spPr>
          <a:xfrm>
            <a:off x="6388608" y="6480969"/>
            <a:ext cx="2844800" cy="301752"/>
          </a:xfrm>
          <a:prstGeom prst="rect">
            <a:avLst/>
          </a:prstGeom>
          <a:noFill/>
          <a:ln>
            <a:noFill/>
          </a:ln>
        </p:spPr>
        <p:txBody>
          <a:bodyPr anchorCtr="0" anchor="b"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4"/>
          <p:cNvSpPr txBox="1"/>
          <p:nvPr>
            <p:ph idx="11" type="ftr"/>
          </p:nvPr>
        </p:nvSpPr>
        <p:spPr>
          <a:xfrm>
            <a:off x="609600" y="6481891"/>
            <a:ext cx="5680075" cy="300831"/>
          </a:xfrm>
          <a:prstGeom prst="rect">
            <a:avLst/>
          </a:prstGeom>
          <a:noFill/>
          <a:ln>
            <a:noFill/>
          </a:ln>
        </p:spPr>
        <p:txBody>
          <a:bodyPr anchorCtr="0" anchor="b"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4"/>
          <p:cNvSpPr txBox="1"/>
          <p:nvPr>
            <p:ph idx="12" type="sldNum"/>
          </p:nvPr>
        </p:nvSpPr>
        <p:spPr>
          <a:xfrm>
            <a:off x="10119360" y="6480969"/>
            <a:ext cx="67056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transition spd="slow">
    <p:push/>
  </p:transition>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33" name="Shape 33"/>
        <p:cNvGrpSpPr/>
        <p:nvPr/>
      </p:nvGrpSpPr>
      <p:grpSpPr>
        <a:xfrm>
          <a:off x="0" y="0"/>
          <a:ext cx="0" cy="0"/>
          <a:chOff x="0" y="0"/>
          <a:chExt cx="0" cy="0"/>
        </a:xfrm>
      </p:grpSpPr>
      <p:sp>
        <p:nvSpPr>
          <p:cNvPr id="34" name="Google Shape;34;p5"/>
          <p:cNvSpPr/>
          <p:nvPr/>
        </p:nvSpPr>
        <p:spPr>
          <a:xfrm rot="-5400000">
            <a:off x="10387963" y="5038579"/>
            <a:ext cx="1892949" cy="1725637"/>
          </a:xfrm>
          <a:prstGeom prst="triangle">
            <a:avLst>
              <a:gd fmla="val 51323" name="adj"/>
            </a:avLst>
          </a:prstGeom>
          <a:gradFill>
            <a:gsLst>
              <a:gs pos="0">
                <a:srgbClr val="A86230"/>
              </a:gs>
              <a:gs pos="60000">
                <a:srgbClr val="FFAC50"/>
              </a:gs>
              <a:gs pos="100000">
                <a:srgbClr val="FFC387"/>
              </a:gs>
            </a:gsLst>
            <a:lin ang="155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35" name="Google Shape;35;p5"/>
          <p:cNvSpPr txBox="1"/>
          <p:nvPr>
            <p:ph type="ctrTitle"/>
          </p:nvPr>
        </p:nvSpPr>
        <p:spPr>
          <a:xfrm>
            <a:off x="720726" y="776289"/>
            <a:ext cx="10750549" cy="1470025"/>
          </a:xfrm>
          <a:prstGeom prst="rect">
            <a:avLst/>
          </a:prstGeom>
          <a:noFill/>
          <a:ln>
            <a:noFill/>
          </a:ln>
        </p:spPr>
        <p:txBody>
          <a:bodyPr anchorCtr="0" anchor="b" bIns="45700" lIns="91425" spcFirstLastPara="1" rIns="91425" wrap="square" tIns="45700"/>
          <a:lstStyle>
            <a:lvl1pPr lvl="0" algn="r">
              <a:spcBef>
                <a:spcPts val="0"/>
              </a:spcBef>
              <a:spcAft>
                <a:spcPts val="0"/>
              </a:spcAft>
              <a:buClr>
                <a:srgbClr val="FFBC80"/>
              </a:buClr>
              <a:buSzPts val="4400"/>
              <a:buFont typeface="Century Gothic"/>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5"/>
          <p:cNvSpPr txBox="1"/>
          <p:nvPr>
            <p:ph idx="1" type="subTitle"/>
          </p:nvPr>
        </p:nvSpPr>
        <p:spPr>
          <a:xfrm>
            <a:off x="720726" y="2250280"/>
            <a:ext cx="10750549" cy="1752600"/>
          </a:xfrm>
          <a:prstGeom prst="rect">
            <a:avLst/>
          </a:prstGeom>
          <a:noFill/>
          <a:ln>
            <a:noFill/>
          </a:ln>
        </p:spPr>
        <p:txBody>
          <a:bodyPr anchorCtr="0" anchor="t" bIns="45700" lIns="91425" spcFirstLastPara="1" rIns="91425" wrap="square" tIns="45700"/>
          <a:lstStyle>
            <a:lvl1pPr lvl="0" marR="36576" algn="r">
              <a:spcBef>
                <a:spcPts val="0"/>
              </a:spcBef>
              <a:spcAft>
                <a:spcPts val="0"/>
              </a:spcAft>
              <a:buSzPts val="2400"/>
              <a:buNone/>
              <a:defRPr>
                <a:solidFill>
                  <a:srgbClr val="888888"/>
                </a:solidFill>
              </a:defRPr>
            </a:lvl1pPr>
            <a:lvl2pPr lvl="1" algn="ctr">
              <a:spcBef>
                <a:spcPts val="360"/>
              </a:spcBef>
              <a:spcAft>
                <a:spcPts val="0"/>
              </a:spcAft>
              <a:buSzPts val="1710"/>
              <a:buNone/>
              <a:defRPr/>
            </a:lvl2pPr>
            <a:lvl3pPr lvl="2" algn="ctr">
              <a:spcBef>
                <a:spcPts val="360"/>
              </a:spcBef>
              <a:spcAft>
                <a:spcPts val="0"/>
              </a:spcAft>
              <a:buSzPts val="1800"/>
              <a:buNone/>
              <a:defRPr/>
            </a:lvl3pPr>
            <a:lvl4pPr lvl="3" algn="ctr">
              <a:spcBef>
                <a:spcPts val="360"/>
              </a:spcBef>
              <a:spcAft>
                <a:spcPts val="0"/>
              </a:spcAft>
              <a:buSzPts val="1800"/>
              <a:buNone/>
              <a:defRPr/>
            </a:lvl4pPr>
            <a:lvl5pPr lvl="4" algn="ctr">
              <a:spcBef>
                <a:spcPts val="360"/>
              </a:spcBef>
              <a:spcAft>
                <a:spcPts val="0"/>
              </a:spcAft>
              <a:buSzPts val="1800"/>
              <a:buNone/>
              <a:defRPr/>
            </a:lvl5pPr>
            <a:lvl6pPr lvl="5" algn="ctr">
              <a:spcBef>
                <a:spcPts val="360"/>
              </a:spcBef>
              <a:spcAft>
                <a:spcPts val="0"/>
              </a:spcAft>
              <a:buSzPts val="1800"/>
              <a:buNone/>
              <a:defRPr/>
            </a:lvl6pPr>
            <a:lvl7pPr lvl="6" algn="ctr">
              <a:spcBef>
                <a:spcPts val="360"/>
              </a:spcBef>
              <a:spcAft>
                <a:spcPts val="0"/>
              </a:spcAft>
              <a:buSzPts val="180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p:txBody>
      </p:sp>
      <p:sp>
        <p:nvSpPr>
          <p:cNvPr id="37" name="Google Shape;37;p5"/>
          <p:cNvSpPr txBox="1"/>
          <p:nvPr>
            <p:ph idx="10" type="dt"/>
          </p:nvPr>
        </p:nvSpPr>
        <p:spPr>
          <a:xfrm>
            <a:off x="1828800" y="6012657"/>
            <a:ext cx="7721600" cy="365125"/>
          </a:xfrm>
          <a:prstGeom prst="rect">
            <a:avLst/>
          </a:prstGeom>
          <a:noFill/>
          <a:ln>
            <a:noFill/>
          </a:ln>
        </p:spPr>
        <p:txBody>
          <a:bodyPr anchorCtr="0" anchor="t" bIns="0" lIns="91425" spcFirstLastPara="1" rIns="91425" wrap="square" tIns="0"/>
          <a:lstStyle>
            <a:lvl1pPr lvl="0" algn="r">
              <a:spcBef>
                <a:spcPts val="0"/>
              </a:spcBef>
              <a:spcAft>
                <a:spcPts val="0"/>
              </a:spcAft>
              <a:buSzPts val="1400"/>
              <a:buNone/>
              <a:defRPr sz="1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5"/>
          <p:cNvSpPr txBox="1"/>
          <p:nvPr>
            <p:ph idx="11" type="ftr"/>
          </p:nvPr>
        </p:nvSpPr>
        <p:spPr>
          <a:xfrm>
            <a:off x="1828800" y="5650705"/>
            <a:ext cx="7721600" cy="365125"/>
          </a:xfrm>
          <a:prstGeom prst="rect">
            <a:avLst/>
          </a:prstGeom>
          <a:noFill/>
          <a:ln>
            <a:noFill/>
          </a:ln>
        </p:spPr>
        <p:txBody>
          <a:bodyPr anchorCtr="0" anchor="b" bIns="0" lIns="91425" spcFirstLastPara="1" rIns="91425" wrap="square" tIns="0"/>
          <a:lstStyle>
            <a:lvl1pPr lvl="0" algn="r">
              <a:spcBef>
                <a:spcPts val="0"/>
              </a:spcBef>
              <a:spcAft>
                <a:spcPts val="0"/>
              </a:spcAft>
              <a:buSzPts val="1400"/>
              <a:buNone/>
              <a:defRPr sz="11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5"/>
          <p:cNvSpPr txBox="1"/>
          <p:nvPr>
            <p:ph idx="12" type="sldNum"/>
          </p:nvPr>
        </p:nvSpPr>
        <p:spPr>
          <a:xfrm>
            <a:off x="11189663" y="5752308"/>
            <a:ext cx="670560" cy="365125"/>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sz="1300">
                <a:solidFill>
                  <a:srgbClr val="FFFFFF"/>
                </a:solidFill>
                <a:latin typeface="Century Gothic"/>
                <a:ea typeface="Century Gothic"/>
                <a:cs typeface="Century Gothic"/>
                <a:sym typeface="Century Gothic"/>
              </a:defRPr>
            </a:lvl1pPr>
            <a:lvl2pPr indent="0" lvl="1" marL="0" algn="ctr">
              <a:spcBef>
                <a:spcPts val="0"/>
              </a:spcBef>
              <a:buNone/>
              <a:defRPr sz="1300">
                <a:solidFill>
                  <a:srgbClr val="FFFFFF"/>
                </a:solidFill>
                <a:latin typeface="Century Gothic"/>
                <a:ea typeface="Century Gothic"/>
                <a:cs typeface="Century Gothic"/>
                <a:sym typeface="Century Gothic"/>
              </a:defRPr>
            </a:lvl2pPr>
            <a:lvl3pPr indent="0" lvl="2" marL="0" algn="ctr">
              <a:spcBef>
                <a:spcPts val="0"/>
              </a:spcBef>
              <a:buNone/>
              <a:defRPr sz="1300">
                <a:solidFill>
                  <a:srgbClr val="FFFFFF"/>
                </a:solidFill>
                <a:latin typeface="Century Gothic"/>
                <a:ea typeface="Century Gothic"/>
                <a:cs typeface="Century Gothic"/>
                <a:sym typeface="Century Gothic"/>
              </a:defRPr>
            </a:lvl3pPr>
            <a:lvl4pPr indent="0" lvl="3" marL="0" algn="ctr">
              <a:spcBef>
                <a:spcPts val="0"/>
              </a:spcBef>
              <a:buNone/>
              <a:defRPr sz="1300">
                <a:solidFill>
                  <a:srgbClr val="FFFFFF"/>
                </a:solidFill>
                <a:latin typeface="Century Gothic"/>
                <a:ea typeface="Century Gothic"/>
                <a:cs typeface="Century Gothic"/>
                <a:sym typeface="Century Gothic"/>
              </a:defRPr>
            </a:lvl4pPr>
            <a:lvl5pPr indent="0" lvl="4" marL="0" algn="ctr">
              <a:spcBef>
                <a:spcPts val="0"/>
              </a:spcBef>
              <a:buNone/>
              <a:defRPr sz="1300">
                <a:solidFill>
                  <a:srgbClr val="FFFFFF"/>
                </a:solidFill>
                <a:latin typeface="Century Gothic"/>
                <a:ea typeface="Century Gothic"/>
                <a:cs typeface="Century Gothic"/>
                <a:sym typeface="Century Gothic"/>
              </a:defRPr>
            </a:lvl5pPr>
            <a:lvl6pPr indent="0" lvl="5" marL="0" algn="ctr">
              <a:spcBef>
                <a:spcPts val="0"/>
              </a:spcBef>
              <a:buNone/>
              <a:defRPr sz="1300">
                <a:solidFill>
                  <a:srgbClr val="FFFFFF"/>
                </a:solidFill>
                <a:latin typeface="Century Gothic"/>
                <a:ea typeface="Century Gothic"/>
                <a:cs typeface="Century Gothic"/>
                <a:sym typeface="Century Gothic"/>
              </a:defRPr>
            </a:lvl6pPr>
            <a:lvl7pPr indent="0" lvl="6" marL="0" algn="ctr">
              <a:spcBef>
                <a:spcPts val="0"/>
              </a:spcBef>
              <a:buNone/>
              <a:defRPr sz="1300">
                <a:solidFill>
                  <a:srgbClr val="FFFFFF"/>
                </a:solidFill>
                <a:latin typeface="Century Gothic"/>
                <a:ea typeface="Century Gothic"/>
                <a:cs typeface="Century Gothic"/>
                <a:sym typeface="Century Gothic"/>
              </a:defRPr>
            </a:lvl7pPr>
            <a:lvl8pPr indent="0" lvl="7" marL="0" algn="ctr">
              <a:spcBef>
                <a:spcPts val="0"/>
              </a:spcBef>
              <a:buNone/>
              <a:defRPr sz="1300">
                <a:solidFill>
                  <a:srgbClr val="FFFFFF"/>
                </a:solidFill>
                <a:latin typeface="Century Gothic"/>
                <a:ea typeface="Century Gothic"/>
                <a:cs typeface="Century Gothic"/>
                <a:sym typeface="Century Gothic"/>
              </a:defRPr>
            </a:lvl8pPr>
            <a:lvl9pPr indent="0" lvl="8" marL="0" algn="ctr">
              <a:spcBef>
                <a:spcPts val="0"/>
              </a:spcBef>
              <a:buNone/>
              <a:defRPr sz="1300">
                <a:solidFill>
                  <a:srgbClr val="FFFFFF"/>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transition spd="slow">
    <p:push/>
  </p:transition>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showMasterSp="0" type="secHead">
  <p:cSld name="SECTION_HEADER">
    <p:spTree>
      <p:nvGrpSpPr>
        <p:cNvPr id="40" name="Shape 40"/>
        <p:cNvGrpSpPr/>
        <p:nvPr/>
      </p:nvGrpSpPr>
      <p:grpSpPr>
        <a:xfrm>
          <a:off x="0" y="0"/>
          <a:ext cx="0" cy="0"/>
          <a:chOff x="0" y="0"/>
          <a:chExt cx="0" cy="0"/>
        </a:xfrm>
      </p:grpSpPr>
      <p:sp>
        <p:nvSpPr>
          <p:cNvPr id="41" name="Google Shape;41;p6"/>
          <p:cNvSpPr/>
          <p:nvPr/>
        </p:nvSpPr>
        <p:spPr>
          <a:xfrm flipH="1" rot="10800000">
            <a:off x="9379" y="7035"/>
            <a:ext cx="12173244" cy="6836899"/>
          </a:xfrm>
          <a:prstGeom prst="rtTriangle">
            <a:avLst/>
          </a:prstGeom>
          <a:gradFill>
            <a:gsLst>
              <a:gs pos="0">
                <a:srgbClr val="212745">
                  <a:alpha val="9803"/>
                </a:srgbClr>
              </a:gs>
              <a:gs pos="70000">
                <a:srgbClr val="212745">
                  <a:alpha val="7843"/>
                </a:srgbClr>
              </a:gs>
              <a:gs pos="100000">
                <a:srgbClr val="212745">
                  <a:alpha val="784"/>
                </a:srgbClr>
              </a:gs>
            </a:gsLst>
            <a:lin ang="8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42" name="Google Shape;42;p6"/>
          <p:cNvSpPr/>
          <p:nvPr/>
        </p:nvSpPr>
        <p:spPr>
          <a:xfrm flipH="1" rot="-5400000">
            <a:off x="10387963" y="93786"/>
            <a:ext cx="1892949" cy="1725637"/>
          </a:xfrm>
          <a:prstGeom prst="triangle">
            <a:avLst>
              <a:gd fmla="val 51323" name="adj"/>
            </a:avLst>
          </a:prstGeom>
          <a:gradFill>
            <a:gsLst>
              <a:gs pos="0">
                <a:srgbClr val="A86230"/>
              </a:gs>
              <a:gs pos="60000">
                <a:srgbClr val="FFAC50"/>
              </a:gs>
              <a:gs pos="100000">
                <a:srgbClr val="FFC387"/>
              </a:gs>
            </a:gsLst>
            <a:lin ang="155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43" name="Google Shape;43;p6"/>
          <p:cNvSpPr txBox="1"/>
          <p:nvPr>
            <p:ph idx="10" type="dt"/>
          </p:nvPr>
        </p:nvSpPr>
        <p:spPr>
          <a:xfrm>
            <a:off x="9274176" y="6477000"/>
            <a:ext cx="2844800" cy="304800"/>
          </a:xfrm>
          <a:prstGeom prst="rect">
            <a:avLst/>
          </a:prstGeom>
          <a:noFill/>
          <a:ln>
            <a:noFill/>
          </a:ln>
        </p:spPr>
        <p:txBody>
          <a:bodyPr anchorCtr="0" anchor="b"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6"/>
          <p:cNvSpPr txBox="1"/>
          <p:nvPr>
            <p:ph idx="11" type="ftr"/>
          </p:nvPr>
        </p:nvSpPr>
        <p:spPr>
          <a:xfrm>
            <a:off x="3492501" y="6480970"/>
            <a:ext cx="5680075" cy="300831"/>
          </a:xfrm>
          <a:prstGeom prst="rect">
            <a:avLst/>
          </a:prstGeom>
          <a:noFill/>
          <a:ln>
            <a:noFill/>
          </a:ln>
        </p:spPr>
        <p:txBody>
          <a:bodyPr anchorCtr="0" anchor="b"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6"/>
          <p:cNvSpPr txBox="1"/>
          <p:nvPr>
            <p:ph idx="12" type="sldNum"/>
          </p:nvPr>
        </p:nvSpPr>
        <p:spPr>
          <a:xfrm>
            <a:off x="11268075" y="809625"/>
            <a:ext cx="670560" cy="300831"/>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cxnSp>
        <p:nvCxnSpPr>
          <p:cNvPr id="46" name="Google Shape;46;p6"/>
          <p:cNvCxnSpPr/>
          <p:nvPr/>
        </p:nvCxnSpPr>
        <p:spPr>
          <a:xfrm rot="10800000">
            <a:off x="8625059" y="9381"/>
            <a:ext cx="3563815" cy="1900210"/>
          </a:xfrm>
          <a:prstGeom prst="straightConnector1">
            <a:avLst/>
          </a:prstGeom>
          <a:noFill/>
          <a:ln cap="rnd" cmpd="sng" w="9525">
            <a:solidFill>
              <a:srgbClr val="CDEFFF">
                <a:alpha val="44705"/>
              </a:srgbClr>
            </a:solidFill>
            <a:prstDash val="solid"/>
            <a:round/>
            <a:headEnd len="sm" w="sm" type="none"/>
            <a:tailEnd len="sm" w="sm" type="none"/>
          </a:ln>
        </p:spPr>
      </p:cxnSp>
      <p:cxnSp>
        <p:nvCxnSpPr>
          <p:cNvPr id="47" name="Google Shape;47;p6"/>
          <p:cNvCxnSpPr/>
          <p:nvPr/>
        </p:nvCxnSpPr>
        <p:spPr>
          <a:xfrm flipH="1" rot="10800000">
            <a:off x="0" y="7035"/>
            <a:ext cx="12182621" cy="6843933"/>
          </a:xfrm>
          <a:prstGeom prst="straightConnector1">
            <a:avLst/>
          </a:prstGeom>
          <a:noFill/>
          <a:ln cap="rnd" cmpd="sng" w="9525">
            <a:solidFill>
              <a:srgbClr val="C9EFFF">
                <a:alpha val="34901"/>
              </a:srgbClr>
            </a:solidFill>
            <a:prstDash val="solid"/>
            <a:round/>
            <a:headEnd len="sm" w="sm" type="none"/>
            <a:tailEnd len="sm" w="sm" type="none"/>
          </a:ln>
        </p:spPr>
      </p:cxnSp>
      <p:sp>
        <p:nvSpPr>
          <p:cNvPr id="48" name="Google Shape;48;p6"/>
          <p:cNvSpPr txBox="1"/>
          <p:nvPr>
            <p:ph type="title"/>
          </p:nvPr>
        </p:nvSpPr>
        <p:spPr>
          <a:xfrm>
            <a:off x="508000" y="271465"/>
            <a:ext cx="9652000" cy="1362075"/>
          </a:xfrm>
          <a:prstGeom prst="rect">
            <a:avLst/>
          </a:prstGeom>
          <a:noFill/>
          <a:ln>
            <a:noFill/>
          </a:ln>
        </p:spPr>
        <p:txBody>
          <a:bodyPr anchorCtr="0" anchor="ctr" bIns="45700" lIns="91425" spcFirstLastPara="1" rIns="91425" wrap="square" tIns="45700"/>
          <a:lstStyle>
            <a:lvl1pPr lvl="0" algn="l">
              <a:spcBef>
                <a:spcPts val="0"/>
              </a:spcBef>
              <a:spcAft>
                <a:spcPts val="0"/>
              </a:spcAft>
              <a:buClr>
                <a:srgbClr val="FFBC80"/>
              </a:buClr>
              <a:buSzPts val="3600"/>
              <a:buFont typeface="Century Gothic"/>
              <a:buNone/>
              <a:defRPr b="1" sz="36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 name="Google Shape;49;p6"/>
          <p:cNvSpPr txBox="1"/>
          <p:nvPr>
            <p:ph idx="1" type="body"/>
          </p:nvPr>
        </p:nvSpPr>
        <p:spPr>
          <a:xfrm>
            <a:off x="508000" y="1633536"/>
            <a:ext cx="5181600" cy="2286000"/>
          </a:xfrm>
          <a:prstGeom prst="rect">
            <a:avLst/>
          </a:prstGeom>
          <a:noFill/>
          <a:ln>
            <a:noFill/>
          </a:ln>
        </p:spPr>
        <p:txBody>
          <a:bodyPr anchorCtr="0" anchor="t" bIns="45700" lIns="91425" spcFirstLastPara="1" rIns="91425" wrap="square" tIns="45700"/>
          <a:lstStyle>
            <a:lvl1pPr indent="-228600" lvl="0" marL="457200" algn="l">
              <a:spcBef>
                <a:spcPts val="400"/>
              </a:spcBef>
              <a:spcAft>
                <a:spcPts val="0"/>
              </a:spcAft>
              <a:buSzPts val="1600"/>
              <a:buNone/>
              <a:defRPr sz="2000">
                <a:solidFill>
                  <a:srgbClr val="888888"/>
                </a:solidFill>
              </a:defRPr>
            </a:lvl1pPr>
            <a:lvl2pPr indent="-228600" lvl="1" marL="914400" algn="l">
              <a:spcBef>
                <a:spcPts val="360"/>
              </a:spcBef>
              <a:spcAft>
                <a:spcPts val="0"/>
              </a:spcAft>
              <a:buSzPts val="1710"/>
              <a:buNone/>
              <a:defRPr sz="1800">
                <a:solidFill>
                  <a:srgbClr val="888888"/>
                </a:solidFill>
              </a:defRPr>
            </a:lvl2pPr>
            <a:lvl3pPr indent="-228600" lvl="2" marL="1371600" algn="l">
              <a:spcBef>
                <a:spcPts val="320"/>
              </a:spcBef>
              <a:spcAft>
                <a:spcPts val="0"/>
              </a:spcAft>
              <a:buSzPts val="1600"/>
              <a:buNone/>
              <a:defRPr sz="1600">
                <a:solidFill>
                  <a:srgbClr val="888888"/>
                </a:solidFill>
              </a:defRPr>
            </a:lvl3pPr>
            <a:lvl4pPr indent="-228600" lvl="3" marL="1828800" algn="l">
              <a:spcBef>
                <a:spcPts val="280"/>
              </a:spcBef>
              <a:spcAft>
                <a:spcPts val="0"/>
              </a:spcAft>
              <a:buSzPts val="1400"/>
              <a:buNone/>
              <a:defRPr sz="1400">
                <a:solidFill>
                  <a:srgbClr val="888888"/>
                </a:solidFill>
              </a:defRPr>
            </a:lvl4pPr>
            <a:lvl5pPr indent="-228600" lvl="4" marL="2286000" algn="l">
              <a:spcBef>
                <a:spcPts val="280"/>
              </a:spcBef>
              <a:spcAft>
                <a:spcPts val="0"/>
              </a:spcAft>
              <a:buSzPts val="1400"/>
              <a:buNone/>
              <a:defRPr sz="1400">
                <a:solidFill>
                  <a:srgbClr val="888888"/>
                </a:solidFill>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Tree>
  </p:cSld>
  <p:clrMapOvr>
    <a:masterClrMapping/>
  </p:clrMapOvr>
  <p:transition spd="slow">
    <p:push/>
  </p:transition>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50" name="Shape 50"/>
        <p:cNvGrpSpPr/>
        <p:nvPr/>
      </p:nvGrpSpPr>
      <p:grpSpPr>
        <a:xfrm>
          <a:off x="0" y="0"/>
          <a:ext cx="0" cy="0"/>
          <a:chOff x="0" y="0"/>
          <a:chExt cx="0" cy="0"/>
        </a:xfrm>
      </p:grpSpPr>
      <p:sp>
        <p:nvSpPr>
          <p:cNvPr id="51" name="Google Shape;51;p7"/>
          <p:cNvSpPr txBox="1"/>
          <p:nvPr>
            <p:ph type="title"/>
          </p:nvPr>
        </p:nvSpPr>
        <p:spPr>
          <a:xfrm>
            <a:off x="609600" y="267494"/>
            <a:ext cx="10972800" cy="1399032"/>
          </a:xfrm>
          <a:prstGeom prst="rect">
            <a:avLst/>
          </a:prstGeom>
          <a:noFill/>
          <a:ln>
            <a:noFill/>
          </a:ln>
        </p:spPr>
        <p:txBody>
          <a:bodyPr anchorCtr="0" anchor="ctr" bIns="45700" lIns="91425" spcFirstLastPara="1" rIns="91425" wrap="square" tIns="45700"/>
          <a:lstStyle>
            <a:lvl1pPr lvl="0" algn="l">
              <a:spcBef>
                <a:spcPts val="0"/>
              </a:spcBef>
              <a:spcAft>
                <a:spcPts val="0"/>
              </a:spcAft>
              <a:buClr>
                <a:srgbClr val="FFBC80"/>
              </a:buClr>
              <a:buSzPts val="42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 name="Google Shape;52;p7"/>
          <p:cNvSpPr txBox="1"/>
          <p:nvPr>
            <p:ph idx="1" type="body"/>
          </p:nvPr>
        </p:nvSpPr>
        <p:spPr>
          <a:xfrm>
            <a:off x="609600" y="1722438"/>
            <a:ext cx="5384800" cy="4525963"/>
          </a:xfrm>
          <a:prstGeom prst="rect">
            <a:avLst/>
          </a:prstGeom>
          <a:noFill/>
          <a:ln>
            <a:noFill/>
          </a:ln>
        </p:spPr>
        <p:txBody>
          <a:bodyPr anchorCtr="0" anchor="t" bIns="45700" lIns="91425" spcFirstLastPara="1" rIns="91425" wrap="square" tIns="45700"/>
          <a:lstStyle>
            <a:lvl1pPr indent="-360680" lvl="0" marL="457200" algn="l">
              <a:spcBef>
                <a:spcPts val="520"/>
              </a:spcBef>
              <a:spcAft>
                <a:spcPts val="0"/>
              </a:spcAft>
              <a:buSzPts val="2080"/>
              <a:buChar char="⦿"/>
              <a:defRPr sz="2600"/>
            </a:lvl1pPr>
            <a:lvl2pPr indent="-373380" lvl="1" marL="914400" algn="l">
              <a:spcBef>
                <a:spcPts val="480"/>
              </a:spcBef>
              <a:spcAft>
                <a:spcPts val="0"/>
              </a:spcAft>
              <a:buSzPts val="2280"/>
              <a:buChar char="›"/>
              <a:defRPr sz="2400"/>
            </a:lvl2pPr>
            <a:lvl3pPr indent="-355600" lvl="2" marL="1371600" algn="l">
              <a:spcBef>
                <a:spcPts val="400"/>
              </a:spcBef>
              <a:spcAft>
                <a:spcPts val="0"/>
              </a:spcAft>
              <a:buSzPts val="2000"/>
              <a:buChar char="●"/>
              <a:defRPr sz="2000"/>
            </a:lvl3pPr>
            <a:lvl4pPr indent="-342900" lvl="3" marL="1828800" algn="l">
              <a:spcBef>
                <a:spcPts val="360"/>
              </a:spcBef>
              <a:spcAft>
                <a:spcPts val="0"/>
              </a:spcAft>
              <a:buSzPts val="1800"/>
              <a:buChar char="●"/>
              <a:defRPr sz="1800"/>
            </a:lvl4pPr>
            <a:lvl5pPr indent="-342900" lvl="4" marL="2286000" algn="l">
              <a:spcBef>
                <a:spcPts val="360"/>
              </a:spcBef>
              <a:spcAft>
                <a:spcPts val="0"/>
              </a:spcAft>
              <a:buSzPts val="1800"/>
              <a:buChar char="●"/>
              <a:defRPr sz="18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3" name="Google Shape;53;p7"/>
          <p:cNvSpPr txBox="1"/>
          <p:nvPr>
            <p:ph idx="2" type="body"/>
          </p:nvPr>
        </p:nvSpPr>
        <p:spPr>
          <a:xfrm>
            <a:off x="6197600" y="1722438"/>
            <a:ext cx="5384800" cy="4525963"/>
          </a:xfrm>
          <a:prstGeom prst="rect">
            <a:avLst/>
          </a:prstGeom>
          <a:noFill/>
          <a:ln>
            <a:noFill/>
          </a:ln>
        </p:spPr>
        <p:txBody>
          <a:bodyPr anchorCtr="0" anchor="t" bIns="45700" lIns="91425" spcFirstLastPara="1" rIns="91425" wrap="square" tIns="45700"/>
          <a:lstStyle>
            <a:lvl1pPr indent="-360680" lvl="0" marL="457200" algn="l">
              <a:spcBef>
                <a:spcPts val="520"/>
              </a:spcBef>
              <a:spcAft>
                <a:spcPts val="0"/>
              </a:spcAft>
              <a:buSzPts val="2080"/>
              <a:buChar char="⦿"/>
              <a:defRPr sz="2600"/>
            </a:lvl1pPr>
            <a:lvl2pPr indent="-373380" lvl="1" marL="914400" algn="l">
              <a:spcBef>
                <a:spcPts val="480"/>
              </a:spcBef>
              <a:spcAft>
                <a:spcPts val="0"/>
              </a:spcAft>
              <a:buSzPts val="2280"/>
              <a:buChar char="›"/>
              <a:defRPr sz="2400"/>
            </a:lvl2pPr>
            <a:lvl3pPr indent="-355600" lvl="2" marL="1371600" algn="l">
              <a:spcBef>
                <a:spcPts val="400"/>
              </a:spcBef>
              <a:spcAft>
                <a:spcPts val="0"/>
              </a:spcAft>
              <a:buSzPts val="2000"/>
              <a:buChar char="●"/>
              <a:defRPr sz="2000"/>
            </a:lvl3pPr>
            <a:lvl4pPr indent="-342900" lvl="3" marL="1828800" algn="l">
              <a:spcBef>
                <a:spcPts val="360"/>
              </a:spcBef>
              <a:spcAft>
                <a:spcPts val="0"/>
              </a:spcAft>
              <a:buSzPts val="1800"/>
              <a:buChar char="●"/>
              <a:defRPr sz="1800"/>
            </a:lvl4pPr>
            <a:lvl5pPr indent="-342900" lvl="4" marL="2286000" algn="l">
              <a:spcBef>
                <a:spcPts val="360"/>
              </a:spcBef>
              <a:spcAft>
                <a:spcPts val="0"/>
              </a:spcAft>
              <a:buSzPts val="1800"/>
              <a:buChar char="●"/>
              <a:defRPr sz="18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4" name="Google Shape;54;p7"/>
          <p:cNvSpPr txBox="1"/>
          <p:nvPr>
            <p:ph idx="10" type="dt"/>
          </p:nvPr>
        </p:nvSpPr>
        <p:spPr>
          <a:xfrm>
            <a:off x="6388608" y="6480969"/>
            <a:ext cx="2844800" cy="301752"/>
          </a:xfrm>
          <a:prstGeom prst="rect">
            <a:avLst/>
          </a:prstGeom>
          <a:noFill/>
          <a:ln>
            <a:noFill/>
          </a:ln>
        </p:spPr>
        <p:txBody>
          <a:bodyPr anchorCtr="0" anchor="b"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7"/>
          <p:cNvSpPr txBox="1"/>
          <p:nvPr>
            <p:ph idx="11" type="ftr"/>
          </p:nvPr>
        </p:nvSpPr>
        <p:spPr>
          <a:xfrm>
            <a:off x="609600" y="6480969"/>
            <a:ext cx="5680075" cy="301752"/>
          </a:xfrm>
          <a:prstGeom prst="rect">
            <a:avLst/>
          </a:prstGeom>
          <a:noFill/>
          <a:ln>
            <a:noFill/>
          </a:ln>
        </p:spPr>
        <p:txBody>
          <a:bodyPr anchorCtr="0" anchor="b"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7"/>
          <p:cNvSpPr txBox="1"/>
          <p:nvPr>
            <p:ph idx="12" type="sldNum"/>
          </p:nvPr>
        </p:nvSpPr>
        <p:spPr>
          <a:xfrm>
            <a:off x="10119360" y="6480969"/>
            <a:ext cx="67056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transition spd="slow">
    <p:push/>
  </p:transition>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showMasterSp="0" type="twoTxTwoObj">
  <p:cSld name="TWO_OBJECTS_WITH_TEXT">
    <p:spTree>
      <p:nvGrpSpPr>
        <p:cNvPr id="57" name="Shape 57"/>
        <p:cNvGrpSpPr/>
        <p:nvPr/>
      </p:nvGrpSpPr>
      <p:grpSpPr>
        <a:xfrm>
          <a:off x="0" y="0"/>
          <a:ext cx="0" cy="0"/>
          <a:chOff x="0" y="0"/>
          <a:chExt cx="0" cy="0"/>
        </a:xfrm>
      </p:grpSpPr>
      <p:sp>
        <p:nvSpPr>
          <p:cNvPr id="58" name="Google Shape;58;p8"/>
          <p:cNvSpPr txBox="1"/>
          <p:nvPr>
            <p:ph type="title"/>
          </p:nvPr>
        </p:nvSpPr>
        <p:spPr>
          <a:xfrm rot="-5400000">
            <a:off x="-2034825" y="2656488"/>
            <a:ext cx="6153912" cy="1422400"/>
          </a:xfrm>
          <a:prstGeom prst="rect">
            <a:avLst/>
          </a:prstGeom>
          <a:noFill/>
          <a:ln>
            <a:noFill/>
          </a:ln>
        </p:spPr>
        <p:txBody>
          <a:bodyPr anchorCtr="0" anchor="b" bIns="45700" lIns="91425" spcFirstLastPara="1" rIns="91425" wrap="square" tIns="45700"/>
          <a:lstStyle>
            <a:lvl1pPr lvl="0" algn="ctr">
              <a:spcBef>
                <a:spcPts val="0"/>
              </a:spcBef>
              <a:spcAft>
                <a:spcPts val="0"/>
              </a:spcAft>
              <a:buClr>
                <a:schemeClr val="dk1"/>
              </a:buClr>
              <a:buSzPts val="3300"/>
              <a:buFont typeface="Century Gothic"/>
              <a:buNone/>
              <a:defRPr b="1" sz="33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9" name="Google Shape;59;p8"/>
          <p:cNvSpPr txBox="1"/>
          <p:nvPr>
            <p:ph idx="1" type="body"/>
          </p:nvPr>
        </p:nvSpPr>
        <p:spPr>
          <a:xfrm rot="-5400000">
            <a:off x="698598" y="1412143"/>
            <a:ext cx="3017520" cy="774699"/>
          </a:xfrm>
          <a:prstGeom prst="rect">
            <a:avLst/>
          </a:prstGeom>
          <a:solidFill>
            <a:schemeClr val="lt1"/>
          </a:solidFill>
          <a:ln>
            <a:noFill/>
          </a:ln>
        </p:spPr>
        <p:txBody>
          <a:bodyPr anchorCtr="0" anchor="ctr" bIns="45700" lIns="91425" spcFirstLastPara="1" rIns="91425" wrap="square" tIns="45700"/>
          <a:lstStyle>
            <a:lvl1pPr indent="-228600" lvl="0" marL="457200" algn="ctr">
              <a:spcBef>
                <a:spcPts val="320"/>
              </a:spcBef>
              <a:spcAft>
                <a:spcPts val="0"/>
              </a:spcAft>
              <a:buSzPts val="1280"/>
              <a:buNone/>
              <a:defRPr b="0" sz="1600">
                <a:solidFill>
                  <a:schemeClr val="dk1"/>
                </a:solidFill>
              </a:defRPr>
            </a:lvl1pPr>
            <a:lvl2pPr indent="-228600" lvl="1" marL="914400" algn="l">
              <a:spcBef>
                <a:spcPts val="400"/>
              </a:spcBef>
              <a:spcAft>
                <a:spcPts val="0"/>
              </a:spcAft>
              <a:buSzPts val="1900"/>
              <a:buNone/>
              <a:defRPr b="1" sz="2000"/>
            </a:lvl2pPr>
            <a:lvl3pPr indent="-228600" lvl="2" marL="1371600" algn="l">
              <a:spcBef>
                <a:spcPts val="360"/>
              </a:spcBef>
              <a:spcAft>
                <a:spcPts val="0"/>
              </a:spcAft>
              <a:buSzPts val="1800"/>
              <a:buNone/>
              <a:defRPr b="1" sz="1800"/>
            </a:lvl3pPr>
            <a:lvl4pPr indent="-228600" lvl="3" marL="1828800" algn="l">
              <a:spcBef>
                <a:spcPts val="320"/>
              </a:spcBef>
              <a:spcAft>
                <a:spcPts val="0"/>
              </a:spcAft>
              <a:buSzPts val="1600"/>
              <a:buNone/>
              <a:defRPr b="1" sz="1600"/>
            </a:lvl4pPr>
            <a:lvl5pPr indent="-228600" lvl="4" marL="2286000" algn="l">
              <a:spcBef>
                <a:spcPts val="320"/>
              </a:spcBef>
              <a:spcAft>
                <a:spcPts val="0"/>
              </a:spcAft>
              <a:buSzPts val="1600"/>
              <a:buNone/>
              <a:defRPr b="1" sz="16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0" name="Google Shape;60;p8"/>
          <p:cNvSpPr txBox="1"/>
          <p:nvPr>
            <p:ph idx="2" type="body"/>
          </p:nvPr>
        </p:nvSpPr>
        <p:spPr>
          <a:xfrm rot="-5400000">
            <a:off x="698598" y="4548535"/>
            <a:ext cx="3017520" cy="774699"/>
          </a:xfrm>
          <a:prstGeom prst="rect">
            <a:avLst/>
          </a:prstGeom>
          <a:solidFill>
            <a:schemeClr val="lt1"/>
          </a:solidFill>
          <a:ln>
            <a:noFill/>
          </a:ln>
        </p:spPr>
        <p:txBody>
          <a:bodyPr anchorCtr="0" anchor="ctr" bIns="45700" lIns="91425" spcFirstLastPara="1" rIns="91425" wrap="square" tIns="45700"/>
          <a:lstStyle>
            <a:lvl1pPr indent="-228600" lvl="0" marL="457200" algn="ctr">
              <a:spcBef>
                <a:spcPts val="320"/>
              </a:spcBef>
              <a:spcAft>
                <a:spcPts val="0"/>
              </a:spcAft>
              <a:buSzPts val="1280"/>
              <a:buNone/>
              <a:defRPr b="0" sz="1600">
                <a:solidFill>
                  <a:schemeClr val="dk1"/>
                </a:solidFill>
              </a:defRPr>
            </a:lvl1pPr>
            <a:lvl2pPr indent="-228600" lvl="1" marL="914400" algn="l">
              <a:spcBef>
                <a:spcPts val="400"/>
              </a:spcBef>
              <a:spcAft>
                <a:spcPts val="0"/>
              </a:spcAft>
              <a:buSzPts val="1900"/>
              <a:buNone/>
              <a:defRPr b="1" sz="2000"/>
            </a:lvl2pPr>
            <a:lvl3pPr indent="-228600" lvl="2" marL="1371600" algn="l">
              <a:spcBef>
                <a:spcPts val="360"/>
              </a:spcBef>
              <a:spcAft>
                <a:spcPts val="0"/>
              </a:spcAft>
              <a:buSzPts val="1800"/>
              <a:buNone/>
              <a:defRPr b="1" sz="1800"/>
            </a:lvl3pPr>
            <a:lvl4pPr indent="-228600" lvl="3" marL="1828800" algn="l">
              <a:spcBef>
                <a:spcPts val="320"/>
              </a:spcBef>
              <a:spcAft>
                <a:spcPts val="0"/>
              </a:spcAft>
              <a:buSzPts val="1600"/>
              <a:buNone/>
              <a:defRPr b="1" sz="1600"/>
            </a:lvl4pPr>
            <a:lvl5pPr indent="-228600" lvl="4" marL="2286000" algn="l">
              <a:spcBef>
                <a:spcPts val="320"/>
              </a:spcBef>
              <a:spcAft>
                <a:spcPts val="0"/>
              </a:spcAft>
              <a:buSzPts val="1600"/>
              <a:buNone/>
              <a:defRPr b="1" sz="16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1" name="Google Shape;61;p8"/>
          <p:cNvSpPr txBox="1"/>
          <p:nvPr>
            <p:ph idx="3" type="body"/>
          </p:nvPr>
        </p:nvSpPr>
        <p:spPr>
          <a:xfrm>
            <a:off x="2696307" y="290732"/>
            <a:ext cx="9144000" cy="3017520"/>
          </a:xfrm>
          <a:prstGeom prst="rect">
            <a:avLst/>
          </a:prstGeom>
          <a:noFill/>
          <a:ln>
            <a:noFill/>
          </a:ln>
        </p:spPr>
        <p:txBody>
          <a:bodyPr anchorCtr="0" anchor="t" bIns="45700" lIns="91425" spcFirstLastPara="1" rIns="91425" wrap="square" tIns="45700"/>
          <a:lstStyle>
            <a:lvl1pPr indent="-350520" lvl="0" marL="457200" algn="l">
              <a:spcBef>
                <a:spcPts val="480"/>
              </a:spcBef>
              <a:spcAft>
                <a:spcPts val="0"/>
              </a:spcAft>
              <a:buSzPts val="1920"/>
              <a:buChar char="⦿"/>
              <a:defRPr sz="2400"/>
            </a:lvl1pPr>
            <a:lvl2pPr indent="-349250" lvl="1" marL="914400" algn="l">
              <a:spcBef>
                <a:spcPts val="400"/>
              </a:spcBef>
              <a:spcAft>
                <a:spcPts val="0"/>
              </a:spcAft>
              <a:buSzPts val="1900"/>
              <a:buChar char="›"/>
              <a:defRPr sz="2000"/>
            </a:lvl2pPr>
            <a:lvl3pPr indent="-342900" lvl="2" marL="1371600" algn="l">
              <a:spcBef>
                <a:spcPts val="360"/>
              </a:spcBef>
              <a:spcAft>
                <a:spcPts val="0"/>
              </a:spcAft>
              <a:buSzPts val="1800"/>
              <a:buChar char="●"/>
              <a:defRPr sz="1800"/>
            </a:lvl3pPr>
            <a:lvl4pPr indent="-330200" lvl="3" marL="1828800" algn="l">
              <a:spcBef>
                <a:spcPts val="320"/>
              </a:spcBef>
              <a:spcAft>
                <a:spcPts val="0"/>
              </a:spcAft>
              <a:buSzPts val="1600"/>
              <a:buChar char="●"/>
              <a:defRPr sz="1600"/>
            </a:lvl4pPr>
            <a:lvl5pPr indent="-330200" lvl="4" marL="2286000" algn="l">
              <a:spcBef>
                <a:spcPts val="320"/>
              </a:spcBef>
              <a:spcAft>
                <a:spcPts val="0"/>
              </a:spcAft>
              <a:buSzPts val="1600"/>
              <a:buChar char="●"/>
              <a:defRPr sz="16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2" name="Google Shape;62;p8"/>
          <p:cNvSpPr txBox="1"/>
          <p:nvPr>
            <p:ph idx="4" type="body"/>
          </p:nvPr>
        </p:nvSpPr>
        <p:spPr>
          <a:xfrm>
            <a:off x="2696307" y="3427124"/>
            <a:ext cx="9144000" cy="3017520"/>
          </a:xfrm>
          <a:prstGeom prst="rect">
            <a:avLst/>
          </a:prstGeom>
          <a:noFill/>
          <a:ln>
            <a:noFill/>
          </a:ln>
        </p:spPr>
        <p:txBody>
          <a:bodyPr anchorCtr="0" anchor="t" bIns="45700" lIns="91425" spcFirstLastPara="1" rIns="91425" wrap="square" tIns="45700"/>
          <a:lstStyle>
            <a:lvl1pPr indent="-350520" lvl="0" marL="457200" algn="l">
              <a:spcBef>
                <a:spcPts val="480"/>
              </a:spcBef>
              <a:spcAft>
                <a:spcPts val="0"/>
              </a:spcAft>
              <a:buSzPts val="1920"/>
              <a:buChar char="⦿"/>
              <a:defRPr sz="2400"/>
            </a:lvl1pPr>
            <a:lvl2pPr indent="-349250" lvl="1" marL="914400" algn="l">
              <a:spcBef>
                <a:spcPts val="400"/>
              </a:spcBef>
              <a:spcAft>
                <a:spcPts val="0"/>
              </a:spcAft>
              <a:buSzPts val="1900"/>
              <a:buChar char="›"/>
              <a:defRPr sz="2000"/>
            </a:lvl2pPr>
            <a:lvl3pPr indent="-342900" lvl="2" marL="1371600" algn="l">
              <a:spcBef>
                <a:spcPts val="360"/>
              </a:spcBef>
              <a:spcAft>
                <a:spcPts val="0"/>
              </a:spcAft>
              <a:buSzPts val="1800"/>
              <a:buChar char="●"/>
              <a:defRPr sz="1800"/>
            </a:lvl3pPr>
            <a:lvl4pPr indent="-330200" lvl="3" marL="1828800" algn="l">
              <a:spcBef>
                <a:spcPts val="320"/>
              </a:spcBef>
              <a:spcAft>
                <a:spcPts val="0"/>
              </a:spcAft>
              <a:buSzPts val="1600"/>
              <a:buChar char="●"/>
              <a:defRPr sz="1600"/>
            </a:lvl4pPr>
            <a:lvl5pPr indent="-330200" lvl="4" marL="2286000" algn="l">
              <a:spcBef>
                <a:spcPts val="320"/>
              </a:spcBef>
              <a:spcAft>
                <a:spcPts val="0"/>
              </a:spcAft>
              <a:buSzPts val="1600"/>
              <a:buChar char="●"/>
              <a:defRPr sz="16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3" name="Google Shape;63;p8"/>
          <p:cNvSpPr txBox="1"/>
          <p:nvPr>
            <p:ph idx="10" type="dt"/>
          </p:nvPr>
        </p:nvSpPr>
        <p:spPr>
          <a:xfrm>
            <a:off x="6388608" y="6480969"/>
            <a:ext cx="2840736" cy="301752"/>
          </a:xfrm>
          <a:prstGeom prst="rect">
            <a:avLst/>
          </a:prstGeom>
          <a:noFill/>
          <a:ln>
            <a:noFill/>
          </a:ln>
        </p:spPr>
        <p:txBody>
          <a:bodyPr anchorCtr="0" anchor="b"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8"/>
          <p:cNvSpPr txBox="1"/>
          <p:nvPr>
            <p:ph idx="11" type="ftr"/>
          </p:nvPr>
        </p:nvSpPr>
        <p:spPr>
          <a:xfrm>
            <a:off x="609600" y="6480969"/>
            <a:ext cx="5681472" cy="301752"/>
          </a:xfrm>
          <a:prstGeom prst="rect">
            <a:avLst/>
          </a:prstGeom>
          <a:noFill/>
          <a:ln>
            <a:noFill/>
          </a:ln>
        </p:spPr>
        <p:txBody>
          <a:bodyPr anchorCtr="0" anchor="b"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8"/>
          <p:cNvSpPr txBox="1"/>
          <p:nvPr>
            <p:ph idx="12" type="sldNum"/>
          </p:nvPr>
        </p:nvSpPr>
        <p:spPr>
          <a:xfrm>
            <a:off x="10119360" y="6483096"/>
            <a:ext cx="67056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sz="1200">
                <a:solidFill>
                  <a:schemeClr val="dk1"/>
                </a:solidFill>
                <a:latin typeface="Century Gothic"/>
                <a:ea typeface="Century Gothic"/>
                <a:cs typeface="Century Gothic"/>
                <a:sym typeface="Century Gothic"/>
              </a:defRPr>
            </a:lvl1pPr>
            <a:lvl2pPr indent="0" lvl="1" marL="0" algn="ctr">
              <a:spcBef>
                <a:spcPts val="0"/>
              </a:spcBef>
              <a:buNone/>
              <a:defRPr sz="1200">
                <a:solidFill>
                  <a:schemeClr val="dk1"/>
                </a:solidFill>
                <a:latin typeface="Century Gothic"/>
                <a:ea typeface="Century Gothic"/>
                <a:cs typeface="Century Gothic"/>
                <a:sym typeface="Century Gothic"/>
              </a:defRPr>
            </a:lvl2pPr>
            <a:lvl3pPr indent="0" lvl="2" marL="0" algn="ctr">
              <a:spcBef>
                <a:spcPts val="0"/>
              </a:spcBef>
              <a:buNone/>
              <a:defRPr sz="1200">
                <a:solidFill>
                  <a:schemeClr val="dk1"/>
                </a:solidFill>
                <a:latin typeface="Century Gothic"/>
                <a:ea typeface="Century Gothic"/>
                <a:cs typeface="Century Gothic"/>
                <a:sym typeface="Century Gothic"/>
              </a:defRPr>
            </a:lvl3pPr>
            <a:lvl4pPr indent="0" lvl="3" marL="0" algn="ctr">
              <a:spcBef>
                <a:spcPts val="0"/>
              </a:spcBef>
              <a:buNone/>
              <a:defRPr sz="1200">
                <a:solidFill>
                  <a:schemeClr val="dk1"/>
                </a:solidFill>
                <a:latin typeface="Century Gothic"/>
                <a:ea typeface="Century Gothic"/>
                <a:cs typeface="Century Gothic"/>
                <a:sym typeface="Century Gothic"/>
              </a:defRPr>
            </a:lvl4pPr>
            <a:lvl5pPr indent="0" lvl="4" marL="0" algn="ctr">
              <a:spcBef>
                <a:spcPts val="0"/>
              </a:spcBef>
              <a:buNone/>
              <a:defRPr sz="1200">
                <a:solidFill>
                  <a:schemeClr val="dk1"/>
                </a:solidFill>
                <a:latin typeface="Century Gothic"/>
                <a:ea typeface="Century Gothic"/>
                <a:cs typeface="Century Gothic"/>
                <a:sym typeface="Century Gothic"/>
              </a:defRPr>
            </a:lvl5pPr>
            <a:lvl6pPr indent="0" lvl="5" marL="0" algn="ctr">
              <a:spcBef>
                <a:spcPts val="0"/>
              </a:spcBef>
              <a:buNone/>
              <a:defRPr sz="1200">
                <a:solidFill>
                  <a:schemeClr val="dk1"/>
                </a:solidFill>
                <a:latin typeface="Century Gothic"/>
                <a:ea typeface="Century Gothic"/>
                <a:cs typeface="Century Gothic"/>
                <a:sym typeface="Century Gothic"/>
              </a:defRPr>
            </a:lvl6pPr>
            <a:lvl7pPr indent="0" lvl="6" marL="0" algn="ctr">
              <a:spcBef>
                <a:spcPts val="0"/>
              </a:spcBef>
              <a:buNone/>
              <a:defRPr sz="1200">
                <a:solidFill>
                  <a:schemeClr val="dk1"/>
                </a:solidFill>
                <a:latin typeface="Century Gothic"/>
                <a:ea typeface="Century Gothic"/>
                <a:cs typeface="Century Gothic"/>
                <a:sym typeface="Century Gothic"/>
              </a:defRPr>
            </a:lvl7pPr>
            <a:lvl8pPr indent="0" lvl="7" marL="0" algn="ctr">
              <a:spcBef>
                <a:spcPts val="0"/>
              </a:spcBef>
              <a:buNone/>
              <a:defRPr sz="1200">
                <a:solidFill>
                  <a:schemeClr val="dk1"/>
                </a:solidFill>
                <a:latin typeface="Century Gothic"/>
                <a:ea typeface="Century Gothic"/>
                <a:cs typeface="Century Gothic"/>
                <a:sym typeface="Century Gothic"/>
              </a:defRPr>
            </a:lvl8pPr>
            <a:lvl9pPr indent="0" lvl="8" marL="0" algn="ctr">
              <a:spcBef>
                <a:spcPts val="0"/>
              </a:spcBef>
              <a:buNone/>
              <a:defRPr sz="1200">
                <a:solidFill>
                  <a:schemeClr val="dk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transition spd="slow">
    <p:push/>
  </p:transition>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showMasterSp="0" type="objTx">
  <p:cSld name="OBJECT_WITH_CAPTION_TEXT">
    <p:spTree>
      <p:nvGrpSpPr>
        <p:cNvPr id="66" name="Shape 66"/>
        <p:cNvGrpSpPr/>
        <p:nvPr/>
      </p:nvGrpSpPr>
      <p:grpSpPr>
        <a:xfrm>
          <a:off x="0" y="0"/>
          <a:ext cx="0" cy="0"/>
          <a:chOff x="0" y="0"/>
          <a:chExt cx="0" cy="0"/>
        </a:xfrm>
      </p:grpSpPr>
      <p:sp>
        <p:nvSpPr>
          <p:cNvPr id="67" name="Google Shape;67;p9"/>
          <p:cNvSpPr txBox="1"/>
          <p:nvPr>
            <p:ph type="title"/>
          </p:nvPr>
        </p:nvSpPr>
        <p:spPr>
          <a:xfrm rot="-5400000">
            <a:off x="-2069592" y="2729864"/>
            <a:ext cx="5943600" cy="1219200"/>
          </a:xfrm>
          <a:prstGeom prst="rect">
            <a:avLst/>
          </a:prstGeom>
          <a:noFill/>
          <a:ln>
            <a:noFill/>
          </a:ln>
        </p:spPr>
        <p:txBody>
          <a:bodyPr anchorCtr="0" anchor="b" bIns="45700" lIns="91425" spcFirstLastPara="1" rIns="91425" wrap="square" tIns="45700"/>
          <a:lstStyle>
            <a:lvl1pPr lvl="0" marR="18288" algn="r">
              <a:spcBef>
                <a:spcPts val="0"/>
              </a:spcBef>
              <a:spcAft>
                <a:spcPts val="0"/>
              </a:spcAft>
              <a:buClr>
                <a:srgbClr val="FFBC80"/>
              </a:buClr>
              <a:buSzPts val="2900"/>
              <a:buFont typeface="Century Gothic"/>
              <a:buNone/>
              <a:defRPr b="0" sz="29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8" name="Google Shape;68;p9"/>
          <p:cNvSpPr txBox="1"/>
          <p:nvPr>
            <p:ph idx="1" type="body"/>
          </p:nvPr>
        </p:nvSpPr>
        <p:spPr>
          <a:xfrm>
            <a:off x="1514475" y="367664"/>
            <a:ext cx="3251200" cy="5943600"/>
          </a:xfrm>
          <a:prstGeom prst="rect">
            <a:avLst/>
          </a:prstGeom>
          <a:noFill/>
          <a:ln>
            <a:noFill/>
          </a:ln>
        </p:spPr>
        <p:txBody>
          <a:bodyPr anchorCtr="0" anchor="t" bIns="45700" lIns="91425" spcFirstLastPara="1" rIns="91425" wrap="square" tIns="45700"/>
          <a:lstStyle>
            <a:lvl1pPr indent="-228600" lvl="0" marL="457200" algn="l">
              <a:spcBef>
                <a:spcPts val="0"/>
              </a:spcBef>
              <a:spcAft>
                <a:spcPts val="0"/>
              </a:spcAft>
              <a:buSzPts val="1120"/>
              <a:buNone/>
              <a:defRPr sz="1400"/>
            </a:lvl1pPr>
            <a:lvl2pPr indent="-228600" lvl="1" marL="914400" algn="l">
              <a:spcBef>
                <a:spcPts val="240"/>
              </a:spcBef>
              <a:spcAft>
                <a:spcPts val="0"/>
              </a:spcAft>
              <a:buSzPts val="1140"/>
              <a:buNone/>
              <a:defRPr sz="1200"/>
            </a:lvl2pPr>
            <a:lvl3pPr indent="-228600" lvl="2" marL="1371600" algn="l">
              <a:spcBef>
                <a:spcPts val="200"/>
              </a:spcBef>
              <a:spcAft>
                <a:spcPts val="0"/>
              </a:spcAft>
              <a:buSzPts val="1000"/>
              <a:buNone/>
              <a:defRPr sz="1000"/>
            </a:lvl3pPr>
            <a:lvl4pPr indent="-228600" lvl="3" marL="1828800" algn="l">
              <a:spcBef>
                <a:spcPts val="180"/>
              </a:spcBef>
              <a:spcAft>
                <a:spcPts val="0"/>
              </a:spcAft>
              <a:buSzPts val="900"/>
              <a:buNone/>
              <a:defRPr sz="900"/>
            </a:lvl4pPr>
            <a:lvl5pPr indent="-228600" lvl="4" marL="2286000" algn="l">
              <a:spcBef>
                <a:spcPts val="180"/>
              </a:spcBef>
              <a:spcAft>
                <a:spcPts val="0"/>
              </a:spcAft>
              <a:buSzPts val="900"/>
              <a:buNone/>
              <a:defRPr sz="9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9" name="Google Shape;69;p9"/>
          <p:cNvSpPr txBox="1"/>
          <p:nvPr>
            <p:ph idx="2" type="body"/>
          </p:nvPr>
        </p:nvSpPr>
        <p:spPr>
          <a:xfrm>
            <a:off x="4868333" y="320040"/>
            <a:ext cx="7034784" cy="5989320"/>
          </a:xfrm>
          <a:prstGeom prst="rect">
            <a:avLst/>
          </a:prstGeom>
          <a:noFill/>
          <a:ln>
            <a:noFill/>
          </a:ln>
        </p:spPr>
        <p:txBody>
          <a:bodyPr anchorCtr="0" anchor="t" bIns="45700" lIns="91425" spcFirstLastPara="1" rIns="91425" wrap="square" tIns="45700"/>
          <a:lstStyle>
            <a:lvl1pPr indent="-381000" lvl="0" marL="457200" algn="l">
              <a:spcBef>
                <a:spcPts val="0"/>
              </a:spcBef>
              <a:spcAft>
                <a:spcPts val="0"/>
              </a:spcAft>
              <a:buSzPts val="2400"/>
              <a:buChar char="⦿"/>
              <a:defRPr sz="3000"/>
            </a:lvl1pPr>
            <a:lvl2pPr indent="-385444" lvl="1" marL="914400" algn="l">
              <a:spcBef>
                <a:spcPts val="520"/>
              </a:spcBef>
              <a:spcAft>
                <a:spcPts val="0"/>
              </a:spcAft>
              <a:buSzPts val="2470"/>
              <a:buChar char="›"/>
              <a:defRPr sz="2600"/>
            </a:lvl2pPr>
            <a:lvl3pPr indent="-381000" lvl="2" marL="1371600" algn="l">
              <a:spcBef>
                <a:spcPts val="480"/>
              </a:spcBef>
              <a:spcAft>
                <a:spcPts val="0"/>
              </a:spcAft>
              <a:buSzPts val="2400"/>
              <a:buChar char="●"/>
              <a:defRPr sz="2400"/>
            </a:lvl3pPr>
            <a:lvl4pPr indent="-355600" lvl="3" marL="1828800" algn="l">
              <a:spcBef>
                <a:spcPts val="400"/>
              </a:spcBef>
              <a:spcAft>
                <a:spcPts val="0"/>
              </a:spcAft>
              <a:buSzPts val="2000"/>
              <a:buChar char="●"/>
              <a:defRPr sz="2000"/>
            </a:lvl4pPr>
            <a:lvl5pPr indent="-355600" lvl="4" marL="2286000" algn="l">
              <a:spcBef>
                <a:spcPts val="400"/>
              </a:spcBef>
              <a:spcAft>
                <a:spcPts val="0"/>
              </a:spcAft>
              <a:buSzPts val="2000"/>
              <a:buChar char="●"/>
              <a:defRPr sz="20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70" name="Google Shape;70;p9"/>
          <p:cNvSpPr txBox="1"/>
          <p:nvPr>
            <p:ph idx="10" type="dt"/>
          </p:nvPr>
        </p:nvSpPr>
        <p:spPr>
          <a:xfrm>
            <a:off x="8371968" y="6556248"/>
            <a:ext cx="2844800" cy="301752"/>
          </a:xfrm>
          <a:prstGeom prst="rect">
            <a:avLst/>
          </a:prstGeom>
          <a:noFill/>
          <a:ln>
            <a:noFill/>
          </a:ln>
        </p:spPr>
        <p:txBody>
          <a:bodyPr anchorCtr="0" anchor="b" bIns="45700" lIns="91425" spcFirstLastPara="1" rIns="91425" wrap="square" tIns="45700"/>
          <a:lstStyle>
            <a:lvl1pPr lvl="0" algn="l">
              <a:spcBef>
                <a:spcPts val="0"/>
              </a:spcBef>
              <a:spcAft>
                <a:spcPts val="0"/>
              </a:spcAft>
              <a:buSzPts val="1400"/>
              <a:buNone/>
              <a:defRPr sz="9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9"/>
          <p:cNvSpPr txBox="1"/>
          <p:nvPr>
            <p:ph idx="11" type="ftr"/>
          </p:nvPr>
        </p:nvSpPr>
        <p:spPr>
          <a:xfrm>
            <a:off x="1514475" y="6556248"/>
            <a:ext cx="6857493" cy="301752"/>
          </a:xfrm>
          <a:prstGeom prst="rect">
            <a:avLst/>
          </a:prstGeom>
          <a:noFill/>
          <a:ln>
            <a:noFill/>
          </a:ln>
        </p:spPr>
        <p:txBody>
          <a:bodyPr anchorCtr="0" anchor="b" bIns="45700" lIns="91425" spcFirstLastPara="1" rIns="91425" wrap="square" tIns="45700"/>
          <a:lstStyle>
            <a:lvl1pPr lvl="0" algn="r">
              <a:spcBef>
                <a:spcPts val="0"/>
              </a:spcBef>
              <a:spcAft>
                <a:spcPts val="0"/>
              </a:spcAft>
              <a:buSzPts val="1400"/>
              <a:buNone/>
              <a:defRPr sz="9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9"/>
          <p:cNvSpPr txBox="1"/>
          <p:nvPr>
            <p:ph idx="12" type="sldNum"/>
          </p:nvPr>
        </p:nvSpPr>
        <p:spPr>
          <a:xfrm>
            <a:off x="11214101" y="6556248"/>
            <a:ext cx="67056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sz="900">
                <a:solidFill>
                  <a:schemeClr val="dk1"/>
                </a:solidFill>
                <a:latin typeface="Century Gothic"/>
                <a:ea typeface="Century Gothic"/>
                <a:cs typeface="Century Gothic"/>
                <a:sym typeface="Century Gothic"/>
              </a:defRPr>
            </a:lvl1pPr>
            <a:lvl2pPr indent="0" lvl="1" marL="0" algn="ctr">
              <a:spcBef>
                <a:spcPts val="0"/>
              </a:spcBef>
              <a:buNone/>
              <a:defRPr sz="900">
                <a:solidFill>
                  <a:schemeClr val="dk1"/>
                </a:solidFill>
                <a:latin typeface="Century Gothic"/>
                <a:ea typeface="Century Gothic"/>
                <a:cs typeface="Century Gothic"/>
                <a:sym typeface="Century Gothic"/>
              </a:defRPr>
            </a:lvl2pPr>
            <a:lvl3pPr indent="0" lvl="2" marL="0" algn="ctr">
              <a:spcBef>
                <a:spcPts val="0"/>
              </a:spcBef>
              <a:buNone/>
              <a:defRPr sz="900">
                <a:solidFill>
                  <a:schemeClr val="dk1"/>
                </a:solidFill>
                <a:latin typeface="Century Gothic"/>
                <a:ea typeface="Century Gothic"/>
                <a:cs typeface="Century Gothic"/>
                <a:sym typeface="Century Gothic"/>
              </a:defRPr>
            </a:lvl3pPr>
            <a:lvl4pPr indent="0" lvl="3" marL="0" algn="ctr">
              <a:spcBef>
                <a:spcPts val="0"/>
              </a:spcBef>
              <a:buNone/>
              <a:defRPr sz="900">
                <a:solidFill>
                  <a:schemeClr val="dk1"/>
                </a:solidFill>
                <a:latin typeface="Century Gothic"/>
                <a:ea typeface="Century Gothic"/>
                <a:cs typeface="Century Gothic"/>
                <a:sym typeface="Century Gothic"/>
              </a:defRPr>
            </a:lvl4pPr>
            <a:lvl5pPr indent="0" lvl="4" marL="0" algn="ctr">
              <a:spcBef>
                <a:spcPts val="0"/>
              </a:spcBef>
              <a:buNone/>
              <a:defRPr sz="900">
                <a:solidFill>
                  <a:schemeClr val="dk1"/>
                </a:solidFill>
                <a:latin typeface="Century Gothic"/>
                <a:ea typeface="Century Gothic"/>
                <a:cs typeface="Century Gothic"/>
                <a:sym typeface="Century Gothic"/>
              </a:defRPr>
            </a:lvl5pPr>
            <a:lvl6pPr indent="0" lvl="5" marL="0" algn="ctr">
              <a:spcBef>
                <a:spcPts val="0"/>
              </a:spcBef>
              <a:buNone/>
              <a:defRPr sz="900">
                <a:solidFill>
                  <a:schemeClr val="dk1"/>
                </a:solidFill>
                <a:latin typeface="Century Gothic"/>
                <a:ea typeface="Century Gothic"/>
                <a:cs typeface="Century Gothic"/>
                <a:sym typeface="Century Gothic"/>
              </a:defRPr>
            </a:lvl6pPr>
            <a:lvl7pPr indent="0" lvl="6" marL="0" algn="ctr">
              <a:spcBef>
                <a:spcPts val="0"/>
              </a:spcBef>
              <a:buNone/>
              <a:defRPr sz="900">
                <a:solidFill>
                  <a:schemeClr val="dk1"/>
                </a:solidFill>
                <a:latin typeface="Century Gothic"/>
                <a:ea typeface="Century Gothic"/>
                <a:cs typeface="Century Gothic"/>
                <a:sym typeface="Century Gothic"/>
              </a:defRPr>
            </a:lvl7pPr>
            <a:lvl8pPr indent="0" lvl="7" marL="0" algn="ctr">
              <a:spcBef>
                <a:spcPts val="0"/>
              </a:spcBef>
              <a:buNone/>
              <a:defRPr sz="900">
                <a:solidFill>
                  <a:schemeClr val="dk1"/>
                </a:solidFill>
                <a:latin typeface="Century Gothic"/>
                <a:ea typeface="Century Gothic"/>
                <a:cs typeface="Century Gothic"/>
                <a:sym typeface="Century Gothic"/>
              </a:defRPr>
            </a:lvl8pPr>
            <a:lvl9pPr indent="0" lvl="8" marL="0" algn="ctr">
              <a:spcBef>
                <a:spcPts val="0"/>
              </a:spcBef>
              <a:buNone/>
              <a:defRPr sz="900">
                <a:solidFill>
                  <a:schemeClr val="dk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transition spd="slow">
    <p:push/>
  </p:transition>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showMasterSp="0" type="picTx">
  <p:cSld name="PICTURE_WITH_CAPTION_TEXT">
    <p:spTree>
      <p:nvGrpSpPr>
        <p:cNvPr id="73" name="Shape 73"/>
        <p:cNvGrpSpPr/>
        <p:nvPr/>
      </p:nvGrpSpPr>
      <p:grpSpPr>
        <a:xfrm>
          <a:off x="0" y="0"/>
          <a:ext cx="0" cy="0"/>
          <a:chOff x="0" y="0"/>
          <a:chExt cx="0" cy="0"/>
        </a:xfrm>
      </p:grpSpPr>
      <p:sp>
        <p:nvSpPr>
          <p:cNvPr id="74" name="Google Shape;74;p10"/>
          <p:cNvSpPr txBox="1"/>
          <p:nvPr>
            <p:ph type="title"/>
          </p:nvPr>
        </p:nvSpPr>
        <p:spPr>
          <a:xfrm rot="-5400000">
            <a:off x="-2298192" y="2741696"/>
            <a:ext cx="6400800" cy="1219200"/>
          </a:xfrm>
          <a:prstGeom prst="rect">
            <a:avLst/>
          </a:prstGeom>
          <a:noFill/>
          <a:ln>
            <a:noFill/>
          </a:ln>
        </p:spPr>
        <p:txBody>
          <a:bodyPr anchorCtr="0" anchor="b" bIns="45700" lIns="91425" spcFirstLastPara="1" rIns="91425" wrap="square" tIns="45700"/>
          <a:lstStyle>
            <a:lvl1pPr lvl="0" algn="l">
              <a:spcBef>
                <a:spcPts val="0"/>
              </a:spcBef>
              <a:spcAft>
                <a:spcPts val="0"/>
              </a:spcAft>
              <a:buClr>
                <a:srgbClr val="FFBC80"/>
              </a:buClr>
              <a:buSzPts val="3000"/>
              <a:buFont typeface="Century Gothic"/>
              <a:buNone/>
              <a:defRPr b="0" sz="3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5" name="Google Shape;75;p10"/>
          <p:cNvSpPr/>
          <p:nvPr>
            <p:ph idx="2" type="pic"/>
          </p:nvPr>
        </p:nvSpPr>
        <p:spPr>
          <a:xfrm>
            <a:off x="1517649" y="373966"/>
            <a:ext cx="9777984" cy="5486400"/>
          </a:xfrm>
          <a:prstGeom prst="rect">
            <a:avLst/>
          </a:prstGeom>
          <a:solidFill>
            <a:srgbClr val="83A0B6"/>
          </a:solidFill>
          <a:ln>
            <a:noFill/>
          </a:ln>
        </p:spPr>
        <p:txBody>
          <a:bodyPr anchorCtr="0" anchor="t" bIns="45700" lIns="91425" spcFirstLastPara="1" rIns="91425" wrap="square" tIns="45700"/>
          <a:lstStyle>
            <a:lvl1pPr lvl="0" marR="0" rtl="0" algn="l">
              <a:spcBef>
                <a:spcPts val="640"/>
              </a:spcBef>
              <a:spcAft>
                <a:spcPts val="0"/>
              </a:spcAft>
              <a:buClr>
                <a:schemeClr val="accent1"/>
              </a:buClr>
              <a:buSzPts val="2560"/>
              <a:buFont typeface="Noto Sans Symbols"/>
              <a:buNone/>
              <a:defRPr b="0" i="0" sz="3200" u="none" cap="none" strike="noStrike">
                <a:solidFill>
                  <a:schemeClr val="dk1"/>
                </a:solidFill>
                <a:latin typeface="Century Gothic"/>
                <a:ea typeface="Century Gothic"/>
                <a:cs typeface="Century Gothic"/>
                <a:sym typeface="Century Gothic"/>
              </a:defRPr>
            </a:lvl1pPr>
            <a:lvl2pPr lvl="1" marR="0" rtl="0" algn="l">
              <a:spcBef>
                <a:spcPts val="520"/>
              </a:spcBef>
              <a:spcAft>
                <a:spcPts val="0"/>
              </a:spcAft>
              <a:buClr>
                <a:schemeClr val="accent1"/>
              </a:buClr>
              <a:buSzPts val="2470"/>
              <a:buFont typeface="Verdana"/>
              <a:buChar char="›"/>
              <a:defRPr b="0" i="0" sz="2600" u="none" cap="none" strike="noStrike">
                <a:solidFill>
                  <a:schemeClr val="dk1"/>
                </a:solidFill>
                <a:latin typeface="Century Gothic"/>
                <a:ea typeface="Century Gothic"/>
                <a:cs typeface="Century Gothic"/>
                <a:sym typeface="Century Gothic"/>
              </a:defRPr>
            </a:lvl2pPr>
            <a:lvl3pPr lvl="2" marR="0" rtl="0" algn="l">
              <a:spcBef>
                <a:spcPts val="480"/>
              </a:spcBef>
              <a:spcAft>
                <a:spcPts val="0"/>
              </a:spcAft>
              <a:buClr>
                <a:schemeClr val="accent1"/>
              </a:buClr>
              <a:buSzPts val="2400"/>
              <a:buFont typeface="Noto Sans Symbols"/>
              <a:buChar char="●"/>
              <a:defRPr b="0" i="0" sz="2400" u="none" cap="none" strike="noStrike">
                <a:solidFill>
                  <a:schemeClr val="dk1"/>
                </a:solidFill>
                <a:latin typeface="Century Gothic"/>
                <a:ea typeface="Century Gothic"/>
                <a:cs typeface="Century Gothic"/>
                <a:sym typeface="Century Gothic"/>
              </a:defRPr>
            </a:lvl3pPr>
            <a:lvl4pPr lvl="3" marR="0" rtl="0" algn="l">
              <a:spcBef>
                <a:spcPts val="400"/>
              </a:spcBef>
              <a:spcAft>
                <a:spcPts val="0"/>
              </a:spcAft>
              <a:buClr>
                <a:schemeClr val="accent1"/>
              </a:buClr>
              <a:buSzPts val="2000"/>
              <a:buFont typeface="Noto Sans Symbols"/>
              <a:buChar char="●"/>
              <a:defRPr b="0" i="0" sz="2000" u="none" cap="none" strike="noStrike">
                <a:solidFill>
                  <a:schemeClr val="dk1"/>
                </a:solidFill>
                <a:latin typeface="Century Gothic"/>
                <a:ea typeface="Century Gothic"/>
                <a:cs typeface="Century Gothic"/>
                <a:sym typeface="Century Gothic"/>
              </a:defRPr>
            </a:lvl4pPr>
            <a:lvl5pPr lvl="4" marR="0" rtl="0" algn="l">
              <a:spcBef>
                <a:spcPts val="380"/>
              </a:spcBef>
              <a:spcAft>
                <a:spcPts val="0"/>
              </a:spcAft>
              <a:buClr>
                <a:srgbClr val="FFC9A7"/>
              </a:buClr>
              <a:buSzPts val="1900"/>
              <a:buFont typeface="Noto Sans Symbols"/>
              <a:buChar char="●"/>
              <a:defRPr b="0" i="0" sz="1900" u="none" cap="none" strike="noStrike">
                <a:solidFill>
                  <a:schemeClr val="dk1"/>
                </a:solidFill>
                <a:latin typeface="Century Gothic"/>
                <a:ea typeface="Century Gothic"/>
                <a:cs typeface="Century Gothic"/>
                <a:sym typeface="Century Gothic"/>
              </a:defRPr>
            </a:lvl5pPr>
            <a:lvl6pPr lvl="5" marR="0" rtl="0" algn="l">
              <a:spcBef>
                <a:spcPts val="360"/>
              </a:spcBef>
              <a:spcAft>
                <a:spcPts val="0"/>
              </a:spcAft>
              <a:buClr>
                <a:srgbClr val="FFC9A7"/>
              </a:buClr>
              <a:buSzPts val="1800"/>
              <a:buFont typeface="Noto Sans Symbols"/>
              <a:buChar char="●"/>
              <a:defRPr b="0" i="0" sz="1800" u="none" cap="none" strike="noStrike">
                <a:solidFill>
                  <a:schemeClr val="dk1"/>
                </a:solidFill>
                <a:latin typeface="Century Gothic"/>
                <a:ea typeface="Century Gothic"/>
                <a:cs typeface="Century Gothic"/>
                <a:sym typeface="Century Gothic"/>
              </a:defRPr>
            </a:lvl6pPr>
            <a:lvl7pPr lvl="6" marR="0" rtl="0" algn="l">
              <a:spcBef>
                <a:spcPts val="320"/>
              </a:spcBef>
              <a:spcAft>
                <a:spcPts val="0"/>
              </a:spcAft>
              <a:buClr>
                <a:srgbClr val="FFC9A7"/>
              </a:buClr>
              <a:buSzPts val="1600"/>
              <a:buFont typeface="Noto Sans Symbols"/>
              <a:buChar char="●"/>
              <a:defRPr b="0" i="0" sz="1600" u="none" cap="none" strike="noStrike">
                <a:solidFill>
                  <a:schemeClr val="dk1"/>
                </a:solidFill>
                <a:latin typeface="Century Gothic"/>
                <a:ea typeface="Century Gothic"/>
                <a:cs typeface="Century Gothic"/>
                <a:sym typeface="Century Gothic"/>
              </a:defRPr>
            </a:lvl7pPr>
            <a:lvl8pPr lvl="7" marR="0" rtl="0" algn="l">
              <a:spcBef>
                <a:spcPts val="320"/>
              </a:spcBef>
              <a:spcAft>
                <a:spcPts val="0"/>
              </a:spcAft>
              <a:buClr>
                <a:srgbClr val="FFC9A7"/>
              </a:buClr>
              <a:buSzPts val="1600"/>
              <a:buFont typeface="Noto Sans Symbols"/>
              <a:buChar char="●"/>
              <a:defRPr b="0" i="0" sz="1600" u="none" cap="none" strike="noStrike">
                <a:solidFill>
                  <a:schemeClr val="dk1"/>
                </a:solidFill>
                <a:latin typeface="Century Gothic"/>
                <a:ea typeface="Century Gothic"/>
                <a:cs typeface="Century Gothic"/>
                <a:sym typeface="Century Gothic"/>
              </a:defRPr>
            </a:lvl8pPr>
            <a:lvl9pPr lvl="8" marR="0" rtl="0" algn="l">
              <a:spcBef>
                <a:spcPts val="320"/>
              </a:spcBef>
              <a:spcAft>
                <a:spcPts val="0"/>
              </a:spcAft>
              <a:buClr>
                <a:srgbClr val="FFC9A7"/>
              </a:buClr>
              <a:buSzPts val="1600"/>
              <a:buFont typeface="Noto Sans Symbols"/>
              <a:buChar char="●"/>
              <a:defRPr b="0" i="0" sz="1600" u="none" cap="none" strike="noStrike">
                <a:solidFill>
                  <a:schemeClr val="dk1"/>
                </a:solidFill>
                <a:latin typeface="Century Gothic"/>
                <a:ea typeface="Century Gothic"/>
                <a:cs typeface="Century Gothic"/>
                <a:sym typeface="Century Gothic"/>
              </a:defRPr>
            </a:lvl9pPr>
          </a:lstStyle>
          <a:p/>
        </p:txBody>
      </p:sp>
      <p:sp>
        <p:nvSpPr>
          <p:cNvPr id="76" name="Google Shape;76;p10"/>
          <p:cNvSpPr txBox="1"/>
          <p:nvPr>
            <p:ph idx="1" type="body"/>
          </p:nvPr>
        </p:nvSpPr>
        <p:spPr>
          <a:xfrm>
            <a:off x="1524000" y="5867400"/>
            <a:ext cx="9777984" cy="685800"/>
          </a:xfrm>
          <a:prstGeom prst="rect">
            <a:avLst/>
          </a:prstGeom>
          <a:solidFill>
            <a:schemeClr val="accent1">
              <a:alpha val="14901"/>
            </a:schemeClr>
          </a:solidFill>
          <a:ln cap="flat" cmpd="sng" w="9525">
            <a:solidFill>
              <a:schemeClr val="accent1"/>
            </a:solidFill>
            <a:prstDash val="solid"/>
            <a:miter lim="800000"/>
            <a:headEnd len="sm" w="sm" type="none"/>
            <a:tailEnd len="sm" w="sm" type="none"/>
          </a:ln>
        </p:spPr>
        <p:txBody>
          <a:bodyPr anchorCtr="0" anchor="t" bIns="45700" lIns="91425" spcFirstLastPara="1" rIns="91425" wrap="square" tIns="45700"/>
          <a:lstStyle>
            <a:lvl1pPr indent="-228600" lvl="0" marL="457200" algn="l">
              <a:spcBef>
                <a:spcPts val="0"/>
              </a:spcBef>
              <a:spcAft>
                <a:spcPts val="0"/>
              </a:spcAft>
              <a:buSzPts val="1120"/>
              <a:buNone/>
              <a:defRPr sz="1400"/>
            </a:lvl1pPr>
            <a:lvl2pPr indent="-300990" lvl="1" marL="914400" algn="l">
              <a:spcBef>
                <a:spcPts val="240"/>
              </a:spcBef>
              <a:spcAft>
                <a:spcPts val="0"/>
              </a:spcAft>
              <a:buSzPts val="1140"/>
              <a:buChar char="›"/>
              <a:defRPr sz="1200"/>
            </a:lvl2pPr>
            <a:lvl3pPr indent="-292100" lvl="2" marL="1371600" algn="l">
              <a:spcBef>
                <a:spcPts val="200"/>
              </a:spcBef>
              <a:spcAft>
                <a:spcPts val="0"/>
              </a:spcAft>
              <a:buSzPts val="1000"/>
              <a:buChar char="●"/>
              <a:defRPr sz="1000"/>
            </a:lvl3pPr>
            <a:lvl4pPr indent="-285750" lvl="3" marL="1828800" algn="l">
              <a:spcBef>
                <a:spcPts val="180"/>
              </a:spcBef>
              <a:spcAft>
                <a:spcPts val="0"/>
              </a:spcAft>
              <a:buSzPts val="900"/>
              <a:buChar char="●"/>
              <a:defRPr sz="900"/>
            </a:lvl4pPr>
            <a:lvl5pPr indent="-285750" lvl="4" marL="2286000" algn="l">
              <a:spcBef>
                <a:spcPts val="180"/>
              </a:spcBef>
              <a:spcAft>
                <a:spcPts val="0"/>
              </a:spcAft>
              <a:buSzPts val="900"/>
              <a:buChar char="●"/>
              <a:defRPr sz="900"/>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77" name="Google Shape;77;p10"/>
          <p:cNvSpPr txBox="1"/>
          <p:nvPr>
            <p:ph idx="10" type="dt"/>
          </p:nvPr>
        </p:nvSpPr>
        <p:spPr>
          <a:xfrm>
            <a:off x="8144256" y="6556248"/>
            <a:ext cx="2804160" cy="301752"/>
          </a:xfrm>
          <a:prstGeom prst="rect">
            <a:avLst/>
          </a:prstGeom>
          <a:noFill/>
          <a:ln>
            <a:noFill/>
          </a:ln>
        </p:spPr>
        <p:txBody>
          <a:bodyPr anchorCtr="0" anchor="b" bIns="45700" lIns="91425" spcFirstLastPara="1" rIns="91425" wrap="square" tIns="45700"/>
          <a:lstStyle>
            <a:lvl1pPr lvl="0" algn="l">
              <a:spcBef>
                <a:spcPts val="0"/>
              </a:spcBef>
              <a:spcAft>
                <a:spcPts val="0"/>
              </a:spcAft>
              <a:buSzPts val="1400"/>
              <a:buNone/>
              <a:defRPr sz="9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0"/>
          <p:cNvSpPr txBox="1"/>
          <p:nvPr>
            <p:ph idx="11" type="ftr"/>
          </p:nvPr>
        </p:nvSpPr>
        <p:spPr>
          <a:xfrm>
            <a:off x="1560576" y="6557169"/>
            <a:ext cx="6597429" cy="301752"/>
          </a:xfrm>
          <a:prstGeom prst="rect">
            <a:avLst/>
          </a:prstGeom>
          <a:noFill/>
          <a:ln>
            <a:noFill/>
          </a:ln>
        </p:spPr>
        <p:txBody>
          <a:bodyPr anchorCtr="0" anchor="b" bIns="45700" lIns="91425" spcFirstLastPara="1" rIns="91425" wrap="square" tIns="45700"/>
          <a:lstStyle>
            <a:lvl1pPr lvl="0" algn="r">
              <a:spcBef>
                <a:spcPts val="0"/>
              </a:spcBef>
              <a:spcAft>
                <a:spcPts val="0"/>
              </a:spcAft>
              <a:buSzPts val="1400"/>
              <a:buNone/>
              <a:defRPr sz="9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0"/>
          <p:cNvSpPr txBox="1"/>
          <p:nvPr>
            <p:ph idx="12" type="sldNum"/>
          </p:nvPr>
        </p:nvSpPr>
        <p:spPr>
          <a:xfrm>
            <a:off x="10956256" y="6556248"/>
            <a:ext cx="48768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sz="900">
                <a:solidFill>
                  <a:schemeClr val="dk1"/>
                </a:solidFill>
                <a:latin typeface="Century Gothic"/>
                <a:ea typeface="Century Gothic"/>
                <a:cs typeface="Century Gothic"/>
                <a:sym typeface="Century Gothic"/>
              </a:defRPr>
            </a:lvl1pPr>
            <a:lvl2pPr indent="0" lvl="1" marL="0" algn="ctr">
              <a:spcBef>
                <a:spcPts val="0"/>
              </a:spcBef>
              <a:buNone/>
              <a:defRPr sz="900">
                <a:solidFill>
                  <a:schemeClr val="dk1"/>
                </a:solidFill>
                <a:latin typeface="Century Gothic"/>
                <a:ea typeface="Century Gothic"/>
                <a:cs typeface="Century Gothic"/>
                <a:sym typeface="Century Gothic"/>
              </a:defRPr>
            </a:lvl2pPr>
            <a:lvl3pPr indent="0" lvl="2" marL="0" algn="ctr">
              <a:spcBef>
                <a:spcPts val="0"/>
              </a:spcBef>
              <a:buNone/>
              <a:defRPr sz="900">
                <a:solidFill>
                  <a:schemeClr val="dk1"/>
                </a:solidFill>
                <a:latin typeface="Century Gothic"/>
                <a:ea typeface="Century Gothic"/>
                <a:cs typeface="Century Gothic"/>
                <a:sym typeface="Century Gothic"/>
              </a:defRPr>
            </a:lvl3pPr>
            <a:lvl4pPr indent="0" lvl="3" marL="0" algn="ctr">
              <a:spcBef>
                <a:spcPts val="0"/>
              </a:spcBef>
              <a:buNone/>
              <a:defRPr sz="900">
                <a:solidFill>
                  <a:schemeClr val="dk1"/>
                </a:solidFill>
                <a:latin typeface="Century Gothic"/>
                <a:ea typeface="Century Gothic"/>
                <a:cs typeface="Century Gothic"/>
                <a:sym typeface="Century Gothic"/>
              </a:defRPr>
            </a:lvl4pPr>
            <a:lvl5pPr indent="0" lvl="4" marL="0" algn="ctr">
              <a:spcBef>
                <a:spcPts val="0"/>
              </a:spcBef>
              <a:buNone/>
              <a:defRPr sz="900">
                <a:solidFill>
                  <a:schemeClr val="dk1"/>
                </a:solidFill>
                <a:latin typeface="Century Gothic"/>
                <a:ea typeface="Century Gothic"/>
                <a:cs typeface="Century Gothic"/>
                <a:sym typeface="Century Gothic"/>
              </a:defRPr>
            </a:lvl5pPr>
            <a:lvl6pPr indent="0" lvl="5" marL="0" algn="ctr">
              <a:spcBef>
                <a:spcPts val="0"/>
              </a:spcBef>
              <a:buNone/>
              <a:defRPr sz="900">
                <a:solidFill>
                  <a:schemeClr val="dk1"/>
                </a:solidFill>
                <a:latin typeface="Century Gothic"/>
                <a:ea typeface="Century Gothic"/>
                <a:cs typeface="Century Gothic"/>
                <a:sym typeface="Century Gothic"/>
              </a:defRPr>
            </a:lvl6pPr>
            <a:lvl7pPr indent="0" lvl="6" marL="0" algn="ctr">
              <a:spcBef>
                <a:spcPts val="0"/>
              </a:spcBef>
              <a:buNone/>
              <a:defRPr sz="900">
                <a:solidFill>
                  <a:schemeClr val="dk1"/>
                </a:solidFill>
                <a:latin typeface="Century Gothic"/>
                <a:ea typeface="Century Gothic"/>
                <a:cs typeface="Century Gothic"/>
                <a:sym typeface="Century Gothic"/>
              </a:defRPr>
            </a:lvl7pPr>
            <a:lvl8pPr indent="0" lvl="7" marL="0" algn="ctr">
              <a:spcBef>
                <a:spcPts val="0"/>
              </a:spcBef>
              <a:buNone/>
              <a:defRPr sz="900">
                <a:solidFill>
                  <a:schemeClr val="dk1"/>
                </a:solidFill>
                <a:latin typeface="Century Gothic"/>
                <a:ea typeface="Century Gothic"/>
                <a:cs typeface="Century Gothic"/>
                <a:sym typeface="Century Gothic"/>
              </a:defRPr>
            </a:lvl8pPr>
            <a:lvl9pPr indent="0" lvl="8" marL="0" algn="ctr">
              <a:spcBef>
                <a:spcPts val="0"/>
              </a:spcBef>
              <a:buNone/>
              <a:defRPr sz="900">
                <a:solidFill>
                  <a:schemeClr val="dk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transition spd="slow">
    <p:push/>
  </p:transition>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80" name="Shape 80"/>
        <p:cNvGrpSpPr/>
        <p:nvPr/>
      </p:nvGrpSpPr>
      <p:grpSpPr>
        <a:xfrm>
          <a:off x="0" y="0"/>
          <a:ext cx="0" cy="0"/>
          <a:chOff x="0" y="0"/>
          <a:chExt cx="0" cy="0"/>
        </a:xfrm>
      </p:grpSpPr>
      <p:sp>
        <p:nvSpPr>
          <p:cNvPr id="81" name="Google Shape;81;p11"/>
          <p:cNvSpPr txBox="1"/>
          <p:nvPr>
            <p:ph type="title"/>
          </p:nvPr>
        </p:nvSpPr>
        <p:spPr>
          <a:xfrm>
            <a:off x="609600" y="267494"/>
            <a:ext cx="10972800" cy="1399032"/>
          </a:xfrm>
          <a:prstGeom prst="rect">
            <a:avLst/>
          </a:prstGeom>
          <a:noFill/>
          <a:ln>
            <a:noFill/>
          </a:ln>
        </p:spPr>
        <p:txBody>
          <a:bodyPr anchorCtr="0" anchor="ctr" bIns="45700" lIns="91425" spcFirstLastPara="1" rIns="91425" wrap="square" tIns="45700"/>
          <a:lstStyle>
            <a:lvl1pPr lvl="0" algn="l">
              <a:spcBef>
                <a:spcPts val="0"/>
              </a:spcBef>
              <a:spcAft>
                <a:spcPts val="0"/>
              </a:spcAft>
              <a:buClr>
                <a:srgbClr val="FFBC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11"/>
          <p:cNvSpPr txBox="1"/>
          <p:nvPr>
            <p:ph idx="1" type="body"/>
          </p:nvPr>
        </p:nvSpPr>
        <p:spPr>
          <a:xfrm rot="5400000">
            <a:off x="3810000" y="-1317592"/>
            <a:ext cx="4572000" cy="10972800"/>
          </a:xfrm>
          <a:prstGeom prst="rect">
            <a:avLst/>
          </a:prstGeom>
          <a:noFill/>
          <a:ln>
            <a:noFill/>
          </a:ln>
        </p:spPr>
        <p:txBody>
          <a:bodyPr anchorCtr="0" anchor="t" bIns="45700" lIns="91425" spcFirstLastPara="1" rIns="91425" wrap="square" tIns="45700"/>
          <a:lstStyle>
            <a:lvl1pPr indent="-320040" lvl="0" marL="457200" algn="l">
              <a:spcBef>
                <a:spcPts val="360"/>
              </a:spcBef>
              <a:spcAft>
                <a:spcPts val="0"/>
              </a:spcAft>
              <a:buSzPts val="1440"/>
              <a:buChar char="⦿"/>
              <a:defRPr/>
            </a:lvl1pPr>
            <a:lvl2pPr indent="-337185" lvl="1" marL="914400" algn="l">
              <a:spcBef>
                <a:spcPts val="360"/>
              </a:spcBef>
              <a:spcAft>
                <a:spcPts val="0"/>
              </a:spcAft>
              <a:buSzPts val="1710"/>
              <a:buChar char="›"/>
              <a:defRPr/>
            </a:lvl2pPr>
            <a:lvl3pPr indent="-342900" lvl="2" marL="1371600" algn="l">
              <a:spcBef>
                <a:spcPts val="360"/>
              </a:spcBef>
              <a:spcAft>
                <a:spcPts val="0"/>
              </a:spcAft>
              <a:buSzPts val="1800"/>
              <a:buChar char="●"/>
              <a:defRPr/>
            </a:lvl3pPr>
            <a:lvl4pPr indent="-342900" lvl="3" marL="1828800" algn="l">
              <a:spcBef>
                <a:spcPts val="360"/>
              </a:spcBef>
              <a:spcAft>
                <a:spcPts val="0"/>
              </a:spcAft>
              <a:buSzPts val="1800"/>
              <a:buChar char="●"/>
              <a:defRPr/>
            </a:lvl4pPr>
            <a:lvl5pPr indent="-342900" lvl="4" marL="2286000" algn="l">
              <a:spcBef>
                <a:spcPts val="360"/>
              </a:spcBef>
              <a:spcAft>
                <a:spcPts val="0"/>
              </a:spcAft>
              <a:buSzPts val="1800"/>
              <a:buChar char="●"/>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3" name="Google Shape;83;p11"/>
          <p:cNvSpPr txBox="1"/>
          <p:nvPr>
            <p:ph idx="10" type="dt"/>
          </p:nvPr>
        </p:nvSpPr>
        <p:spPr>
          <a:xfrm>
            <a:off x="6388608" y="6480969"/>
            <a:ext cx="2844800" cy="301752"/>
          </a:xfrm>
          <a:prstGeom prst="rect">
            <a:avLst/>
          </a:prstGeom>
          <a:noFill/>
          <a:ln>
            <a:noFill/>
          </a:ln>
        </p:spPr>
        <p:txBody>
          <a:bodyPr anchorCtr="0" anchor="b"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1"/>
          <p:cNvSpPr txBox="1"/>
          <p:nvPr>
            <p:ph idx="11" type="ftr"/>
          </p:nvPr>
        </p:nvSpPr>
        <p:spPr>
          <a:xfrm>
            <a:off x="609600" y="6481891"/>
            <a:ext cx="5680075" cy="300831"/>
          </a:xfrm>
          <a:prstGeom prst="rect">
            <a:avLst/>
          </a:prstGeom>
          <a:noFill/>
          <a:ln>
            <a:noFill/>
          </a:ln>
        </p:spPr>
        <p:txBody>
          <a:bodyPr anchorCtr="0" anchor="b"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1"/>
          <p:cNvSpPr txBox="1"/>
          <p:nvPr>
            <p:ph idx="12" type="sldNum"/>
          </p:nvPr>
        </p:nvSpPr>
        <p:spPr>
          <a:xfrm>
            <a:off x="10119360" y="6480969"/>
            <a:ext cx="67056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transition spd="slow">
    <p:push/>
  </p:transition>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86" name="Shape 86"/>
        <p:cNvGrpSpPr/>
        <p:nvPr/>
      </p:nvGrpSpPr>
      <p:grpSpPr>
        <a:xfrm>
          <a:off x="0" y="0"/>
          <a:ext cx="0" cy="0"/>
          <a:chOff x="0" y="0"/>
          <a:chExt cx="0" cy="0"/>
        </a:xfrm>
      </p:grpSpPr>
      <p:sp>
        <p:nvSpPr>
          <p:cNvPr id="87" name="Google Shape;87;p12"/>
          <p:cNvSpPr txBox="1"/>
          <p:nvPr>
            <p:ph type="title"/>
          </p:nvPr>
        </p:nvSpPr>
        <p:spPr>
          <a:xfrm rot="5400000">
            <a:off x="7569200" y="1854200"/>
            <a:ext cx="5486400" cy="2540000"/>
          </a:xfrm>
          <a:prstGeom prst="rect">
            <a:avLst/>
          </a:prstGeom>
          <a:noFill/>
          <a:ln>
            <a:noFill/>
          </a:ln>
        </p:spPr>
        <p:txBody>
          <a:bodyPr anchorCtr="0" anchor="ctr" bIns="45700" lIns="91425" spcFirstLastPara="1" rIns="91425" wrap="square" tIns="45700"/>
          <a:lstStyle>
            <a:lvl1pPr lvl="0" algn="l">
              <a:spcBef>
                <a:spcPts val="0"/>
              </a:spcBef>
              <a:spcAft>
                <a:spcPts val="0"/>
              </a:spcAft>
              <a:buClr>
                <a:srgbClr val="FFBC8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12"/>
          <p:cNvSpPr txBox="1"/>
          <p:nvPr>
            <p:ph idx="1" type="body"/>
          </p:nvPr>
        </p:nvSpPr>
        <p:spPr>
          <a:xfrm rot="5400000">
            <a:off x="2032000" y="-1041400"/>
            <a:ext cx="5486400" cy="8331200"/>
          </a:xfrm>
          <a:prstGeom prst="rect">
            <a:avLst/>
          </a:prstGeom>
          <a:noFill/>
          <a:ln>
            <a:noFill/>
          </a:ln>
        </p:spPr>
        <p:txBody>
          <a:bodyPr anchorCtr="0" anchor="t" bIns="45700" lIns="91425" spcFirstLastPara="1" rIns="91425" wrap="square" tIns="45700"/>
          <a:lstStyle>
            <a:lvl1pPr indent="-320040" lvl="0" marL="457200" algn="l">
              <a:spcBef>
                <a:spcPts val="360"/>
              </a:spcBef>
              <a:spcAft>
                <a:spcPts val="0"/>
              </a:spcAft>
              <a:buSzPts val="1440"/>
              <a:buChar char="⦿"/>
              <a:defRPr/>
            </a:lvl1pPr>
            <a:lvl2pPr indent="-337185" lvl="1" marL="914400" algn="l">
              <a:spcBef>
                <a:spcPts val="360"/>
              </a:spcBef>
              <a:spcAft>
                <a:spcPts val="0"/>
              </a:spcAft>
              <a:buSzPts val="1710"/>
              <a:buChar char="›"/>
              <a:defRPr/>
            </a:lvl2pPr>
            <a:lvl3pPr indent="-342900" lvl="2" marL="1371600" algn="l">
              <a:spcBef>
                <a:spcPts val="360"/>
              </a:spcBef>
              <a:spcAft>
                <a:spcPts val="0"/>
              </a:spcAft>
              <a:buSzPts val="1800"/>
              <a:buChar char="●"/>
              <a:defRPr/>
            </a:lvl3pPr>
            <a:lvl4pPr indent="-342900" lvl="3" marL="1828800" algn="l">
              <a:spcBef>
                <a:spcPts val="360"/>
              </a:spcBef>
              <a:spcAft>
                <a:spcPts val="0"/>
              </a:spcAft>
              <a:buSzPts val="1800"/>
              <a:buChar char="●"/>
              <a:defRPr/>
            </a:lvl4pPr>
            <a:lvl5pPr indent="-342900" lvl="4" marL="2286000" algn="l">
              <a:spcBef>
                <a:spcPts val="360"/>
              </a:spcBef>
              <a:spcAft>
                <a:spcPts val="0"/>
              </a:spcAft>
              <a:buSzPts val="1800"/>
              <a:buChar char="●"/>
              <a:defRPr/>
            </a:lvl5pPr>
            <a:lvl6pPr indent="-342900" lvl="5" marL="2743200" algn="l">
              <a:spcBef>
                <a:spcPts val="360"/>
              </a:spcBef>
              <a:spcAft>
                <a:spcPts val="0"/>
              </a:spcAft>
              <a:buSzPts val="1800"/>
              <a:buChar char="●"/>
              <a:defRPr/>
            </a:lvl6pPr>
            <a:lvl7pPr indent="-342900" lvl="6" marL="3200400" algn="l">
              <a:spcBef>
                <a:spcPts val="360"/>
              </a:spcBef>
              <a:spcAft>
                <a:spcPts val="0"/>
              </a:spcAft>
              <a:buSzPts val="180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9" name="Google Shape;89;p12"/>
          <p:cNvSpPr txBox="1"/>
          <p:nvPr>
            <p:ph idx="10" type="dt"/>
          </p:nvPr>
        </p:nvSpPr>
        <p:spPr>
          <a:xfrm>
            <a:off x="6388608" y="6480969"/>
            <a:ext cx="2844800" cy="301752"/>
          </a:xfrm>
          <a:prstGeom prst="rect">
            <a:avLst/>
          </a:prstGeom>
          <a:noFill/>
          <a:ln>
            <a:noFill/>
          </a:ln>
        </p:spPr>
        <p:txBody>
          <a:bodyPr anchorCtr="0" anchor="b"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12"/>
          <p:cNvSpPr txBox="1"/>
          <p:nvPr>
            <p:ph idx="11" type="ftr"/>
          </p:nvPr>
        </p:nvSpPr>
        <p:spPr>
          <a:xfrm>
            <a:off x="609600" y="6481891"/>
            <a:ext cx="5680075" cy="300831"/>
          </a:xfrm>
          <a:prstGeom prst="rect">
            <a:avLst/>
          </a:prstGeom>
          <a:noFill/>
          <a:ln>
            <a:noFill/>
          </a:ln>
        </p:spPr>
        <p:txBody>
          <a:bodyPr anchorCtr="0" anchor="b"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12"/>
          <p:cNvSpPr txBox="1"/>
          <p:nvPr>
            <p:ph idx="12" type="sldNum"/>
          </p:nvPr>
        </p:nvSpPr>
        <p:spPr>
          <a:xfrm>
            <a:off x="10119360" y="6480969"/>
            <a:ext cx="670560" cy="301752"/>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transition spd="slow">
    <p:push/>
  </p:transition>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5EA1D4"/>
            </a:gs>
            <a:gs pos="60000">
              <a:srgbClr val="81D8FF"/>
            </a:gs>
            <a:gs pos="100000">
              <a:srgbClr val="6CECFF"/>
            </a:gs>
          </a:gsLst>
          <a:lin ang="5400000" scaled="0"/>
        </a:gradFill>
      </p:bgPr>
    </p:bg>
    <p:spTree>
      <p:nvGrpSpPr>
        <p:cNvPr id="9" name="Shape 9"/>
        <p:cNvGrpSpPr/>
        <p:nvPr/>
      </p:nvGrpSpPr>
      <p:grpSpPr>
        <a:xfrm>
          <a:off x="0" y="0"/>
          <a:ext cx="0" cy="0"/>
          <a:chOff x="0" y="0"/>
          <a:chExt cx="0" cy="0"/>
        </a:xfrm>
      </p:grpSpPr>
      <p:sp>
        <p:nvSpPr>
          <p:cNvPr id="10" name="Google Shape;10;p1"/>
          <p:cNvSpPr/>
          <p:nvPr/>
        </p:nvSpPr>
        <p:spPr>
          <a:xfrm>
            <a:off x="9379" y="14069"/>
            <a:ext cx="12173244" cy="6836899"/>
          </a:xfrm>
          <a:prstGeom prst="rtTriangle">
            <a:avLst/>
          </a:prstGeom>
          <a:gradFill>
            <a:gsLst>
              <a:gs pos="0">
                <a:srgbClr val="212745">
                  <a:alpha val="9803"/>
                </a:srgbClr>
              </a:gs>
              <a:gs pos="70000">
                <a:srgbClr val="212745">
                  <a:alpha val="7843"/>
                </a:srgbClr>
              </a:gs>
              <a:gs pos="100000">
                <a:srgbClr val="212745">
                  <a:alpha val="784"/>
                </a:srgbClr>
              </a:gs>
            </a:gsLst>
            <a:lin ang="8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cxnSp>
        <p:nvCxnSpPr>
          <p:cNvPr id="11" name="Google Shape;11;p1"/>
          <p:cNvCxnSpPr/>
          <p:nvPr/>
        </p:nvCxnSpPr>
        <p:spPr>
          <a:xfrm>
            <a:off x="0" y="7035"/>
            <a:ext cx="12182621" cy="6843933"/>
          </a:xfrm>
          <a:prstGeom prst="straightConnector1">
            <a:avLst/>
          </a:prstGeom>
          <a:noFill/>
          <a:ln cap="rnd" cmpd="sng" w="9525">
            <a:solidFill>
              <a:srgbClr val="C9EFFF">
                <a:alpha val="34901"/>
              </a:srgbClr>
            </a:solidFill>
            <a:prstDash val="solid"/>
            <a:round/>
            <a:headEnd len="sm" w="sm" type="none"/>
            <a:tailEnd len="sm" w="sm" type="none"/>
          </a:ln>
        </p:spPr>
      </p:cxnSp>
      <p:cxnSp>
        <p:nvCxnSpPr>
          <p:cNvPr id="12" name="Google Shape;12;p1"/>
          <p:cNvCxnSpPr/>
          <p:nvPr/>
        </p:nvCxnSpPr>
        <p:spPr>
          <a:xfrm flipH="1">
            <a:off x="8625059" y="4948410"/>
            <a:ext cx="3563815" cy="1900210"/>
          </a:xfrm>
          <a:prstGeom prst="straightConnector1">
            <a:avLst/>
          </a:prstGeom>
          <a:noFill/>
          <a:ln cap="rnd" cmpd="sng" w="9525">
            <a:solidFill>
              <a:srgbClr val="CDEFFF">
                <a:alpha val="44705"/>
              </a:srgbClr>
            </a:solidFill>
            <a:prstDash val="solid"/>
            <a:round/>
            <a:headEnd len="sm" w="sm" type="none"/>
            <a:tailEnd len="sm" w="sm" type="none"/>
          </a:ln>
        </p:spPr>
      </p:cxnSp>
      <p:sp>
        <p:nvSpPr>
          <p:cNvPr id="13" name="Google Shape;13;p1"/>
          <p:cNvSpPr txBox="1"/>
          <p:nvPr>
            <p:ph type="title"/>
          </p:nvPr>
        </p:nvSpPr>
        <p:spPr>
          <a:xfrm>
            <a:off x="609600" y="267494"/>
            <a:ext cx="10972800" cy="1399032"/>
          </a:xfrm>
          <a:prstGeom prst="rect">
            <a:avLst/>
          </a:prstGeom>
          <a:noFill/>
          <a:ln>
            <a:noFill/>
          </a:ln>
        </p:spPr>
        <p:txBody>
          <a:bodyPr anchorCtr="0" anchor="ctr" bIns="45700" lIns="91425" spcFirstLastPara="1" rIns="91425" wrap="square" tIns="45700"/>
          <a:lstStyle>
            <a:lvl1pPr lvl="0" marR="0" rtl="0" algn="l">
              <a:spcBef>
                <a:spcPts val="0"/>
              </a:spcBef>
              <a:spcAft>
                <a:spcPts val="0"/>
              </a:spcAft>
              <a:buClr>
                <a:srgbClr val="FFBC80"/>
              </a:buClr>
              <a:buSzPts val="4200"/>
              <a:buFont typeface="Century Gothic"/>
              <a:buNone/>
              <a:defRPr b="0" i="0" sz="4200" u="none" cap="none" strike="noStrike">
                <a:solidFill>
                  <a:srgbClr val="FFBC80"/>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4" name="Google Shape;14;p1"/>
          <p:cNvSpPr txBox="1"/>
          <p:nvPr>
            <p:ph idx="1" type="body"/>
          </p:nvPr>
        </p:nvSpPr>
        <p:spPr>
          <a:xfrm>
            <a:off x="609600" y="1882808"/>
            <a:ext cx="10972800" cy="4572000"/>
          </a:xfrm>
          <a:prstGeom prst="rect">
            <a:avLst/>
          </a:prstGeom>
          <a:noFill/>
          <a:ln>
            <a:noFill/>
          </a:ln>
        </p:spPr>
        <p:txBody>
          <a:bodyPr anchorCtr="0" anchor="t" bIns="45700" lIns="91425" spcFirstLastPara="1" rIns="91425" wrap="square" tIns="45700"/>
          <a:lstStyle>
            <a:lvl1pPr indent="-381000" lvl="0" marL="457200" marR="0" rtl="0" algn="l">
              <a:spcBef>
                <a:spcPts val="600"/>
              </a:spcBef>
              <a:spcAft>
                <a:spcPts val="0"/>
              </a:spcAft>
              <a:buClr>
                <a:schemeClr val="accent1"/>
              </a:buClr>
              <a:buSzPts val="2400"/>
              <a:buFont typeface="Noto Sans Symbols"/>
              <a:buChar char="⦿"/>
              <a:defRPr b="0" i="0" sz="3000" u="none" cap="none" strike="noStrike">
                <a:solidFill>
                  <a:schemeClr val="dk1"/>
                </a:solidFill>
                <a:latin typeface="Century Gothic"/>
                <a:ea typeface="Century Gothic"/>
                <a:cs typeface="Century Gothic"/>
                <a:sym typeface="Century Gothic"/>
              </a:defRPr>
            </a:lvl1pPr>
            <a:lvl2pPr indent="-385444" lvl="1" marL="914400" marR="0" rtl="0" algn="l">
              <a:spcBef>
                <a:spcPts val="520"/>
              </a:spcBef>
              <a:spcAft>
                <a:spcPts val="0"/>
              </a:spcAft>
              <a:buClr>
                <a:schemeClr val="accent1"/>
              </a:buClr>
              <a:buSzPts val="2470"/>
              <a:buFont typeface="Verdana"/>
              <a:buChar char="›"/>
              <a:defRPr b="0" i="0" sz="2600" u="none" cap="none" strike="noStrike">
                <a:solidFill>
                  <a:schemeClr val="dk1"/>
                </a:solidFill>
                <a:latin typeface="Century Gothic"/>
                <a:ea typeface="Century Gothic"/>
                <a:cs typeface="Century Gothic"/>
                <a:sym typeface="Century Gothic"/>
              </a:defRPr>
            </a:lvl2pPr>
            <a:lvl3pPr indent="-381000" lvl="2" marL="1371600" marR="0" rtl="0" algn="l">
              <a:spcBef>
                <a:spcPts val="480"/>
              </a:spcBef>
              <a:spcAft>
                <a:spcPts val="0"/>
              </a:spcAft>
              <a:buClr>
                <a:schemeClr val="accent1"/>
              </a:buClr>
              <a:buSzPts val="2400"/>
              <a:buFont typeface="Noto Sans Symbols"/>
              <a:buChar char="●"/>
              <a:defRPr b="0" i="0" sz="2400" u="none" cap="none" strike="noStrike">
                <a:solidFill>
                  <a:schemeClr val="dk1"/>
                </a:solidFill>
                <a:latin typeface="Century Gothic"/>
                <a:ea typeface="Century Gothic"/>
                <a:cs typeface="Century Gothic"/>
                <a:sym typeface="Century Gothic"/>
              </a:defRPr>
            </a:lvl3pPr>
            <a:lvl4pPr indent="-355600" lvl="3" marL="1828800" marR="0" rtl="0" algn="l">
              <a:spcBef>
                <a:spcPts val="400"/>
              </a:spcBef>
              <a:spcAft>
                <a:spcPts val="0"/>
              </a:spcAft>
              <a:buClr>
                <a:schemeClr val="accent1"/>
              </a:buClr>
              <a:buSzPts val="2000"/>
              <a:buFont typeface="Noto Sans Symbols"/>
              <a:buChar char="●"/>
              <a:defRPr b="0" i="0" sz="2000" u="none" cap="none" strike="noStrike">
                <a:solidFill>
                  <a:schemeClr val="dk1"/>
                </a:solidFill>
                <a:latin typeface="Century Gothic"/>
                <a:ea typeface="Century Gothic"/>
                <a:cs typeface="Century Gothic"/>
                <a:sym typeface="Century Gothic"/>
              </a:defRPr>
            </a:lvl4pPr>
            <a:lvl5pPr indent="-349250" lvl="4" marL="2286000" marR="0" rtl="0" algn="l">
              <a:spcBef>
                <a:spcPts val="380"/>
              </a:spcBef>
              <a:spcAft>
                <a:spcPts val="0"/>
              </a:spcAft>
              <a:buClr>
                <a:srgbClr val="FFC9A7"/>
              </a:buClr>
              <a:buSzPts val="1900"/>
              <a:buFont typeface="Noto Sans Symbols"/>
              <a:buChar char="●"/>
              <a:defRPr b="0" i="0" sz="1900" u="none" cap="none" strike="noStrike">
                <a:solidFill>
                  <a:schemeClr val="dk1"/>
                </a:solidFill>
                <a:latin typeface="Century Gothic"/>
                <a:ea typeface="Century Gothic"/>
                <a:cs typeface="Century Gothic"/>
                <a:sym typeface="Century Gothic"/>
              </a:defRPr>
            </a:lvl5pPr>
            <a:lvl6pPr indent="-342900" lvl="5" marL="2743200" marR="0" rtl="0" algn="l">
              <a:spcBef>
                <a:spcPts val="360"/>
              </a:spcBef>
              <a:spcAft>
                <a:spcPts val="0"/>
              </a:spcAft>
              <a:buClr>
                <a:srgbClr val="FFC9A7"/>
              </a:buClr>
              <a:buSzPts val="1800"/>
              <a:buFont typeface="Noto Sans Symbols"/>
              <a:buChar char="●"/>
              <a:defRPr b="0" i="0" sz="1800" u="none" cap="none" strike="noStrike">
                <a:solidFill>
                  <a:schemeClr val="dk1"/>
                </a:solidFill>
                <a:latin typeface="Century Gothic"/>
                <a:ea typeface="Century Gothic"/>
                <a:cs typeface="Century Gothic"/>
                <a:sym typeface="Century Gothic"/>
              </a:defRPr>
            </a:lvl6pPr>
            <a:lvl7pPr indent="-330200" lvl="6" marL="3200400" marR="0" rtl="0" algn="l">
              <a:spcBef>
                <a:spcPts val="320"/>
              </a:spcBef>
              <a:spcAft>
                <a:spcPts val="0"/>
              </a:spcAft>
              <a:buClr>
                <a:srgbClr val="FFC9A7"/>
              </a:buClr>
              <a:buSzPts val="1600"/>
              <a:buFont typeface="Noto Sans Symbols"/>
              <a:buChar char="●"/>
              <a:defRPr b="0" i="0" sz="1600" u="none" cap="none" strike="noStrike">
                <a:solidFill>
                  <a:schemeClr val="dk1"/>
                </a:solidFill>
                <a:latin typeface="Century Gothic"/>
                <a:ea typeface="Century Gothic"/>
                <a:cs typeface="Century Gothic"/>
                <a:sym typeface="Century Gothic"/>
              </a:defRPr>
            </a:lvl7pPr>
            <a:lvl8pPr indent="-330200" lvl="7" marL="3657600" marR="0" rtl="0" algn="l">
              <a:spcBef>
                <a:spcPts val="320"/>
              </a:spcBef>
              <a:spcAft>
                <a:spcPts val="0"/>
              </a:spcAft>
              <a:buClr>
                <a:srgbClr val="FFC9A7"/>
              </a:buClr>
              <a:buSzPts val="1600"/>
              <a:buFont typeface="Noto Sans Symbols"/>
              <a:buChar char="●"/>
              <a:defRPr b="0" i="0" sz="1600" u="none" cap="none" strike="noStrike">
                <a:solidFill>
                  <a:schemeClr val="dk1"/>
                </a:solidFill>
                <a:latin typeface="Century Gothic"/>
                <a:ea typeface="Century Gothic"/>
                <a:cs typeface="Century Gothic"/>
                <a:sym typeface="Century Gothic"/>
              </a:defRPr>
            </a:lvl8pPr>
            <a:lvl9pPr indent="-330200" lvl="8" marL="4114800" marR="0" rtl="0" algn="l">
              <a:spcBef>
                <a:spcPts val="320"/>
              </a:spcBef>
              <a:spcAft>
                <a:spcPts val="0"/>
              </a:spcAft>
              <a:buClr>
                <a:srgbClr val="FFC9A7"/>
              </a:buClr>
              <a:buSzPts val="1600"/>
              <a:buFont typeface="Noto Sans Symbols"/>
              <a:buChar char="●"/>
              <a:defRPr b="0" i="0" sz="1600" u="none" cap="none" strike="noStrike">
                <a:solidFill>
                  <a:schemeClr val="dk1"/>
                </a:solidFill>
                <a:latin typeface="Century Gothic"/>
                <a:ea typeface="Century Gothic"/>
                <a:cs typeface="Century Gothic"/>
                <a:sym typeface="Century Gothic"/>
              </a:defRPr>
            </a:lvl9pPr>
          </a:lstStyle>
          <a:p/>
        </p:txBody>
      </p:sp>
      <p:sp>
        <p:nvSpPr>
          <p:cNvPr id="15" name="Google Shape;15;p1"/>
          <p:cNvSpPr txBox="1"/>
          <p:nvPr>
            <p:ph idx="10" type="dt"/>
          </p:nvPr>
        </p:nvSpPr>
        <p:spPr>
          <a:xfrm>
            <a:off x="6388608" y="6480969"/>
            <a:ext cx="2844800" cy="301752"/>
          </a:xfrm>
          <a:prstGeom prst="rect">
            <a:avLst/>
          </a:prstGeom>
          <a:noFill/>
          <a:ln>
            <a:noFill/>
          </a:ln>
        </p:spPr>
        <p:txBody>
          <a:bodyPr anchorCtr="0" anchor="b" bIns="45700" lIns="91425" spcFirstLastPara="1" rIns="91425" wrap="square" tIns="45700"/>
          <a:lstStyle>
            <a:lvl1pPr lvl="0" marR="0" rtl="0" algn="l">
              <a:spcBef>
                <a:spcPts val="0"/>
              </a:spcBef>
              <a:spcAft>
                <a:spcPts val="0"/>
              </a:spcAft>
              <a:buSzPts val="1400"/>
              <a:buNone/>
              <a:defRPr b="0" i="0" sz="1000" u="none" cap="none" strike="noStrike">
                <a:solidFill>
                  <a:schemeClr val="dk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16" name="Google Shape;16;p1"/>
          <p:cNvSpPr txBox="1"/>
          <p:nvPr>
            <p:ph idx="11" type="ftr"/>
          </p:nvPr>
        </p:nvSpPr>
        <p:spPr>
          <a:xfrm>
            <a:off x="609600" y="6481891"/>
            <a:ext cx="5680075" cy="300831"/>
          </a:xfrm>
          <a:prstGeom prst="rect">
            <a:avLst/>
          </a:prstGeom>
          <a:noFill/>
          <a:ln>
            <a:noFill/>
          </a:ln>
        </p:spPr>
        <p:txBody>
          <a:bodyPr anchorCtr="0" anchor="b" bIns="45700" lIns="91425" spcFirstLastPara="1" rIns="91425" wrap="square" tIns="45700"/>
          <a:lstStyle>
            <a:lvl1pPr lvl="0" marR="0" rtl="0" algn="r">
              <a:spcBef>
                <a:spcPts val="0"/>
              </a:spcBef>
              <a:spcAft>
                <a:spcPts val="0"/>
              </a:spcAft>
              <a:buSzPts val="1400"/>
              <a:buNone/>
              <a:defRPr b="0" i="0" sz="1000" u="none" cap="none" strike="noStrike">
                <a:solidFill>
                  <a:schemeClr val="dk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17" name="Google Shape;17;p1"/>
          <p:cNvSpPr txBox="1"/>
          <p:nvPr>
            <p:ph idx="12" type="sldNum"/>
          </p:nvPr>
        </p:nvSpPr>
        <p:spPr>
          <a:xfrm>
            <a:off x="10119360" y="6480969"/>
            <a:ext cx="670560" cy="301752"/>
          </a:xfrm>
          <a:prstGeom prst="rect">
            <a:avLst/>
          </a:prstGeom>
          <a:noFill/>
          <a:ln>
            <a:noFill/>
          </a:ln>
        </p:spPr>
        <p:txBody>
          <a:bodyPr anchorCtr="0" anchor="b" bIns="45700" lIns="91425" spcFirstLastPara="1" rIns="91425" wrap="square" tIns="45700">
            <a:noAutofit/>
          </a:bodyPr>
          <a:lstStyle>
            <a:lvl1pPr indent="0" lvl="0" marL="0" marR="0" rtl="0" algn="ctr">
              <a:spcBef>
                <a:spcPts val="0"/>
              </a:spcBef>
              <a:buNone/>
              <a:defRPr b="0" i="0" sz="1200" u="none" cap="none" strike="noStrike">
                <a:solidFill>
                  <a:schemeClr val="dk1"/>
                </a:solidFill>
                <a:latin typeface="Century Gothic"/>
                <a:ea typeface="Century Gothic"/>
                <a:cs typeface="Century Gothic"/>
                <a:sym typeface="Century Gothic"/>
              </a:defRPr>
            </a:lvl1pPr>
            <a:lvl2pPr indent="0" lvl="1" marL="0" marR="0" rtl="0" algn="ctr">
              <a:spcBef>
                <a:spcPts val="0"/>
              </a:spcBef>
              <a:buNone/>
              <a:defRPr b="0" i="0" sz="1200" u="none" cap="none" strike="noStrike">
                <a:solidFill>
                  <a:schemeClr val="dk1"/>
                </a:solidFill>
                <a:latin typeface="Century Gothic"/>
                <a:ea typeface="Century Gothic"/>
                <a:cs typeface="Century Gothic"/>
                <a:sym typeface="Century Gothic"/>
              </a:defRPr>
            </a:lvl2pPr>
            <a:lvl3pPr indent="0" lvl="2" marL="0" marR="0" rtl="0" algn="ctr">
              <a:spcBef>
                <a:spcPts val="0"/>
              </a:spcBef>
              <a:buNone/>
              <a:defRPr b="0" i="0" sz="1200" u="none" cap="none" strike="noStrike">
                <a:solidFill>
                  <a:schemeClr val="dk1"/>
                </a:solidFill>
                <a:latin typeface="Century Gothic"/>
                <a:ea typeface="Century Gothic"/>
                <a:cs typeface="Century Gothic"/>
                <a:sym typeface="Century Gothic"/>
              </a:defRPr>
            </a:lvl3pPr>
            <a:lvl4pPr indent="0" lvl="3" marL="0" marR="0" rtl="0" algn="ctr">
              <a:spcBef>
                <a:spcPts val="0"/>
              </a:spcBef>
              <a:buNone/>
              <a:defRPr b="0" i="0" sz="1200" u="none" cap="none" strike="noStrike">
                <a:solidFill>
                  <a:schemeClr val="dk1"/>
                </a:solidFill>
                <a:latin typeface="Century Gothic"/>
                <a:ea typeface="Century Gothic"/>
                <a:cs typeface="Century Gothic"/>
                <a:sym typeface="Century Gothic"/>
              </a:defRPr>
            </a:lvl4pPr>
            <a:lvl5pPr indent="0" lvl="4" marL="0" marR="0" rtl="0" algn="ctr">
              <a:spcBef>
                <a:spcPts val="0"/>
              </a:spcBef>
              <a:buNone/>
              <a:defRPr b="0" i="0" sz="1200" u="none" cap="none" strike="noStrike">
                <a:solidFill>
                  <a:schemeClr val="dk1"/>
                </a:solidFill>
                <a:latin typeface="Century Gothic"/>
                <a:ea typeface="Century Gothic"/>
                <a:cs typeface="Century Gothic"/>
                <a:sym typeface="Century Gothic"/>
              </a:defRPr>
            </a:lvl5pPr>
            <a:lvl6pPr indent="0" lvl="5" marL="0" marR="0" rtl="0" algn="ctr">
              <a:spcBef>
                <a:spcPts val="0"/>
              </a:spcBef>
              <a:buNone/>
              <a:defRPr b="0" i="0" sz="1200" u="none" cap="none" strike="noStrike">
                <a:solidFill>
                  <a:schemeClr val="dk1"/>
                </a:solidFill>
                <a:latin typeface="Century Gothic"/>
                <a:ea typeface="Century Gothic"/>
                <a:cs typeface="Century Gothic"/>
                <a:sym typeface="Century Gothic"/>
              </a:defRPr>
            </a:lvl6pPr>
            <a:lvl7pPr indent="0" lvl="6" marL="0" marR="0" rtl="0" algn="ctr">
              <a:spcBef>
                <a:spcPts val="0"/>
              </a:spcBef>
              <a:buNone/>
              <a:defRPr b="0" i="0" sz="1200" u="none" cap="none" strike="noStrike">
                <a:solidFill>
                  <a:schemeClr val="dk1"/>
                </a:solidFill>
                <a:latin typeface="Century Gothic"/>
                <a:ea typeface="Century Gothic"/>
                <a:cs typeface="Century Gothic"/>
                <a:sym typeface="Century Gothic"/>
              </a:defRPr>
            </a:lvl7pPr>
            <a:lvl8pPr indent="0" lvl="7" marL="0" marR="0" rtl="0" algn="ctr">
              <a:spcBef>
                <a:spcPts val="0"/>
              </a:spcBef>
              <a:buNone/>
              <a:defRPr b="0" i="0" sz="1200" u="none" cap="none" strike="noStrike">
                <a:solidFill>
                  <a:schemeClr val="dk1"/>
                </a:solidFill>
                <a:latin typeface="Century Gothic"/>
                <a:ea typeface="Century Gothic"/>
                <a:cs typeface="Century Gothic"/>
                <a:sym typeface="Century Gothic"/>
              </a:defRPr>
            </a:lvl8pPr>
            <a:lvl9pPr indent="0" lvl="8" marL="0" marR="0" rtl="0" algn="ctr">
              <a:spcBef>
                <a:spcPts val="0"/>
              </a:spcBef>
              <a:buNone/>
              <a:defRPr b="0" i="0" sz="1200" u="none" cap="none" strike="noStrike">
                <a:solidFill>
                  <a:schemeClr val="dk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ransition spd="slow">
    <p:push/>
  </p:transition>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comments" Target="../comments/commen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9.jpg"/><Relationship Id="rId4" Type="http://schemas.openxmlformats.org/officeDocument/2006/relationships/image" Target="../media/image8.jpg"/><Relationship Id="rId5" Type="http://schemas.openxmlformats.org/officeDocument/2006/relationships/image" Target="../media/image3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31.jpg"/><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png"/><Relationship Id="rId4" Type="http://schemas.openxmlformats.org/officeDocument/2006/relationships/image" Target="../media/image27.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6.jpg"/><Relationship Id="rId4" Type="http://schemas.openxmlformats.org/officeDocument/2006/relationships/image" Target="../media/image22.png"/><Relationship Id="rId5" Type="http://schemas.openxmlformats.org/officeDocument/2006/relationships/image" Target="../media/image1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30.png"/><Relationship Id="rId4" Type="http://schemas.openxmlformats.org/officeDocument/2006/relationships/image" Target="../media/image13.png"/><Relationship Id="rId5" Type="http://schemas.openxmlformats.org/officeDocument/2006/relationships/image" Target="../media/image20.png"/><Relationship Id="rId6" Type="http://schemas.openxmlformats.org/officeDocument/2006/relationships/image" Target="../media/image2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21.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9.png"/><Relationship Id="rId4" Type="http://schemas.openxmlformats.org/officeDocument/2006/relationships/image" Target="../media/image16.png"/><Relationship Id="rId5"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36.png"/><Relationship Id="rId4" Type="http://schemas.openxmlformats.org/officeDocument/2006/relationships/image" Target="../media/image29.png"/><Relationship Id="rId5" Type="http://schemas.openxmlformats.org/officeDocument/2006/relationships/image" Target="../media/image3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38.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26.png"/><Relationship Id="rId4" Type="http://schemas.openxmlformats.org/officeDocument/2006/relationships/image" Target="../media/image18.png"/><Relationship Id="rId5" Type="http://schemas.openxmlformats.org/officeDocument/2006/relationships/image" Target="../media/image32.png"/><Relationship Id="rId6" Type="http://schemas.openxmlformats.org/officeDocument/2006/relationships/image" Target="../media/image23.jpg"/><Relationship Id="rId7" Type="http://schemas.openxmlformats.org/officeDocument/2006/relationships/image" Target="../media/image3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37.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95" name="Shape 95"/>
        <p:cNvGrpSpPr/>
        <p:nvPr/>
      </p:nvGrpSpPr>
      <p:grpSpPr>
        <a:xfrm>
          <a:off x="0" y="0"/>
          <a:ext cx="0" cy="0"/>
          <a:chOff x="0" y="0"/>
          <a:chExt cx="0" cy="0"/>
        </a:xfrm>
      </p:grpSpPr>
      <p:pic>
        <p:nvPicPr>
          <p:cNvPr descr="A large red brick building&#10;&#10;Description automatically generated" id="96" name="Google Shape;96;p13"/>
          <p:cNvPicPr preferRelativeResize="0"/>
          <p:nvPr>
            <p:ph idx="1" type="body"/>
          </p:nvPr>
        </p:nvPicPr>
        <p:blipFill rotWithShape="1">
          <a:blip r:embed="rId4">
            <a:alphaModFix/>
          </a:blip>
          <a:srcRect b="0" l="0" r="0" t="0"/>
          <a:stretch/>
        </p:blipFill>
        <p:spPr>
          <a:xfrm>
            <a:off x="-266205" y="0"/>
            <a:ext cx="13201155" cy="6858000"/>
          </a:xfrm>
          <a:prstGeom prst="rect">
            <a:avLst/>
          </a:prstGeom>
          <a:noFill/>
          <a:ln>
            <a:noFill/>
          </a:ln>
        </p:spPr>
      </p:pic>
      <p:sp>
        <p:nvSpPr>
          <p:cNvPr id="97" name="Google Shape;97;p13"/>
          <p:cNvSpPr txBox="1"/>
          <p:nvPr/>
        </p:nvSpPr>
        <p:spPr>
          <a:xfrm>
            <a:off x="1748861" y="159856"/>
            <a:ext cx="6762751" cy="172354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US" sz="1800" u="none" cap="none" strike="noStrike">
                <a:solidFill>
                  <a:schemeClr val="dk1"/>
                </a:solidFill>
                <a:latin typeface="Arial"/>
                <a:ea typeface="Arial"/>
                <a:cs typeface="Arial"/>
                <a:sym typeface="Arial"/>
              </a:rPr>
              <a:t>ANCIENT HOTEL </a:t>
            </a:r>
            <a:r>
              <a:rPr b="1" i="0" lang="en-US" sz="1800" u="none" cap="none" strike="noStrike">
                <a:solidFill>
                  <a:schemeClr val="dk1"/>
                </a:solidFill>
                <a:latin typeface="Arial"/>
                <a:ea typeface="Arial"/>
                <a:cs typeface="Arial"/>
                <a:sym typeface="Arial"/>
              </a:rPr>
              <a:t>* * * </a:t>
            </a:r>
            <a:endParaRPr/>
          </a:p>
          <a:p>
            <a:pPr indent="0" lvl="0" marL="0" marR="0" rtl="0" algn="l">
              <a:spcBef>
                <a:spcPts val="0"/>
              </a:spcBef>
              <a:spcAft>
                <a:spcPts val="0"/>
              </a:spcAft>
              <a:buNone/>
            </a:pPr>
            <a:r>
              <a:rPr b="1" lang="en-US" sz="4800">
                <a:solidFill>
                  <a:schemeClr val="dk1"/>
                </a:solidFill>
                <a:latin typeface="Quintessential"/>
                <a:ea typeface="Quintessential"/>
                <a:cs typeface="Quintessential"/>
                <a:sym typeface="Quintessential"/>
              </a:rPr>
              <a:t>Philippopolis </a:t>
            </a:r>
            <a:endParaRPr/>
          </a:p>
          <a:p>
            <a:pPr indent="0" lvl="0" marL="0" marR="0" rtl="0" algn="l">
              <a:spcBef>
                <a:spcPts val="0"/>
              </a:spcBef>
              <a:spcAft>
                <a:spcPts val="0"/>
              </a:spcAft>
              <a:buNone/>
            </a:pPr>
            <a:r>
              <a:rPr lang="en-US" sz="4000">
                <a:solidFill>
                  <a:schemeClr val="dk1"/>
                </a:solidFill>
                <a:latin typeface="Arial"/>
                <a:ea typeface="Arial"/>
                <a:cs typeface="Arial"/>
                <a:sym typeface="Arial"/>
              </a:rPr>
              <a:t>        </a:t>
            </a:r>
            <a:r>
              <a:rPr b="1" lang="en-US" sz="2400">
                <a:solidFill>
                  <a:schemeClr val="dk1"/>
                </a:solidFill>
                <a:latin typeface="Quintessential"/>
                <a:ea typeface="Quintessential"/>
                <a:cs typeface="Quintessential"/>
                <a:sym typeface="Quintessential"/>
              </a:rPr>
              <a:t>Old City of Plovdiv</a:t>
            </a:r>
            <a:endParaRPr/>
          </a:p>
        </p:txBody>
      </p:sp>
    </p:spTree>
  </p:cSld>
  <p:clrMapOvr>
    <a:masterClrMapping/>
  </p:clrMapOvr>
  <p:transition spd="slow">
    <p:push/>
  </p:transition>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101" name="Shape 101"/>
        <p:cNvGrpSpPr/>
        <p:nvPr/>
      </p:nvGrpSpPr>
      <p:grpSpPr>
        <a:xfrm>
          <a:off x="0" y="0"/>
          <a:ext cx="0" cy="0"/>
          <a:chOff x="0" y="0"/>
          <a:chExt cx="0" cy="0"/>
        </a:xfrm>
      </p:grpSpPr>
      <p:sp>
        <p:nvSpPr>
          <p:cNvPr id="102" name="Google Shape;102;p14"/>
          <p:cNvSpPr txBox="1"/>
          <p:nvPr>
            <p:ph type="title"/>
          </p:nvPr>
        </p:nvSpPr>
        <p:spPr>
          <a:xfrm>
            <a:off x="609600" y="267494"/>
            <a:ext cx="10972800" cy="1399032"/>
          </a:xfrm>
          <a:prstGeom prst="rect">
            <a:avLst/>
          </a:prstGeom>
          <a:noFill/>
          <a:ln>
            <a:noFill/>
          </a:ln>
        </p:spPr>
        <p:txBody>
          <a:bodyPr anchorCtr="0" anchor="ctr" bIns="45700" lIns="91425" spcFirstLastPara="1" rIns="91425" wrap="square" tIns="45700">
            <a:noAutofit/>
          </a:bodyPr>
          <a:lstStyle/>
          <a:p>
            <a:pPr indent="0" lvl="0" marL="484632" rtl="0" algn="l">
              <a:spcBef>
                <a:spcPts val="0"/>
              </a:spcBef>
              <a:spcAft>
                <a:spcPts val="0"/>
              </a:spcAft>
              <a:buClr>
                <a:srgbClr val="FFBC80"/>
              </a:buClr>
              <a:buSzPts val="4200"/>
              <a:buFont typeface="Century Gothic"/>
              <a:buNone/>
            </a:pPr>
            <a:r>
              <a:t/>
            </a:r>
            <a:endParaRPr/>
          </a:p>
        </p:txBody>
      </p:sp>
      <p:sp>
        <p:nvSpPr>
          <p:cNvPr id="103" name="Google Shape;103;p14"/>
          <p:cNvSpPr txBox="1"/>
          <p:nvPr>
            <p:ph idx="1" type="body"/>
          </p:nvPr>
        </p:nvSpPr>
        <p:spPr>
          <a:xfrm>
            <a:off x="609600" y="1882808"/>
            <a:ext cx="10972800" cy="4572000"/>
          </a:xfrm>
          <a:prstGeom prst="rect">
            <a:avLst/>
          </a:prstGeom>
          <a:noFill/>
          <a:ln>
            <a:noFill/>
          </a:ln>
        </p:spPr>
        <p:txBody>
          <a:bodyPr anchorCtr="0" anchor="t" bIns="45700" lIns="91425" spcFirstLastPara="1" rIns="91425" wrap="square" tIns="45700">
            <a:noAutofit/>
          </a:bodyPr>
          <a:lstStyle/>
          <a:p>
            <a:pPr indent="-231647" lvl="0" marL="448056" rtl="0" algn="l">
              <a:spcBef>
                <a:spcPts val="0"/>
              </a:spcBef>
              <a:spcAft>
                <a:spcPts val="0"/>
              </a:spcAft>
              <a:buSzPts val="2400"/>
              <a:buNone/>
            </a:pPr>
            <a:r>
              <a:t/>
            </a:r>
            <a:endParaRPr/>
          </a:p>
        </p:txBody>
      </p:sp>
      <p:pic>
        <p:nvPicPr>
          <p:cNvPr id="104" name="Google Shape;104;p14"/>
          <p:cNvPicPr preferRelativeResize="0"/>
          <p:nvPr/>
        </p:nvPicPr>
        <p:blipFill rotWithShape="1">
          <a:blip r:embed="rId3">
            <a:alphaModFix/>
          </a:blip>
          <a:srcRect b="0" l="0" r="0" t="0"/>
          <a:stretch/>
        </p:blipFill>
        <p:spPr>
          <a:xfrm>
            <a:off x="2" y="0"/>
            <a:ext cx="12225759" cy="6858000"/>
          </a:xfrm>
          <a:prstGeom prst="rect">
            <a:avLst/>
          </a:prstGeom>
          <a:noFill/>
          <a:ln>
            <a:noFill/>
          </a:ln>
        </p:spPr>
      </p:pic>
    </p:spTree>
  </p:cSld>
  <p:clrMapOvr>
    <a:masterClrMapping/>
  </p:clrMapOvr>
  <p:transition spd="slow">
    <p:push/>
  </p:transition>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108" name="Shape 108"/>
        <p:cNvGrpSpPr/>
        <p:nvPr/>
      </p:nvGrpSpPr>
      <p:grpSpPr>
        <a:xfrm>
          <a:off x="0" y="0"/>
          <a:ext cx="0" cy="0"/>
          <a:chOff x="0" y="0"/>
          <a:chExt cx="0" cy="0"/>
        </a:xfrm>
      </p:grpSpPr>
      <p:pic>
        <p:nvPicPr>
          <p:cNvPr id="109" name="Google Shape;109;p15"/>
          <p:cNvPicPr preferRelativeResize="0"/>
          <p:nvPr>
            <p:ph idx="1" type="body"/>
          </p:nvPr>
        </p:nvPicPr>
        <p:blipFill rotWithShape="1">
          <a:blip r:embed="rId3">
            <a:alphaModFix/>
          </a:blip>
          <a:srcRect b="0" l="0" r="0" t="0"/>
          <a:stretch/>
        </p:blipFill>
        <p:spPr>
          <a:xfrm>
            <a:off x="0" y="0"/>
            <a:ext cx="12192000" cy="6857999"/>
          </a:xfrm>
          <a:prstGeom prst="rect">
            <a:avLst/>
          </a:prstGeom>
          <a:noFill/>
          <a:ln>
            <a:noFill/>
          </a:ln>
        </p:spPr>
      </p:pic>
    </p:spTree>
  </p:cSld>
  <p:clrMapOvr>
    <a:masterClrMapping/>
  </p:clrMapOvr>
  <p:transition spd="slow">
    <p:push/>
  </p:transition>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3" name="Shape 113"/>
        <p:cNvGrpSpPr/>
        <p:nvPr/>
      </p:nvGrpSpPr>
      <p:grpSpPr>
        <a:xfrm>
          <a:off x="0" y="0"/>
          <a:ext cx="0" cy="0"/>
          <a:chOff x="0" y="0"/>
          <a:chExt cx="0" cy="0"/>
        </a:xfrm>
      </p:grpSpPr>
      <p:pic>
        <p:nvPicPr>
          <p:cNvPr id="114" name="Google Shape;114;p16"/>
          <p:cNvPicPr preferRelativeResize="0"/>
          <p:nvPr/>
        </p:nvPicPr>
        <p:blipFill rotWithShape="1">
          <a:blip r:embed="rId3">
            <a:alphaModFix/>
          </a:blip>
          <a:srcRect b="0" l="0" r="0" t="0"/>
          <a:stretch/>
        </p:blipFill>
        <p:spPr>
          <a:xfrm>
            <a:off x="0" y="-1"/>
            <a:ext cx="12192000" cy="6968065"/>
          </a:xfrm>
          <a:prstGeom prst="rect">
            <a:avLst/>
          </a:prstGeom>
          <a:noFill/>
          <a:ln>
            <a:noFill/>
          </a:ln>
        </p:spPr>
      </p:pic>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14"/>
                                        </p:tgtEl>
                                        <p:attrNameLst>
                                          <p:attrName>style.visibility</p:attrName>
                                        </p:attrNameLst>
                                      </p:cBhvr>
                                      <p:to>
                                        <p:strVal val="visible"/>
                                      </p:to>
                                    </p:set>
                                    <p:anim calcmode="lin" valueType="num">
                                      <p:cBhvr additive="base">
                                        <p:cTn dur="500"/>
                                        <p:tgtEl>
                                          <p:spTgt spid="114"/>
                                        </p:tgtEl>
                                        <p:attrNameLst>
                                          <p:attrName>ppt_w</p:attrName>
                                        </p:attrNameLst>
                                      </p:cBhvr>
                                      <p:tavLst>
                                        <p:tav fmla="" tm="0">
                                          <p:val>
                                            <p:strVal val="0"/>
                                          </p:val>
                                        </p:tav>
                                        <p:tav fmla="" tm="100000">
                                          <p:val>
                                            <p:strVal val="#ppt_w"/>
                                          </p:val>
                                        </p:tav>
                                      </p:tavLst>
                                    </p:anim>
                                    <p:anim calcmode="lin" valueType="num">
                                      <p:cBhvr additive="base">
                                        <p:cTn dur="500"/>
                                        <p:tgtEl>
                                          <p:spTgt spid="114"/>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118" name="Shape 118"/>
        <p:cNvGrpSpPr/>
        <p:nvPr/>
      </p:nvGrpSpPr>
      <p:grpSpPr>
        <a:xfrm>
          <a:off x="0" y="0"/>
          <a:ext cx="0" cy="0"/>
          <a:chOff x="0" y="0"/>
          <a:chExt cx="0" cy="0"/>
        </a:xfrm>
      </p:grpSpPr>
      <p:sp>
        <p:nvSpPr>
          <p:cNvPr id="119" name="Google Shape;119;p17"/>
          <p:cNvSpPr/>
          <p:nvPr/>
        </p:nvSpPr>
        <p:spPr>
          <a:xfrm>
            <a:off x="6619742" y="1622738"/>
            <a:ext cx="540913" cy="515155"/>
          </a:xfrm>
          <a:prstGeom prst="ellipse">
            <a:avLst/>
          </a:prstGeom>
          <a:noFill/>
          <a:ln cap="flat" cmpd="sng" w="2540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pic>
        <p:nvPicPr>
          <p:cNvPr id="120" name="Google Shape;120;p17"/>
          <p:cNvPicPr preferRelativeResize="0"/>
          <p:nvPr/>
        </p:nvPicPr>
        <p:blipFill rotWithShape="1">
          <a:blip r:embed="rId3">
            <a:alphaModFix/>
          </a:blip>
          <a:srcRect b="0" l="0" r="0" t="0"/>
          <a:stretch/>
        </p:blipFill>
        <p:spPr>
          <a:xfrm>
            <a:off x="0" y="1"/>
            <a:ext cx="12192000" cy="6858000"/>
          </a:xfrm>
          <a:prstGeom prst="rect">
            <a:avLst/>
          </a:prstGeom>
          <a:noFill/>
          <a:ln>
            <a:noFill/>
          </a:ln>
        </p:spPr>
      </p:pic>
    </p:spTree>
  </p:cSld>
  <p:clrMapOvr>
    <a:masterClrMapping/>
  </p:clrMapOvr>
  <p:transition spd="slow">
    <p:push/>
  </p:transition>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125" name="Shape 125"/>
        <p:cNvGrpSpPr/>
        <p:nvPr/>
      </p:nvGrpSpPr>
      <p:grpSpPr>
        <a:xfrm>
          <a:off x="0" y="0"/>
          <a:ext cx="0" cy="0"/>
          <a:chOff x="0" y="0"/>
          <a:chExt cx="0" cy="0"/>
        </a:xfrm>
      </p:grpSpPr>
      <p:sp>
        <p:nvSpPr>
          <p:cNvPr id="126" name="Google Shape;126;p18"/>
          <p:cNvSpPr txBox="1"/>
          <p:nvPr/>
        </p:nvSpPr>
        <p:spPr>
          <a:xfrm>
            <a:off x="974037" y="1828800"/>
            <a:ext cx="9998764" cy="58477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200">
                <a:solidFill>
                  <a:schemeClr val="dk1"/>
                </a:solidFill>
                <a:latin typeface="Century Gothic"/>
                <a:ea typeface="Century Gothic"/>
                <a:cs typeface="Century Gothic"/>
                <a:sym typeface="Century Gothic"/>
              </a:rPr>
              <a:t>  </a:t>
            </a:r>
            <a:endParaRPr/>
          </a:p>
        </p:txBody>
      </p:sp>
      <p:sp>
        <p:nvSpPr>
          <p:cNvPr id="127" name="Google Shape;127;p18"/>
          <p:cNvSpPr txBox="1"/>
          <p:nvPr/>
        </p:nvSpPr>
        <p:spPr>
          <a:xfrm>
            <a:off x="2432304" y="25125"/>
            <a:ext cx="9144000" cy="1015663"/>
          </a:xfrm>
          <a:prstGeom prst="rect">
            <a:avLst/>
          </a:prstGeom>
          <a:noFill/>
          <a:ln>
            <a:noFill/>
          </a:ln>
          <a:effectLst>
            <a:outerShdw blurRad="190500" algn="ctr" dir="2700000" dist="228600">
              <a:srgbClr val="000000">
                <a:alpha val="29803"/>
              </a:srgbClr>
            </a:outerShdw>
          </a:effectLst>
        </p:spPr>
        <p:txBody>
          <a:bodyPr anchorCtr="0" anchor="t" bIns="45700" lIns="91425" spcFirstLastPara="1" rIns="91425" wrap="square" tIns="45700">
            <a:noAutofit/>
          </a:bodyPr>
          <a:lstStyle/>
          <a:p>
            <a:pPr indent="0" lvl="0" marL="0" marR="0" rtl="0" algn="l">
              <a:spcBef>
                <a:spcPts val="0"/>
              </a:spcBef>
              <a:spcAft>
                <a:spcPts val="0"/>
              </a:spcAft>
              <a:buNone/>
            </a:pPr>
            <a:r>
              <a:rPr b="1" i="1" lang="en-US" sz="6000">
                <a:solidFill>
                  <a:schemeClr val="dk1"/>
                </a:solidFill>
                <a:latin typeface="Century Gothic"/>
                <a:ea typeface="Century Gothic"/>
                <a:cs typeface="Century Gothic"/>
                <a:sym typeface="Century Gothic"/>
              </a:rPr>
              <a:t>Why our hotel? </a:t>
            </a:r>
            <a:endParaRPr b="1" i="1" sz="6000">
              <a:solidFill>
                <a:schemeClr val="dk1"/>
              </a:solidFill>
              <a:latin typeface="Century Gothic"/>
              <a:ea typeface="Century Gothic"/>
              <a:cs typeface="Century Gothic"/>
              <a:sym typeface="Century Gothic"/>
            </a:endParaRPr>
          </a:p>
        </p:txBody>
      </p:sp>
      <p:sp>
        <p:nvSpPr>
          <p:cNvPr id="128" name="Google Shape;128;p18"/>
          <p:cNvSpPr txBox="1"/>
          <p:nvPr/>
        </p:nvSpPr>
        <p:spPr>
          <a:xfrm>
            <a:off x="548640" y="1427390"/>
            <a:ext cx="11027664" cy="3139321"/>
          </a:xfrm>
          <a:prstGeom prst="rect">
            <a:avLst/>
          </a:prstGeom>
          <a:noFill/>
          <a:ln>
            <a:noFill/>
          </a:ln>
        </p:spPr>
        <p:txBody>
          <a:bodyPr anchorCtr="0" anchor="t" bIns="45700" lIns="91425" spcFirstLastPara="1" rIns="91425" wrap="square" tIns="45700">
            <a:noAutofit/>
          </a:bodyPr>
          <a:lstStyle/>
          <a:p>
            <a:pPr indent="-457200" lvl="0" marL="457200" marR="0" rtl="0" algn="l">
              <a:lnSpc>
                <a:spcPct val="150000"/>
              </a:lnSpc>
              <a:spcBef>
                <a:spcPts val="0"/>
              </a:spcBef>
              <a:spcAft>
                <a:spcPts val="0"/>
              </a:spcAft>
              <a:buClr>
                <a:schemeClr val="dk1"/>
              </a:buClr>
              <a:buSzPts val="2000"/>
              <a:buFont typeface="Century Gothic"/>
              <a:buAutoNum type="arabicPeriod"/>
            </a:pPr>
            <a:r>
              <a:rPr lang="en-US" sz="2000">
                <a:solidFill>
                  <a:schemeClr val="dk1"/>
                </a:solidFill>
                <a:latin typeface="Century Gothic"/>
                <a:ea typeface="Century Gothic"/>
                <a:cs typeface="Century Gothic"/>
                <a:sym typeface="Century Gothic"/>
              </a:rPr>
              <a:t>Our hotel is situated in the heart of the old town of Plovdiv</a:t>
            </a:r>
            <a:endParaRPr/>
          </a:p>
          <a:p>
            <a:pPr indent="-457200" lvl="0" marL="457200" marR="0" rtl="0" algn="l">
              <a:lnSpc>
                <a:spcPct val="150000"/>
              </a:lnSpc>
              <a:spcBef>
                <a:spcPts val="0"/>
              </a:spcBef>
              <a:spcAft>
                <a:spcPts val="0"/>
              </a:spcAft>
              <a:buClr>
                <a:schemeClr val="dk1"/>
              </a:buClr>
              <a:buSzPts val="2000"/>
              <a:buFont typeface="Century Gothic"/>
              <a:buAutoNum type="arabicPeriod"/>
            </a:pPr>
            <a:r>
              <a:rPr lang="en-US" sz="2000">
                <a:solidFill>
                  <a:schemeClr val="dk1"/>
                </a:solidFill>
                <a:latin typeface="Century Gothic"/>
                <a:ea typeface="Century Gothic"/>
                <a:cs typeface="Century Gothic"/>
                <a:sym typeface="Century Gothic"/>
              </a:rPr>
              <a:t>Our incredible history</a:t>
            </a:r>
            <a:endParaRPr/>
          </a:p>
          <a:p>
            <a:pPr indent="-457200" lvl="0" marL="457200" marR="0" rtl="0" algn="l">
              <a:lnSpc>
                <a:spcPct val="150000"/>
              </a:lnSpc>
              <a:spcBef>
                <a:spcPts val="0"/>
              </a:spcBef>
              <a:spcAft>
                <a:spcPts val="0"/>
              </a:spcAft>
              <a:buClr>
                <a:schemeClr val="dk1"/>
              </a:buClr>
              <a:buSzPts val="2000"/>
              <a:buFont typeface="Century Gothic"/>
              <a:buAutoNum type="arabicPeriod"/>
            </a:pPr>
            <a:r>
              <a:rPr lang="en-US" sz="2000">
                <a:solidFill>
                  <a:schemeClr val="dk1"/>
                </a:solidFill>
                <a:latin typeface="Century Gothic"/>
                <a:ea typeface="Century Gothic"/>
                <a:cs typeface="Century Gothic"/>
                <a:sym typeface="Century Gothic"/>
              </a:rPr>
              <a:t>Established as professionals in the years as we trying to satisfy every guest in an individual way</a:t>
            </a:r>
            <a:endParaRPr/>
          </a:p>
          <a:p>
            <a:pPr indent="-457200" lvl="0" marL="457200" marR="0" rtl="0" algn="l">
              <a:lnSpc>
                <a:spcPct val="150000"/>
              </a:lnSpc>
              <a:spcBef>
                <a:spcPts val="0"/>
              </a:spcBef>
              <a:spcAft>
                <a:spcPts val="0"/>
              </a:spcAft>
              <a:buClr>
                <a:schemeClr val="dk1"/>
              </a:buClr>
              <a:buSzPts val="2000"/>
              <a:buFont typeface="Century Gothic"/>
              <a:buAutoNum type="arabicPeriod"/>
            </a:pPr>
            <a:r>
              <a:rPr lang="en-US" sz="2000">
                <a:solidFill>
                  <a:schemeClr val="dk1"/>
                </a:solidFill>
                <a:latin typeface="Century Gothic"/>
                <a:ea typeface="Century Gothic"/>
                <a:cs typeface="Century Gothic"/>
                <a:sym typeface="Century Gothic"/>
              </a:rPr>
              <a:t>We offer compatible prices, discounts and loyal customers rewards</a:t>
            </a:r>
            <a:endParaRPr/>
          </a:p>
          <a:p>
            <a:pPr indent="-457200" lvl="0" marL="457200" marR="0" rtl="0" algn="l">
              <a:lnSpc>
                <a:spcPct val="150000"/>
              </a:lnSpc>
              <a:spcBef>
                <a:spcPts val="0"/>
              </a:spcBef>
              <a:spcAft>
                <a:spcPts val="0"/>
              </a:spcAft>
              <a:buClr>
                <a:schemeClr val="dk1"/>
              </a:buClr>
              <a:buSzPts val="2000"/>
              <a:buFont typeface="Century Gothic"/>
              <a:buAutoNum type="arabicPeriod"/>
            </a:pPr>
            <a:r>
              <a:rPr lang="en-US" sz="2000">
                <a:solidFill>
                  <a:schemeClr val="dk1"/>
                </a:solidFill>
                <a:latin typeface="Century Gothic"/>
                <a:ea typeface="Century Gothic"/>
                <a:cs typeface="Century Gothic"/>
                <a:sym typeface="Century Gothic"/>
              </a:rPr>
              <a:t> Excursions and transfers</a:t>
            </a:r>
            <a:br>
              <a:rPr lang="en-US" sz="3200">
                <a:solidFill>
                  <a:schemeClr val="dk1"/>
                </a:solidFill>
                <a:latin typeface="Century Gothic"/>
                <a:ea typeface="Century Gothic"/>
                <a:cs typeface="Century Gothic"/>
                <a:sym typeface="Century Gothic"/>
              </a:rPr>
            </a:br>
            <a:endParaRPr sz="3200">
              <a:solidFill>
                <a:schemeClr val="dk1"/>
              </a:solidFill>
              <a:latin typeface="Century Gothic"/>
              <a:ea typeface="Century Gothic"/>
              <a:cs typeface="Century Gothic"/>
              <a:sym typeface="Century Gothic"/>
            </a:endParaRPr>
          </a:p>
        </p:txBody>
      </p:sp>
      <p:pic>
        <p:nvPicPr>
          <p:cNvPr descr="Simples Hotel" id="129" name="Google Shape;129;p18"/>
          <p:cNvPicPr preferRelativeResize="0"/>
          <p:nvPr/>
        </p:nvPicPr>
        <p:blipFill rotWithShape="1">
          <a:blip r:embed="rId3">
            <a:alphaModFix/>
          </a:blip>
          <a:srcRect b="0" l="0" r="0" t="0"/>
          <a:stretch/>
        </p:blipFill>
        <p:spPr>
          <a:xfrm>
            <a:off x="8700737" y="2474739"/>
            <a:ext cx="3362239" cy="4539512"/>
          </a:xfrm>
          <a:prstGeom prst="rect">
            <a:avLst/>
          </a:prstGeom>
          <a:noFill/>
          <a:ln>
            <a:noFill/>
          </a:ln>
        </p:spPr>
      </p:pic>
    </p:spTree>
  </p:cSld>
  <p:clrMapOvr>
    <a:masterClrMapping/>
  </p:clrMapOvr>
  <p:transition spd="slow">
    <p:push/>
  </p:transition>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133" name="Shape 133"/>
        <p:cNvGrpSpPr/>
        <p:nvPr/>
      </p:nvGrpSpPr>
      <p:grpSpPr>
        <a:xfrm>
          <a:off x="0" y="0"/>
          <a:ext cx="0" cy="0"/>
          <a:chOff x="0" y="0"/>
          <a:chExt cx="0" cy="0"/>
        </a:xfrm>
      </p:grpSpPr>
      <p:sp>
        <p:nvSpPr>
          <p:cNvPr id="134" name="Google Shape;134;p19"/>
          <p:cNvSpPr/>
          <p:nvPr/>
        </p:nvSpPr>
        <p:spPr>
          <a:xfrm>
            <a:off x="2" y="0"/>
            <a:ext cx="12191696" cy="6858000"/>
          </a:xfrm>
          <a:prstGeom prst="rect">
            <a:avLst/>
          </a:prstGeom>
          <a:gradFill>
            <a:gsLst>
              <a:gs pos="0">
                <a:srgbClr val="5EA1D4"/>
              </a:gs>
              <a:gs pos="60000">
                <a:srgbClr val="81D8FF"/>
              </a:gs>
              <a:gs pos="100000">
                <a:srgbClr val="6CECFF"/>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nvGrpSpPr>
          <p:cNvPr id="135" name="Google Shape;135;p19"/>
          <p:cNvGrpSpPr/>
          <p:nvPr/>
        </p:nvGrpSpPr>
        <p:grpSpPr>
          <a:xfrm>
            <a:off x="-417514" y="0"/>
            <a:ext cx="12584116" cy="6853238"/>
            <a:chOff x="-417513" y="0"/>
            <a:chExt cx="12584114" cy="6853238"/>
          </a:xfrm>
        </p:grpSpPr>
        <p:sp>
          <p:nvSpPr>
            <p:cNvPr id="136" name="Google Shape;136;p19"/>
            <p:cNvSpPr/>
            <p:nvPr/>
          </p:nvSpPr>
          <p:spPr>
            <a:xfrm>
              <a:off x="1306513" y="0"/>
              <a:ext cx="3862388" cy="6843713"/>
            </a:xfrm>
            <a:custGeom>
              <a:rect b="b" l="l" r="r" t="t"/>
              <a:pathLst>
                <a:path extrusionOk="0" h="1440" w="813">
                  <a:moveTo>
                    <a:pt x="813" y="0"/>
                  </a:moveTo>
                  <a:cubicBezTo>
                    <a:pt x="331" y="221"/>
                    <a:pt x="0" y="1039"/>
                    <a:pt x="435" y="144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37" name="Google Shape;137;p19"/>
            <p:cNvSpPr/>
            <p:nvPr/>
          </p:nvSpPr>
          <p:spPr>
            <a:xfrm>
              <a:off x="10626725" y="9525"/>
              <a:ext cx="1539875" cy="555625"/>
            </a:xfrm>
            <a:custGeom>
              <a:rect b="b" l="l" r="r" t="t"/>
              <a:pathLst>
                <a:path extrusionOk="0" h="117" w="324">
                  <a:moveTo>
                    <a:pt x="324" y="117"/>
                  </a:moveTo>
                  <a:cubicBezTo>
                    <a:pt x="223" y="64"/>
                    <a:pt x="107" y="28"/>
                    <a:pt x="0" y="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38" name="Google Shape;138;p19"/>
            <p:cNvSpPr/>
            <p:nvPr/>
          </p:nvSpPr>
          <p:spPr>
            <a:xfrm>
              <a:off x="10247313" y="5013325"/>
              <a:ext cx="1919288" cy="1830388"/>
            </a:xfrm>
            <a:custGeom>
              <a:rect b="b" l="l" r="r" t="t"/>
              <a:pathLst>
                <a:path extrusionOk="0" h="385" w="404">
                  <a:moveTo>
                    <a:pt x="0" y="385"/>
                  </a:moveTo>
                  <a:cubicBezTo>
                    <a:pt x="146" y="272"/>
                    <a:pt x="285" y="142"/>
                    <a:pt x="404" y="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39" name="Google Shape;139;p19"/>
            <p:cNvSpPr/>
            <p:nvPr/>
          </p:nvSpPr>
          <p:spPr>
            <a:xfrm>
              <a:off x="1120775" y="0"/>
              <a:ext cx="3676650" cy="6843713"/>
            </a:xfrm>
            <a:custGeom>
              <a:rect b="b" l="l" r="r" t="t"/>
              <a:pathLst>
                <a:path extrusionOk="0" h="1440" w="774">
                  <a:moveTo>
                    <a:pt x="774" y="0"/>
                  </a:moveTo>
                  <a:cubicBezTo>
                    <a:pt x="312" y="240"/>
                    <a:pt x="0" y="1034"/>
                    <a:pt x="411" y="1440"/>
                  </a:cubicBezTo>
                </a:path>
              </a:pathLst>
            </a:custGeom>
            <a:noFill/>
            <a:ln cap="flat" cmpd="sng" w="9525">
              <a:solidFill>
                <a:schemeClr val="dk1">
                  <a:alpha val="20000"/>
                </a:schemeClr>
              </a:solidFill>
              <a:prstDash val="dash"/>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0" name="Google Shape;140;p19"/>
            <p:cNvSpPr/>
            <p:nvPr/>
          </p:nvSpPr>
          <p:spPr>
            <a:xfrm>
              <a:off x="11202988" y="9525"/>
              <a:ext cx="963613" cy="366713"/>
            </a:xfrm>
            <a:custGeom>
              <a:rect b="b" l="l" r="r" t="t"/>
              <a:pathLst>
                <a:path extrusionOk="0" h="77" w="203">
                  <a:moveTo>
                    <a:pt x="203" y="77"/>
                  </a:moveTo>
                  <a:cubicBezTo>
                    <a:pt x="138" y="46"/>
                    <a:pt x="68" y="21"/>
                    <a:pt x="0" y="0"/>
                  </a:cubicBezTo>
                </a:path>
              </a:pathLst>
            </a:custGeom>
            <a:noFill/>
            <a:ln cap="flat" cmpd="sng" w="9525">
              <a:solidFill>
                <a:schemeClr val="dk1">
                  <a:alpha val="20000"/>
                </a:schemeClr>
              </a:solidFill>
              <a:prstDash val="dash"/>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1" name="Google Shape;141;p19"/>
            <p:cNvSpPr/>
            <p:nvPr/>
          </p:nvSpPr>
          <p:spPr>
            <a:xfrm>
              <a:off x="10494963" y="5275263"/>
              <a:ext cx="1666875" cy="1577975"/>
            </a:xfrm>
            <a:custGeom>
              <a:rect b="b" l="l" r="r" t="t"/>
              <a:pathLst>
                <a:path extrusionOk="0" h="332" w="351">
                  <a:moveTo>
                    <a:pt x="0" y="332"/>
                  </a:moveTo>
                  <a:cubicBezTo>
                    <a:pt x="125" y="232"/>
                    <a:pt x="245" y="121"/>
                    <a:pt x="351" y="0"/>
                  </a:cubicBezTo>
                </a:path>
              </a:pathLst>
            </a:custGeom>
            <a:noFill/>
            <a:ln cap="flat" cmpd="sng" w="9525">
              <a:solidFill>
                <a:schemeClr val="dk1">
                  <a:alpha val="20000"/>
                </a:schemeClr>
              </a:solidFill>
              <a:prstDash val="dash"/>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2" name="Google Shape;142;p19"/>
            <p:cNvSpPr/>
            <p:nvPr/>
          </p:nvSpPr>
          <p:spPr>
            <a:xfrm>
              <a:off x="1001713" y="0"/>
              <a:ext cx="3621088" cy="6843713"/>
            </a:xfrm>
            <a:custGeom>
              <a:rect b="b" l="l" r="r" t="t"/>
              <a:pathLst>
                <a:path extrusionOk="0" h="1440" w="762">
                  <a:moveTo>
                    <a:pt x="762" y="0"/>
                  </a:moveTo>
                  <a:cubicBezTo>
                    <a:pt x="308" y="245"/>
                    <a:pt x="0" y="1033"/>
                    <a:pt x="403" y="144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3" name="Google Shape;143;p19"/>
            <p:cNvSpPr/>
            <p:nvPr/>
          </p:nvSpPr>
          <p:spPr>
            <a:xfrm>
              <a:off x="11501438" y="9525"/>
              <a:ext cx="665163" cy="257175"/>
            </a:xfrm>
            <a:custGeom>
              <a:rect b="b" l="l" r="r" t="t"/>
              <a:pathLst>
                <a:path extrusionOk="0" h="54" w="140">
                  <a:moveTo>
                    <a:pt x="140" y="54"/>
                  </a:moveTo>
                  <a:cubicBezTo>
                    <a:pt x="95" y="34"/>
                    <a:pt x="48" y="16"/>
                    <a:pt x="0" y="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4" name="Google Shape;144;p19"/>
            <p:cNvSpPr/>
            <p:nvPr/>
          </p:nvSpPr>
          <p:spPr>
            <a:xfrm>
              <a:off x="10641013" y="5408613"/>
              <a:ext cx="1525588" cy="1435100"/>
            </a:xfrm>
            <a:custGeom>
              <a:rect b="b" l="l" r="r" t="t"/>
              <a:pathLst>
                <a:path extrusionOk="0" h="302" w="321">
                  <a:moveTo>
                    <a:pt x="0" y="302"/>
                  </a:moveTo>
                  <a:cubicBezTo>
                    <a:pt x="114" y="210"/>
                    <a:pt x="223" y="109"/>
                    <a:pt x="321" y="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5" name="Google Shape;145;p19"/>
            <p:cNvSpPr/>
            <p:nvPr/>
          </p:nvSpPr>
          <p:spPr>
            <a:xfrm>
              <a:off x="1001713" y="0"/>
              <a:ext cx="3244850" cy="6843713"/>
            </a:xfrm>
            <a:custGeom>
              <a:rect b="b" l="l" r="r" t="t"/>
              <a:pathLst>
                <a:path extrusionOk="0" h="1440" w="683">
                  <a:moveTo>
                    <a:pt x="683" y="0"/>
                  </a:moveTo>
                  <a:cubicBezTo>
                    <a:pt x="258" y="256"/>
                    <a:pt x="0" y="1041"/>
                    <a:pt x="355" y="144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6" name="Google Shape;146;p19"/>
            <p:cNvSpPr/>
            <p:nvPr/>
          </p:nvSpPr>
          <p:spPr>
            <a:xfrm>
              <a:off x="10802938" y="5518150"/>
              <a:ext cx="1363663" cy="1325563"/>
            </a:xfrm>
            <a:custGeom>
              <a:rect b="b" l="l" r="r" t="t"/>
              <a:pathLst>
                <a:path extrusionOk="0" h="279" w="287">
                  <a:moveTo>
                    <a:pt x="0" y="279"/>
                  </a:moveTo>
                  <a:cubicBezTo>
                    <a:pt x="101" y="193"/>
                    <a:pt x="198" y="100"/>
                    <a:pt x="287" y="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7" name="Google Shape;147;p19"/>
            <p:cNvSpPr/>
            <p:nvPr/>
          </p:nvSpPr>
          <p:spPr>
            <a:xfrm>
              <a:off x="889000" y="0"/>
              <a:ext cx="3230563" cy="6843713"/>
            </a:xfrm>
            <a:custGeom>
              <a:rect b="b" l="l" r="r" t="t"/>
              <a:pathLst>
                <a:path extrusionOk="0" h="1440" w="680">
                  <a:moveTo>
                    <a:pt x="680" y="0"/>
                  </a:moveTo>
                  <a:cubicBezTo>
                    <a:pt x="257" y="265"/>
                    <a:pt x="0" y="1026"/>
                    <a:pt x="337" y="144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8" name="Google Shape;148;p19"/>
            <p:cNvSpPr/>
            <p:nvPr/>
          </p:nvSpPr>
          <p:spPr>
            <a:xfrm>
              <a:off x="10979150" y="5694363"/>
              <a:ext cx="1187450" cy="1149350"/>
            </a:xfrm>
            <a:custGeom>
              <a:rect b="b" l="l" r="r" t="t"/>
              <a:pathLst>
                <a:path extrusionOk="0" h="242" w="250">
                  <a:moveTo>
                    <a:pt x="0" y="242"/>
                  </a:moveTo>
                  <a:cubicBezTo>
                    <a:pt x="88" y="166"/>
                    <a:pt x="172" y="85"/>
                    <a:pt x="250" y="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9" name="Google Shape;149;p19"/>
            <p:cNvSpPr/>
            <p:nvPr/>
          </p:nvSpPr>
          <p:spPr>
            <a:xfrm>
              <a:off x="484188" y="0"/>
              <a:ext cx="3421063" cy="6843713"/>
            </a:xfrm>
            <a:custGeom>
              <a:rect b="b" l="l" r="r" t="t"/>
              <a:pathLst>
                <a:path extrusionOk="0" h="1440" w="720">
                  <a:moveTo>
                    <a:pt x="720" y="0"/>
                  </a:moveTo>
                  <a:cubicBezTo>
                    <a:pt x="316" y="282"/>
                    <a:pt x="0" y="1018"/>
                    <a:pt x="362" y="144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50" name="Google Shape;150;p19"/>
            <p:cNvSpPr/>
            <p:nvPr/>
          </p:nvSpPr>
          <p:spPr>
            <a:xfrm>
              <a:off x="11287125" y="6049963"/>
              <a:ext cx="879475" cy="793750"/>
            </a:xfrm>
            <a:custGeom>
              <a:rect b="b" l="l" r="r" t="t"/>
              <a:pathLst>
                <a:path extrusionOk="0" h="167" w="185">
                  <a:moveTo>
                    <a:pt x="0" y="167"/>
                  </a:moveTo>
                  <a:cubicBezTo>
                    <a:pt x="63" y="114"/>
                    <a:pt x="125" y="58"/>
                    <a:pt x="185" y="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51" name="Google Shape;151;p19"/>
            <p:cNvSpPr/>
            <p:nvPr/>
          </p:nvSpPr>
          <p:spPr>
            <a:xfrm>
              <a:off x="598488" y="0"/>
              <a:ext cx="2717800" cy="6843713"/>
            </a:xfrm>
            <a:custGeom>
              <a:rect b="b" l="l" r="r" t="t"/>
              <a:pathLst>
                <a:path extrusionOk="0" h="1440" w="572">
                  <a:moveTo>
                    <a:pt x="572" y="0"/>
                  </a:moveTo>
                  <a:cubicBezTo>
                    <a:pt x="213" y="320"/>
                    <a:pt x="0" y="979"/>
                    <a:pt x="164" y="1440"/>
                  </a:cubicBezTo>
                </a:path>
              </a:pathLst>
            </a:custGeom>
            <a:noFill/>
            <a:ln cap="flat" cmpd="sng" w="12700">
              <a:solidFill>
                <a:schemeClr val="dk1">
                  <a:alpha val="20000"/>
                </a:schemeClr>
              </a:solidFill>
              <a:prstDash val="dashDot"/>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52" name="Google Shape;152;p19"/>
            <p:cNvSpPr/>
            <p:nvPr/>
          </p:nvSpPr>
          <p:spPr>
            <a:xfrm>
              <a:off x="261938" y="0"/>
              <a:ext cx="2944813" cy="6843713"/>
            </a:xfrm>
            <a:custGeom>
              <a:rect b="b" l="l" r="r" t="t"/>
              <a:pathLst>
                <a:path extrusionOk="0" h="1440" w="620">
                  <a:moveTo>
                    <a:pt x="620" y="0"/>
                  </a:moveTo>
                  <a:cubicBezTo>
                    <a:pt x="248" y="325"/>
                    <a:pt x="0" y="960"/>
                    <a:pt x="186" y="1440"/>
                  </a:cubicBezTo>
                </a:path>
              </a:pathLst>
            </a:custGeom>
            <a:noFill/>
            <a:ln cap="flat" cmpd="sng" w="9525">
              <a:solidFill>
                <a:schemeClr val="dk1">
                  <a:alpha val="20000"/>
                </a:schemeClr>
              </a:solidFill>
              <a:prstDash val="lgDash"/>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53" name="Google Shape;153;p19"/>
            <p:cNvSpPr/>
            <p:nvPr/>
          </p:nvSpPr>
          <p:spPr>
            <a:xfrm>
              <a:off x="-417513" y="0"/>
              <a:ext cx="2403475" cy="6843713"/>
            </a:xfrm>
            <a:custGeom>
              <a:rect b="b" l="l" r="r" t="t"/>
              <a:pathLst>
                <a:path extrusionOk="0" h="1440" w="506">
                  <a:moveTo>
                    <a:pt x="506" y="0"/>
                  </a:moveTo>
                  <a:cubicBezTo>
                    <a:pt x="109" y="356"/>
                    <a:pt x="0" y="943"/>
                    <a:pt x="171" y="1440"/>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54" name="Google Shape;154;p19"/>
            <p:cNvSpPr/>
            <p:nvPr/>
          </p:nvSpPr>
          <p:spPr>
            <a:xfrm>
              <a:off x="14288" y="9525"/>
              <a:ext cx="1771650" cy="3198813"/>
            </a:xfrm>
            <a:custGeom>
              <a:rect b="b" l="l" r="r" t="t"/>
              <a:pathLst>
                <a:path extrusionOk="0" h="673" w="373">
                  <a:moveTo>
                    <a:pt x="373" y="0"/>
                  </a:moveTo>
                  <a:cubicBezTo>
                    <a:pt x="175" y="183"/>
                    <a:pt x="51" y="409"/>
                    <a:pt x="0" y="673"/>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55" name="Google Shape;155;p19"/>
            <p:cNvSpPr/>
            <p:nvPr/>
          </p:nvSpPr>
          <p:spPr>
            <a:xfrm>
              <a:off x="4763" y="6016625"/>
              <a:ext cx="214313" cy="827088"/>
            </a:xfrm>
            <a:custGeom>
              <a:rect b="b" l="l" r="r" t="t"/>
              <a:pathLst>
                <a:path extrusionOk="0" h="174" w="45">
                  <a:moveTo>
                    <a:pt x="0" y="0"/>
                  </a:moveTo>
                  <a:cubicBezTo>
                    <a:pt x="11" y="59"/>
                    <a:pt x="26" y="118"/>
                    <a:pt x="45" y="174"/>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56" name="Google Shape;156;p19"/>
            <p:cNvSpPr/>
            <p:nvPr/>
          </p:nvSpPr>
          <p:spPr>
            <a:xfrm>
              <a:off x="14288" y="0"/>
              <a:ext cx="1562100" cy="2228850"/>
            </a:xfrm>
            <a:custGeom>
              <a:rect b="b" l="l" r="r" t="t"/>
              <a:pathLst>
                <a:path extrusionOk="0" h="469" w="329">
                  <a:moveTo>
                    <a:pt x="329" y="0"/>
                  </a:moveTo>
                  <a:cubicBezTo>
                    <a:pt x="189" y="133"/>
                    <a:pt x="69" y="288"/>
                    <a:pt x="0" y="469"/>
                  </a:cubicBezTo>
                </a:path>
              </a:pathLst>
            </a:custGeom>
            <a:noFill/>
            <a:ln cap="flat" cmpd="sng" w="9525">
              <a:solidFill>
                <a:schemeClr val="dk1">
                  <a:alpha val="20000"/>
                </a:schemeClr>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grpSp>
      <p:pic>
        <p:nvPicPr>
          <p:cNvPr id="157" name="Google Shape;157;p19"/>
          <p:cNvPicPr preferRelativeResize="0"/>
          <p:nvPr/>
        </p:nvPicPr>
        <p:blipFill rotWithShape="1">
          <a:blip r:embed="rId3">
            <a:alphaModFix/>
          </a:blip>
          <a:srcRect b="3526" l="0" r="-1" t="11884"/>
          <a:stretch/>
        </p:blipFill>
        <p:spPr>
          <a:xfrm>
            <a:off x="21" y="227"/>
            <a:ext cx="12191675" cy="6858000"/>
          </a:xfrm>
          <a:prstGeom prst="rect">
            <a:avLst/>
          </a:prstGeom>
          <a:noFill/>
          <a:ln>
            <a:noFill/>
          </a:ln>
        </p:spPr>
      </p:pic>
      <p:grpSp>
        <p:nvGrpSpPr>
          <p:cNvPr id="158" name="Google Shape;158;p19"/>
          <p:cNvGrpSpPr/>
          <p:nvPr/>
        </p:nvGrpSpPr>
        <p:grpSpPr>
          <a:xfrm>
            <a:off x="1194158" y="1699589"/>
            <a:ext cx="3675191" cy="3470421"/>
            <a:chOff x="697168" y="1816768"/>
            <a:chExt cx="3675191" cy="3470421"/>
          </a:xfrm>
        </p:grpSpPr>
        <p:sp>
          <p:nvSpPr>
            <p:cNvPr id="159" name="Google Shape;159;p19"/>
            <p:cNvSpPr/>
            <p:nvPr/>
          </p:nvSpPr>
          <p:spPr>
            <a:xfrm>
              <a:off x="697168" y="1816768"/>
              <a:ext cx="3675191" cy="502920"/>
            </a:xfrm>
            <a:prstGeom prst="rect">
              <a:avLst/>
            </a:prstGeom>
            <a:solidFill>
              <a:schemeClr val="accent1">
                <a:alpha val="8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60" name="Google Shape;160;p19"/>
            <p:cNvSpPr/>
            <p:nvPr/>
          </p:nvSpPr>
          <p:spPr>
            <a:xfrm rot="10800000">
              <a:off x="2380224" y="5014786"/>
              <a:ext cx="315988" cy="272403"/>
            </a:xfrm>
            <a:prstGeom prst="triangle">
              <a:avLst>
                <a:gd fmla="val 50000" name="adj"/>
              </a:avLst>
            </a:prstGeom>
            <a:solidFill>
              <a:schemeClr val="accent1">
                <a:alpha val="8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61" name="Google Shape;161;p19"/>
            <p:cNvSpPr/>
            <p:nvPr/>
          </p:nvSpPr>
          <p:spPr>
            <a:xfrm>
              <a:off x="704075" y="2392840"/>
              <a:ext cx="3668284" cy="2624327"/>
            </a:xfrm>
            <a:prstGeom prst="rect">
              <a:avLst/>
            </a:prstGeom>
            <a:solidFill>
              <a:schemeClr val="accent1">
                <a:alpha val="8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sp>
        <p:nvSpPr>
          <p:cNvPr id="162" name="Google Shape;162;p19"/>
          <p:cNvSpPr/>
          <p:nvPr/>
        </p:nvSpPr>
        <p:spPr>
          <a:xfrm>
            <a:off x="6089650" y="0"/>
            <a:ext cx="6102351" cy="6858000"/>
          </a:xfrm>
          <a:prstGeom prst="rect">
            <a:avLst/>
          </a:prstGeom>
          <a:solidFill>
            <a:srgbClr val="000001">
              <a:alpha val="84705"/>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63" name="Google Shape;163;p19"/>
          <p:cNvSpPr txBox="1"/>
          <p:nvPr>
            <p:ph idx="1" type="body"/>
          </p:nvPr>
        </p:nvSpPr>
        <p:spPr>
          <a:xfrm>
            <a:off x="6901532" y="803186"/>
            <a:ext cx="4498789" cy="5248622"/>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SzPts val="1860"/>
              <a:buNone/>
            </a:pPr>
            <a:r>
              <a:rPr lang="en-US" sz="2325">
                <a:solidFill>
                  <a:srgbClr val="FFFFFE"/>
                </a:solidFill>
              </a:rPr>
              <a:t>                  </a:t>
            </a:r>
            <a:endParaRPr/>
          </a:p>
          <a:p>
            <a:pPr indent="-384048" lvl="0" marL="448056" rtl="0" algn="l">
              <a:lnSpc>
                <a:spcPct val="100000"/>
              </a:lnSpc>
              <a:spcBef>
                <a:spcPts val="682"/>
              </a:spcBef>
              <a:spcAft>
                <a:spcPts val="0"/>
              </a:spcAft>
              <a:buSzPts val="2727"/>
              <a:buChar char="⦿"/>
            </a:pPr>
            <a:r>
              <a:rPr lang="en-US" sz="3409">
                <a:solidFill>
                  <a:srgbClr val="FFFFFE"/>
                </a:solidFill>
              </a:rPr>
              <a:t>2 suits </a:t>
            </a:r>
            <a:endParaRPr/>
          </a:p>
          <a:p>
            <a:pPr indent="0" lvl="0" marL="0" rtl="0" algn="l">
              <a:lnSpc>
                <a:spcPct val="100000"/>
              </a:lnSpc>
              <a:spcBef>
                <a:spcPts val="682"/>
              </a:spcBef>
              <a:spcAft>
                <a:spcPts val="0"/>
              </a:spcAft>
              <a:buSzPts val="2727"/>
              <a:buNone/>
            </a:pPr>
            <a:r>
              <a:rPr lang="en-US" sz="3409">
                <a:solidFill>
                  <a:srgbClr val="FFFFFE"/>
                </a:solidFill>
              </a:rPr>
              <a:t>    </a:t>
            </a:r>
            <a:r>
              <a:rPr lang="en-US" sz="1860">
                <a:solidFill>
                  <a:srgbClr val="FFFFFE"/>
                </a:solidFill>
              </a:rPr>
              <a:t>170</a:t>
            </a:r>
            <a:r>
              <a:rPr b="0" lang="en-US" sz="1860">
                <a:solidFill>
                  <a:schemeClr val="lt1"/>
                </a:solidFill>
              </a:rPr>
              <a:t> €</a:t>
            </a:r>
            <a:r>
              <a:rPr lang="en-US" sz="1860">
                <a:solidFill>
                  <a:schemeClr val="lt1"/>
                </a:solidFill>
              </a:rPr>
              <a:t> </a:t>
            </a:r>
            <a:endParaRPr sz="1860">
              <a:solidFill>
                <a:schemeClr val="lt1"/>
              </a:solidFill>
            </a:endParaRPr>
          </a:p>
          <a:p>
            <a:pPr indent="-384048" lvl="0" marL="448056" rtl="0" algn="l">
              <a:lnSpc>
                <a:spcPct val="100000"/>
              </a:lnSpc>
              <a:spcBef>
                <a:spcPts val="682"/>
              </a:spcBef>
              <a:spcAft>
                <a:spcPts val="0"/>
              </a:spcAft>
              <a:buSzPts val="2727"/>
              <a:buChar char="⦿"/>
            </a:pPr>
            <a:r>
              <a:rPr lang="en-US" sz="3409">
                <a:solidFill>
                  <a:srgbClr val="FFFFFE"/>
                </a:solidFill>
              </a:rPr>
              <a:t>1 Master suit</a:t>
            </a:r>
            <a:endParaRPr sz="3409">
              <a:solidFill>
                <a:srgbClr val="FFFFFE"/>
              </a:solidFill>
            </a:endParaRPr>
          </a:p>
          <a:p>
            <a:pPr indent="0" lvl="0" marL="0" rtl="0" algn="l">
              <a:lnSpc>
                <a:spcPct val="100000"/>
              </a:lnSpc>
              <a:spcBef>
                <a:spcPts val="682"/>
              </a:spcBef>
              <a:spcAft>
                <a:spcPts val="0"/>
              </a:spcAft>
              <a:buSzPts val="2727"/>
              <a:buNone/>
            </a:pPr>
            <a:r>
              <a:rPr lang="en-US" sz="3409">
                <a:solidFill>
                  <a:srgbClr val="FFFFFE"/>
                </a:solidFill>
              </a:rPr>
              <a:t>    </a:t>
            </a:r>
            <a:r>
              <a:rPr lang="en-US" sz="1860">
                <a:solidFill>
                  <a:srgbClr val="FFFFFE"/>
                </a:solidFill>
              </a:rPr>
              <a:t>194</a:t>
            </a:r>
            <a:r>
              <a:rPr lang="en-US" sz="1860"/>
              <a:t> €</a:t>
            </a:r>
            <a:r>
              <a:rPr b="0" lang="en-US" sz="1860">
                <a:solidFill>
                  <a:schemeClr val="lt1"/>
                </a:solidFill>
              </a:rPr>
              <a:t>€</a:t>
            </a:r>
            <a:endParaRPr sz="1860">
              <a:solidFill>
                <a:schemeClr val="lt1"/>
              </a:solidFill>
            </a:endParaRPr>
          </a:p>
          <a:p>
            <a:pPr indent="-384048" lvl="0" marL="448056" rtl="0" algn="l">
              <a:lnSpc>
                <a:spcPct val="100000"/>
              </a:lnSpc>
              <a:spcBef>
                <a:spcPts val="682"/>
              </a:spcBef>
              <a:spcAft>
                <a:spcPts val="0"/>
              </a:spcAft>
              <a:buSzPts val="2727"/>
              <a:buChar char="⦿"/>
            </a:pPr>
            <a:r>
              <a:rPr lang="en-US" sz="3409">
                <a:solidFill>
                  <a:srgbClr val="FFFFFE"/>
                </a:solidFill>
              </a:rPr>
              <a:t>4 Family rooms                      </a:t>
            </a:r>
            <a:r>
              <a:rPr lang="en-US" sz="2015">
                <a:solidFill>
                  <a:srgbClr val="FFFFFE"/>
                </a:solidFill>
              </a:rPr>
              <a:t>188</a:t>
            </a:r>
            <a:r>
              <a:rPr lang="en-US" sz="2170"/>
              <a:t> </a:t>
            </a:r>
            <a:r>
              <a:rPr lang="en-US" sz="2170">
                <a:solidFill>
                  <a:schemeClr val="lt1"/>
                </a:solidFill>
              </a:rPr>
              <a:t>€</a:t>
            </a:r>
            <a:r>
              <a:rPr b="0" lang="en-US" sz="2170">
                <a:solidFill>
                  <a:schemeClr val="lt1"/>
                </a:solidFill>
              </a:rPr>
              <a:t> </a:t>
            </a:r>
            <a:endParaRPr sz="2015">
              <a:solidFill>
                <a:schemeClr val="lt1"/>
              </a:solidFill>
            </a:endParaRPr>
          </a:p>
          <a:p>
            <a:pPr indent="-384048" lvl="0" marL="448056" rtl="0" algn="l">
              <a:lnSpc>
                <a:spcPct val="100000"/>
              </a:lnSpc>
              <a:spcBef>
                <a:spcPts val="682"/>
              </a:spcBef>
              <a:spcAft>
                <a:spcPts val="0"/>
              </a:spcAft>
              <a:buSzPts val="2727"/>
              <a:buChar char="⦿"/>
            </a:pPr>
            <a:r>
              <a:rPr lang="en-US" sz="3409">
                <a:solidFill>
                  <a:srgbClr val="FFFFFE"/>
                </a:solidFill>
              </a:rPr>
              <a:t>12 Double rooms </a:t>
            </a:r>
            <a:r>
              <a:rPr lang="en-US" sz="3409"/>
              <a:t>- </a:t>
            </a:r>
            <a:r>
              <a:rPr lang="en-US" sz="1860">
                <a:solidFill>
                  <a:srgbClr val="FFFFFE"/>
                </a:solidFill>
              </a:rPr>
              <a:t>125</a:t>
            </a:r>
            <a:r>
              <a:rPr lang="en-US" sz="1860"/>
              <a:t> </a:t>
            </a:r>
            <a:r>
              <a:rPr lang="en-US" sz="1860">
                <a:solidFill>
                  <a:schemeClr val="lt1"/>
                </a:solidFill>
              </a:rPr>
              <a:t>€</a:t>
            </a:r>
            <a:r>
              <a:rPr b="0" lang="en-US" sz="1860">
                <a:solidFill>
                  <a:schemeClr val="lt1"/>
                </a:solidFill>
              </a:rPr>
              <a:t> </a:t>
            </a:r>
            <a:endParaRPr sz="1860">
              <a:solidFill>
                <a:schemeClr val="lt1"/>
              </a:solidFill>
            </a:endParaRPr>
          </a:p>
          <a:p>
            <a:pPr indent="-265937" lvl="0" marL="448056" rtl="0" algn="l">
              <a:lnSpc>
                <a:spcPct val="90000"/>
              </a:lnSpc>
              <a:spcBef>
                <a:spcPts val="465"/>
              </a:spcBef>
              <a:spcAft>
                <a:spcPts val="0"/>
              </a:spcAft>
              <a:buSzPts val="1860"/>
              <a:buNone/>
            </a:pPr>
            <a:r>
              <a:t/>
            </a:r>
            <a:endParaRPr sz="2325">
              <a:solidFill>
                <a:srgbClr val="FFFFFE"/>
              </a:solidFill>
            </a:endParaRPr>
          </a:p>
          <a:p>
            <a:pPr indent="-265937" lvl="0" marL="448056" rtl="0" algn="l">
              <a:lnSpc>
                <a:spcPct val="90000"/>
              </a:lnSpc>
              <a:spcBef>
                <a:spcPts val="465"/>
              </a:spcBef>
              <a:spcAft>
                <a:spcPts val="0"/>
              </a:spcAft>
              <a:buSzPts val="1860"/>
              <a:buNone/>
            </a:pPr>
            <a:r>
              <a:t/>
            </a:r>
            <a:endParaRPr sz="2325">
              <a:solidFill>
                <a:srgbClr val="FFFFFE"/>
              </a:solidFill>
            </a:endParaRPr>
          </a:p>
          <a:p>
            <a:pPr indent="-167640" lvl="0" marL="285750" rtl="0" algn="l">
              <a:lnSpc>
                <a:spcPct val="90000"/>
              </a:lnSpc>
              <a:spcBef>
                <a:spcPts val="465"/>
              </a:spcBef>
              <a:spcAft>
                <a:spcPts val="0"/>
              </a:spcAft>
              <a:buSzPts val="1860"/>
              <a:buNone/>
            </a:pPr>
            <a:r>
              <a:t/>
            </a:r>
            <a:endParaRPr sz="2325">
              <a:solidFill>
                <a:srgbClr val="FFFFFE"/>
              </a:solidFill>
            </a:endParaRPr>
          </a:p>
        </p:txBody>
      </p:sp>
      <p:sp>
        <p:nvSpPr>
          <p:cNvPr id="164" name="Google Shape;164;p19"/>
          <p:cNvSpPr txBox="1"/>
          <p:nvPr/>
        </p:nvSpPr>
        <p:spPr>
          <a:xfrm>
            <a:off x="261937" y="5956618"/>
            <a:ext cx="7300359" cy="143116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1800">
              <a:solidFill>
                <a:schemeClr val="dk1"/>
              </a:solidFill>
              <a:latin typeface="Century Gothic"/>
              <a:ea typeface="Century Gothic"/>
              <a:cs typeface="Century Gothic"/>
              <a:sym typeface="Century Gothic"/>
            </a:endParaRPr>
          </a:p>
          <a:p>
            <a:pPr indent="0" lvl="0" marL="0" marR="0" rtl="0" algn="l">
              <a:spcBef>
                <a:spcPts val="600"/>
              </a:spcBef>
              <a:spcAft>
                <a:spcPts val="0"/>
              </a:spcAft>
              <a:buNone/>
            </a:pPr>
            <a:r>
              <a:t/>
            </a:r>
            <a:endParaRPr b="1" sz="1800">
              <a:solidFill>
                <a:schemeClr val="lt1"/>
              </a:solidFill>
              <a:latin typeface="Century Gothic"/>
              <a:ea typeface="Century Gothic"/>
              <a:cs typeface="Century Gothic"/>
              <a:sym typeface="Century Gothic"/>
            </a:endParaRPr>
          </a:p>
          <a:p>
            <a:pPr indent="0" lvl="0" marL="0" marR="0" rtl="0" algn="l">
              <a:spcBef>
                <a:spcPts val="600"/>
              </a:spcBef>
              <a:spcAft>
                <a:spcPts val="0"/>
              </a:spcAft>
              <a:buNone/>
            </a:pPr>
            <a:r>
              <a:t/>
            </a:r>
            <a:endParaRPr b="1" sz="1800">
              <a:solidFill>
                <a:schemeClr val="lt1"/>
              </a:solidFill>
              <a:latin typeface="Century Gothic"/>
              <a:ea typeface="Century Gothic"/>
              <a:cs typeface="Century Gothic"/>
              <a:sym typeface="Century Gothic"/>
            </a:endParaRPr>
          </a:p>
          <a:p>
            <a:pPr indent="0" lvl="0" marL="0" marR="0" rtl="0" algn="l">
              <a:spcBef>
                <a:spcPts val="60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65" name="Google Shape;165;p19"/>
          <p:cNvSpPr/>
          <p:nvPr/>
        </p:nvSpPr>
        <p:spPr>
          <a:xfrm>
            <a:off x="1267620" y="2187440"/>
            <a:ext cx="3382960" cy="2800767"/>
          </a:xfrm>
          <a:prstGeom prst="rect">
            <a:avLst/>
          </a:prstGeom>
          <a:noFill/>
          <a:ln>
            <a:noFill/>
          </a:ln>
        </p:spPr>
        <p:txBody>
          <a:bodyPr anchorCtr="0" anchor="t" bIns="45700" lIns="91425" spcFirstLastPara="1" rIns="91425" wrap="square" tIns="45700">
            <a:noAutofit/>
          </a:bodyPr>
          <a:lstStyle/>
          <a:p>
            <a:pPr indent="-285750" lvl="0" marL="571500" marR="0" rtl="0" algn="l">
              <a:lnSpc>
                <a:spcPct val="110000"/>
              </a:lnSpc>
              <a:spcBef>
                <a:spcPts val="0"/>
              </a:spcBef>
              <a:spcAft>
                <a:spcPts val="0"/>
              </a:spcAft>
              <a:buClr>
                <a:srgbClr val="FFFFFE"/>
              </a:buClr>
              <a:buSzPts val="2000"/>
              <a:buFont typeface="Arial"/>
              <a:buChar char="•"/>
            </a:pPr>
            <a:r>
              <a:rPr lang="en-US" sz="2000">
                <a:solidFill>
                  <a:srgbClr val="FFFFFE"/>
                </a:solidFill>
                <a:latin typeface="Century Gothic"/>
                <a:ea typeface="Century Gothic"/>
                <a:cs typeface="Century Gothic"/>
                <a:sym typeface="Century Gothic"/>
              </a:rPr>
              <a:t>Garden Restaurant </a:t>
            </a:r>
            <a:endParaRPr/>
          </a:p>
          <a:p>
            <a:pPr indent="-285750" lvl="0" marL="571500" marR="0" rtl="0" algn="l">
              <a:lnSpc>
                <a:spcPct val="110000"/>
              </a:lnSpc>
              <a:spcBef>
                <a:spcPts val="0"/>
              </a:spcBef>
              <a:spcAft>
                <a:spcPts val="0"/>
              </a:spcAft>
              <a:buClr>
                <a:srgbClr val="FFFFFE"/>
              </a:buClr>
              <a:buSzPts val="2000"/>
              <a:buFont typeface="Arial"/>
              <a:buChar char="•"/>
            </a:pPr>
            <a:r>
              <a:rPr lang="en-US" sz="2000">
                <a:solidFill>
                  <a:srgbClr val="FFFFFE"/>
                </a:solidFill>
                <a:latin typeface="Century Gothic"/>
                <a:ea typeface="Century Gothic"/>
                <a:cs typeface="Century Gothic"/>
                <a:sym typeface="Century Gothic"/>
              </a:rPr>
              <a:t>Small Business  Lounge for 12 people</a:t>
            </a:r>
            <a:endParaRPr/>
          </a:p>
          <a:p>
            <a:pPr indent="-285750" lvl="0" marL="571500" marR="0" rtl="0" algn="l">
              <a:lnSpc>
                <a:spcPct val="110000"/>
              </a:lnSpc>
              <a:spcBef>
                <a:spcPts val="0"/>
              </a:spcBef>
              <a:spcAft>
                <a:spcPts val="0"/>
              </a:spcAft>
              <a:buClr>
                <a:srgbClr val="FFFFFE"/>
              </a:buClr>
              <a:buSzPts val="2000"/>
              <a:buFont typeface="Arial"/>
              <a:buChar char="•"/>
            </a:pPr>
            <a:r>
              <a:rPr lang="en-US" sz="2000">
                <a:solidFill>
                  <a:srgbClr val="FFFFFE"/>
                </a:solidFill>
                <a:latin typeface="Century Gothic"/>
                <a:ea typeface="Century Gothic"/>
                <a:cs typeface="Century Gothic"/>
                <a:sym typeface="Century Gothic"/>
              </a:rPr>
              <a:t>All inclusive packages </a:t>
            </a:r>
            <a:endParaRPr/>
          </a:p>
          <a:p>
            <a:pPr indent="-285750" lvl="0" marL="571500" marR="0" rtl="0" algn="l">
              <a:lnSpc>
                <a:spcPct val="110000"/>
              </a:lnSpc>
              <a:spcBef>
                <a:spcPts val="0"/>
              </a:spcBef>
              <a:spcAft>
                <a:spcPts val="0"/>
              </a:spcAft>
              <a:buClr>
                <a:srgbClr val="FFFFFE"/>
              </a:buClr>
              <a:buSzPts val="2000"/>
              <a:buFont typeface="Arial"/>
              <a:buChar char="•"/>
            </a:pPr>
            <a:r>
              <a:rPr lang="en-US" sz="2000">
                <a:solidFill>
                  <a:srgbClr val="FFFFFE"/>
                </a:solidFill>
                <a:latin typeface="Century Gothic"/>
                <a:ea typeface="Century Gothic"/>
                <a:cs typeface="Century Gothic"/>
                <a:sym typeface="Century Gothic"/>
              </a:rPr>
              <a:t>Discounts for many Landmarks </a:t>
            </a:r>
            <a:endParaRPr/>
          </a:p>
        </p:txBody>
      </p:sp>
      <p:sp>
        <p:nvSpPr>
          <p:cNvPr id="166" name="Google Shape;166;p19"/>
          <p:cNvSpPr/>
          <p:nvPr/>
        </p:nvSpPr>
        <p:spPr>
          <a:xfrm>
            <a:off x="1479648" y="1653820"/>
            <a:ext cx="2882392" cy="634020"/>
          </a:xfrm>
          <a:prstGeom prst="rect">
            <a:avLst/>
          </a:prstGeom>
          <a:noFill/>
          <a:ln>
            <a:noFill/>
          </a:ln>
        </p:spPr>
        <p:txBody>
          <a:bodyPr anchorCtr="0" anchor="t" bIns="45700" lIns="91425" spcFirstLastPara="1" rIns="91425" wrap="square" tIns="45700">
            <a:noAutofit/>
          </a:bodyPr>
          <a:lstStyle/>
          <a:p>
            <a:pPr indent="0" lvl="0" marL="0" marR="0" rtl="0" algn="l">
              <a:lnSpc>
                <a:spcPct val="110000"/>
              </a:lnSpc>
              <a:spcBef>
                <a:spcPts val="0"/>
              </a:spcBef>
              <a:spcAft>
                <a:spcPts val="0"/>
              </a:spcAft>
              <a:buNone/>
            </a:pPr>
            <a:r>
              <a:rPr b="1" lang="en-US" sz="3200">
                <a:solidFill>
                  <a:srgbClr val="FFFFFE"/>
                </a:solidFill>
                <a:latin typeface="Century Gothic"/>
                <a:ea typeface="Century Gothic"/>
                <a:cs typeface="Century Gothic"/>
                <a:sym typeface="Century Gothic"/>
              </a:rPr>
              <a:t>Our hotel offer: </a:t>
            </a:r>
            <a:endParaRPr/>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5"/>
                                        </p:tgtEl>
                                        <p:attrNameLst>
                                          <p:attrName>style.visibility</p:attrName>
                                        </p:attrNameLst>
                                      </p:cBhvr>
                                      <p:to>
                                        <p:strVal val="visible"/>
                                      </p:to>
                                    </p:set>
                                    <p:animEffect filter="fade" transition="in">
                                      <p:cBhvr>
                                        <p:cTn dur="1000"/>
                                        <p:tgtEl>
                                          <p:spTgt spid="16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xEl>
                                              <p:pRg end="0" st="0"/>
                                            </p:txEl>
                                          </p:spTgt>
                                        </p:tgtEl>
                                        <p:attrNameLst>
                                          <p:attrName>style.visibility</p:attrName>
                                        </p:attrNameLst>
                                      </p:cBhvr>
                                      <p:to>
                                        <p:strVal val="visible"/>
                                      </p:to>
                                    </p:set>
                                    <p:animEffect filter="fade" transition="in">
                                      <p:cBhvr>
                                        <p:cTn dur="1000"/>
                                        <p:tgtEl>
                                          <p:spTgt spid="163">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xEl>
                                              <p:pRg end="1" st="1"/>
                                            </p:txEl>
                                          </p:spTgt>
                                        </p:tgtEl>
                                        <p:attrNameLst>
                                          <p:attrName>style.visibility</p:attrName>
                                        </p:attrNameLst>
                                      </p:cBhvr>
                                      <p:to>
                                        <p:strVal val="visible"/>
                                      </p:to>
                                    </p:set>
                                    <p:animEffect filter="fade" transition="in">
                                      <p:cBhvr>
                                        <p:cTn dur="1000"/>
                                        <p:tgtEl>
                                          <p:spTgt spid="163">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xEl>
                                              <p:pRg end="2" st="2"/>
                                            </p:txEl>
                                          </p:spTgt>
                                        </p:tgtEl>
                                        <p:attrNameLst>
                                          <p:attrName>style.visibility</p:attrName>
                                        </p:attrNameLst>
                                      </p:cBhvr>
                                      <p:to>
                                        <p:strVal val="visible"/>
                                      </p:to>
                                    </p:set>
                                    <p:animEffect filter="fade" transition="in">
                                      <p:cBhvr>
                                        <p:cTn dur="1000"/>
                                        <p:tgtEl>
                                          <p:spTgt spid="163">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xEl>
                                              <p:pRg end="3" st="3"/>
                                            </p:txEl>
                                          </p:spTgt>
                                        </p:tgtEl>
                                        <p:attrNameLst>
                                          <p:attrName>style.visibility</p:attrName>
                                        </p:attrNameLst>
                                      </p:cBhvr>
                                      <p:to>
                                        <p:strVal val="visible"/>
                                      </p:to>
                                    </p:set>
                                    <p:animEffect filter="fade" transition="in">
                                      <p:cBhvr>
                                        <p:cTn dur="1000"/>
                                        <p:tgtEl>
                                          <p:spTgt spid="163">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xEl>
                                              <p:pRg end="4" st="4"/>
                                            </p:txEl>
                                          </p:spTgt>
                                        </p:tgtEl>
                                        <p:attrNameLst>
                                          <p:attrName>style.visibility</p:attrName>
                                        </p:attrNameLst>
                                      </p:cBhvr>
                                      <p:to>
                                        <p:strVal val="visible"/>
                                      </p:to>
                                    </p:set>
                                    <p:animEffect filter="fade" transition="in">
                                      <p:cBhvr>
                                        <p:cTn dur="1000"/>
                                        <p:tgtEl>
                                          <p:spTgt spid="163">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xEl>
                                              <p:pRg end="5" st="5"/>
                                            </p:txEl>
                                          </p:spTgt>
                                        </p:tgtEl>
                                        <p:attrNameLst>
                                          <p:attrName>style.visibility</p:attrName>
                                        </p:attrNameLst>
                                      </p:cBhvr>
                                      <p:to>
                                        <p:strVal val="visible"/>
                                      </p:to>
                                    </p:set>
                                    <p:animEffect filter="fade" transition="in">
                                      <p:cBhvr>
                                        <p:cTn dur="1000"/>
                                        <p:tgtEl>
                                          <p:spTgt spid="163">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xEl>
                                              <p:pRg end="6" st="6"/>
                                            </p:txEl>
                                          </p:spTgt>
                                        </p:tgtEl>
                                        <p:attrNameLst>
                                          <p:attrName>style.visibility</p:attrName>
                                        </p:attrNameLst>
                                      </p:cBhvr>
                                      <p:to>
                                        <p:strVal val="visible"/>
                                      </p:to>
                                    </p:set>
                                    <p:animEffect filter="fade" transition="in">
                                      <p:cBhvr>
                                        <p:cTn dur="1000"/>
                                        <p:tgtEl>
                                          <p:spTgt spid="163">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xEl>
                                              <p:pRg end="7" st="7"/>
                                            </p:txEl>
                                          </p:spTgt>
                                        </p:tgtEl>
                                        <p:attrNameLst>
                                          <p:attrName>style.visibility</p:attrName>
                                        </p:attrNameLst>
                                      </p:cBhvr>
                                      <p:to>
                                        <p:strVal val="visible"/>
                                      </p:to>
                                    </p:set>
                                    <p:animEffect filter="fade" transition="in">
                                      <p:cBhvr>
                                        <p:cTn dur="1000"/>
                                        <p:tgtEl>
                                          <p:spTgt spid="163">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xEl>
                                              <p:pRg end="8" st="8"/>
                                            </p:txEl>
                                          </p:spTgt>
                                        </p:tgtEl>
                                        <p:attrNameLst>
                                          <p:attrName>style.visibility</p:attrName>
                                        </p:attrNameLst>
                                      </p:cBhvr>
                                      <p:to>
                                        <p:strVal val="visible"/>
                                      </p:to>
                                    </p:set>
                                    <p:animEffect filter="fade" transition="in">
                                      <p:cBhvr>
                                        <p:cTn dur="1000"/>
                                        <p:tgtEl>
                                          <p:spTgt spid="163">
                                            <p:txEl>
                                              <p:pRg end="8" st="8"/>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xEl>
                                              <p:pRg end="9" st="9"/>
                                            </p:txEl>
                                          </p:spTgt>
                                        </p:tgtEl>
                                        <p:attrNameLst>
                                          <p:attrName>style.visibility</p:attrName>
                                        </p:attrNameLst>
                                      </p:cBhvr>
                                      <p:to>
                                        <p:strVal val="visible"/>
                                      </p:to>
                                    </p:set>
                                    <p:animEffect filter="fade" transition="in">
                                      <p:cBhvr>
                                        <p:cTn dur="1000"/>
                                        <p:tgtEl>
                                          <p:spTgt spid="163">
                                            <p:txEl>
                                              <p:pRg end="9" st="9"/>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170" name="Shape 170"/>
        <p:cNvGrpSpPr/>
        <p:nvPr/>
      </p:nvGrpSpPr>
      <p:grpSpPr>
        <a:xfrm>
          <a:off x="0" y="0"/>
          <a:ext cx="0" cy="0"/>
          <a:chOff x="0" y="0"/>
          <a:chExt cx="0" cy="0"/>
        </a:xfrm>
      </p:grpSpPr>
      <p:sp>
        <p:nvSpPr>
          <p:cNvPr id="171" name="Google Shape;171;p20"/>
          <p:cNvSpPr/>
          <p:nvPr/>
        </p:nvSpPr>
        <p:spPr>
          <a:xfrm>
            <a:off x="0" y="0"/>
            <a:ext cx="12192000" cy="6858000"/>
          </a:xfrm>
          <a:prstGeom prst="rect">
            <a:avLst/>
          </a:prstGeom>
          <a:gradFill>
            <a:gsLst>
              <a:gs pos="0">
                <a:srgbClr val="5EA1D4"/>
              </a:gs>
              <a:gs pos="60000">
                <a:srgbClr val="81D8FF"/>
              </a:gs>
              <a:gs pos="100000">
                <a:srgbClr val="6CECFF"/>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pic>
        <p:nvPicPr>
          <p:cNvPr id="172" name="Google Shape;172;p20"/>
          <p:cNvPicPr preferRelativeResize="0"/>
          <p:nvPr/>
        </p:nvPicPr>
        <p:blipFill rotWithShape="1">
          <a:blip r:embed="rId3">
            <a:alphaModFix/>
          </a:blip>
          <a:srcRect b="10138" l="0" r="-3" t="5280"/>
          <a:stretch/>
        </p:blipFill>
        <p:spPr>
          <a:xfrm>
            <a:off x="5622234" y="10"/>
            <a:ext cx="6569769" cy="3750724"/>
          </a:xfrm>
          <a:custGeom>
            <a:rect b="b" l="l" r="r" t="t"/>
            <a:pathLst>
              <a:path extrusionOk="0" h="3750734" w="6569769">
                <a:moveTo>
                  <a:pt x="1738471" y="0"/>
                </a:moveTo>
                <a:lnTo>
                  <a:pt x="6569769" y="0"/>
                </a:lnTo>
                <a:lnTo>
                  <a:pt x="6569769" y="3750734"/>
                </a:lnTo>
                <a:lnTo>
                  <a:pt x="0" y="3750734"/>
                </a:lnTo>
                <a:close/>
              </a:path>
            </a:pathLst>
          </a:custGeom>
          <a:solidFill>
            <a:srgbClr val="ECECEC"/>
          </a:solidFill>
          <a:ln>
            <a:noFill/>
          </a:ln>
        </p:spPr>
      </p:pic>
      <p:pic>
        <p:nvPicPr>
          <p:cNvPr id="173" name="Google Shape;173;p20"/>
          <p:cNvPicPr preferRelativeResize="0"/>
          <p:nvPr/>
        </p:nvPicPr>
        <p:blipFill rotWithShape="1">
          <a:blip r:embed="rId4">
            <a:alphaModFix/>
          </a:blip>
          <a:srcRect b="21783" l="0" r="0" t="12296"/>
          <a:stretch/>
        </p:blipFill>
        <p:spPr>
          <a:xfrm>
            <a:off x="4182011" y="3819314"/>
            <a:ext cx="8009991" cy="2970106"/>
          </a:xfrm>
          <a:custGeom>
            <a:rect b="b" l="l" r="r" t="t"/>
            <a:pathLst>
              <a:path extrusionOk="0" h="2970106" w="8009991">
                <a:moveTo>
                  <a:pt x="1376648" y="0"/>
                </a:moveTo>
                <a:lnTo>
                  <a:pt x="8009991" y="0"/>
                </a:lnTo>
                <a:lnTo>
                  <a:pt x="8009991" y="2970106"/>
                </a:lnTo>
                <a:lnTo>
                  <a:pt x="0" y="2970106"/>
                </a:lnTo>
                <a:close/>
              </a:path>
            </a:pathLst>
          </a:custGeom>
          <a:solidFill>
            <a:srgbClr val="ECECEC"/>
          </a:solidFill>
          <a:ln>
            <a:noFill/>
          </a:ln>
        </p:spPr>
      </p:pic>
      <p:pic>
        <p:nvPicPr>
          <p:cNvPr id="174" name="Google Shape;174;p20"/>
          <p:cNvPicPr preferRelativeResize="0"/>
          <p:nvPr/>
        </p:nvPicPr>
        <p:blipFill rotWithShape="1">
          <a:blip r:embed="rId5">
            <a:alphaModFix/>
          </a:blip>
          <a:srcRect b="0" l="8322" r="30137" t="0"/>
          <a:stretch/>
        </p:blipFill>
        <p:spPr>
          <a:xfrm>
            <a:off x="21" y="10"/>
            <a:ext cx="7503091" cy="6857990"/>
          </a:xfrm>
          <a:custGeom>
            <a:rect b="b" l="l" r="r" t="t"/>
            <a:pathLst>
              <a:path extrusionOk="0" h="6858000" w="7503111">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a:solidFill>
            <a:srgbClr val="ECECEC"/>
          </a:solidFill>
          <a:ln>
            <a:noFill/>
          </a:ln>
        </p:spPr>
      </p:pic>
      <p:sp>
        <p:nvSpPr>
          <p:cNvPr id="175" name="Google Shape;175;p20"/>
          <p:cNvSpPr txBox="1"/>
          <p:nvPr/>
        </p:nvSpPr>
        <p:spPr>
          <a:xfrm>
            <a:off x="6443730" y="476766"/>
            <a:ext cx="5331855" cy="877163"/>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1" sz="2800">
              <a:solidFill>
                <a:schemeClr val="lt1"/>
              </a:solidFill>
              <a:latin typeface="Century Gothic"/>
              <a:ea typeface="Century Gothic"/>
              <a:cs typeface="Century Gothic"/>
              <a:sym typeface="Century Gothic"/>
            </a:endParaRPr>
          </a:p>
          <a:p>
            <a:pPr indent="0" lvl="0" marL="0" marR="0" rtl="0" algn="l">
              <a:spcBef>
                <a:spcPts val="600"/>
              </a:spcBef>
              <a:spcAft>
                <a:spcPts val="0"/>
              </a:spcAft>
              <a:buNone/>
            </a:pPr>
            <a:r>
              <a:t/>
            </a:r>
            <a:endParaRPr sz="1800">
              <a:solidFill>
                <a:schemeClr val="dk1"/>
              </a:solidFill>
              <a:latin typeface="Century Gothic"/>
              <a:ea typeface="Century Gothic"/>
              <a:cs typeface="Century Gothic"/>
              <a:sym typeface="Century Gothic"/>
            </a:endParaRPr>
          </a:p>
        </p:txBody>
      </p:sp>
    </p:spTree>
  </p:cSld>
  <p:clrMapOvr>
    <a:masterClrMapping/>
  </p:clrMapOvr>
  <p:transition spd="slow">
    <p:push/>
  </p:transition>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179" name="Shape 179"/>
        <p:cNvGrpSpPr/>
        <p:nvPr/>
      </p:nvGrpSpPr>
      <p:grpSpPr>
        <a:xfrm>
          <a:off x="0" y="0"/>
          <a:ext cx="0" cy="0"/>
          <a:chOff x="0" y="0"/>
          <a:chExt cx="0" cy="0"/>
        </a:xfrm>
      </p:grpSpPr>
      <p:pic>
        <p:nvPicPr>
          <p:cNvPr id="180" name="Google Shape;180;p21"/>
          <p:cNvPicPr preferRelativeResize="0"/>
          <p:nvPr>
            <p:ph idx="1" type="body"/>
          </p:nvPr>
        </p:nvPicPr>
        <p:blipFill rotWithShape="1">
          <a:blip r:embed="rId3">
            <a:alphaModFix/>
          </a:blip>
          <a:srcRect b="0" l="0" r="0" t="0"/>
          <a:stretch/>
        </p:blipFill>
        <p:spPr>
          <a:xfrm>
            <a:off x="6101256" y="1"/>
            <a:ext cx="6180083" cy="3657600"/>
          </a:xfrm>
          <a:prstGeom prst="rect">
            <a:avLst/>
          </a:prstGeom>
          <a:noFill/>
          <a:ln>
            <a:noFill/>
          </a:ln>
        </p:spPr>
      </p:pic>
      <p:pic>
        <p:nvPicPr>
          <p:cNvPr id="181" name="Google Shape;181;p21"/>
          <p:cNvPicPr preferRelativeResize="0"/>
          <p:nvPr/>
        </p:nvPicPr>
        <p:blipFill rotWithShape="1">
          <a:blip r:embed="rId4">
            <a:alphaModFix/>
          </a:blip>
          <a:srcRect b="0" l="0" r="0" t="0"/>
          <a:stretch/>
        </p:blipFill>
        <p:spPr>
          <a:xfrm>
            <a:off x="6101257" y="3657600"/>
            <a:ext cx="6139737" cy="3200400"/>
          </a:xfrm>
          <a:prstGeom prst="rect">
            <a:avLst/>
          </a:prstGeom>
          <a:noFill/>
          <a:ln>
            <a:noFill/>
          </a:ln>
        </p:spPr>
      </p:pic>
      <p:sp>
        <p:nvSpPr>
          <p:cNvPr id="182" name="Google Shape;182;p21"/>
          <p:cNvSpPr/>
          <p:nvPr/>
        </p:nvSpPr>
        <p:spPr>
          <a:xfrm>
            <a:off x="819838" y="2272369"/>
            <a:ext cx="4493172" cy="3046988"/>
          </a:xfrm>
          <a:prstGeom prst="rect">
            <a:avLst/>
          </a:prstGeom>
          <a:noFill/>
          <a:ln>
            <a:noFill/>
          </a:ln>
        </p:spPr>
        <p:txBody>
          <a:bodyPr anchorCtr="0" anchor="t" bIns="45700" lIns="91425" spcFirstLastPara="1" rIns="91425" wrap="square" tIns="45700">
            <a:noAutofit/>
          </a:bodyPr>
          <a:lstStyle/>
          <a:p>
            <a:pPr indent="-285750" lvl="0" marL="285750" marR="0" rtl="0" algn="l">
              <a:lnSpc>
                <a:spcPct val="150000"/>
              </a:lnSpc>
              <a:spcBef>
                <a:spcPts val="0"/>
              </a:spcBef>
              <a:spcAft>
                <a:spcPts val="0"/>
              </a:spcAft>
              <a:buClr>
                <a:srgbClr val="000000"/>
              </a:buClr>
              <a:buSzPts val="3200"/>
              <a:buFont typeface="Arial"/>
              <a:buChar char="•"/>
            </a:pPr>
            <a:r>
              <a:rPr lang="en-US" sz="3200">
                <a:solidFill>
                  <a:srgbClr val="000000"/>
                </a:solidFill>
                <a:latin typeface="Courgette"/>
                <a:ea typeface="Courgette"/>
                <a:cs typeface="Courgette"/>
                <a:sym typeface="Courgette"/>
              </a:rPr>
              <a:t> Up to 65 people + garden </a:t>
            </a:r>
            <a:endParaRPr/>
          </a:p>
          <a:p>
            <a:pPr indent="-285750" lvl="0" marL="285750" marR="0" rtl="0" algn="l">
              <a:lnSpc>
                <a:spcPct val="150000"/>
              </a:lnSpc>
              <a:spcBef>
                <a:spcPts val="0"/>
              </a:spcBef>
              <a:spcAft>
                <a:spcPts val="0"/>
              </a:spcAft>
              <a:buClr>
                <a:srgbClr val="000000"/>
              </a:buClr>
              <a:buSzPts val="3200"/>
              <a:buFont typeface="Arial"/>
              <a:buChar char="•"/>
            </a:pPr>
            <a:r>
              <a:rPr lang="en-US" sz="3200">
                <a:solidFill>
                  <a:srgbClr val="000000"/>
                </a:solidFill>
                <a:latin typeface="Courgette"/>
                <a:ea typeface="Courgette"/>
                <a:cs typeface="Courgette"/>
                <a:sym typeface="Courgette"/>
              </a:rPr>
              <a:t>Authentic Folk Dance Nights</a:t>
            </a:r>
            <a:endParaRPr/>
          </a:p>
          <a:p>
            <a:pPr indent="-285750" lvl="0" marL="285750" marR="0" rtl="0" algn="l">
              <a:lnSpc>
                <a:spcPct val="150000"/>
              </a:lnSpc>
              <a:spcBef>
                <a:spcPts val="0"/>
              </a:spcBef>
              <a:spcAft>
                <a:spcPts val="0"/>
              </a:spcAft>
              <a:buClr>
                <a:srgbClr val="000000"/>
              </a:buClr>
              <a:buSzPts val="3200"/>
              <a:buFont typeface="Arial"/>
              <a:buChar char="•"/>
            </a:pPr>
            <a:r>
              <a:rPr lang="en-US" sz="3200">
                <a:solidFill>
                  <a:srgbClr val="000000"/>
                </a:solidFill>
                <a:latin typeface="Courgette"/>
                <a:ea typeface="Courgette"/>
                <a:cs typeface="Courgette"/>
                <a:sym typeface="Courgette"/>
              </a:rPr>
              <a:t>Weddings Anniversaries </a:t>
            </a:r>
            <a:endParaRPr/>
          </a:p>
          <a:p>
            <a:pPr indent="-285750" lvl="0" marL="285750" marR="0" rtl="0" algn="l">
              <a:lnSpc>
                <a:spcPct val="150000"/>
              </a:lnSpc>
              <a:spcBef>
                <a:spcPts val="0"/>
              </a:spcBef>
              <a:spcAft>
                <a:spcPts val="0"/>
              </a:spcAft>
              <a:buClr>
                <a:srgbClr val="000000"/>
              </a:buClr>
              <a:buSzPts val="3200"/>
              <a:buFont typeface="Arial"/>
              <a:buChar char="•"/>
            </a:pPr>
            <a:r>
              <a:rPr lang="en-US" sz="3200">
                <a:solidFill>
                  <a:srgbClr val="000000"/>
                </a:solidFill>
                <a:latin typeface="Courgette"/>
                <a:ea typeface="Courgette"/>
                <a:cs typeface="Courgette"/>
                <a:sym typeface="Courgette"/>
              </a:rPr>
              <a:t> Birthday parties</a:t>
            </a:r>
            <a:endParaRPr/>
          </a:p>
        </p:txBody>
      </p:sp>
      <p:sp>
        <p:nvSpPr>
          <p:cNvPr id="183" name="Google Shape;183;p21"/>
          <p:cNvSpPr txBox="1"/>
          <p:nvPr/>
        </p:nvSpPr>
        <p:spPr>
          <a:xfrm>
            <a:off x="520263" y="85985"/>
            <a:ext cx="4524704" cy="83099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4800">
                <a:solidFill>
                  <a:schemeClr val="dk1"/>
                </a:solidFill>
                <a:latin typeface="Pinyon Script"/>
                <a:ea typeface="Pinyon Script"/>
                <a:cs typeface="Pinyon Script"/>
                <a:sym typeface="Pinyon Script"/>
              </a:rPr>
              <a:t>Restaurant Philipoppolis</a:t>
            </a:r>
            <a:endParaRPr b="1" sz="4800">
              <a:solidFill>
                <a:schemeClr val="dk1"/>
              </a:solidFill>
              <a:latin typeface="Century Gothic"/>
              <a:ea typeface="Century Gothic"/>
              <a:cs typeface="Century Gothic"/>
              <a:sym typeface="Century Gothic"/>
            </a:endParaRPr>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2"/>
                                        </p:tgtEl>
                                        <p:attrNameLst>
                                          <p:attrName>style.visibility</p:attrName>
                                        </p:attrNameLst>
                                      </p:cBhvr>
                                      <p:to>
                                        <p:strVal val="visible"/>
                                      </p:to>
                                    </p:set>
                                    <p:animEffect filter="fade" transition="in">
                                      <p:cBhvr>
                                        <p:cTn dur="1000"/>
                                        <p:tgtEl>
                                          <p:spTgt spid="18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187" name="Shape 187"/>
        <p:cNvGrpSpPr/>
        <p:nvPr/>
      </p:nvGrpSpPr>
      <p:grpSpPr>
        <a:xfrm>
          <a:off x="0" y="0"/>
          <a:ext cx="0" cy="0"/>
          <a:chOff x="0" y="0"/>
          <a:chExt cx="0" cy="0"/>
        </a:xfrm>
      </p:grpSpPr>
      <p:pic>
        <p:nvPicPr>
          <p:cNvPr id="188" name="Google Shape;188;p22"/>
          <p:cNvPicPr preferRelativeResize="0"/>
          <p:nvPr/>
        </p:nvPicPr>
        <p:blipFill rotWithShape="1">
          <a:blip r:embed="rId3">
            <a:alphaModFix/>
          </a:blip>
          <a:srcRect b="0" l="0" r="0" t="0"/>
          <a:stretch/>
        </p:blipFill>
        <p:spPr>
          <a:xfrm>
            <a:off x="1" y="15767"/>
            <a:ext cx="5885793" cy="3421116"/>
          </a:xfrm>
          <a:prstGeom prst="rect">
            <a:avLst/>
          </a:prstGeom>
          <a:noFill/>
          <a:ln>
            <a:noFill/>
          </a:ln>
        </p:spPr>
      </p:pic>
      <p:pic>
        <p:nvPicPr>
          <p:cNvPr id="189" name="Google Shape;189;p22"/>
          <p:cNvPicPr preferRelativeResize="0"/>
          <p:nvPr/>
        </p:nvPicPr>
        <p:blipFill rotWithShape="1">
          <a:blip r:embed="rId4">
            <a:alphaModFix/>
          </a:blip>
          <a:srcRect b="0" l="0" r="0" t="0"/>
          <a:stretch/>
        </p:blipFill>
        <p:spPr>
          <a:xfrm>
            <a:off x="5885794" y="3310761"/>
            <a:ext cx="6306207" cy="3547241"/>
          </a:xfrm>
          <a:prstGeom prst="rect">
            <a:avLst/>
          </a:prstGeom>
          <a:noFill/>
          <a:ln>
            <a:noFill/>
          </a:ln>
        </p:spPr>
      </p:pic>
      <p:sp>
        <p:nvSpPr>
          <p:cNvPr id="190" name="Google Shape;190;p22"/>
          <p:cNvSpPr txBox="1"/>
          <p:nvPr/>
        </p:nvSpPr>
        <p:spPr>
          <a:xfrm>
            <a:off x="6309239" y="525996"/>
            <a:ext cx="5527475" cy="2123658"/>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6600">
                <a:solidFill>
                  <a:schemeClr val="lt1"/>
                </a:solidFill>
                <a:latin typeface="Pinyon Script"/>
                <a:ea typeface="Pinyon Script"/>
                <a:cs typeface="Pinyon Script"/>
                <a:sym typeface="Pinyon Script"/>
              </a:rPr>
              <a:t>Try our special selection</a:t>
            </a:r>
            <a:endParaRPr/>
          </a:p>
          <a:p>
            <a:pPr indent="0" lvl="0" marL="0" marR="0" rtl="0" algn="l">
              <a:spcBef>
                <a:spcPts val="0"/>
              </a:spcBef>
              <a:spcAft>
                <a:spcPts val="0"/>
              </a:spcAft>
              <a:buNone/>
            </a:pPr>
            <a:r>
              <a:rPr lang="en-US" sz="6600">
                <a:solidFill>
                  <a:schemeClr val="lt1"/>
                </a:solidFill>
                <a:latin typeface="Pinyon Script"/>
                <a:ea typeface="Pinyon Script"/>
                <a:cs typeface="Pinyon Script"/>
                <a:sym typeface="Pinyon Script"/>
              </a:rPr>
              <a:t> of wines…</a:t>
            </a:r>
            <a:endParaRPr sz="6600">
              <a:solidFill>
                <a:schemeClr val="lt1"/>
              </a:solidFill>
              <a:latin typeface="Century Gothic"/>
              <a:ea typeface="Century Gothic"/>
              <a:cs typeface="Century Gothic"/>
              <a:sym typeface="Century Gothic"/>
            </a:endParaRPr>
          </a:p>
        </p:txBody>
      </p:sp>
      <p:sp>
        <p:nvSpPr>
          <p:cNvPr id="191" name="Google Shape;191;p22"/>
          <p:cNvSpPr txBox="1"/>
          <p:nvPr/>
        </p:nvSpPr>
        <p:spPr>
          <a:xfrm>
            <a:off x="1" y="5106980"/>
            <a:ext cx="6006665" cy="92333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5400">
                <a:solidFill>
                  <a:schemeClr val="lt1"/>
                </a:solidFill>
                <a:latin typeface="Pinyon Script"/>
                <a:ea typeface="Pinyon Script"/>
                <a:cs typeface="Pinyon Script"/>
                <a:sym typeface="Pinyon Script"/>
              </a:rPr>
              <a:t>…And Bulgarian cuisine</a:t>
            </a:r>
            <a:endParaRPr sz="5400">
              <a:solidFill>
                <a:schemeClr val="lt1"/>
              </a:solidFill>
              <a:latin typeface="Century Gothic"/>
              <a:ea typeface="Century Gothic"/>
              <a:cs typeface="Century Gothic"/>
              <a:sym typeface="Century Gothic"/>
            </a:endParaRPr>
          </a:p>
        </p:txBody>
      </p:sp>
    </p:spTree>
  </p:cSld>
  <p:clrMapOvr>
    <a:masterClrMapping/>
  </p:clrMapOvr>
  <p:transition spd="slow">
    <p:push/>
  </p:transition>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195" name="Shape 195"/>
        <p:cNvGrpSpPr/>
        <p:nvPr/>
      </p:nvGrpSpPr>
      <p:grpSpPr>
        <a:xfrm>
          <a:off x="0" y="0"/>
          <a:ext cx="0" cy="0"/>
          <a:chOff x="0" y="0"/>
          <a:chExt cx="0" cy="0"/>
        </a:xfrm>
      </p:grpSpPr>
      <p:sp>
        <p:nvSpPr>
          <p:cNvPr id="196" name="Google Shape;196;p23"/>
          <p:cNvSpPr txBox="1"/>
          <p:nvPr/>
        </p:nvSpPr>
        <p:spPr>
          <a:xfrm>
            <a:off x="1255229" y="1143923"/>
            <a:ext cx="3909391" cy="58477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3200">
                <a:solidFill>
                  <a:schemeClr val="dk1"/>
                </a:solidFill>
                <a:latin typeface="Century Gothic"/>
                <a:ea typeface="Century Gothic"/>
                <a:cs typeface="Century Gothic"/>
                <a:sym typeface="Century Gothic"/>
              </a:rPr>
              <a:t>Business Trips</a:t>
            </a:r>
            <a:endParaRPr/>
          </a:p>
        </p:txBody>
      </p:sp>
      <p:sp>
        <p:nvSpPr>
          <p:cNvPr id="197" name="Google Shape;197;p23"/>
          <p:cNvSpPr txBox="1"/>
          <p:nvPr/>
        </p:nvSpPr>
        <p:spPr>
          <a:xfrm>
            <a:off x="7472524" y="2989124"/>
            <a:ext cx="3909391" cy="2930610"/>
          </a:xfrm>
          <a:prstGeom prst="rect">
            <a:avLst/>
          </a:prstGeom>
          <a:noFill/>
          <a:ln>
            <a:noFill/>
          </a:ln>
        </p:spPr>
        <p:txBody>
          <a:bodyPr anchorCtr="0" anchor="t" bIns="45700" lIns="91425" spcFirstLastPara="1" rIns="91425" wrap="square" tIns="45700">
            <a:noAutofit/>
          </a:bodyPr>
          <a:lstStyle/>
          <a:p>
            <a:pPr indent="0" lvl="0" marL="0" marR="0" rtl="0" algn="l">
              <a:lnSpc>
                <a:spcPct val="200000"/>
              </a:lnSpc>
              <a:spcBef>
                <a:spcPts val="0"/>
              </a:spcBef>
              <a:spcAft>
                <a:spcPts val="0"/>
              </a:spcAft>
              <a:buNone/>
            </a:pPr>
            <a:r>
              <a:rPr lang="en-US" sz="2400">
                <a:solidFill>
                  <a:schemeClr val="dk1"/>
                </a:solidFill>
                <a:latin typeface="Century Gothic"/>
                <a:ea typeface="Century Gothic"/>
                <a:cs typeface="Century Gothic"/>
                <a:sym typeface="Century Gothic"/>
              </a:rPr>
              <a:t>We offer business spaces at International Fair Plovdiv on compatible prices</a:t>
            </a:r>
            <a:endParaRPr/>
          </a:p>
        </p:txBody>
      </p:sp>
      <p:pic>
        <p:nvPicPr>
          <p:cNvPr id="198" name="Google Shape;198;p23"/>
          <p:cNvPicPr preferRelativeResize="0"/>
          <p:nvPr/>
        </p:nvPicPr>
        <p:blipFill rotWithShape="1">
          <a:blip r:embed="rId3">
            <a:alphaModFix/>
          </a:blip>
          <a:srcRect b="0" l="0" r="0" t="0"/>
          <a:stretch/>
        </p:blipFill>
        <p:spPr>
          <a:xfrm>
            <a:off x="0" y="2592800"/>
            <a:ext cx="6419850" cy="4301300"/>
          </a:xfrm>
          <a:prstGeom prst="rect">
            <a:avLst/>
          </a:prstGeom>
          <a:noFill/>
          <a:ln>
            <a:noFill/>
          </a:ln>
        </p:spPr>
      </p:pic>
    </p:spTree>
  </p:cSld>
  <p:clrMapOvr>
    <a:masterClrMapping/>
  </p:clrMapOvr>
  <p:transition spd="slow">
    <p:push/>
  </p:transition>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202" name="Shape 202"/>
        <p:cNvGrpSpPr/>
        <p:nvPr/>
      </p:nvGrpSpPr>
      <p:grpSpPr>
        <a:xfrm>
          <a:off x="0" y="0"/>
          <a:ext cx="0" cy="0"/>
          <a:chOff x="0" y="0"/>
          <a:chExt cx="0" cy="0"/>
        </a:xfrm>
      </p:grpSpPr>
      <p:pic>
        <p:nvPicPr>
          <p:cNvPr descr="A group of people standing in front of a building&#10;&#10;Description automatically generated" id="203" name="Google Shape;203;p24"/>
          <p:cNvPicPr preferRelativeResize="0"/>
          <p:nvPr>
            <p:ph idx="4294967295" type="body"/>
          </p:nvPr>
        </p:nvPicPr>
        <p:blipFill rotWithShape="1">
          <a:blip r:embed="rId3">
            <a:alphaModFix/>
          </a:blip>
          <a:srcRect b="0" l="0" r="0" t="0"/>
          <a:stretch/>
        </p:blipFill>
        <p:spPr>
          <a:xfrm>
            <a:off x="0" y="3467100"/>
            <a:ext cx="5727700" cy="3390900"/>
          </a:xfrm>
          <a:prstGeom prst="rect">
            <a:avLst/>
          </a:prstGeom>
          <a:noFill/>
          <a:ln>
            <a:noFill/>
          </a:ln>
        </p:spPr>
      </p:pic>
      <p:pic>
        <p:nvPicPr>
          <p:cNvPr id="204" name="Google Shape;204;p24"/>
          <p:cNvPicPr preferRelativeResize="0"/>
          <p:nvPr/>
        </p:nvPicPr>
        <p:blipFill rotWithShape="1">
          <a:blip r:embed="rId4">
            <a:alphaModFix/>
          </a:blip>
          <a:srcRect b="0" l="0" r="0" t="0"/>
          <a:stretch/>
        </p:blipFill>
        <p:spPr>
          <a:xfrm>
            <a:off x="5727701" y="3466836"/>
            <a:ext cx="6464300" cy="3391164"/>
          </a:xfrm>
          <a:prstGeom prst="rect">
            <a:avLst/>
          </a:prstGeom>
          <a:noFill/>
          <a:ln>
            <a:noFill/>
          </a:ln>
        </p:spPr>
      </p:pic>
      <p:pic>
        <p:nvPicPr>
          <p:cNvPr id="205" name="Google Shape;205;p24"/>
          <p:cNvPicPr preferRelativeResize="0"/>
          <p:nvPr/>
        </p:nvPicPr>
        <p:blipFill rotWithShape="1">
          <a:blip r:embed="rId5">
            <a:alphaModFix/>
          </a:blip>
          <a:srcRect b="0" l="0" r="0" t="0"/>
          <a:stretch/>
        </p:blipFill>
        <p:spPr>
          <a:xfrm>
            <a:off x="5727700" y="2"/>
            <a:ext cx="6464301" cy="3466837"/>
          </a:xfrm>
          <a:prstGeom prst="rect">
            <a:avLst/>
          </a:prstGeom>
          <a:noFill/>
          <a:ln>
            <a:noFill/>
          </a:ln>
        </p:spPr>
      </p:pic>
      <p:sp>
        <p:nvSpPr>
          <p:cNvPr id="206" name="Google Shape;206;p24"/>
          <p:cNvSpPr txBox="1"/>
          <p:nvPr/>
        </p:nvSpPr>
        <p:spPr>
          <a:xfrm>
            <a:off x="5727699" y="1"/>
            <a:ext cx="2438400" cy="95410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2800">
                <a:solidFill>
                  <a:srgbClr val="4FACF3"/>
                </a:solidFill>
                <a:latin typeface="Century Gothic"/>
                <a:ea typeface="Century Gothic"/>
                <a:cs typeface="Century Gothic"/>
                <a:sym typeface="Century Gothic"/>
              </a:rPr>
              <a:t>Plovdiv Jazz Festival </a:t>
            </a:r>
            <a:endParaRPr/>
          </a:p>
        </p:txBody>
      </p:sp>
      <p:sp>
        <p:nvSpPr>
          <p:cNvPr id="207" name="Google Shape;207;p24"/>
          <p:cNvSpPr txBox="1"/>
          <p:nvPr/>
        </p:nvSpPr>
        <p:spPr>
          <a:xfrm>
            <a:off x="306178" y="107723"/>
            <a:ext cx="4797287" cy="4031873"/>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US" sz="2000">
                <a:solidFill>
                  <a:schemeClr val="dk1"/>
                </a:solidFill>
                <a:latin typeface="Century Gothic"/>
                <a:ea typeface="Century Gothic"/>
                <a:cs typeface="Century Gothic"/>
                <a:sym typeface="Century Gothic"/>
              </a:rPr>
              <a:t>Entertainment</a:t>
            </a:r>
            <a:endParaRPr/>
          </a:p>
          <a:p>
            <a:pPr indent="0" lvl="0" marL="0" marR="0" rtl="0" algn="ctr">
              <a:spcBef>
                <a:spcPts val="0"/>
              </a:spcBef>
              <a:spcAft>
                <a:spcPts val="0"/>
              </a:spcAft>
              <a:buNone/>
            </a:pPr>
            <a:r>
              <a:t/>
            </a:r>
            <a:endParaRPr sz="2000">
              <a:solidFill>
                <a:schemeClr val="dk1"/>
              </a:solidFill>
              <a:latin typeface="Century Gothic"/>
              <a:ea typeface="Century Gothic"/>
              <a:cs typeface="Century Gothic"/>
              <a:sym typeface="Century Gothic"/>
            </a:endParaRPr>
          </a:p>
          <a:p>
            <a:pPr indent="-285750" lvl="0" marL="285750" marR="0" rtl="0" algn="l">
              <a:lnSpc>
                <a:spcPct val="150000"/>
              </a:lnSpc>
              <a:spcBef>
                <a:spcPts val="0"/>
              </a:spcBef>
              <a:spcAft>
                <a:spcPts val="0"/>
              </a:spcAft>
              <a:buClr>
                <a:schemeClr val="dk1"/>
              </a:buClr>
              <a:buSzPts val="1600"/>
              <a:buFont typeface="Arial"/>
              <a:buChar char="•"/>
            </a:pPr>
            <a:r>
              <a:rPr lang="en-US" sz="1600">
                <a:solidFill>
                  <a:schemeClr val="dk1"/>
                </a:solidFill>
                <a:latin typeface="Century Gothic"/>
                <a:ea typeface="Century Gothic"/>
                <a:cs typeface="Century Gothic"/>
                <a:sym typeface="Century Gothic"/>
              </a:rPr>
              <a:t>Week of the Opera</a:t>
            </a:r>
            <a:endParaRPr/>
          </a:p>
          <a:p>
            <a:pPr indent="-285750" lvl="0" marL="285750" marR="0" rtl="0" algn="l">
              <a:lnSpc>
                <a:spcPct val="150000"/>
              </a:lnSpc>
              <a:spcBef>
                <a:spcPts val="0"/>
              </a:spcBef>
              <a:spcAft>
                <a:spcPts val="0"/>
              </a:spcAft>
              <a:buClr>
                <a:schemeClr val="dk1"/>
              </a:buClr>
              <a:buSzPts val="1600"/>
              <a:buFont typeface="Arial"/>
              <a:buChar char="•"/>
            </a:pPr>
            <a:r>
              <a:rPr lang="en-US" sz="1600">
                <a:solidFill>
                  <a:schemeClr val="dk1"/>
                </a:solidFill>
                <a:latin typeface="Century Gothic"/>
                <a:ea typeface="Century Gothic"/>
                <a:cs typeface="Century Gothic"/>
                <a:sym typeface="Century Gothic"/>
              </a:rPr>
              <a:t>Weekend Jazz Festival</a:t>
            </a:r>
            <a:endParaRPr/>
          </a:p>
          <a:p>
            <a:pPr indent="-285750" lvl="0" marL="285750" marR="0" rtl="0" algn="l">
              <a:lnSpc>
                <a:spcPct val="150000"/>
              </a:lnSpc>
              <a:spcBef>
                <a:spcPts val="0"/>
              </a:spcBef>
              <a:spcAft>
                <a:spcPts val="0"/>
              </a:spcAft>
              <a:buClr>
                <a:schemeClr val="dk1"/>
              </a:buClr>
              <a:buSzPts val="1600"/>
              <a:buFont typeface="Arial"/>
              <a:buChar char="•"/>
            </a:pPr>
            <a:r>
              <a:rPr lang="en-US" sz="1600">
                <a:solidFill>
                  <a:schemeClr val="dk1"/>
                </a:solidFill>
                <a:latin typeface="Century Gothic"/>
                <a:ea typeface="Century Gothic"/>
                <a:cs typeface="Century Gothic"/>
                <a:sym typeface="Century Gothic"/>
              </a:rPr>
              <a:t>Puldin Etno Fest</a:t>
            </a:r>
            <a:endParaRPr/>
          </a:p>
          <a:p>
            <a:pPr indent="-285750" lvl="0" marL="285750" marR="0" rtl="0" algn="l">
              <a:lnSpc>
                <a:spcPct val="150000"/>
              </a:lnSpc>
              <a:spcBef>
                <a:spcPts val="0"/>
              </a:spcBef>
              <a:spcAft>
                <a:spcPts val="0"/>
              </a:spcAft>
              <a:buClr>
                <a:schemeClr val="dk1"/>
              </a:buClr>
              <a:buSzPts val="1600"/>
              <a:buFont typeface="Arial"/>
              <a:buChar char="•"/>
            </a:pPr>
            <a:r>
              <a:rPr lang="en-US" sz="1600">
                <a:solidFill>
                  <a:schemeClr val="dk1"/>
                </a:solidFill>
                <a:latin typeface="Century Gothic"/>
                <a:ea typeface="Century Gothic"/>
                <a:cs typeface="Century Gothic"/>
                <a:sym typeface="Century Gothic"/>
              </a:rPr>
              <a:t>Fashion Week </a:t>
            </a:r>
            <a:endParaRPr/>
          </a:p>
          <a:p>
            <a:pPr indent="-285750" lvl="0" marL="285750" marR="0" rtl="0" algn="l">
              <a:lnSpc>
                <a:spcPct val="150000"/>
              </a:lnSpc>
              <a:spcBef>
                <a:spcPts val="0"/>
              </a:spcBef>
              <a:spcAft>
                <a:spcPts val="0"/>
              </a:spcAft>
              <a:buClr>
                <a:schemeClr val="dk1"/>
              </a:buClr>
              <a:buSzPts val="1600"/>
              <a:buFont typeface="Arial"/>
              <a:buChar char="•"/>
            </a:pPr>
            <a:r>
              <a:rPr lang="en-US" sz="1600">
                <a:solidFill>
                  <a:schemeClr val="dk1"/>
                </a:solidFill>
                <a:latin typeface="Century Gothic"/>
                <a:ea typeface="Century Gothic"/>
                <a:cs typeface="Century Gothic"/>
                <a:sym typeface="Century Gothic"/>
              </a:rPr>
              <a:t>Wide choice of nightclubs</a:t>
            </a:r>
            <a:endParaRPr/>
          </a:p>
          <a:p>
            <a:pPr indent="-285750" lvl="0" marL="285750" marR="0" rtl="0" algn="l">
              <a:lnSpc>
                <a:spcPct val="150000"/>
              </a:lnSpc>
              <a:spcBef>
                <a:spcPts val="0"/>
              </a:spcBef>
              <a:spcAft>
                <a:spcPts val="0"/>
              </a:spcAft>
              <a:buClr>
                <a:schemeClr val="dk1"/>
              </a:buClr>
              <a:buSzPts val="1600"/>
              <a:buFont typeface="Arial"/>
              <a:buChar char="•"/>
            </a:pPr>
            <a:r>
              <a:rPr lang="en-US" sz="1600">
                <a:solidFill>
                  <a:schemeClr val="dk1"/>
                </a:solidFill>
                <a:latin typeface="Century Gothic"/>
                <a:ea typeface="Century Gothic"/>
                <a:cs typeface="Century Gothic"/>
                <a:sym typeface="Century Gothic"/>
              </a:rPr>
              <a:t>Summer cinema </a:t>
            </a:r>
            <a:endParaRPr/>
          </a:p>
          <a:p>
            <a:pPr indent="-184150" lvl="0" marL="285750" marR="0" rtl="0" algn="l">
              <a:lnSpc>
                <a:spcPct val="150000"/>
              </a:lnSpc>
              <a:spcBef>
                <a:spcPts val="0"/>
              </a:spcBef>
              <a:spcAft>
                <a:spcPts val="0"/>
              </a:spcAft>
              <a:buClr>
                <a:schemeClr val="dk1"/>
              </a:buClr>
              <a:buSzPts val="1600"/>
              <a:buFont typeface="Arial"/>
              <a:buNone/>
            </a:pPr>
            <a:r>
              <a:t/>
            </a:r>
            <a:endParaRPr sz="16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16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16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1600">
              <a:solidFill>
                <a:schemeClr val="dk1"/>
              </a:solidFill>
              <a:latin typeface="Century Gothic"/>
              <a:ea typeface="Century Gothic"/>
              <a:cs typeface="Century Gothic"/>
              <a:sym typeface="Century Gothic"/>
            </a:endParaRPr>
          </a:p>
        </p:txBody>
      </p:sp>
    </p:spTree>
  </p:cSld>
  <p:clrMapOvr>
    <a:masterClrMapping/>
  </p:clrMapOvr>
  <p:transition spd="slow">
    <p:push/>
  </p:transition>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bg>
      <p:bgPr>
        <a:blipFill>
          <a:blip r:embed="rId3">
            <a:alphaModFix/>
          </a:blip>
          <a:stretch>
            <a:fillRect/>
          </a:stretch>
        </a:blipFill>
      </p:bgPr>
    </p:bg>
    <p:spTree>
      <p:nvGrpSpPr>
        <p:cNvPr id="211" name="Shape 211"/>
        <p:cNvGrpSpPr/>
        <p:nvPr/>
      </p:nvGrpSpPr>
      <p:grpSpPr>
        <a:xfrm>
          <a:off x="0" y="0"/>
          <a:ext cx="0" cy="0"/>
          <a:chOff x="0" y="0"/>
          <a:chExt cx="0" cy="0"/>
        </a:xfrm>
      </p:grpSpPr>
      <p:sp>
        <p:nvSpPr>
          <p:cNvPr id="212" name="Google Shape;212;p25"/>
          <p:cNvSpPr/>
          <p:nvPr/>
        </p:nvSpPr>
        <p:spPr>
          <a:xfrm>
            <a:off x="283779" y="6053961"/>
            <a:ext cx="2049519" cy="425669"/>
          </a:xfrm>
          <a:prstGeom prst="rect">
            <a:avLst/>
          </a:prstGeom>
          <a:solidFill>
            <a:schemeClr val="dk1"/>
          </a:solidFill>
          <a:ln cap="flat" cmpd="sng" w="25400">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13" name="Google Shape;213;p25"/>
          <p:cNvSpPr txBox="1"/>
          <p:nvPr/>
        </p:nvSpPr>
        <p:spPr>
          <a:xfrm>
            <a:off x="3467539" y="189188"/>
            <a:ext cx="4130565" cy="523220"/>
          </a:xfrm>
          <a:prstGeom prst="rect">
            <a:avLst/>
          </a:prstGeom>
          <a:noFill/>
          <a:ln>
            <a:noFill/>
          </a:ln>
          <a:effectLst>
            <a:reflection blurRad="0" dir="0" dist="0" endA="300" endPos="90000" fadeDir="5400000" kx="0" rotWithShape="0" algn="bl" stA="50000" stPos="0" sy="-100000" ky="0"/>
          </a:effectLst>
        </p:spPr>
        <p:txBody>
          <a:bodyPr anchorCtr="0" anchor="t" bIns="45700" lIns="91425" spcFirstLastPara="1" rIns="91425" wrap="square" tIns="45700">
            <a:noAutofit/>
          </a:bodyPr>
          <a:lstStyle/>
          <a:p>
            <a:pPr indent="0" lvl="0" marL="0" marR="0" rtl="0" algn="l">
              <a:spcBef>
                <a:spcPts val="0"/>
              </a:spcBef>
              <a:spcAft>
                <a:spcPts val="0"/>
              </a:spcAft>
              <a:buNone/>
            </a:pPr>
            <a:r>
              <a:rPr lang="en-US" sz="2800">
                <a:solidFill>
                  <a:srgbClr val="7F7F7F"/>
                </a:solidFill>
                <a:latin typeface="Century Gothic"/>
                <a:ea typeface="Century Gothic"/>
                <a:cs typeface="Century Gothic"/>
                <a:sym typeface="Century Gothic"/>
              </a:rPr>
              <a:t>Discount for our guests!</a:t>
            </a:r>
            <a:endParaRPr sz="2800">
              <a:solidFill>
                <a:srgbClr val="7F7F7F"/>
              </a:solidFill>
              <a:latin typeface="Century Gothic"/>
              <a:ea typeface="Century Gothic"/>
              <a:cs typeface="Century Gothic"/>
              <a:sym typeface="Century Gothic"/>
            </a:endParaRPr>
          </a:p>
        </p:txBody>
      </p:sp>
    </p:spTree>
  </p:cSld>
  <p:clrMapOvr>
    <a:masterClrMapping/>
  </p:clrMapOvr>
  <p:transition spd="slow">
    <p:push/>
  </p:transition>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217" name="Shape 217"/>
        <p:cNvGrpSpPr/>
        <p:nvPr/>
      </p:nvGrpSpPr>
      <p:grpSpPr>
        <a:xfrm>
          <a:off x="0" y="0"/>
          <a:ext cx="0" cy="0"/>
          <a:chOff x="0" y="0"/>
          <a:chExt cx="0" cy="0"/>
        </a:xfrm>
      </p:grpSpPr>
      <p:pic>
        <p:nvPicPr>
          <p:cNvPr id="218" name="Google Shape;218;p26"/>
          <p:cNvPicPr preferRelativeResize="0"/>
          <p:nvPr/>
        </p:nvPicPr>
        <p:blipFill rotWithShape="1">
          <a:blip r:embed="rId3">
            <a:alphaModFix/>
          </a:blip>
          <a:srcRect b="0" l="0" r="0" t="0"/>
          <a:stretch/>
        </p:blipFill>
        <p:spPr>
          <a:xfrm>
            <a:off x="1" y="3537998"/>
            <a:ext cx="5590572" cy="3320002"/>
          </a:xfrm>
          <a:prstGeom prst="rect">
            <a:avLst/>
          </a:prstGeom>
          <a:noFill/>
          <a:ln>
            <a:noFill/>
          </a:ln>
        </p:spPr>
      </p:pic>
      <p:pic>
        <p:nvPicPr>
          <p:cNvPr id="219" name="Google Shape;219;p26"/>
          <p:cNvPicPr preferRelativeResize="0"/>
          <p:nvPr/>
        </p:nvPicPr>
        <p:blipFill rotWithShape="1">
          <a:blip r:embed="rId4">
            <a:alphaModFix/>
          </a:blip>
          <a:srcRect b="0" l="0" r="0" t="0"/>
          <a:stretch/>
        </p:blipFill>
        <p:spPr>
          <a:xfrm>
            <a:off x="5590571" y="3537996"/>
            <a:ext cx="6601428" cy="3320004"/>
          </a:xfrm>
          <a:prstGeom prst="rect">
            <a:avLst/>
          </a:prstGeom>
          <a:noFill/>
          <a:ln>
            <a:noFill/>
          </a:ln>
        </p:spPr>
      </p:pic>
      <p:pic>
        <p:nvPicPr>
          <p:cNvPr id="220" name="Google Shape;220;p26"/>
          <p:cNvPicPr preferRelativeResize="0"/>
          <p:nvPr/>
        </p:nvPicPr>
        <p:blipFill rotWithShape="1">
          <a:blip r:embed="rId5">
            <a:alphaModFix/>
          </a:blip>
          <a:srcRect b="0" l="0" r="0" t="0"/>
          <a:stretch/>
        </p:blipFill>
        <p:spPr>
          <a:xfrm>
            <a:off x="5590570" y="0"/>
            <a:ext cx="6601428" cy="3537996"/>
          </a:xfrm>
          <a:prstGeom prst="rect">
            <a:avLst/>
          </a:prstGeom>
          <a:noFill/>
          <a:ln>
            <a:noFill/>
          </a:ln>
        </p:spPr>
      </p:pic>
      <p:pic>
        <p:nvPicPr>
          <p:cNvPr id="221" name="Google Shape;221;p26"/>
          <p:cNvPicPr preferRelativeResize="0"/>
          <p:nvPr/>
        </p:nvPicPr>
        <p:blipFill rotWithShape="1">
          <a:blip r:embed="rId6">
            <a:alphaModFix/>
          </a:blip>
          <a:srcRect b="0" l="0" r="0" t="0"/>
          <a:stretch/>
        </p:blipFill>
        <p:spPr>
          <a:xfrm>
            <a:off x="2" y="0"/>
            <a:ext cx="5590567" cy="3537998"/>
          </a:xfrm>
          <a:prstGeom prst="rect">
            <a:avLst/>
          </a:prstGeom>
          <a:noFill/>
          <a:ln>
            <a:noFill/>
          </a:ln>
        </p:spPr>
      </p:pic>
    </p:spTree>
  </p:cSld>
  <p:clrMapOvr>
    <a:masterClrMapping/>
  </p:clrMapOvr>
  <p:transition spd="slow">
    <p:push/>
  </p:transition>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225" name="Shape 225"/>
        <p:cNvGrpSpPr/>
        <p:nvPr/>
      </p:nvGrpSpPr>
      <p:grpSpPr>
        <a:xfrm>
          <a:off x="0" y="0"/>
          <a:ext cx="0" cy="0"/>
          <a:chOff x="0" y="0"/>
          <a:chExt cx="0" cy="0"/>
        </a:xfrm>
      </p:grpSpPr>
      <p:pic>
        <p:nvPicPr>
          <p:cNvPr id="226" name="Google Shape;226;p27"/>
          <p:cNvPicPr preferRelativeResize="0"/>
          <p:nvPr/>
        </p:nvPicPr>
        <p:blipFill rotWithShape="1">
          <a:blip r:embed="rId3">
            <a:alphaModFix/>
          </a:blip>
          <a:srcRect b="0" l="0" r="0" t="0"/>
          <a:stretch/>
        </p:blipFill>
        <p:spPr>
          <a:xfrm rot="741524">
            <a:off x="5608538" y="615477"/>
            <a:ext cx="6095959" cy="3182249"/>
          </a:xfrm>
          <a:prstGeom prst="rect">
            <a:avLst/>
          </a:prstGeom>
          <a:noFill/>
          <a:ln>
            <a:noFill/>
          </a:ln>
        </p:spPr>
      </p:pic>
      <p:pic>
        <p:nvPicPr>
          <p:cNvPr id="227" name="Google Shape;227;p27"/>
          <p:cNvPicPr preferRelativeResize="0"/>
          <p:nvPr/>
        </p:nvPicPr>
        <p:blipFill rotWithShape="1">
          <a:blip r:embed="rId4">
            <a:alphaModFix/>
          </a:blip>
          <a:srcRect b="0" l="0" r="0" t="0"/>
          <a:stretch/>
        </p:blipFill>
        <p:spPr>
          <a:xfrm rot="-503885">
            <a:off x="402806" y="3032834"/>
            <a:ext cx="6229351" cy="3178164"/>
          </a:xfrm>
          <a:prstGeom prst="rect">
            <a:avLst/>
          </a:prstGeom>
          <a:noFill/>
          <a:ln>
            <a:noFill/>
          </a:ln>
        </p:spPr>
      </p:pic>
      <p:sp>
        <p:nvSpPr>
          <p:cNvPr id="228" name="Google Shape;228;p27"/>
          <p:cNvSpPr txBox="1"/>
          <p:nvPr/>
        </p:nvSpPr>
        <p:spPr>
          <a:xfrm rot="-1768553">
            <a:off x="169287" y="908358"/>
            <a:ext cx="4007828" cy="120032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7200">
                <a:solidFill>
                  <a:schemeClr val="dk1"/>
                </a:solidFill>
                <a:latin typeface="Algerian"/>
                <a:ea typeface="Algerian"/>
                <a:cs typeface="Algerian"/>
                <a:sym typeface="Algerian"/>
              </a:rPr>
              <a:t>KAPANA</a:t>
            </a:r>
            <a:endParaRPr sz="7200">
              <a:solidFill>
                <a:schemeClr val="dk1"/>
              </a:solidFill>
              <a:latin typeface="Century Gothic"/>
              <a:ea typeface="Century Gothic"/>
              <a:cs typeface="Century Gothic"/>
              <a:sym typeface="Century Gothic"/>
            </a:endParaRPr>
          </a:p>
        </p:txBody>
      </p:sp>
      <p:sp>
        <p:nvSpPr>
          <p:cNvPr id="229" name="Google Shape;229;p27"/>
          <p:cNvSpPr txBox="1"/>
          <p:nvPr/>
        </p:nvSpPr>
        <p:spPr>
          <a:xfrm rot="857938">
            <a:off x="7446421" y="4152902"/>
            <a:ext cx="3619500" cy="255454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4000">
                <a:solidFill>
                  <a:schemeClr val="dk1"/>
                </a:solidFill>
                <a:latin typeface="Algerian"/>
                <a:ea typeface="Algerian"/>
                <a:cs typeface="Algerian"/>
                <a:sym typeface="Algerian"/>
              </a:rPr>
              <a:t>The bohemian ART district of Plovdiv</a:t>
            </a:r>
            <a:endParaRPr sz="4000">
              <a:solidFill>
                <a:schemeClr val="dk1"/>
              </a:solidFill>
              <a:latin typeface="Century Gothic"/>
              <a:ea typeface="Century Gothic"/>
              <a:cs typeface="Century Gothic"/>
              <a:sym typeface="Century Gothic"/>
            </a:endParaRPr>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28"/>
                                        </p:tgtEl>
                                        <p:attrNameLst>
                                          <p:attrName>style.visibility</p:attrName>
                                        </p:attrNameLst>
                                      </p:cBhvr>
                                      <p:to>
                                        <p:strVal val="visible"/>
                                      </p:to>
                                    </p:set>
                                    <p:animEffect filter="fade" transition="in">
                                      <p:cBhvr>
                                        <p:cTn dur="500"/>
                                        <p:tgtEl>
                                          <p:spTgt spid="22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29"/>
                                        </p:tgtEl>
                                        <p:attrNameLst>
                                          <p:attrName>style.visibility</p:attrName>
                                        </p:attrNameLst>
                                      </p:cBhvr>
                                      <p:to>
                                        <p:strVal val="visible"/>
                                      </p:to>
                                    </p:set>
                                    <p:animEffect filter="fade" transition="in">
                                      <p:cBhvr>
                                        <p:cTn dur="500"/>
                                        <p:tgtEl>
                                          <p:spTgt spid="22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233" name="Shape 233"/>
        <p:cNvGrpSpPr/>
        <p:nvPr/>
      </p:nvGrpSpPr>
      <p:grpSpPr>
        <a:xfrm>
          <a:off x="0" y="0"/>
          <a:ext cx="0" cy="0"/>
          <a:chOff x="0" y="0"/>
          <a:chExt cx="0" cy="0"/>
        </a:xfrm>
      </p:grpSpPr>
      <p:sp>
        <p:nvSpPr>
          <p:cNvPr id="234" name="Google Shape;234;p28"/>
          <p:cNvSpPr txBox="1"/>
          <p:nvPr/>
        </p:nvSpPr>
        <p:spPr>
          <a:xfrm rot="-634583">
            <a:off x="4750395" y="1112235"/>
            <a:ext cx="2608109" cy="64633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600">
                <a:solidFill>
                  <a:schemeClr val="dk1"/>
                </a:solidFill>
                <a:latin typeface="Bodoni"/>
                <a:ea typeface="Bodoni"/>
                <a:cs typeface="Bodoni"/>
                <a:sym typeface="Bodoni"/>
              </a:rPr>
              <a:t>Ministry of Culture</a:t>
            </a:r>
            <a:endParaRPr/>
          </a:p>
        </p:txBody>
      </p:sp>
      <p:pic>
        <p:nvPicPr>
          <p:cNvPr id="235" name="Google Shape;235;p28"/>
          <p:cNvPicPr preferRelativeResize="0"/>
          <p:nvPr/>
        </p:nvPicPr>
        <p:blipFill rotWithShape="1">
          <a:blip r:embed="rId3">
            <a:alphaModFix/>
          </a:blip>
          <a:srcRect b="0" l="0" r="0" t="0"/>
          <a:stretch/>
        </p:blipFill>
        <p:spPr>
          <a:xfrm>
            <a:off x="8255000" y="3043026"/>
            <a:ext cx="3281849" cy="2962275"/>
          </a:xfrm>
          <a:prstGeom prst="rect">
            <a:avLst/>
          </a:prstGeom>
          <a:noFill/>
          <a:ln>
            <a:noFill/>
          </a:ln>
        </p:spPr>
      </p:pic>
      <p:pic>
        <p:nvPicPr>
          <p:cNvPr id="236" name="Google Shape;236;p28"/>
          <p:cNvPicPr preferRelativeResize="0"/>
          <p:nvPr/>
        </p:nvPicPr>
        <p:blipFill rotWithShape="1">
          <a:blip r:embed="rId4">
            <a:alphaModFix/>
          </a:blip>
          <a:srcRect b="0" l="0" r="0" t="0"/>
          <a:stretch/>
        </p:blipFill>
        <p:spPr>
          <a:xfrm>
            <a:off x="211264" y="620956"/>
            <a:ext cx="3572307" cy="4664595"/>
          </a:xfrm>
          <a:prstGeom prst="rect">
            <a:avLst/>
          </a:prstGeom>
          <a:noFill/>
          <a:ln>
            <a:noFill/>
          </a:ln>
        </p:spPr>
      </p:pic>
      <p:pic>
        <p:nvPicPr>
          <p:cNvPr id="237" name="Google Shape;237;p28"/>
          <p:cNvPicPr preferRelativeResize="0"/>
          <p:nvPr/>
        </p:nvPicPr>
        <p:blipFill rotWithShape="1">
          <a:blip r:embed="rId5">
            <a:alphaModFix/>
          </a:blip>
          <a:srcRect b="0" l="0" r="0" t="0"/>
          <a:stretch/>
        </p:blipFill>
        <p:spPr>
          <a:xfrm>
            <a:off x="4484568" y="2043152"/>
            <a:ext cx="2678957" cy="3878223"/>
          </a:xfrm>
          <a:prstGeom prst="rect">
            <a:avLst/>
          </a:prstGeom>
          <a:noFill/>
          <a:ln>
            <a:noFill/>
          </a:ln>
        </p:spPr>
      </p:pic>
      <p:sp>
        <p:nvSpPr>
          <p:cNvPr id="238" name="Google Shape;238;p28"/>
          <p:cNvSpPr txBox="1"/>
          <p:nvPr/>
        </p:nvSpPr>
        <p:spPr>
          <a:xfrm rot="-248389">
            <a:off x="421694" y="5358970"/>
            <a:ext cx="3902656" cy="64633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600">
                <a:solidFill>
                  <a:schemeClr val="dk1"/>
                </a:solidFill>
                <a:latin typeface="Bodoni"/>
                <a:ea typeface="Bodoni"/>
                <a:cs typeface="Bodoni"/>
                <a:sym typeface="Bodoni"/>
              </a:rPr>
              <a:t>Ministry of Tourism</a:t>
            </a:r>
            <a:endParaRPr/>
          </a:p>
        </p:txBody>
      </p:sp>
      <p:sp>
        <p:nvSpPr>
          <p:cNvPr id="239" name="Google Shape;239;p28"/>
          <p:cNvSpPr txBox="1"/>
          <p:nvPr/>
        </p:nvSpPr>
        <p:spPr>
          <a:xfrm rot="-959690">
            <a:off x="8298835" y="1887135"/>
            <a:ext cx="3137706" cy="64633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600">
                <a:solidFill>
                  <a:schemeClr val="dk1"/>
                </a:solidFill>
                <a:latin typeface="Bodoni"/>
                <a:ea typeface="Bodoni"/>
                <a:cs typeface="Bodoni"/>
                <a:sym typeface="Bodoni"/>
              </a:rPr>
              <a:t>Working hours  License</a:t>
            </a:r>
            <a:endParaRPr sz="3600">
              <a:solidFill>
                <a:schemeClr val="dk1"/>
              </a:solidFill>
              <a:latin typeface="Bodoni"/>
              <a:ea typeface="Bodoni"/>
              <a:cs typeface="Bodoni"/>
              <a:sym typeface="Bodoni"/>
            </a:endParaRPr>
          </a:p>
        </p:txBody>
      </p:sp>
    </p:spTree>
  </p:cSld>
  <p:clrMapOvr>
    <a:masterClrMapping/>
  </p:clrMapOvr>
  <p:transition spd="slow">
    <p:push/>
  </p:transition>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243" name="Shape 243"/>
        <p:cNvGrpSpPr/>
        <p:nvPr/>
      </p:nvGrpSpPr>
      <p:grpSpPr>
        <a:xfrm>
          <a:off x="0" y="0"/>
          <a:ext cx="0" cy="0"/>
          <a:chOff x="0" y="0"/>
          <a:chExt cx="0" cy="0"/>
        </a:xfrm>
      </p:grpSpPr>
      <p:pic>
        <p:nvPicPr>
          <p:cNvPr id="244" name="Google Shape;244;p29"/>
          <p:cNvPicPr preferRelativeResize="0"/>
          <p:nvPr/>
        </p:nvPicPr>
        <p:blipFill rotWithShape="1">
          <a:blip r:embed="rId3">
            <a:alphaModFix/>
          </a:blip>
          <a:srcRect b="0" l="0" r="0" t="0"/>
          <a:stretch/>
        </p:blipFill>
        <p:spPr>
          <a:xfrm>
            <a:off x="482895" y="3600450"/>
            <a:ext cx="3854055" cy="3095583"/>
          </a:xfrm>
          <a:prstGeom prst="rect">
            <a:avLst/>
          </a:prstGeom>
          <a:noFill/>
          <a:ln>
            <a:noFill/>
          </a:ln>
        </p:spPr>
      </p:pic>
      <p:pic>
        <p:nvPicPr>
          <p:cNvPr id="245" name="Google Shape;245;p29"/>
          <p:cNvPicPr preferRelativeResize="0"/>
          <p:nvPr/>
        </p:nvPicPr>
        <p:blipFill rotWithShape="1">
          <a:blip r:embed="rId4">
            <a:alphaModFix/>
          </a:blip>
          <a:srcRect b="0" l="0" r="0" t="0"/>
          <a:stretch/>
        </p:blipFill>
        <p:spPr>
          <a:xfrm>
            <a:off x="8733461" y="298179"/>
            <a:ext cx="3458539" cy="3302271"/>
          </a:xfrm>
          <a:prstGeom prst="rect">
            <a:avLst/>
          </a:prstGeom>
          <a:noFill/>
          <a:ln>
            <a:noFill/>
          </a:ln>
        </p:spPr>
      </p:pic>
      <p:pic>
        <p:nvPicPr>
          <p:cNvPr id="246" name="Google Shape;246;p29"/>
          <p:cNvPicPr preferRelativeResize="0"/>
          <p:nvPr/>
        </p:nvPicPr>
        <p:blipFill rotWithShape="1">
          <a:blip r:embed="rId5">
            <a:alphaModFix/>
          </a:blip>
          <a:srcRect b="0" l="0" r="0" t="0"/>
          <a:stretch/>
        </p:blipFill>
        <p:spPr>
          <a:xfrm>
            <a:off x="5005673" y="1949314"/>
            <a:ext cx="3490334" cy="3818691"/>
          </a:xfrm>
          <a:prstGeom prst="rect">
            <a:avLst/>
          </a:prstGeom>
          <a:noFill/>
          <a:ln>
            <a:noFill/>
          </a:ln>
        </p:spPr>
      </p:pic>
      <p:sp>
        <p:nvSpPr>
          <p:cNvPr id="247" name="Google Shape;247;p29"/>
          <p:cNvSpPr txBox="1"/>
          <p:nvPr/>
        </p:nvSpPr>
        <p:spPr>
          <a:xfrm rot="-308350">
            <a:off x="520701" y="651268"/>
            <a:ext cx="7937500" cy="120032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600">
                <a:solidFill>
                  <a:schemeClr val="dk1"/>
                </a:solidFill>
                <a:latin typeface="Century Gothic"/>
                <a:ea typeface="Century Gothic"/>
                <a:cs typeface="Century Gothic"/>
                <a:sym typeface="Century Gothic"/>
              </a:rPr>
              <a:t>Our customers benefit from our premises policy</a:t>
            </a:r>
            <a:endParaRPr/>
          </a:p>
        </p:txBody>
      </p:sp>
    </p:spTree>
  </p:cSld>
  <p:clrMapOvr>
    <a:masterClrMapping/>
  </p:clrMapOvr>
  <p:transition spd="slow">
    <p:push/>
  </p:transition>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251" name="Shape 251"/>
        <p:cNvGrpSpPr/>
        <p:nvPr/>
      </p:nvGrpSpPr>
      <p:grpSpPr>
        <a:xfrm>
          <a:off x="0" y="0"/>
          <a:ext cx="0" cy="0"/>
          <a:chOff x="0" y="0"/>
          <a:chExt cx="0" cy="0"/>
        </a:xfrm>
      </p:grpSpPr>
      <p:sp>
        <p:nvSpPr>
          <p:cNvPr id="252" name="Google Shape;252;p30"/>
          <p:cNvSpPr txBox="1"/>
          <p:nvPr/>
        </p:nvSpPr>
        <p:spPr>
          <a:xfrm>
            <a:off x="745998" y="-110812"/>
            <a:ext cx="2066591" cy="64633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600" u="sng">
                <a:solidFill>
                  <a:schemeClr val="dk1"/>
                </a:solidFill>
                <a:latin typeface="Century Gothic"/>
                <a:ea typeface="Century Gothic"/>
                <a:cs typeface="Century Gothic"/>
                <a:sym typeface="Century Gothic"/>
              </a:rPr>
              <a:t>Strengths</a:t>
            </a:r>
            <a:endParaRPr/>
          </a:p>
        </p:txBody>
      </p:sp>
      <p:sp>
        <p:nvSpPr>
          <p:cNvPr id="253" name="Google Shape;253;p30"/>
          <p:cNvSpPr txBox="1"/>
          <p:nvPr/>
        </p:nvSpPr>
        <p:spPr>
          <a:xfrm>
            <a:off x="309976" y="582757"/>
            <a:ext cx="3771901" cy="26161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600">
                <a:solidFill>
                  <a:schemeClr val="dk1"/>
                </a:solidFill>
                <a:latin typeface="Century Gothic"/>
                <a:ea typeface="Century Gothic"/>
                <a:cs typeface="Century Gothic"/>
                <a:sym typeface="Century Gothic"/>
              </a:rPr>
              <a:t>Our hotel strengths include:</a:t>
            </a:r>
            <a:endParaRPr/>
          </a:p>
          <a:p>
            <a:pPr indent="-285750" lvl="0" marL="285750" marR="0" rtl="0" algn="l">
              <a:spcBef>
                <a:spcPts val="0"/>
              </a:spcBef>
              <a:spcAft>
                <a:spcPts val="0"/>
              </a:spcAft>
              <a:buClr>
                <a:schemeClr val="dk1"/>
              </a:buClr>
              <a:buSzPts val="1600"/>
              <a:buFont typeface="Arial"/>
              <a:buChar char="•"/>
            </a:pPr>
            <a:r>
              <a:rPr lang="en-US" sz="1600">
                <a:solidFill>
                  <a:schemeClr val="dk1"/>
                </a:solidFill>
                <a:latin typeface="Century Gothic"/>
                <a:ea typeface="Century Gothic"/>
                <a:cs typeface="Century Gothic"/>
                <a:sym typeface="Century Gothic"/>
              </a:rPr>
              <a:t>We are one of the few hotels with Historical and Architecture importance</a:t>
            </a:r>
            <a:endParaRPr/>
          </a:p>
          <a:p>
            <a:pPr indent="-285750" lvl="0" marL="285750" marR="0" rtl="0" algn="l">
              <a:spcBef>
                <a:spcPts val="0"/>
              </a:spcBef>
              <a:spcAft>
                <a:spcPts val="0"/>
              </a:spcAft>
              <a:buClr>
                <a:schemeClr val="dk1"/>
              </a:buClr>
              <a:buSzPts val="1600"/>
              <a:buFont typeface="Arial"/>
              <a:buChar char="•"/>
            </a:pPr>
            <a:r>
              <a:rPr lang="en-US" sz="1600">
                <a:solidFill>
                  <a:schemeClr val="dk1"/>
                </a:solidFill>
                <a:latin typeface="Century Gothic"/>
                <a:ea typeface="Century Gothic"/>
                <a:cs typeface="Century Gothic"/>
                <a:sym typeface="Century Gothic"/>
              </a:rPr>
              <a:t>Professional team members</a:t>
            </a:r>
            <a:endParaRPr/>
          </a:p>
          <a:p>
            <a:pPr indent="-285750" lvl="0" marL="285750" marR="0" rtl="0" algn="l">
              <a:spcBef>
                <a:spcPts val="0"/>
              </a:spcBef>
              <a:spcAft>
                <a:spcPts val="0"/>
              </a:spcAft>
              <a:buClr>
                <a:schemeClr val="dk1"/>
              </a:buClr>
              <a:buSzPts val="1600"/>
              <a:buFont typeface="Arial"/>
              <a:buChar char="•"/>
            </a:pPr>
            <a:r>
              <a:rPr lang="en-US" sz="1600">
                <a:solidFill>
                  <a:schemeClr val="dk1"/>
                </a:solidFill>
                <a:latin typeface="Century Gothic"/>
                <a:ea typeface="Century Gothic"/>
                <a:cs typeface="Century Gothic"/>
                <a:sym typeface="Century Gothic"/>
              </a:rPr>
              <a:t>Strategy management</a:t>
            </a:r>
            <a:endParaRPr/>
          </a:p>
          <a:p>
            <a:pPr indent="-285750" lvl="0" marL="285750" marR="0" rtl="0" algn="l">
              <a:spcBef>
                <a:spcPts val="0"/>
              </a:spcBef>
              <a:spcAft>
                <a:spcPts val="0"/>
              </a:spcAft>
              <a:buClr>
                <a:schemeClr val="dk1"/>
              </a:buClr>
              <a:buSzPts val="1600"/>
              <a:buFont typeface="Arial"/>
              <a:buChar char="•"/>
            </a:pPr>
            <a:r>
              <a:rPr lang="en-US" sz="1600">
                <a:solidFill>
                  <a:schemeClr val="dk1"/>
                </a:solidFill>
                <a:latin typeface="Century Gothic"/>
                <a:ea typeface="Century Gothic"/>
                <a:cs typeface="Century Gothic"/>
                <a:sym typeface="Century Gothic"/>
              </a:rPr>
              <a:t>Our staff is training regularly and updating for the latest innovations in business industry </a:t>
            </a:r>
            <a:endParaRPr/>
          </a:p>
          <a:p>
            <a:pPr indent="-171450" lvl="0" marL="285750" marR="0" rtl="0" algn="l">
              <a:spcBef>
                <a:spcPts val="0"/>
              </a:spcBef>
              <a:spcAft>
                <a:spcPts val="0"/>
              </a:spcAft>
              <a:buClr>
                <a:schemeClr val="dk1"/>
              </a:buClr>
              <a:buSzPts val="1800"/>
              <a:buFont typeface="Arial"/>
              <a:buNone/>
            </a:pPr>
            <a:r>
              <a:t/>
            </a:r>
            <a:endParaRPr sz="1800">
              <a:solidFill>
                <a:schemeClr val="dk1"/>
              </a:solidFill>
              <a:latin typeface="Century Gothic"/>
              <a:ea typeface="Century Gothic"/>
              <a:cs typeface="Century Gothic"/>
              <a:sym typeface="Century Gothic"/>
            </a:endParaRPr>
          </a:p>
          <a:p>
            <a:pPr indent="-171450" lvl="0" marL="285750" marR="0" rtl="0" algn="l">
              <a:spcBef>
                <a:spcPts val="0"/>
              </a:spcBef>
              <a:spcAft>
                <a:spcPts val="0"/>
              </a:spcAft>
              <a:buClr>
                <a:schemeClr val="dk1"/>
              </a:buClr>
              <a:buSzPts val="1800"/>
              <a:buFont typeface="Arial"/>
              <a:buNone/>
            </a:pPr>
            <a:r>
              <a:t/>
            </a:r>
            <a:endParaRPr sz="1800">
              <a:solidFill>
                <a:schemeClr val="dk1"/>
              </a:solidFill>
              <a:latin typeface="Century Gothic"/>
              <a:ea typeface="Century Gothic"/>
              <a:cs typeface="Century Gothic"/>
              <a:sym typeface="Century Gothic"/>
            </a:endParaRPr>
          </a:p>
        </p:txBody>
      </p:sp>
      <p:sp>
        <p:nvSpPr>
          <p:cNvPr id="254" name="Google Shape;254;p30"/>
          <p:cNvSpPr txBox="1"/>
          <p:nvPr/>
        </p:nvSpPr>
        <p:spPr>
          <a:xfrm>
            <a:off x="7059789" y="48662"/>
            <a:ext cx="2640659" cy="64633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600" u="sng">
                <a:solidFill>
                  <a:schemeClr val="dk1"/>
                </a:solidFill>
                <a:latin typeface="Century Gothic"/>
                <a:ea typeface="Century Gothic"/>
                <a:cs typeface="Century Gothic"/>
                <a:sym typeface="Century Gothic"/>
              </a:rPr>
              <a:t>Weaknesses</a:t>
            </a:r>
            <a:endParaRPr/>
          </a:p>
        </p:txBody>
      </p:sp>
      <p:sp>
        <p:nvSpPr>
          <p:cNvPr id="255" name="Google Shape;255;p30"/>
          <p:cNvSpPr txBox="1"/>
          <p:nvPr/>
        </p:nvSpPr>
        <p:spPr>
          <a:xfrm>
            <a:off x="6609125" y="886897"/>
            <a:ext cx="4840299" cy="1754326"/>
          </a:xfrm>
          <a:prstGeom prst="rect">
            <a:avLst/>
          </a:prstGeom>
          <a:noFill/>
          <a:ln>
            <a:noFill/>
          </a:ln>
        </p:spPr>
        <p:txBody>
          <a:bodyPr anchorCtr="0" anchor="t" bIns="45700" lIns="91425" spcFirstLastPara="1" rIns="91425" wrap="square" tIns="45700">
            <a:noAutofit/>
          </a:bodyPr>
          <a:lstStyle/>
          <a:p>
            <a:pPr indent="-285750" lvl="0" marL="285750" marR="0" rtl="0" algn="just">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Restrict from the law to change the </a:t>
            </a:r>
            <a:endParaRPr/>
          </a:p>
          <a:p>
            <a:pPr indent="0" lvl="0" marL="0" marR="0" rtl="0" algn="just">
              <a:spcBef>
                <a:spcPts val="0"/>
              </a:spcBef>
              <a:spcAft>
                <a:spcPts val="0"/>
              </a:spcAft>
              <a:buNone/>
            </a:pPr>
            <a:r>
              <a:rPr lang="en-US" sz="1800">
                <a:solidFill>
                  <a:schemeClr val="dk1"/>
                </a:solidFill>
                <a:latin typeface="Century Gothic"/>
                <a:ea typeface="Century Gothic"/>
                <a:cs typeface="Century Gothic"/>
                <a:sym typeface="Century Gothic"/>
              </a:rPr>
              <a:t>exterior of the building due to its historical value</a:t>
            </a:r>
            <a:endParaRPr/>
          </a:p>
          <a:p>
            <a:pPr indent="-285750" lvl="0" marL="285750" marR="0" rtl="0" algn="just">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Parking missing</a:t>
            </a:r>
            <a:endParaRPr/>
          </a:p>
          <a:p>
            <a:pPr indent="-285750" lvl="0" marL="285750" marR="0" rtl="0" algn="just">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We don’t offer spa facilities</a:t>
            </a:r>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56" name="Google Shape;256;p30"/>
          <p:cNvSpPr txBox="1"/>
          <p:nvPr/>
        </p:nvSpPr>
        <p:spPr>
          <a:xfrm>
            <a:off x="515211" y="3248181"/>
            <a:ext cx="2830518" cy="64633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600" u="sng">
                <a:solidFill>
                  <a:schemeClr val="dk1"/>
                </a:solidFill>
                <a:latin typeface="Century Gothic"/>
                <a:ea typeface="Century Gothic"/>
                <a:cs typeface="Century Gothic"/>
                <a:sym typeface="Century Gothic"/>
              </a:rPr>
              <a:t>Opportunities</a:t>
            </a:r>
            <a:endParaRPr/>
          </a:p>
        </p:txBody>
      </p:sp>
      <p:sp>
        <p:nvSpPr>
          <p:cNvPr id="257" name="Google Shape;257;p30"/>
          <p:cNvSpPr txBox="1"/>
          <p:nvPr/>
        </p:nvSpPr>
        <p:spPr>
          <a:xfrm>
            <a:off x="55978" y="4073602"/>
            <a:ext cx="4025900" cy="2308324"/>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We are building our network of customers to satisfy worldwide interests  </a:t>
            </a:r>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Creating good relationships with national and foreign students </a:t>
            </a:r>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Our next step is to establish relationship with far east potentiall customers</a:t>
            </a:r>
            <a:endParaRPr/>
          </a:p>
        </p:txBody>
      </p:sp>
      <p:sp>
        <p:nvSpPr>
          <p:cNvPr id="258" name="Google Shape;258;p30"/>
          <p:cNvSpPr txBox="1"/>
          <p:nvPr/>
        </p:nvSpPr>
        <p:spPr>
          <a:xfrm>
            <a:off x="7738717" y="3291012"/>
            <a:ext cx="1653017" cy="64633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600" u="sng">
                <a:solidFill>
                  <a:schemeClr val="dk1"/>
                </a:solidFill>
                <a:latin typeface="Century Gothic"/>
                <a:ea typeface="Century Gothic"/>
                <a:cs typeface="Century Gothic"/>
                <a:sym typeface="Century Gothic"/>
              </a:rPr>
              <a:t>Threats</a:t>
            </a:r>
            <a:endParaRPr/>
          </a:p>
        </p:txBody>
      </p:sp>
      <p:sp>
        <p:nvSpPr>
          <p:cNvPr id="259" name="Google Shape;259;p30"/>
          <p:cNvSpPr txBox="1"/>
          <p:nvPr/>
        </p:nvSpPr>
        <p:spPr>
          <a:xfrm>
            <a:off x="6377747" y="4192583"/>
            <a:ext cx="5569755" cy="2585323"/>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Main threats are our local competitors</a:t>
            </a:r>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The lack of sufficiently skilled personnel</a:t>
            </a:r>
            <a:endParaRPr/>
          </a:p>
          <a:p>
            <a:pPr indent="0" lvl="0" marL="0" marR="0" rtl="0" algn="l">
              <a:spcBef>
                <a:spcPts val="0"/>
              </a:spcBef>
              <a:spcAft>
                <a:spcPts val="0"/>
              </a:spcAft>
              <a:buNone/>
            </a:pPr>
            <a:r>
              <a:rPr lang="en-US" sz="1800">
                <a:solidFill>
                  <a:schemeClr val="dk1"/>
                </a:solidFill>
                <a:latin typeface="Century Gothic"/>
                <a:ea typeface="Century Gothic"/>
                <a:cs typeface="Century Gothic"/>
                <a:sym typeface="Century Gothic"/>
              </a:rPr>
              <a:t>     jeopardises the quality of our hotel services</a:t>
            </a:r>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Terrorism and political unrest</a:t>
            </a:r>
            <a:endParaRPr/>
          </a:p>
          <a:p>
            <a:pPr indent="0" lvl="0" marL="0" marR="0" rtl="0" algn="l">
              <a:spcBef>
                <a:spcPts val="0"/>
              </a:spcBef>
              <a:spcAft>
                <a:spcPts val="0"/>
              </a:spcAft>
              <a:buNone/>
            </a:pPr>
            <a:r>
              <a:rPr lang="en-US" sz="1800">
                <a:solidFill>
                  <a:schemeClr val="dk1"/>
                </a:solidFill>
                <a:latin typeface="Century Gothic"/>
                <a:ea typeface="Century Gothic"/>
                <a:cs typeface="Century Gothic"/>
                <a:sym typeface="Century Gothic"/>
              </a:rPr>
              <a:t> </a:t>
            </a:r>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Loyalty</a:t>
            </a:r>
            <a:endParaRPr/>
          </a:p>
          <a:p>
            <a:pPr indent="0" lvl="0" marL="0" marR="0" rtl="0" algn="l">
              <a:spcBef>
                <a:spcPts val="0"/>
              </a:spcBef>
              <a:spcAft>
                <a:spcPts val="0"/>
              </a:spcAft>
              <a:buNone/>
            </a:pPr>
            <a:r>
              <a:rPr lang="en-US" sz="1800">
                <a:solidFill>
                  <a:schemeClr val="dk1"/>
                </a:solidFill>
                <a:latin typeface="Century Gothic"/>
                <a:ea typeface="Century Gothic"/>
                <a:cs typeface="Century Gothic"/>
                <a:sym typeface="Century Gothic"/>
              </a:rPr>
              <a:t> </a:t>
            </a:r>
            <a:endParaRPr/>
          </a:p>
        </p:txBody>
      </p:sp>
      <p:cxnSp>
        <p:nvCxnSpPr>
          <p:cNvPr id="260" name="Google Shape;260;p30"/>
          <p:cNvCxnSpPr/>
          <p:nvPr/>
        </p:nvCxnSpPr>
        <p:spPr>
          <a:xfrm>
            <a:off x="5971208" y="132920"/>
            <a:ext cx="0" cy="6692106"/>
          </a:xfrm>
          <a:prstGeom prst="straightConnector1">
            <a:avLst/>
          </a:prstGeom>
          <a:noFill/>
          <a:ln cap="flat" cmpd="sng" w="9525">
            <a:solidFill>
              <a:schemeClr val="dk1"/>
            </a:solidFill>
            <a:prstDash val="solid"/>
            <a:round/>
            <a:headEnd len="sm" w="sm" type="none"/>
            <a:tailEnd len="sm" w="sm" type="none"/>
          </a:ln>
        </p:spPr>
      </p:cxnSp>
      <p:cxnSp>
        <p:nvCxnSpPr>
          <p:cNvPr id="261" name="Google Shape;261;p30"/>
          <p:cNvCxnSpPr/>
          <p:nvPr/>
        </p:nvCxnSpPr>
        <p:spPr>
          <a:xfrm>
            <a:off x="110539" y="3052105"/>
            <a:ext cx="11970923" cy="101600"/>
          </a:xfrm>
          <a:prstGeom prst="straightConnector1">
            <a:avLst/>
          </a:prstGeom>
          <a:noFill/>
          <a:ln cap="flat" cmpd="sng" w="9525">
            <a:solidFill>
              <a:schemeClr val="dk1"/>
            </a:solidFill>
            <a:prstDash val="solid"/>
            <a:round/>
            <a:headEnd len="sm" w="sm" type="none"/>
            <a:tailEnd len="sm" w="sm" type="none"/>
          </a:ln>
        </p:spPr>
      </p:cxn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3"/>
                                        </p:tgtEl>
                                        <p:attrNameLst>
                                          <p:attrName>style.visibility</p:attrName>
                                        </p:attrNameLst>
                                      </p:cBhvr>
                                      <p:to>
                                        <p:strVal val="visible"/>
                                      </p:to>
                                    </p:set>
                                    <p:animEffect filter="fade" transition="in">
                                      <p:cBhvr>
                                        <p:cTn dur="1000"/>
                                        <p:tgtEl>
                                          <p:spTgt spid="25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5"/>
                                        </p:tgtEl>
                                        <p:attrNameLst>
                                          <p:attrName>style.visibility</p:attrName>
                                        </p:attrNameLst>
                                      </p:cBhvr>
                                      <p:to>
                                        <p:strVal val="visible"/>
                                      </p:to>
                                    </p:set>
                                    <p:animEffect filter="fade" transition="in">
                                      <p:cBhvr>
                                        <p:cTn dur="1000"/>
                                        <p:tgtEl>
                                          <p:spTgt spid="25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7"/>
                                        </p:tgtEl>
                                        <p:attrNameLst>
                                          <p:attrName>style.visibility</p:attrName>
                                        </p:attrNameLst>
                                      </p:cBhvr>
                                      <p:to>
                                        <p:strVal val="visible"/>
                                      </p:to>
                                    </p:set>
                                    <p:animEffect filter="fade" transition="in">
                                      <p:cBhvr>
                                        <p:cTn dur="1000"/>
                                        <p:tgtEl>
                                          <p:spTgt spid="25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9"/>
                                        </p:tgtEl>
                                        <p:attrNameLst>
                                          <p:attrName>style.visibility</p:attrName>
                                        </p:attrNameLst>
                                      </p:cBhvr>
                                      <p:to>
                                        <p:strVal val="visible"/>
                                      </p:to>
                                    </p:set>
                                    <p:animEffect filter="fade" transition="in">
                                      <p:cBhvr>
                                        <p:cTn dur="1000"/>
                                        <p:tgtEl>
                                          <p:spTgt spid="25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bg>
      <p:bgPr>
        <a:gradFill>
          <a:gsLst>
            <a:gs pos="0">
              <a:srgbClr val="5EA1D4"/>
            </a:gs>
            <a:gs pos="60000">
              <a:srgbClr val="81D8FF"/>
            </a:gs>
            <a:gs pos="100000">
              <a:srgbClr val="6CECFF"/>
            </a:gs>
          </a:gsLst>
          <a:lin ang="2700000" scaled="0"/>
        </a:gradFill>
      </p:bgPr>
    </p:bg>
    <p:spTree>
      <p:nvGrpSpPr>
        <p:cNvPr id="265" name="Shape 265"/>
        <p:cNvGrpSpPr/>
        <p:nvPr/>
      </p:nvGrpSpPr>
      <p:grpSpPr>
        <a:xfrm>
          <a:off x="0" y="0"/>
          <a:ext cx="0" cy="0"/>
          <a:chOff x="0" y="0"/>
          <a:chExt cx="0" cy="0"/>
        </a:xfrm>
      </p:grpSpPr>
      <p:sp>
        <p:nvSpPr>
          <p:cNvPr id="266" name="Google Shape;266;p31"/>
          <p:cNvSpPr txBox="1"/>
          <p:nvPr/>
        </p:nvSpPr>
        <p:spPr>
          <a:xfrm>
            <a:off x="5981700" y="96109"/>
            <a:ext cx="7639050" cy="76944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4400">
                <a:solidFill>
                  <a:schemeClr val="dk1"/>
                </a:solidFill>
                <a:latin typeface="Century Gothic"/>
                <a:ea typeface="Century Gothic"/>
                <a:cs typeface="Century Gothic"/>
                <a:sym typeface="Century Gothic"/>
              </a:rPr>
              <a:t>Macro environment</a:t>
            </a:r>
            <a:endParaRPr sz="4400">
              <a:solidFill>
                <a:schemeClr val="dk1"/>
              </a:solidFill>
              <a:latin typeface="Century Gothic"/>
              <a:ea typeface="Century Gothic"/>
              <a:cs typeface="Century Gothic"/>
              <a:sym typeface="Century Gothic"/>
            </a:endParaRPr>
          </a:p>
        </p:txBody>
      </p:sp>
      <p:sp>
        <p:nvSpPr>
          <p:cNvPr id="267" name="Google Shape;267;p31"/>
          <p:cNvSpPr txBox="1"/>
          <p:nvPr/>
        </p:nvSpPr>
        <p:spPr>
          <a:xfrm>
            <a:off x="0" y="-1"/>
            <a:ext cx="5543550" cy="76944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4400">
                <a:solidFill>
                  <a:schemeClr val="dk1"/>
                </a:solidFill>
                <a:latin typeface="Century Gothic"/>
                <a:ea typeface="Century Gothic"/>
                <a:cs typeface="Century Gothic"/>
                <a:sym typeface="Century Gothic"/>
              </a:rPr>
              <a:t>Micro environment</a:t>
            </a:r>
            <a:endParaRPr sz="4400">
              <a:solidFill>
                <a:schemeClr val="dk1"/>
              </a:solidFill>
              <a:latin typeface="Century Gothic"/>
              <a:ea typeface="Century Gothic"/>
              <a:cs typeface="Century Gothic"/>
              <a:sym typeface="Century Gothic"/>
            </a:endParaRPr>
          </a:p>
        </p:txBody>
      </p:sp>
      <p:sp>
        <p:nvSpPr>
          <p:cNvPr id="268" name="Google Shape;268;p31"/>
          <p:cNvSpPr txBox="1"/>
          <p:nvPr/>
        </p:nvSpPr>
        <p:spPr>
          <a:xfrm>
            <a:off x="5791200" y="1820823"/>
            <a:ext cx="6667500" cy="2862322"/>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dk1"/>
              </a:buClr>
              <a:buSzPts val="3600"/>
              <a:buFont typeface="Arial"/>
              <a:buChar char="•"/>
            </a:pPr>
            <a:r>
              <a:rPr lang="en-US" sz="3600">
                <a:solidFill>
                  <a:schemeClr val="dk1"/>
                </a:solidFill>
                <a:latin typeface="Century Gothic"/>
                <a:ea typeface="Century Gothic"/>
                <a:cs typeface="Century Gothic"/>
                <a:sym typeface="Century Gothic"/>
              </a:rPr>
              <a:t>Analysis of demographic factors in the market</a:t>
            </a:r>
            <a:endParaRPr/>
          </a:p>
          <a:p>
            <a:pPr indent="-285750" lvl="0" marL="285750" marR="0" rtl="0" algn="l">
              <a:spcBef>
                <a:spcPts val="0"/>
              </a:spcBef>
              <a:spcAft>
                <a:spcPts val="0"/>
              </a:spcAft>
              <a:buClr>
                <a:schemeClr val="dk1"/>
              </a:buClr>
              <a:buSzPts val="3600"/>
              <a:buFont typeface="Arial"/>
              <a:buChar char="•"/>
            </a:pPr>
            <a:r>
              <a:rPr lang="en-US" sz="3600">
                <a:solidFill>
                  <a:schemeClr val="dk1"/>
                </a:solidFill>
                <a:latin typeface="Century Gothic"/>
                <a:ea typeface="Century Gothic"/>
                <a:cs typeface="Century Gothic"/>
                <a:sym typeface="Century Gothic"/>
              </a:rPr>
              <a:t>Political and legal market policy</a:t>
            </a:r>
            <a:endParaRPr/>
          </a:p>
          <a:p>
            <a:pPr indent="-285750" lvl="0" marL="285750" marR="0" rtl="0" algn="l">
              <a:spcBef>
                <a:spcPts val="0"/>
              </a:spcBef>
              <a:spcAft>
                <a:spcPts val="0"/>
              </a:spcAft>
              <a:buClr>
                <a:schemeClr val="dk1"/>
              </a:buClr>
              <a:buSzPts val="3600"/>
              <a:buFont typeface="Arial"/>
              <a:buChar char="•"/>
            </a:pPr>
            <a:r>
              <a:rPr lang="en-US" sz="3600">
                <a:solidFill>
                  <a:schemeClr val="dk1"/>
                </a:solidFill>
                <a:latin typeface="Century Gothic"/>
                <a:ea typeface="Century Gothic"/>
                <a:cs typeface="Century Gothic"/>
                <a:sym typeface="Century Gothic"/>
              </a:rPr>
              <a:t>Life and Culture</a:t>
            </a:r>
            <a:endParaRPr sz="3600">
              <a:solidFill>
                <a:schemeClr val="dk1"/>
              </a:solidFill>
              <a:latin typeface="Century Gothic"/>
              <a:ea typeface="Century Gothic"/>
              <a:cs typeface="Century Gothic"/>
              <a:sym typeface="Century Gothic"/>
            </a:endParaRPr>
          </a:p>
        </p:txBody>
      </p:sp>
      <p:sp>
        <p:nvSpPr>
          <p:cNvPr id="269" name="Google Shape;269;p31"/>
          <p:cNvSpPr txBox="1"/>
          <p:nvPr/>
        </p:nvSpPr>
        <p:spPr>
          <a:xfrm>
            <a:off x="0" y="1820823"/>
            <a:ext cx="8058150" cy="2862322"/>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dk1"/>
              </a:buClr>
              <a:buSzPts val="3600"/>
              <a:buFont typeface="Arial"/>
              <a:buChar char="•"/>
            </a:pPr>
            <a:r>
              <a:rPr lang="en-US" sz="3600">
                <a:solidFill>
                  <a:schemeClr val="dk1"/>
                </a:solidFill>
                <a:latin typeface="Century Gothic"/>
                <a:ea typeface="Century Gothic"/>
                <a:cs typeface="Century Gothic"/>
                <a:sym typeface="Century Gothic"/>
              </a:rPr>
              <a:t>Customers</a:t>
            </a:r>
            <a:endParaRPr/>
          </a:p>
          <a:p>
            <a:pPr indent="-285750" lvl="0" marL="285750" marR="0" rtl="0" algn="l">
              <a:spcBef>
                <a:spcPts val="0"/>
              </a:spcBef>
              <a:spcAft>
                <a:spcPts val="0"/>
              </a:spcAft>
              <a:buClr>
                <a:schemeClr val="dk1"/>
              </a:buClr>
              <a:buSzPts val="3600"/>
              <a:buFont typeface="Arial"/>
              <a:buChar char="•"/>
            </a:pPr>
            <a:r>
              <a:rPr lang="en-US" sz="3600">
                <a:solidFill>
                  <a:schemeClr val="dk1"/>
                </a:solidFill>
                <a:latin typeface="Century Gothic"/>
                <a:ea typeface="Century Gothic"/>
                <a:cs typeface="Century Gothic"/>
                <a:sym typeface="Century Gothic"/>
              </a:rPr>
              <a:t> Competitors</a:t>
            </a:r>
            <a:endParaRPr/>
          </a:p>
          <a:p>
            <a:pPr indent="-285750" lvl="0" marL="285750" marR="0" rtl="0" algn="l">
              <a:spcBef>
                <a:spcPts val="0"/>
              </a:spcBef>
              <a:spcAft>
                <a:spcPts val="0"/>
              </a:spcAft>
              <a:buClr>
                <a:schemeClr val="dk1"/>
              </a:buClr>
              <a:buSzPts val="3600"/>
              <a:buFont typeface="Arial"/>
              <a:buChar char="•"/>
            </a:pPr>
            <a:r>
              <a:rPr lang="en-US" sz="3600">
                <a:solidFill>
                  <a:schemeClr val="dk1"/>
                </a:solidFill>
                <a:latin typeface="Century Gothic"/>
                <a:ea typeface="Century Gothic"/>
                <a:cs typeface="Century Gothic"/>
                <a:sym typeface="Century Gothic"/>
              </a:rPr>
              <a:t>Providers</a:t>
            </a:r>
            <a:endParaRPr/>
          </a:p>
          <a:p>
            <a:pPr indent="-285750" lvl="0" marL="285750" marR="0" rtl="0" algn="l">
              <a:spcBef>
                <a:spcPts val="0"/>
              </a:spcBef>
              <a:spcAft>
                <a:spcPts val="0"/>
              </a:spcAft>
              <a:buClr>
                <a:schemeClr val="dk1"/>
              </a:buClr>
              <a:buSzPts val="3600"/>
              <a:buFont typeface="Arial"/>
              <a:buChar char="•"/>
            </a:pPr>
            <a:r>
              <a:rPr lang="en-US" sz="3600">
                <a:solidFill>
                  <a:schemeClr val="dk1"/>
                </a:solidFill>
                <a:latin typeface="Century Gothic"/>
                <a:ea typeface="Century Gothic"/>
                <a:cs typeface="Century Gothic"/>
                <a:sym typeface="Century Gothic"/>
              </a:rPr>
              <a:t>Marketing </a:t>
            </a:r>
            <a:endParaRPr/>
          </a:p>
          <a:p>
            <a:pPr indent="0" lvl="0" marL="0" marR="0" rtl="0" algn="l">
              <a:spcBef>
                <a:spcPts val="0"/>
              </a:spcBef>
              <a:spcAft>
                <a:spcPts val="0"/>
              </a:spcAft>
              <a:buNone/>
            </a:pPr>
            <a:r>
              <a:rPr lang="en-US" sz="3600">
                <a:solidFill>
                  <a:schemeClr val="dk1"/>
                </a:solidFill>
                <a:latin typeface="Century Gothic"/>
                <a:ea typeface="Century Gothic"/>
                <a:cs typeface="Century Gothic"/>
                <a:sym typeface="Century Gothic"/>
              </a:rPr>
              <a:t>  mediators</a:t>
            </a:r>
            <a:endParaRPr sz="3600">
              <a:solidFill>
                <a:schemeClr val="dk1"/>
              </a:solidFill>
              <a:latin typeface="Century Gothic"/>
              <a:ea typeface="Century Gothic"/>
              <a:cs typeface="Century Gothic"/>
              <a:sym typeface="Century Gothic"/>
            </a:endParaRPr>
          </a:p>
        </p:txBody>
      </p:sp>
      <p:cxnSp>
        <p:nvCxnSpPr>
          <p:cNvPr id="270" name="Google Shape;270;p31"/>
          <p:cNvCxnSpPr/>
          <p:nvPr/>
        </p:nvCxnSpPr>
        <p:spPr>
          <a:xfrm>
            <a:off x="5772150" y="0"/>
            <a:ext cx="19050" cy="6858000"/>
          </a:xfrm>
          <a:prstGeom prst="straightConnector1">
            <a:avLst/>
          </a:prstGeom>
          <a:noFill/>
          <a:ln cap="flat" cmpd="sng" w="9525">
            <a:solidFill>
              <a:schemeClr val="dk1"/>
            </a:solidFill>
            <a:prstDash val="solid"/>
            <a:round/>
            <a:headEnd len="sm" w="sm" type="none"/>
            <a:tailEnd len="sm" w="sm" type="none"/>
          </a:ln>
        </p:spPr>
      </p:cxn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69"/>
                                        </p:tgtEl>
                                        <p:attrNameLst>
                                          <p:attrName>style.visibility</p:attrName>
                                        </p:attrNameLst>
                                      </p:cBhvr>
                                      <p:to>
                                        <p:strVal val="visible"/>
                                      </p:to>
                                    </p:set>
                                    <p:animEffect filter="fade" transition="in">
                                      <p:cBhvr>
                                        <p:cTn dur="1000"/>
                                        <p:tgtEl>
                                          <p:spTgt spid="26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68"/>
                                        </p:tgtEl>
                                        <p:attrNameLst>
                                          <p:attrName>style.visibility</p:attrName>
                                        </p:attrNameLst>
                                      </p:cBhvr>
                                      <p:to>
                                        <p:strVal val="visible"/>
                                      </p:to>
                                    </p:set>
                                    <p:animEffect filter="fade" transition="in">
                                      <p:cBhvr>
                                        <p:cTn dur="1000"/>
                                        <p:tgtEl>
                                          <p:spTgt spid="26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274" name="Shape 274"/>
        <p:cNvGrpSpPr/>
        <p:nvPr/>
      </p:nvGrpSpPr>
      <p:grpSpPr>
        <a:xfrm>
          <a:off x="0" y="0"/>
          <a:ext cx="0" cy="0"/>
          <a:chOff x="0" y="0"/>
          <a:chExt cx="0" cy="0"/>
        </a:xfrm>
      </p:grpSpPr>
      <p:sp>
        <p:nvSpPr>
          <p:cNvPr id="275" name="Google Shape;275;p32"/>
          <p:cNvSpPr txBox="1"/>
          <p:nvPr>
            <p:ph type="title"/>
          </p:nvPr>
        </p:nvSpPr>
        <p:spPr>
          <a:xfrm>
            <a:off x="609600" y="267494"/>
            <a:ext cx="10972800" cy="1399032"/>
          </a:xfrm>
          <a:prstGeom prst="rect">
            <a:avLst/>
          </a:prstGeom>
          <a:noFill/>
          <a:ln>
            <a:noFill/>
          </a:ln>
        </p:spPr>
        <p:txBody>
          <a:bodyPr anchorCtr="0" anchor="ctr" bIns="45700" lIns="91425" spcFirstLastPara="1" rIns="91425" wrap="square" tIns="45700">
            <a:noAutofit/>
          </a:bodyPr>
          <a:lstStyle/>
          <a:p>
            <a:pPr indent="0" lvl="0" marL="484632" rtl="0" algn="l">
              <a:spcBef>
                <a:spcPts val="0"/>
              </a:spcBef>
              <a:spcAft>
                <a:spcPts val="0"/>
              </a:spcAft>
              <a:buClr>
                <a:srgbClr val="FFBC80"/>
              </a:buClr>
              <a:buSzPts val="4200"/>
              <a:buFont typeface="Century Gothic"/>
              <a:buNone/>
            </a:pPr>
            <a:r>
              <a:t/>
            </a:r>
            <a:endParaRPr/>
          </a:p>
        </p:txBody>
      </p:sp>
      <p:pic>
        <p:nvPicPr>
          <p:cNvPr id="276" name="Google Shape;276;p32"/>
          <p:cNvPicPr preferRelativeResize="0"/>
          <p:nvPr>
            <p:ph idx="4294967295" type="body"/>
          </p:nvPr>
        </p:nvPicPr>
        <p:blipFill rotWithShape="1">
          <a:blip r:embed="rId3">
            <a:alphaModFix/>
          </a:blip>
          <a:srcRect b="0" l="0" r="0" t="0"/>
          <a:stretch/>
        </p:blipFill>
        <p:spPr>
          <a:xfrm>
            <a:off x="1" y="-233362"/>
            <a:ext cx="12192000" cy="7091362"/>
          </a:xfrm>
          <a:prstGeom prst="rect">
            <a:avLst/>
          </a:prstGeom>
          <a:noFill/>
          <a:ln>
            <a:noFill/>
          </a:ln>
        </p:spPr>
      </p:pic>
      <p:sp>
        <p:nvSpPr>
          <p:cNvPr id="277" name="Google Shape;277;p32"/>
          <p:cNvSpPr txBox="1"/>
          <p:nvPr/>
        </p:nvSpPr>
        <p:spPr>
          <a:xfrm rot="-901822">
            <a:off x="6632869" y="2977980"/>
            <a:ext cx="2769107" cy="120032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3600">
                <a:solidFill>
                  <a:schemeClr val="dk1"/>
                </a:solidFill>
                <a:latin typeface="Pacifico"/>
                <a:ea typeface="Pacifico"/>
                <a:cs typeface="Pacifico"/>
                <a:sym typeface="Pacifico"/>
              </a:rPr>
              <a:t>WE ARE</a:t>
            </a:r>
            <a:endParaRPr/>
          </a:p>
          <a:p>
            <a:pPr indent="0" lvl="0" marL="0" marR="0" rtl="0" algn="l">
              <a:spcBef>
                <a:spcPts val="0"/>
              </a:spcBef>
              <a:spcAft>
                <a:spcPts val="0"/>
              </a:spcAft>
              <a:buNone/>
            </a:pPr>
            <a:r>
              <a:rPr b="1" lang="en-US" sz="3600">
                <a:solidFill>
                  <a:schemeClr val="dk1"/>
                </a:solidFill>
                <a:latin typeface="Pacifico"/>
                <a:ea typeface="Pacifico"/>
                <a:cs typeface="Pacifico"/>
                <a:sym typeface="Pacifico"/>
              </a:rPr>
              <a:t> PET FRIENDLY!</a:t>
            </a:r>
            <a:endParaRPr b="1" sz="3600">
              <a:solidFill>
                <a:schemeClr val="dk1"/>
              </a:solidFill>
              <a:latin typeface="Pacifico"/>
              <a:ea typeface="Pacifico"/>
              <a:cs typeface="Pacifico"/>
              <a:sym typeface="Pacifico"/>
            </a:endParaRPr>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6"/>
                                        </p:tgtEl>
                                        <p:attrNameLst>
                                          <p:attrName>style.visibility</p:attrName>
                                        </p:attrNameLst>
                                      </p:cBhvr>
                                      <p:to>
                                        <p:strVal val="visible"/>
                                      </p:to>
                                    </p:set>
                                    <p:animEffect filter="fade" transition="in">
                                      <p:cBhvr>
                                        <p:cTn dur="2000"/>
                                        <p:tgtEl>
                                          <p:spTgt spid="27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7"/>
                                        </p:tgtEl>
                                        <p:attrNameLst>
                                          <p:attrName>style.visibility</p:attrName>
                                        </p:attrNameLst>
                                      </p:cBhvr>
                                      <p:to>
                                        <p:strVal val="visible"/>
                                      </p:to>
                                    </p:set>
                                    <p:animEffect filter="fade" transition="in">
                                      <p:cBhvr>
                                        <p:cTn dur="1822"/>
                                        <p:tgtEl>
                                          <p:spTgt spid="27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bg>
      <p:bgPr>
        <a:solidFill>
          <a:srgbClr val="EAE400"/>
        </a:solidFill>
      </p:bgPr>
    </p:bg>
    <p:spTree>
      <p:nvGrpSpPr>
        <p:cNvPr id="281" name="Shape 281"/>
        <p:cNvGrpSpPr/>
        <p:nvPr/>
      </p:nvGrpSpPr>
      <p:grpSpPr>
        <a:xfrm>
          <a:off x="0" y="0"/>
          <a:ext cx="0" cy="0"/>
          <a:chOff x="0" y="0"/>
          <a:chExt cx="0" cy="0"/>
        </a:xfrm>
      </p:grpSpPr>
      <p:pic>
        <p:nvPicPr>
          <p:cNvPr id="282" name="Google Shape;282;p33"/>
          <p:cNvPicPr preferRelativeResize="0"/>
          <p:nvPr/>
        </p:nvPicPr>
        <p:blipFill rotWithShape="1">
          <a:blip r:embed="rId3">
            <a:alphaModFix/>
          </a:blip>
          <a:srcRect b="0" l="0" r="0" t="0"/>
          <a:stretch/>
        </p:blipFill>
        <p:spPr>
          <a:xfrm>
            <a:off x="7673027" y="861540"/>
            <a:ext cx="2804473" cy="1946772"/>
          </a:xfrm>
          <a:prstGeom prst="rect">
            <a:avLst/>
          </a:prstGeom>
          <a:noFill/>
          <a:ln>
            <a:noFill/>
          </a:ln>
        </p:spPr>
      </p:pic>
      <p:pic>
        <p:nvPicPr>
          <p:cNvPr id="283" name="Google Shape;283;p33"/>
          <p:cNvPicPr preferRelativeResize="0"/>
          <p:nvPr/>
        </p:nvPicPr>
        <p:blipFill rotWithShape="1">
          <a:blip r:embed="rId4">
            <a:alphaModFix/>
          </a:blip>
          <a:srcRect b="0" l="0" r="0" t="0"/>
          <a:stretch/>
        </p:blipFill>
        <p:spPr>
          <a:xfrm>
            <a:off x="6442770" y="2196666"/>
            <a:ext cx="4964259" cy="3339157"/>
          </a:xfrm>
          <a:prstGeom prst="rect">
            <a:avLst/>
          </a:prstGeom>
          <a:noFill/>
          <a:ln>
            <a:noFill/>
          </a:ln>
        </p:spPr>
      </p:pic>
      <p:pic>
        <p:nvPicPr>
          <p:cNvPr id="284" name="Google Shape;284;p33"/>
          <p:cNvPicPr preferRelativeResize="0"/>
          <p:nvPr/>
        </p:nvPicPr>
        <p:blipFill rotWithShape="1">
          <a:blip r:embed="rId5">
            <a:alphaModFix/>
          </a:blip>
          <a:srcRect b="0" l="0" r="0" t="0"/>
          <a:stretch/>
        </p:blipFill>
        <p:spPr>
          <a:xfrm>
            <a:off x="7206617" y="4651005"/>
            <a:ext cx="4003992" cy="1895223"/>
          </a:xfrm>
          <a:prstGeom prst="rect">
            <a:avLst/>
          </a:prstGeom>
          <a:noFill/>
          <a:ln>
            <a:noFill/>
          </a:ln>
        </p:spPr>
      </p:pic>
      <p:pic>
        <p:nvPicPr>
          <p:cNvPr id="285" name="Google Shape;285;p33"/>
          <p:cNvPicPr preferRelativeResize="0"/>
          <p:nvPr/>
        </p:nvPicPr>
        <p:blipFill rotWithShape="1">
          <a:blip r:embed="rId6">
            <a:alphaModFix/>
          </a:blip>
          <a:srcRect b="0" l="0" r="0" t="0"/>
          <a:stretch/>
        </p:blipFill>
        <p:spPr>
          <a:xfrm>
            <a:off x="1" y="327900"/>
            <a:ext cx="6067618" cy="4394685"/>
          </a:xfrm>
          <a:prstGeom prst="rect">
            <a:avLst/>
          </a:prstGeom>
          <a:noFill/>
          <a:ln>
            <a:noFill/>
          </a:ln>
        </p:spPr>
      </p:pic>
      <p:pic>
        <p:nvPicPr>
          <p:cNvPr id="286" name="Google Shape;286;p33"/>
          <p:cNvPicPr preferRelativeResize="0"/>
          <p:nvPr/>
        </p:nvPicPr>
        <p:blipFill rotWithShape="1">
          <a:blip r:embed="rId7">
            <a:alphaModFix/>
          </a:blip>
          <a:srcRect b="0" l="0" r="0" t="0"/>
          <a:stretch/>
        </p:blipFill>
        <p:spPr>
          <a:xfrm>
            <a:off x="314515" y="3488519"/>
            <a:ext cx="6141915" cy="4094610"/>
          </a:xfrm>
          <a:prstGeom prst="rect">
            <a:avLst/>
          </a:prstGeom>
          <a:noFill/>
          <a:ln>
            <a:noFill/>
          </a:ln>
        </p:spPr>
      </p:pic>
    </p:spTree>
  </p:cSld>
  <p:clrMapOvr>
    <a:masterClrMapping/>
  </p:clrMapOvr>
  <p:transition spd="slow">
    <p:push/>
  </p:transition>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Sp="0">
  <p:cSld>
    <p:spTree>
      <p:nvGrpSpPr>
        <p:cNvPr id="290" name="Shape 290"/>
        <p:cNvGrpSpPr/>
        <p:nvPr/>
      </p:nvGrpSpPr>
      <p:grpSpPr>
        <a:xfrm>
          <a:off x="0" y="0"/>
          <a:ext cx="0" cy="0"/>
          <a:chOff x="0" y="0"/>
          <a:chExt cx="0" cy="0"/>
        </a:xfrm>
      </p:grpSpPr>
      <p:pic>
        <p:nvPicPr>
          <p:cNvPr descr="A large body of water with a city in the background&#10;&#10;Description automatically generated" id="291" name="Google Shape;291;p34"/>
          <p:cNvPicPr preferRelativeResize="0"/>
          <p:nvPr/>
        </p:nvPicPr>
        <p:blipFill rotWithShape="1">
          <a:blip r:embed="rId3">
            <a:alphaModFix/>
          </a:blip>
          <a:srcRect b="0" l="0" r="0" t="0"/>
          <a:stretch/>
        </p:blipFill>
        <p:spPr>
          <a:xfrm>
            <a:off x="0" y="0"/>
            <a:ext cx="12192000" cy="6842760"/>
          </a:xfrm>
          <a:prstGeom prst="rect">
            <a:avLst/>
          </a:prstGeom>
          <a:noFill/>
          <a:ln>
            <a:noFill/>
          </a:ln>
        </p:spPr>
      </p:pic>
      <p:sp>
        <p:nvSpPr>
          <p:cNvPr id="292" name="Google Shape;292;p34"/>
          <p:cNvSpPr txBox="1"/>
          <p:nvPr/>
        </p:nvSpPr>
        <p:spPr>
          <a:xfrm>
            <a:off x="-875589" y="331304"/>
            <a:ext cx="5314123" cy="52322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2800">
                <a:solidFill>
                  <a:schemeClr val="dk1"/>
                </a:solidFill>
                <a:latin typeface="Century Gothic"/>
                <a:ea typeface="Century Gothic"/>
                <a:cs typeface="Century Gothic"/>
                <a:sym typeface="Century Gothic"/>
              </a:rPr>
              <a:t>Conclusion</a:t>
            </a:r>
            <a:endParaRPr/>
          </a:p>
        </p:txBody>
      </p:sp>
      <p:sp>
        <p:nvSpPr>
          <p:cNvPr id="293" name="Google Shape;293;p34"/>
          <p:cNvSpPr txBox="1"/>
          <p:nvPr/>
        </p:nvSpPr>
        <p:spPr>
          <a:xfrm>
            <a:off x="848139" y="854526"/>
            <a:ext cx="10058400" cy="1138773"/>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3200">
                <a:solidFill>
                  <a:schemeClr val="dk1"/>
                </a:solidFill>
                <a:latin typeface="Century Gothic"/>
                <a:ea typeface="Century Gothic"/>
                <a:cs typeface="Century Gothic"/>
                <a:sym typeface="Century Gothic"/>
              </a:rPr>
              <a:t>Welcome to Ancient Hotel Philippopolis</a:t>
            </a:r>
            <a:endParaRPr/>
          </a:p>
          <a:p>
            <a:pPr indent="0" lvl="0" marL="0" marR="0" rtl="0" algn="l">
              <a:spcBef>
                <a:spcPts val="0"/>
              </a:spcBef>
              <a:spcAft>
                <a:spcPts val="0"/>
              </a:spcAft>
              <a:buNone/>
            </a:pPr>
            <a:r>
              <a:rPr lang="en-US" sz="1800">
                <a:solidFill>
                  <a:schemeClr val="dk1"/>
                </a:solidFill>
                <a:latin typeface="Century Gothic"/>
                <a:ea typeface="Century Gothic"/>
                <a:cs typeface="Century Gothic"/>
                <a:sym typeface="Century Gothic"/>
              </a:rPr>
              <a:t> </a:t>
            </a:r>
            <a:endParaRPr/>
          </a:p>
          <a:p>
            <a:pPr indent="0" lvl="0" marL="0" marR="0" rtl="0" algn="l">
              <a:spcBef>
                <a:spcPts val="0"/>
              </a:spcBef>
              <a:spcAft>
                <a:spcPts val="0"/>
              </a:spcAft>
              <a:buNone/>
            </a:pPr>
            <a:r>
              <a:rPr lang="en-US" sz="1800">
                <a:solidFill>
                  <a:schemeClr val="dk1"/>
                </a:solidFill>
                <a:latin typeface="Century Gothic"/>
                <a:ea typeface="Century Gothic"/>
                <a:cs typeface="Century Gothic"/>
                <a:sym typeface="Century Gothic"/>
              </a:rPr>
              <a:t>                                                                                                </a:t>
            </a:r>
            <a:r>
              <a:rPr b="1" lang="en-US" sz="1800">
                <a:solidFill>
                  <a:schemeClr val="dk1"/>
                </a:solidFill>
                <a:latin typeface="Century Gothic"/>
                <a:ea typeface="Century Gothic"/>
                <a:cs typeface="Century Gothic"/>
                <a:sym typeface="Century Gothic"/>
              </a:rPr>
              <a:t>Old City of Plovdiv</a:t>
            </a:r>
            <a:endParaRPr/>
          </a:p>
        </p:txBody>
      </p:sp>
    </p:spTree>
  </p:cSld>
  <p:clrMapOvr>
    <a:masterClrMapping/>
  </p:clrMapOvr>
  <p:transition spd="slow">
    <p:push/>
  </p:transition>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97" name="Shape 297"/>
        <p:cNvGrpSpPr/>
        <p:nvPr/>
      </p:nvGrpSpPr>
      <p:grpSpPr>
        <a:xfrm>
          <a:off x="0" y="0"/>
          <a:ext cx="0" cy="0"/>
          <a:chOff x="0" y="0"/>
          <a:chExt cx="0" cy="0"/>
        </a:xfrm>
      </p:grpSpPr>
      <p:sp>
        <p:nvSpPr>
          <p:cNvPr id="298" name="Google Shape;298;p35"/>
          <p:cNvSpPr txBox="1"/>
          <p:nvPr/>
        </p:nvSpPr>
        <p:spPr>
          <a:xfrm>
            <a:off x="228600" y="1733549"/>
            <a:ext cx="9086850" cy="4801314"/>
          </a:xfrm>
          <a:prstGeom prst="rect">
            <a:avLst/>
          </a:prstGeom>
          <a:noFill/>
          <a:ln>
            <a:noFill/>
          </a:ln>
        </p:spPr>
        <p:txBody>
          <a:bodyPr anchorCtr="0" anchor="t" bIns="45700" lIns="91425" spcFirstLastPara="1" rIns="91425" wrap="square" tIns="45700">
            <a:noAutofit/>
          </a:bodyPr>
          <a:lstStyle/>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Plovdiv 2019. (2019). </a:t>
            </a:r>
            <a:r>
              <a:rPr i="1" lang="en-US" sz="1800">
                <a:solidFill>
                  <a:schemeClr val="dk1"/>
                </a:solidFill>
                <a:latin typeface="Century Gothic"/>
                <a:ea typeface="Century Gothic"/>
                <a:cs typeface="Century Gothic"/>
                <a:sym typeface="Century Gothic"/>
              </a:rPr>
              <a:t>CNN video promotes Plovdiv – European Capital of Culture 2019</a:t>
            </a:r>
            <a:r>
              <a:rPr lang="en-US" sz="1800">
                <a:solidFill>
                  <a:schemeClr val="dk1"/>
                </a:solidFill>
                <a:latin typeface="Century Gothic"/>
                <a:ea typeface="Century Gothic"/>
                <a:cs typeface="Century Gothic"/>
                <a:sym typeface="Century Gothic"/>
              </a:rPr>
              <a:t>. [online] Available at: https://plovdiv2019.eu/en/news/197-cnn-video-promotes-plovdiv-european-capital-of-culture-2019 [Accessed 27 Mar. 2019].</a:t>
            </a:r>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Planet, L. (2019). </a:t>
            </a:r>
            <a:r>
              <a:rPr i="1" lang="en-US" sz="1800">
                <a:solidFill>
                  <a:schemeClr val="dk1"/>
                </a:solidFill>
                <a:latin typeface="Century Gothic"/>
                <a:ea typeface="Century Gothic"/>
                <a:cs typeface="Century Gothic"/>
                <a:sym typeface="Century Gothic"/>
              </a:rPr>
              <a:t>Plovdiv travel | Bulgaria - Lonely Planet</a:t>
            </a:r>
            <a:r>
              <a:rPr lang="en-US" sz="1800">
                <a:solidFill>
                  <a:schemeClr val="dk1"/>
                </a:solidFill>
                <a:latin typeface="Century Gothic"/>
                <a:ea typeface="Century Gothic"/>
                <a:cs typeface="Century Gothic"/>
                <a:sym typeface="Century Gothic"/>
              </a:rPr>
              <a:t>. [online] Lonely Planet. Available at: https://www.lonelyplanet.com/bulgaria/plovdiv-and-rodopi-mountains/plovdiv [Accessed 28 Mar. 2019].</a:t>
            </a:r>
            <a:endParaRPr sz="1800">
              <a:solidFill>
                <a:schemeClr val="dk1"/>
              </a:solidFill>
              <a:latin typeface="Century Gothic"/>
              <a:ea typeface="Century Gothic"/>
              <a:cs typeface="Century Gothic"/>
              <a:sym typeface="Century Gothic"/>
            </a:endParaRPr>
          </a:p>
          <a:p>
            <a:pPr indent="-171450" lvl="0" marL="285750" marR="0" rtl="0" algn="l">
              <a:spcBef>
                <a:spcPts val="0"/>
              </a:spcBef>
              <a:spcAft>
                <a:spcPts val="0"/>
              </a:spcAft>
              <a:buClr>
                <a:schemeClr val="dk1"/>
              </a:buClr>
              <a:buSzPts val="1800"/>
              <a:buFont typeface="Arial"/>
              <a:buNone/>
            </a:pPr>
            <a:r>
              <a:t/>
            </a:r>
            <a:endParaRPr sz="1800">
              <a:solidFill>
                <a:schemeClr val="dk1"/>
              </a:solidFill>
              <a:latin typeface="Century Gothic"/>
              <a:ea typeface="Century Gothic"/>
              <a:cs typeface="Century Gothic"/>
              <a:sym typeface="Century Gothic"/>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The Telegraph. (2019). </a:t>
            </a:r>
            <a:r>
              <a:rPr i="1" lang="en-US" sz="1800">
                <a:solidFill>
                  <a:schemeClr val="dk1"/>
                </a:solidFill>
                <a:latin typeface="Century Gothic"/>
                <a:ea typeface="Century Gothic"/>
                <a:cs typeface="Century Gothic"/>
                <a:sym typeface="Century Gothic"/>
              </a:rPr>
              <a:t>The world's 20 oldest cities</a:t>
            </a:r>
            <a:r>
              <a:rPr lang="en-US" sz="1800">
                <a:solidFill>
                  <a:schemeClr val="dk1"/>
                </a:solidFill>
                <a:latin typeface="Century Gothic"/>
                <a:ea typeface="Century Gothic"/>
                <a:cs typeface="Century Gothic"/>
                <a:sym typeface="Century Gothic"/>
              </a:rPr>
              <a:t>. [online] Available at: https://www.telegraph.co.uk/travel/galleries/The-worlds-20-oldest-cities/1old-plovdiv/ [Accessed 27 Mar. 2019].</a:t>
            </a:r>
            <a:endParaRPr/>
          </a:p>
          <a:p>
            <a:pPr indent="-171450" lvl="0" marL="285750" marR="0" rtl="0" algn="l">
              <a:spcBef>
                <a:spcPts val="0"/>
              </a:spcBef>
              <a:spcAft>
                <a:spcPts val="0"/>
              </a:spcAft>
              <a:buClr>
                <a:schemeClr val="dk1"/>
              </a:buClr>
              <a:buSzPts val="1800"/>
              <a:buFont typeface="Arial"/>
              <a:buNone/>
            </a:pPr>
            <a:r>
              <a:t/>
            </a:r>
            <a:endParaRPr sz="1800">
              <a:solidFill>
                <a:schemeClr val="dk1"/>
              </a:solidFill>
              <a:latin typeface="Century Gothic"/>
              <a:ea typeface="Century Gothic"/>
              <a:cs typeface="Century Gothic"/>
              <a:sym typeface="Century Gothic"/>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entury Gothic"/>
                <a:ea typeface="Century Gothic"/>
                <a:cs typeface="Century Gothic"/>
                <a:sym typeface="Century Gothic"/>
              </a:rPr>
              <a:t>The Independent. (2019). </a:t>
            </a:r>
            <a:r>
              <a:rPr i="1" lang="en-US" sz="1800">
                <a:solidFill>
                  <a:schemeClr val="dk1"/>
                </a:solidFill>
                <a:latin typeface="Century Gothic"/>
                <a:ea typeface="Century Gothic"/>
                <a:cs typeface="Century Gothic"/>
                <a:sym typeface="Century Gothic"/>
              </a:rPr>
              <a:t>Why Plovdiv is Bulgaria’s cultural capital</a:t>
            </a:r>
            <a:r>
              <a:rPr lang="en-US" sz="1800">
                <a:solidFill>
                  <a:schemeClr val="dk1"/>
                </a:solidFill>
                <a:latin typeface="Century Gothic"/>
                <a:ea typeface="Century Gothic"/>
                <a:cs typeface="Century Gothic"/>
                <a:sym typeface="Century Gothic"/>
              </a:rPr>
              <a:t>. [online] Available at: https://www.independent.co.uk/travel/48-hours-in/plovdiv-bulgaria-what-to-do-best-restaurants-hotels-culture-holiday-weekend-break-a8472691.html [Accessed 27 Mar. 2019].</a:t>
            </a:r>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99" name="Google Shape;299;p35"/>
          <p:cNvSpPr txBox="1"/>
          <p:nvPr/>
        </p:nvSpPr>
        <p:spPr>
          <a:xfrm>
            <a:off x="2952750" y="247650"/>
            <a:ext cx="7200900" cy="92333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5400">
                <a:solidFill>
                  <a:schemeClr val="dk1"/>
                </a:solidFill>
                <a:latin typeface="Century Gothic"/>
                <a:ea typeface="Century Gothic"/>
                <a:cs typeface="Century Gothic"/>
                <a:sym typeface="Century Gothic"/>
              </a:rPr>
              <a:t>References</a:t>
            </a:r>
            <a:endParaRPr sz="5400">
              <a:solidFill>
                <a:schemeClr val="dk1"/>
              </a:solidFill>
              <a:latin typeface="Century Gothic"/>
              <a:ea typeface="Century Gothic"/>
              <a:cs typeface="Century Gothic"/>
              <a:sym typeface="Century Gothic"/>
            </a:endParaRPr>
          </a:p>
        </p:txBody>
      </p:sp>
    </p:spTree>
  </p:cSld>
  <p:clrMapOvr>
    <a:masterClrMapping/>
  </p:clrMapOvr>
  <p:transition spd="slow">
    <p:push/>
  </p:transition>
</p:sld>
</file>

<file path=ppt/theme/theme1.xml><?xml version="1.0" encoding="utf-8"?>
<a:theme xmlns:a="http://schemas.openxmlformats.org/drawingml/2006/main" xmlns:r="http://schemas.openxmlformats.org/officeDocument/2006/relationships" name="Verve">
  <a:themeElements>
    <a:clrScheme name="Custom 1">
      <a:dk1>
        <a:srgbClr val="000000"/>
      </a:dk1>
      <a:lt1>
        <a:srgbClr val="FFFFFF"/>
      </a:lt1>
      <a:dk2>
        <a:srgbClr val="212745"/>
      </a:dk2>
      <a:lt2>
        <a:srgbClr val="B4DCFA"/>
      </a:lt2>
      <a:accent1>
        <a:srgbClr val="FFB279"/>
      </a:accent1>
      <a:accent2>
        <a:srgbClr val="D85C00"/>
      </a:accent2>
      <a:accent3>
        <a:srgbClr val="F68D7B"/>
      </a:accent3>
      <a:accent4>
        <a:srgbClr val="D85C00"/>
      </a:accent4>
      <a:accent5>
        <a:srgbClr val="FF8021"/>
      </a:accent5>
      <a:accent6>
        <a:srgbClr val="F14124"/>
      </a:accent6>
      <a:hlink>
        <a:srgbClr val="FF8021"/>
      </a:hlink>
      <a:folHlink>
        <a:srgbClr val="C3260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