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A70320-21B4-4889-8844-5947461582A6}" v="2940" dt="2020-10-30T17:16:00.402"/>
    <p1510:client id="{4E930A20-7FA3-A105-581E-96EA3379679C}" v="6" dt="2020-10-30T17:17:37.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4E930A20-7FA3-A105-581E-96EA3379679C}"/>
    <pc:docChg chg="modSld">
      <pc:chgData name="" userId="" providerId="" clId="Web-{4E930A20-7FA3-A105-581E-96EA3379679C}" dt="2020-10-30T17:17:28.485" v="1" actId="20577"/>
      <pc:docMkLst>
        <pc:docMk/>
      </pc:docMkLst>
      <pc:sldChg chg="modSp">
        <pc:chgData name="" userId="" providerId="" clId="Web-{4E930A20-7FA3-A105-581E-96EA3379679C}" dt="2020-10-30T17:17:28.469" v="0" actId="20577"/>
        <pc:sldMkLst>
          <pc:docMk/>
          <pc:sldMk cId="2619083209" sldId="257"/>
        </pc:sldMkLst>
        <pc:spChg chg="mod">
          <ac:chgData name="" userId="" providerId="" clId="Web-{4E930A20-7FA3-A105-581E-96EA3379679C}" dt="2020-10-30T17:17:28.469" v="0" actId="20577"/>
          <ac:spMkLst>
            <pc:docMk/>
            <pc:sldMk cId="2619083209" sldId="257"/>
            <ac:spMk id="2" creationId="{847FE471-419D-4208-9C37-D7D745DEF384}"/>
          </ac:spMkLst>
        </pc:spChg>
      </pc:sldChg>
    </pc:docChg>
  </pc:docChgLst>
  <pc:docChgLst>
    <pc:chgData name="Amber Jade Hughes (2005027)" userId="S::2005027@student.uwtsd.ac.uk::58b3af58-d8cd-4c89-a399-bc651ba274b6" providerId="AD" clId="Web-{4E930A20-7FA3-A105-581E-96EA3379679C}"/>
    <pc:docChg chg="modSld">
      <pc:chgData name="Amber Jade Hughes (2005027)" userId="S::2005027@student.uwtsd.ac.uk::58b3af58-d8cd-4c89-a399-bc651ba274b6" providerId="AD" clId="Web-{4E930A20-7FA3-A105-581E-96EA3379679C}" dt="2020-10-30T17:17:33.813" v="2" actId="20577"/>
      <pc:docMkLst>
        <pc:docMk/>
      </pc:docMkLst>
      <pc:sldChg chg="modSp">
        <pc:chgData name="Amber Jade Hughes (2005027)" userId="S::2005027@student.uwtsd.ac.uk::58b3af58-d8cd-4c89-a399-bc651ba274b6" providerId="AD" clId="Web-{4E930A20-7FA3-A105-581E-96EA3379679C}" dt="2020-10-30T17:17:31.563" v="0" actId="20577"/>
        <pc:sldMkLst>
          <pc:docMk/>
          <pc:sldMk cId="2619083209" sldId="257"/>
        </pc:sldMkLst>
        <pc:spChg chg="mod">
          <ac:chgData name="Amber Jade Hughes (2005027)" userId="S::2005027@student.uwtsd.ac.uk::58b3af58-d8cd-4c89-a399-bc651ba274b6" providerId="AD" clId="Web-{4E930A20-7FA3-A105-581E-96EA3379679C}" dt="2020-10-30T17:17:31.563" v="0" actId="20577"/>
          <ac:spMkLst>
            <pc:docMk/>
            <pc:sldMk cId="2619083209" sldId="257"/>
            <ac:spMk id="2" creationId="{847FE471-419D-4208-9C37-D7D745DEF38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1128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8718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0662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54012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8422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74590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8518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7665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10/30/2020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343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702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6326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8558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3218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22126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335050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6812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659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10/30/2020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682704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research-methodology.net/the-importance-of-time-man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cs typeface="Calibri Light"/>
              </a:rPr>
            </a:br>
            <a:br>
              <a:rPr lang="en-GB" dirty="0">
                <a:cs typeface="Calibri Light"/>
              </a:rPr>
            </a:br>
            <a:br>
              <a:rPr lang="en-GB" dirty="0">
                <a:cs typeface="Calibri Light"/>
              </a:rPr>
            </a:br>
            <a:br>
              <a:rPr lang="en-GB" dirty="0">
                <a:cs typeface="Calibri Light"/>
              </a:rPr>
            </a:br>
            <a:br>
              <a:rPr lang="en-GB" dirty="0">
                <a:cs typeface="Calibri Light"/>
              </a:rPr>
            </a:br>
            <a:r>
              <a:rPr lang="en-GB" dirty="0">
                <a:cs typeface="Calibri Light"/>
              </a:rPr>
              <a:t>The Importance of Organisation and Time Management.</a:t>
            </a:r>
            <a:br>
              <a:rPr lang="en-GB" dirty="0">
                <a:cs typeface="Calibri Light"/>
              </a:rPr>
            </a:br>
            <a:endParaRPr lang="en-GB" dirty="0">
              <a:cs typeface="Calibri Light"/>
            </a:endParaRPr>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Amber Hughes</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FE471-419D-4208-9C37-D7D745DEF384}"/>
              </a:ext>
            </a:extLst>
          </p:cNvPr>
          <p:cNvSpPr>
            <a:spLocks noGrp="1"/>
          </p:cNvSpPr>
          <p:nvPr>
            <p:ph type="title"/>
          </p:nvPr>
        </p:nvSpPr>
        <p:spPr>
          <a:xfrm>
            <a:off x="1069526" y="192657"/>
            <a:ext cx="9905998" cy="869831"/>
          </a:xfrm>
        </p:spPr>
        <p:txBody>
          <a:bodyPr>
            <a:normAutofit/>
          </a:bodyPr>
          <a:lstStyle/>
          <a:p>
            <a:pPr algn="ctr"/>
            <a:r>
              <a:rPr lang="en-GB" sz="2400" dirty="0">
                <a:effectLst>
                  <a:glow rad="38100">
                    <a:prstClr val="black">
                      <a:lumMod val="65000"/>
                      <a:lumOff val="35000"/>
                      <a:alpha val="40000"/>
                    </a:prstClr>
                  </a:glow>
                  <a:outerShdw blurRad="28575" dist="38100" dir="14040000" algn="tl" rotWithShape="0">
                    <a:srgbClr val="000000">
                      <a:alpha val="25000"/>
                    </a:srgbClr>
                  </a:outerShdw>
                </a:effectLst>
                <a:latin typeface="Cambria Math"/>
                <a:ea typeface="Cambria Math"/>
              </a:rPr>
              <a:t>Importance of time management </a:t>
            </a:r>
            <a:br>
              <a:rPr lang="en-GB" sz="2400" dirty="0">
                <a:effectLst>
                  <a:glow rad="38100">
                    <a:prstClr val="black">
                      <a:lumMod val="65000"/>
                      <a:lumOff val="35000"/>
                      <a:alpha val="40000"/>
                    </a:prstClr>
                  </a:glow>
                  <a:outerShdw blurRad="28575" dist="38100" dir="14040000" algn="tl" rotWithShape="0">
                    <a:srgbClr val="000000">
                      <a:alpha val="25000"/>
                    </a:srgbClr>
                  </a:outerShdw>
                </a:effectLst>
                <a:latin typeface="Cambria Math"/>
                <a:ea typeface="Cambria Math"/>
              </a:rPr>
            </a:br>
            <a:r>
              <a:rPr lang="en-GB" sz="1800" dirty="0">
                <a:effectLst>
                  <a:glow rad="38100">
                    <a:prstClr val="black">
                      <a:lumMod val="65000"/>
                      <a:lumOff val="35000"/>
                      <a:alpha val="40000"/>
                    </a:prstClr>
                  </a:glow>
                  <a:outerShdw blurRad="28575" dist="38100" dir="14040000" algn="tl" rotWithShape="0">
                    <a:srgbClr val="000000">
                      <a:alpha val="25000"/>
                    </a:srgbClr>
                  </a:outerShdw>
                </a:effectLst>
                <a:latin typeface="Cambria Math"/>
                <a:ea typeface="Cambria Math"/>
              </a:rPr>
              <a:t>Amber Hughes</a:t>
            </a:r>
            <a:endParaRPr lang="en-GB" sz="2400" dirty="0">
              <a:effectLst>
                <a:glow rad="38100">
                  <a:prstClr val="black">
                    <a:lumMod val="65000"/>
                    <a:lumOff val="35000"/>
                    <a:alpha val="40000"/>
                  </a:prstClr>
                </a:glow>
                <a:outerShdw blurRad="28575" dist="38100" dir="14040000" algn="tl" rotWithShape="0">
                  <a:srgbClr val="000000">
                    <a:alpha val="25000"/>
                  </a:srgbClr>
                </a:outerShdw>
              </a:effectLst>
              <a:latin typeface="Cambria Math"/>
              <a:ea typeface="Cambria Math"/>
            </a:endParaRPr>
          </a:p>
        </p:txBody>
      </p:sp>
      <p:sp>
        <p:nvSpPr>
          <p:cNvPr id="4" name="TextBox 3">
            <a:extLst>
              <a:ext uri="{FF2B5EF4-FFF2-40B4-BE49-F238E27FC236}">
                <a16:creationId xmlns:a16="http://schemas.microsoft.com/office/drawing/2014/main" id="{F6FAA7EA-C89A-42E5-927B-FBBD4BCD2C4A}"/>
              </a:ext>
            </a:extLst>
          </p:cNvPr>
          <p:cNvSpPr txBox="1"/>
          <p:nvPr/>
        </p:nvSpPr>
        <p:spPr>
          <a:xfrm>
            <a:off x="971910" y="1230701"/>
            <a:ext cx="10291312" cy="646331"/>
          </a:xfrm>
          <a:custGeom>
            <a:avLst/>
            <a:gdLst>
              <a:gd name="connsiteX0" fmla="*/ 0 w 10291312"/>
              <a:gd name="connsiteY0" fmla="*/ 0 h 646331"/>
              <a:gd name="connsiteX1" fmla="*/ 263000 w 10291312"/>
              <a:gd name="connsiteY1" fmla="*/ 0 h 646331"/>
              <a:gd name="connsiteX2" fmla="*/ 1040566 w 10291312"/>
              <a:gd name="connsiteY2" fmla="*/ 0 h 646331"/>
              <a:gd name="connsiteX3" fmla="*/ 1612306 w 10291312"/>
              <a:gd name="connsiteY3" fmla="*/ 0 h 646331"/>
              <a:gd name="connsiteX4" fmla="*/ 2389871 w 10291312"/>
              <a:gd name="connsiteY4" fmla="*/ 0 h 646331"/>
              <a:gd name="connsiteX5" fmla="*/ 2858698 w 10291312"/>
              <a:gd name="connsiteY5" fmla="*/ 0 h 646331"/>
              <a:gd name="connsiteX6" fmla="*/ 3121698 w 10291312"/>
              <a:gd name="connsiteY6" fmla="*/ 0 h 646331"/>
              <a:gd name="connsiteX7" fmla="*/ 3693438 w 10291312"/>
              <a:gd name="connsiteY7" fmla="*/ 0 h 646331"/>
              <a:gd name="connsiteX8" fmla="*/ 4368090 w 10291312"/>
              <a:gd name="connsiteY8" fmla="*/ 0 h 646331"/>
              <a:gd name="connsiteX9" fmla="*/ 4836917 w 10291312"/>
              <a:gd name="connsiteY9" fmla="*/ 0 h 646331"/>
              <a:gd name="connsiteX10" fmla="*/ 5614482 w 10291312"/>
              <a:gd name="connsiteY10" fmla="*/ 0 h 646331"/>
              <a:gd name="connsiteX11" fmla="*/ 6186222 w 10291312"/>
              <a:gd name="connsiteY11" fmla="*/ 0 h 646331"/>
              <a:gd name="connsiteX12" fmla="*/ 6757962 w 10291312"/>
              <a:gd name="connsiteY12" fmla="*/ 0 h 646331"/>
              <a:gd name="connsiteX13" fmla="*/ 7123875 w 10291312"/>
              <a:gd name="connsiteY13" fmla="*/ 0 h 646331"/>
              <a:gd name="connsiteX14" fmla="*/ 7489788 w 10291312"/>
              <a:gd name="connsiteY14" fmla="*/ 0 h 646331"/>
              <a:gd name="connsiteX15" fmla="*/ 7958615 w 10291312"/>
              <a:gd name="connsiteY15" fmla="*/ 0 h 646331"/>
              <a:gd name="connsiteX16" fmla="*/ 8530354 w 10291312"/>
              <a:gd name="connsiteY16" fmla="*/ 0 h 646331"/>
              <a:gd name="connsiteX17" fmla="*/ 9205007 w 10291312"/>
              <a:gd name="connsiteY17" fmla="*/ 0 h 646331"/>
              <a:gd name="connsiteX18" fmla="*/ 9570920 w 10291312"/>
              <a:gd name="connsiteY18" fmla="*/ 0 h 646331"/>
              <a:gd name="connsiteX19" fmla="*/ 10291312 w 10291312"/>
              <a:gd name="connsiteY19" fmla="*/ 0 h 646331"/>
              <a:gd name="connsiteX20" fmla="*/ 10291312 w 10291312"/>
              <a:gd name="connsiteY20" fmla="*/ 310239 h 646331"/>
              <a:gd name="connsiteX21" fmla="*/ 10291312 w 10291312"/>
              <a:gd name="connsiteY21" fmla="*/ 646331 h 646331"/>
              <a:gd name="connsiteX22" fmla="*/ 10028312 w 10291312"/>
              <a:gd name="connsiteY22" fmla="*/ 646331 h 646331"/>
              <a:gd name="connsiteX23" fmla="*/ 9559485 w 10291312"/>
              <a:gd name="connsiteY23" fmla="*/ 646331 h 646331"/>
              <a:gd name="connsiteX24" fmla="*/ 8987746 w 10291312"/>
              <a:gd name="connsiteY24" fmla="*/ 646331 h 646331"/>
              <a:gd name="connsiteX25" fmla="*/ 8210180 w 10291312"/>
              <a:gd name="connsiteY25" fmla="*/ 646331 h 646331"/>
              <a:gd name="connsiteX26" fmla="*/ 7844267 w 10291312"/>
              <a:gd name="connsiteY26" fmla="*/ 646331 h 646331"/>
              <a:gd name="connsiteX27" fmla="*/ 7169614 w 10291312"/>
              <a:gd name="connsiteY27" fmla="*/ 646331 h 646331"/>
              <a:gd name="connsiteX28" fmla="*/ 6597874 w 10291312"/>
              <a:gd name="connsiteY28" fmla="*/ 646331 h 646331"/>
              <a:gd name="connsiteX29" fmla="*/ 6026135 w 10291312"/>
              <a:gd name="connsiteY29" fmla="*/ 646331 h 646331"/>
              <a:gd name="connsiteX30" fmla="*/ 5660222 w 10291312"/>
              <a:gd name="connsiteY30" fmla="*/ 646331 h 646331"/>
              <a:gd name="connsiteX31" fmla="*/ 5191395 w 10291312"/>
              <a:gd name="connsiteY31" fmla="*/ 646331 h 646331"/>
              <a:gd name="connsiteX32" fmla="*/ 4928395 w 10291312"/>
              <a:gd name="connsiteY32" fmla="*/ 646331 h 646331"/>
              <a:gd name="connsiteX33" fmla="*/ 4150829 w 10291312"/>
              <a:gd name="connsiteY33" fmla="*/ 646331 h 646331"/>
              <a:gd name="connsiteX34" fmla="*/ 3373263 w 10291312"/>
              <a:gd name="connsiteY34" fmla="*/ 646331 h 646331"/>
              <a:gd name="connsiteX35" fmla="*/ 3007350 w 10291312"/>
              <a:gd name="connsiteY35" fmla="*/ 646331 h 646331"/>
              <a:gd name="connsiteX36" fmla="*/ 2435611 w 10291312"/>
              <a:gd name="connsiteY36" fmla="*/ 646331 h 646331"/>
              <a:gd name="connsiteX37" fmla="*/ 1760958 w 10291312"/>
              <a:gd name="connsiteY37" fmla="*/ 646331 h 646331"/>
              <a:gd name="connsiteX38" fmla="*/ 983392 w 10291312"/>
              <a:gd name="connsiteY38" fmla="*/ 646331 h 646331"/>
              <a:gd name="connsiteX39" fmla="*/ 514566 w 10291312"/>
              <a:gd name="connsiteY39" fmla="*/ 646331 h 646331"/>
              <a:gd name="connsiteX40" fmla="*/ 0 w 10291312"/>
              <a:gd name="connsiteY40" fmla="*/ 646331 h 646331"/>
              <a:gd name="connsiteX41" fmla="*/ 0 w 10291312"/>
              <a:gd name="connsiteY41" fmla="*/ 329629 h 646331"/>
              <a:gd name="connsiteX42" fmla="*/ 0 w 10291312"/>
              <a:gd name="connsiteY42"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0291312" h="646331" extrusionOk="0">
                <a:moveTo>
                  <a:pt x="0" y="0"/>
                </a:moveTo>
                <a:cubicBezTo>
                  <a:pt x="101221" y="-19419"/>
                  <a:pt x="197779" y="14490"/>
                  <a:pt x="263000" y="0"/>
                </a:cubicBezTo>
                <a:cubicBezTo>
                  <a:pt x="328221" y="-14490"/>
                  <a:pt x="867297" y="89833"/>
                  <a:pt x="1040566" y="0"/>
                </a:cubicBezTo>
                <a:cubicBezTo>
                  <a:pt x="1213835" y="-89833"/>
                  <a:pt x="1379351" y="64441"/>
                  <a:pt x="1612306" y="0"/>
                </a:cubicBezTo>
                <a:cubicBezTo>
                  <a:pt x="1845261" y="-64441"/>
                  <a:pt x="2200258" y="83583"/>
                  <a:pt x="2389871" y="0"/>
                </a:cubicBezTo>
                <a:cubicBezTo>
                  <a:pt x="2579484" y="-83583"/>
                  <a:pt x="2669986" y="19906"/>
                  <a:pt x="2858698" y="0"/>
                </a:cubicBezTo>
                <a:cubicBezTo>
                  <a:pt x="3047410" y="-19906"/>
                  <a:pt x="3049189" y="4739"/>
                  <a:pt x="3121698" y="0"/>
                </a:cubicBezTo>
                <a:cubicBezTo>
                  <a:pt x="3194207" y="-4739"/>
                  <a:pt x="3543104" y="27936"/>
                  <a:pt x="3693438" y="0"/>
                </a:cubicBezTo>
                <a:cubicBezTo>
                  <a:pt x="3843772" y="-27936"/>
                  <a:pt x="4183362" y="7447"/>
                  <a:pt x="4368090" y="0"/>
                </a:cubicBezTo>
                <a:cubicBezTo>
                  <a:pt x="4552818" y="-7447"/>
                  <a:pt x="4679666" y="1616"/>
                  <a:pt x="4836917" y="0"/>
                </a:cubicBezTo>
                <a:cubicBezTo>
                  <a:pt x="4994168" y="-1616"/>
                  <a:pt x="5440483" y="57387"/>
                  <a:pt x="5614482" y="0"/>
                </a:cubicBezTo>
                <a:cubicBezTo>
                  <a:pt x="5788482" y="-57387"/>
                  <a:pt x="5928014" y="51559"/>
                  <a:pt x="6186222" y="0"/>
                </a:cubicBezTo>
                <a:cubicBezTo>
                  <a:pt x="6444430" y="-51559"/>
                  <a:pt x="6627186" y="15279"/>
                  <a:pt x="6757962" y="0"/>
                </a:cubicBezTo>
                <a:cubicBezTo>
                  <a:pt x="6888738" y="-15279"/>
                  <a:pt x="7041824" y="14819"/>
                  <a:pt x="7123875" y="0"/>
                </a:cubicBezTo>
                <a:cubicBezTo>
                  <a:pt x="7205926" y="-14819"/>
                  <a:pt x="7399336" y="9038"/>
                  <a:pt x="7489788" y="0"/>
                </a:cubicBezTo>
                <a:cubicBezTo>
                  <a:pt x="7580240" y="-9038"/>
                  <a:pt x="7827816" y="7033"/>
                  <a:pt x="7958615" y="0"/>
                </a:cubicBezTo>
                <a:cubicBezTo>
                  <a:pt x="8089414" y="-7033"/>
                  <a:pt x="8262013" y="44797"/>
                  <a:pt x="8530354" y="0"/>
                </a:cubicBezTo>
                <a:cubicBezTo>
                  <a:pt x="8798695" y="-44797"/>
                  <a:pt x="8941552" y="79306"/>
                  <a:pt x="9205007" y="0"/>
                </a:cubicBezTo>
                <a:cubicBezTo>
                  <a:pt x="9468462" y="-79306"/>
                  <a:pt x="9430150" y="14924"/>
                  <a:pt x="9570920" y="0"/>
                </a:cubicBezTo>
                <a:cubicBezTo>
                  <a:pt x="9711690" y="-14924"/>
                  <a:pt x="10132899" y="12783"/>
                  <a:pt x="10291312" y="0"/>
                </a:cubicBezTo>
                <a:cubicBezTo>
                  <a:pt x="10324144" y="72105"/>
                  <a:pt x="10283464" y="161717"/>
                  <a:pt x="10291312" y="310239"/>
                </a:cubicBezTo>
                <a:cubicBezTo>
                  <a:pt x="10299160" y="458761"/>
                  <a:pt x="10271908" y="503827"/>
                  <a:pt x="10291312" y="646331"/>
                </a:cubicBezTo>
                <a:cubicBezTo>
                  <a:pt x="10230389" y="654981"/>
                  <a:pt x="10152798" y="631459"/>
                  <a:pt x="10028312" y="646331"/>
                </a:cubicBezTo>
                <a:cubicBezTo>
                  <a:pt x="9903826" y="661203"/>
                  <a:pt x="9700873" y="643103"/>
                  <a:pt x="9559485" y="646331"/>
                </a:cubicBezTo>
                <a:cubicBezTo>
                  <a:pt x="9418097" y="649559"/>
                  <a:pt x="9198952" y="610011"/>
                  <a:pt x="8987746" y="646331"/>
                </a:cubicBezTo>
                <a:cubicBezTo>
                  <a:pt x="8776540" y="682651"/>
                  <a:pt x="8426613" y="583664"/>
                  <a:pt x="8210180" y="646331"/>
                </a:cubicBezTo>
                <a:cubicBezTo>
                  <a:pt x="7993747" y="708998"/>
                  <a:pt x="7964697" y="644820"/>
                  <a:pt x="7844267" y="646331"/>
                </a:cubicBezTo>
                <a:cubicBezTo>
                  <a:pt x="7723837" y="647842"/>
                  <a:pt x="7371704" y="615903"/>
                  <a:pt x="7169614" y="646331"/>
                </a:cubicBezTo>
                <a:cubicBezTo>
                  <a:pt x="6967524" y="676759"/>
                  <a:pt x="6780010" y="624367"/>
                  <a:pt x="6597874" y="646331"/>
                </a:cubicBezTo>
                <a:cubicBezTo>
                  <a:pt x="6415738" y="668295"/>
                  <a:pt x="6179235" y="592067"/>
                  <a:pt x="6026135" y="646331"/>
                </a:cubicBezTo>
                <a:cubicBezTo>
                  <a:pt x="5873035" y="700595"/>
                  <a:pt x="5788303" y="632095"/>
                  <a:pt x="5660222" y="646331"/>
                </a:cubicBezTo>
                <a:cubicBezTo>
                  <a:pt x="5532141" y="660567"/>
                  <a:pt x="5407795" y="639969"/>
                  <a:pt x="5191395" y="646331"/>
                </a:cubicBezTo>
                <a:cubicBezTo>
                  <a:pt x="4974995" y="652693"/>
                  <a:pt x="4997472" y="631081"/>
                  <a:pt x="4928395" y="646331"/>
                </a:cubicBezTo>
                <a:cubicBezTo>
                  <a:pt x="4859318" y="661581"/>
                  <a:pt x="4380170" y="597726"/>
                  <a:pt x="4150829" y="646331"/>
                </a:cubicBezTo>
                <a:cubicBezTo>
                  <a:pt x="3921488" y="694936"/>
                  <a:pt x="3705211" y="639849"/>
                  <a:pt x="3373263" y="646331"/>
                </a:cubicBezTo>
                <a:cubicBezTo>
                  <a:pt x="3041315" y="652813"/>
                  <a:pt x="3181371" y="621880"/>
                  <a:pt x="3007350" y="646331"/>
                </a:cubicBezTo>
                <a:cubicBezTo>
                  <a:pt x="2833329" y="670782"/>
                  <a:pt x="2596062" y="614118"/>
                  <a:pt x="2435611" y="646331"/>
                </a:cubicBezTo>
                <a:cubicBezTo>
                  <a:pt x="2275160" y="678544"/>
                  <a:pt x="2088836" y="607382"/>
                  <a:pt x="1760958" y="646331"/>
                </a:cubicBezTo>
                <a:cubicBezTo>
                  <a:pt x="1433080" y="685280"/>
                  <a:pt x="1269692" y="640950"/>
                  <a:pt x="983392" y="646331"/>
                </a:cubicBezTo>
                <a:cubicBezTo>
                  <a:pt x="697092" y="651712"/>
                  <a:pt x="748838" y="642051"/>
                  <a:pt x="514566" y="646331"/>
                </a:cubicBezTo>
                <a:cubicBezTo>
                  <a:pt x="280294" y="650611"/>
                  <a:pt x="113034" y="642508"/>
                  <a:pt x="0" y="646331"/>
                </a:cubicBezTo>
                <a:cubicBezTo>
                  <a:pt x="-17716" y="505121"/>
                  <a:pt x="11370" y="458043"/>
                  <a:pt x="0" y="329629"/>
                </a:cubicBezTo>
                <a:cubicBezTo>
                  <a:pt x="-11370" y="201215"/>
                  <a:pt x="27775" y="113154"/>
                  <a:pt x="0" y="0"/>
                </a:cubicBezTo>
                <a:close/>
              </a:path>
            </a:pathLst>
          </a:custGeom>
          <a:noFill/>
          <a:ln>
            <a:solidFill>
              <a:schemeClr val="tx1"/>
            </a:solidFill>
            <a:extLst>
              <a:ext uri="{C807C97D-BFC1-408E-A445-0C87EB9F89A2}">
                <ask:lineSketchStyleProps xmlns:ask="http://schemas.microsoft.com/office/drawing/2018/sketchyshapes" sd="2362110430">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Introduction – I will be presenting a short presentation to you relating to the importance of time management in education.</a:t>
            </a:r>
          </a:p>
        </p:txBody>
      </p:sp>
      <p:sp>
        <p:nvSpPr>
          <p:cNvPr id="5" name="TextBox 4">
            <a:extLst>
              <a:ext uri="{FF2B5EF4-FFF2-40B4-BE49-F238E27FC236}">
                <a16:creationId xmlns:a16="http://schemas.microsoft.com/office/drawing/2014/main" id="{4DE832B1-81DB-40DC-B1B3-4ED68C15A560}"/>
              </a:ext>
            </a:extLst>
          </p:cNvPr>
          <p:cNvSpPr txBox="1"/>
          <p:nvPr/>
        </p:nvSpPr>
        <p:spPr>
          <a:xfrm>
            <a:off x="971011" y="2078067"/>
            <a:ext cx="3318295" cy="319885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t>Benefits</a:t>
            </a:r>
            <a:r>
              <a:rPr lang="en-GB" dirty="0"/>
              <a:t> - </a:t>
            </a:r>
          </a:p>
          <a:p>
            <a:r>
              <a:rPr lang="en-GB" sz="1400" dirty="0"/>
              <a:t>There are many motives as to why substantial time management is a key academic skill for all individuals to possess. The ability to manage your time will insure that: - </a:t>
            </a:r>
          </a:p>
          <a:p>
            <a:pPr marL="285750" indent="-285750">
              <a:buFont typeface="Wingdings"/>
              <a:buChar char="q"/>
            </a:pPr>
            <a:r>
              <a:rPr lang="en-GB" sz="1400" dirty="0"/>
              <a:t>More can be accomplished.</a:t>
            </a:r>
          </a:p>
          <a:p>
            <a:pPr marL="285750" indent="-285750">
              <a:buFont typeface="Wingdings"/>
              <a:buChar char="q"/>
            </a:pPr>
            <a:r>
              <a:rPr lang="en-GB" sz="1400" dirty="0"/>
              <a:t>There will be a lower possibility of stress related issues.</a:t>
            </a:r>
          </a:p>
          <a:p>
            <a:pPr marL="285750" indent="-285750">
              <a:buFont typeface="Wingdings"/>
              <a:buChar char="q"/>
            </a:pPr>
            <a:r>
              <a:rPr lang="en-GB" sz="1400" dirty="0"/>
              <a:t>Self-recognition and approval will be achieved.</a:t>
            </a:r>
          </a:p>
          <a:p>
            <a:pPr marL="285750" indent="-285750">
              <a:buFont typeface="Wingdings"/>
              <a:buChar char="q"/>
            </a:pPr>
            <a:r>
              <a:rPr lang="en-GB" sz="1400" dirty="0"/>
              <a:t>Things appear less overwhelming and challenging.</a:t>
            </a:r>
          </a:p>
          <a:p>
            <a:endParaRPr lang="en-GB" sz="1400" dirty="0"/>
          </a:p>
        </p:txBody>
      </p:sp>
      <p:sp>
        <p:nvSpPr>
          <p:cNvPr id="6" name="TextBox 5">
            <a:extLst>
              <a:ext uri="{FF2B5EF4-FFF2-40B4-BE49-F238E27FC236}">
                <a16:creationId xmlns:a16="http://schemas.microsoft.com/office/drawing/2014/main" id="{5D335224-007B-454B-8BC1-43BDB4A76738}"/>
              </a:ext>
            </a:extLst>
          </p:cNvPr>
          <p:cNvSpPr txBox="1"/>
          <p:nvPr/>
        </p:nvSpPr>
        <p:spPr>
          <a:xfrm>
            <a:off x="4349690" y="2078066"/>
            <a:ext cx="3490822" cy="301621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t>Reports and studies</a:t>
            </a:r>
            <a:r>
              <a:rPr lang="en-GB" dirty="0"/>
              <a:t> - </a:t>
            </a:r>
          </a:p>
          <a:p>
            <a:r>
              <a:rPr lang="en-GB" sz="1400" dirty="0"/>
              <a:t>Like every study and strategy there are multiple beliefs surrounding the topic. For example Marquis and </a:t>
            </a:r>
            <a:r>
              <a:rPr lang="en-GB" sz="1400" dirty="0" err="1"/>
              <a:t>Hulston</a:t>
            </a:r>
            <a:r>
              <a:rPr lang="en-GB" sz="1400" dirty="0"/>
              <a:t> (2009) have challenged the theory stating that "time cannot be managed in any way"(1). Whereas author and researcher 'Kristan P' has stated that by engaging difficulties and "not shrinking" from them allows time to be managed "carefully" and "purposefully".(2)</a:t>
            </a:r>
          </a:p>
          <a:p>
            <a:endParaRPr lang="en-GB" dirty="0"/>
          </a:p>
        </p:txBody>
      </p:sp>
      <p:sp>
        <p:nvSpPr>
          <p:cNvPr id="7" name="TextBox 6">
            <a:extLst>
              <a:ext uri="{FF2B5EF4-FFF2-40B4-BE49-F238E27FC236}">
                <a16:creationId xmlns:a16="http://schemas.microsoft.com/office/drawing/2014/main" id="{A3537066-606E-4524-9EB2-EEC9BB91C5B6}"/>
              </a:ext>
            </a:extLst>
          </p:cNvPr>
          <p:cNvSpPr txBox="1"/>
          <p:nvPr/>
        </p:nvSpPr>
        <p:spPr>
          <a:xfrm>
            <a:off x="7915275" y="2078067"/>
            <a:ext cx="3347049" cy="461664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t>Can it be achieved </a:t>
            </a:r>
            <a:r>
              <a:rPr lang="en-GB" dirty="0"/>
              <a:t> -  </a:t>
            </a:r>
          </a:p>
          <a:p>
            <a:r>
              <a:rPr lang="en-GB" sz="1400" dirty="0"/>
              <a:t>"The aim of good time management is to achieve the lifestyle balance you want" is a comment made by chartered occupational psychologist Emma Donaldson-</a:t>
            </a:r>
            <a:r>
              <a:rPr lang="en-GB" sz="1400" dirty="0" err="1"/>
              <a:t>Feilder</a:t>
            </a:r>
            <a:r>
              <a:rPr lang="en-GB" sz="1400" dirty="0"/>
              <a:t> when she was speaking on behalf of the National Health Service. (4) Emma Donaldson-</a:t>
            </a:r>
            <a:r>
              <a:rPr lang="en-GB" sz="1400" dirty="0" err="1"/>
              <a:t>Feilder</a:t>
            </a:r>
            <a:r>
              <a:rPr lang="en-GB" sz="1400" dirty="0"/>
              <a:t> explains that each individual that </a:t>
            </a:r>
            <a:r>
              <a:rPr lang="en-GB" sz="1400" dirty="0" err="1"/>
              <a:t>seperated</a:t>
            </a:r>
            <a:r>
              <a:rPr lang="en-GB" sz="1400" dirty="0"/>
              <a:t> their tasks into four categories will already be in a better place than those who don’t.</a:t>
            </a:r>
          </a:p>
          <a:p>
            <a:endParaRPr lang="en-GB" dirty="0"/>
          </a:p>
          <a:p>
            <a:endParaRPr lang="en-GB" dirty="0"/>
          </a:p>
          <a:p>
            <a:endParaRPr lang="en-GB" dirty="0"/>
          </a:p>
          <a:p>
            <a:endParaRPr lang="en-GB" dirty="0"/>
          </a:p>
          <a:p>
            <a:endParaRPr lang="en-GB" dirty="0"/>
          </a:p>
          <a:p>
            <a:endParaRPr lang="en-GB" dirty="0"/>
          </a:p>
        </p:txBody>
      </p:sp>
      <p:sp>
        <p:nvSpPr>
          <p:cNvPr id="8" name="TextBox 7">
            <a:extLst>
              <a:ext uri="{FF2B5EF4-FFF2-40B4-BE49-F238E27FC236}">
                <a16:creationId xmlns:a16="http://schemas.microsoft.com/office/drawing/2014/main" id="{C1475A47-EC59-48B2-B07F-E8D7C09406AD}"/>
              </a:ext>
            </a:extLst>
          </p:cNvPr>
          <p:cNvSpPr txBox="1"/>
          <p:nvPr/>
        </p:nvSpPr>
        <p:spPr>
          <a:xfrm>
            <a:off x="971909" y="5270738"/>
            <a:ext cx="10291312" cy="1231106"/>
          </a:xfrm>
          <a:custGeom>
            <a:avLst/>
            <a:gdLst>
              <a:gd name="connsiteX0" fmla="*/ 0 w 10291312"/>
              <a:gd name="connsiteY0" fmla="*/ 0 h 1231106"/>
              <a:gd name="connsiteX1" fmla="*/ 674653 w 10291312"/>
              <a:gd name="connsiteY1" fmla="*/ 0 h 1231106"/>
              <a:gd name="connsiteX2" fmla="*/ 1349305 w 10291312"/>
              <a:gd name="connsiteY2" fmla="*/ 0 h 1231106"/>
              <a:gd name="connsiteX3" fmla="*/ 2126871 w 10291312"/>
              <a:gd name="connsiteY3" fmla="*/ 0 h 1231106"/>
              <a:gd name="connsiteX4" fmla="*/ 2904437 w 10291312"/>
              <a:gd name="connsiteY4" fmla="*/ 0 h 1231106"/>
              <a:gd name="connsiteX5" fmla="*/ 3167437 w 10291312"/>
              <a:gd name="connsiteY5" fmla="*/ 0 h 1231106"/>
              <a:gd name="connsiteX6" fmla="*/ 3842090 w 10291312"/>
              <a:gd name="connsiteY6" fmla="*/ 0 h 1231106"/>
              <a:gd name="connsiteX7" fmla="*/ 4413829 w 10291312"/>
              <a:gd name="connsiteY7" fmla="*/ 0 h 1231106"/>
              <a:gd name="connsiteX8" fmla="*/ 4779743 w 10291312"/>
              <a:gd name="connsiteY8" fmla="*/ 0 h 1231106"/>
              <a:gd name="connsiteX9" fmla="*/ 5454395 w 10291312"/>
              <a:gd name="connsiteY9" fmla="*/ 0 h 1231106"/>
              <a:gd name="connsiteX10" fmla="*/ 6026135 w 10291312"/>
              <a:gd name="connsiteY10" fmla="*/ 0 h 1231106"/>
              <a:gd name="connsiteX11" fmla="*/ 6289135 w 10291312"/>
              <a:gd name="connsiteY11" fmla="*/ 0 h 1231106"/>
              <a:gd name="connsiteX12" fmla="*/ 7066701 w 10291312"/>
              <a:gd name="connsiteY12" fmla="*/ 0 h 1231106"/>
              <a:gd name="connsiteX13" fmla="*/ 7432614 w 10291312"/>
              <a:gd name="connsiteY13" fmla="*/ 0 h 1231106"/>
              <a:gd name="connsiteX14" fmla="*/ 8004354 w 10291312"/>
              <a:gd name="connsiteY14" fmla="*/ 0 h 1231106"/>
              <a:gd name="connsiteX15" fmla="*/ 8267354 w 10291312"/>
              <a:gd name="connsiteY15" fmla="*/ 0 h 1231106"/>
              <a:gd name="connsiteX16" fmla="*/ 8839094 w 10291312"/>
              <a:gd name="connsiteY16" fmla="*/ 0 h 1231106"/>
              <a:gd name="connsiteX17" fmla="*/ 9205007 w 10291312"/>
              <a:gd name="connsiteY17" fmla="*/ 0 h 1231106"/>
              <a:gd name="connsiteX18" fmla="*/ 9673833 w 10291312"/>
              <a:gd name="connsiteY18" fmla="*/ 0 h 1231106"/>
              <a:gd name="connsiteX19" fmla="*/ 10291312 w 10291312"/>
              <a:gd name="connsiteY19" fmla="*/ 0 h 1231106"/>
              <a:gd name="connsiteX20" fmla="*/ 10291312 w 10291312"/>
              <a:gd name="connsiteY20" fmla="*/ 422680 h 1231106"/>
              <a:gd name="connsiteX21" fmla="*/ 10291312 w 10291312"/>
              <a:gd name="connsiteY21" fmla="*/ 796115 h 1231106"/>
              <a:gd name="connsiteX22" fmla="*/ 10291312 w 10291312"/>
              <a:gd name="connsiteY22" fmla="*/ 1231106 h 1231106"/>
              <a:gd name="connsiteX23" fmla="*/ 9616659 w 10291312"/>
              <a:gd name="connsiteY23" fmla="*/ 1231106 h 1231106"/>
              <a:gd name="connsiteX24" fmla="*/ 9044920 w 10291312"/>
              <a:gd name="connsiteY24" fmla="*/ 1231106 h 1231106"/>
              <a:gd name="connsiteX25" fmla="*/ 8576093 w 10291312"/>
              <a:gd name="connsiteY25" fmla="*/ 1231106 h 1231106"/>
              <a:gd name="connsiteX26" fmla="*/ 8004354 w 10291312"/>
              <a:gd name="connsiteY26" fmla="*/ 1231106 h 1231106"/>
              <a:gd name="connsiteX27" fmla="*/ 7329701 w 10291312"/>
              <a:gd name="connsiteY27" fmla="*/ 1231106 h 1231106"/>
              <a:gd name="connsiteX28" fmla="*/ 7066701 w 10291312"/>
              <a:gd name="connsiteY28" fmla="*/ 1231106 h 1231106"/>
              <a:gd name="connsiteX29" fmla="*/ 6597874 w 10291312"/>
              <a:gd name="connsiteY29" fmla="*/ 1231106 h 1231106"/>
              <a:gd name="connsiteX30" fmla="*/ 6129048 w 10291312"/>
              <a:gd name="connsiteY30" fmla="*/ 1231106 h 1231106"/>
              <a:gd name="connsiteX31" fmla="*/ 5557308 w 10291312"/>
              <a:gd name="connsiteY31" fmla="*/ 1231106 h 1231106"/>
              <a:gd name="connsiteX32" fmla="*/ 4779743 w 10291312"/>
              <a:gd name="connsiteY32" fmla="*/ 1231106 h 1231106"/>
              <a:gd name="connsiteX33" fmla="*/ 4208003 w 10291312"/>
              <a:gd name="connsiteY33" fmla="*/ 1231106 h 1231106"/>
              <a:gd name="connsiteX34" fmla="*/ 3842090 w 10291312"/>
              <a:gd name="connsiteY34" fmla="*/ 1231106 h 1231106"/>
              <a:gd name="connsiteX35" fmla="*/ 3476176 w 10291312"/>
              <a:gd name="connsiteY35" fmla="*/ 1231106 h 1231106"/>
              <a:gd name="connsiteX36" fmla="*/ 3110263 w 10291312"/>
              <a:gd name="connsiteY36" fmla="*/ 1231106 h 1231106"/>
              <a:gd name="connsiteX37" fmla="*/ 2641437 w 10291312"/>
              <a:gd name="connsiteY37" fmla="*/ 1231106 h 1231106"/>
              <a:gd name="connsiteX38" fmla="*/ 2069697 w 10291312"/>
              <a:gd name="connsiteY38" fmla="*/ 1231106 h 1231106"/>
              <a:gd name="connsiteX39" fmla="*/ 1806697 w 10291312"/>
              <a:gd name="connsiteY39" fmla="*/ 1231106 h 1231106"/>
              <a:gd name="connsiteX40" fmla="*/ 1440784 w 10291312"/>
              <a:gd name="connsiteY40" fmla="*/ 1231106 h 1231106"/>
              <a:gd name="connsiteX41" fmla="*/ 663218 w 10291312"/>
              <a:gd name="connsiteY41" fmla="*/ 1231106 h 1231106"/>
              <a:gd name="connsiteX42" fmla="*/ 0 w 10291312"/>
              <a:gd name="connsiteY42" fmla="*/ 1231106 h 1231106"/>
              <a:gd name="connsiteX43" fmla="*/ 0 w 10291312"/>
              <a:gd name="connsiteY43" fmla="*/ 845359 h 1231106"/>
              <a:gd name="connsiteX44" fmla="*/ 0 w 10291312"/>
              <a:gd name="connsiteY44" fmla="*/ 422680 h 1231106"/>
              <a:gd name="connsiteX45" fmla="*/ 0 w 10291312"/>
              <a:gd name="connsiteY45" fmla="*/ 0 h 1231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0291312" h="1231106" extrusionOk="0">
                <a:moveTo>
                  <a:pt x="0" y="0"/>
                </a:moveTo>
                <a:cubicBezTo>
                  <a:pt x="261253" y="-29582"/>
                  <a:pt x="357341" y="48604"/>
                  <a:pt x="674653" y="0"/>
                </a:cubicBezTo>
                <a:cubicBezTo>
                  <a:pt x="991965" y="-48604"/>
                  <a:pt x="1205371" y="53047"/>
                  <a:pt x="1349305" y="0"/>
                </a:cubicBezTo>
                <a:cubicBezTo>
                  <a:pt x="1493239" y="-53047"/>
                  <a:pt x="1840565" y="92408"/>
                  <a:pt x="2126871" y="0"/>
                </a:cubicBezTo>
                <a:cubicBezTo>
                  <a:pt x="2413177" y="-92408"/>
                  <a:pt x="2592496" y="43365"/>
                  <a:pt x="2904437" y="0"/>
                </a:cubicBezTo>
                <a:cubicBezTo>
                  <a:pt x="3216378" y="-43365"/>
                  <a:pt x="3108318" y="8115"/>
                  <a:pt x="3167437" y="0"/>
                </a:cubicBezTo>
                <a:cubicBezTo>
                  <a:pt x="3226556" y="-8115"/>
                  <a:pt x="3679284" y="5481"/>
                  <a:pt x="3842090" y="0"/>
                </a:cubicBezTo>
                <a:cubicBezTo>
                  <a:pt x="4004896" y="-5481"/>
                  <a:pt x="4221910" y="64381"/>
                  <a:pt x="4413829" y="0"/>
                </a:cubicBezTo>
                <a:cubicBezTo>
                  <a:pt x="4605748" y="-64381"/>
                  <a:pt x="4687732" y="41979"/>
                  <a:pt x="4779743" y="0"/>
                </a:cubicBezTo>
                <a:cubicBezTo>
                  <a:pt x="4871754" y="-41979"/>
                  <a:pt x="5132177" y="29181"/>
                  <a:pt x="5454395" y="0"/>
                </a:cubicBezTo>
                <a:cubicBezTo>
                  <a:pt x="5776613" y="-29181"/>
                  <a:pt x="5836670" y="52413"/>
                  <a:pt x="6026135" y="0"/>
                </a:cubicBezTo>
                <a:cubicBezTo>
                  <a:pt x="6215600" y="-52413"/>
                  <a:pt x="6192295" y="13525"/>
                  <a:pt x="6289135" y="0"/>
                </a:cubicBezTo>
                <a:cubicBezTo>
                  <a:pt x="6385975" y="-13525"/>
                  <a:pt x="6698694" y="68392"/>
                  <a:pt x="7066701" y="0"/>
                </a:cubicBezTo>
                <a:cubicBezTo>
                  <a:pt x="7434708" y="-68392"/>
                  <a:pt x="7320834" y="30017"/>
                  <a:pt x="7432614" y="0"/>
                </a:cubicBezTo>
                <a:cubicBezTo>
                  <a:pt x="7544394" y="-30017"/>
                  <a:pt x="7874257" y="13858"/>
                  <a:pt x="8004354" y="0"/>
                </a:cubicBezTo>
                <a:cubicBezTo>
                  <a:pt x="8134451" y="-13858"/>
                  <a:pt x="8171267" y="16118"/>
                  <a:pt x="8267354" y="0"/>
                </a:cubicBezTo>
                <a:cubicBezTo>
                  <a:pt x="8363441" y="-16118"/>
                  <a:pt x="8590716" y="56759"/>
                  <a:pt x="8839094" y="0"/>
                </a:cubicBezTo>
                <a:cubicBezTo>
                  <a:pt x="9087472" y="-56759"/>
                  <a:pt x="9120860" y="35113"/>
                  <a:pt x="9205007" y="0"/>
                </a:cubicBezTo>
                <a:cubicBezTo>
                  <a:pt x="9289154" y="-35113"/>
                  <a:pt x="9548023" y="8534"/>
                  <a:pt x="9673833" y="0"/>
                </a:cubicBezTo>
                <a:cubicBezTo>
                  <a:pt x="9799643" y="-8534"/>
                  <a:pt x="10083571" y="8332"/>
                  <a:pt x="10291312" y="0"/>
                </a:cubicBezTo>
                <a:cubicBezTo>
                  <a:pt x="10306869" y="133887"/>
                  <a:pt x="10270414" y="331099"/>
                  <a:pt x="10291312" y="422680"/>
                </a:cubicBezTo>
                <a:cubicBezTo>
                  <a:pt x="10312210" y="514261"/>
                  <a:pt x="10289367" y="675902"/>
                  <a:pt x="10291312" y="796115"/>
                </a:cubicBezTo>
                <a:cubicBezTo>
                  <a:pt x="10293257" y="916329"/>
                  <a:pt x="10265352" y="1037192"/>
                  <a:pt x="10291312" y="1231106"/>
                </a:cubicBezTo>
                <a:cubicBezTo>
                  <a:pt x="10015225" y="1282815"/>
                  <a:pt x="9940045" y="1216119"/>
                  <a:pt x="9616659" y="1231106"/>
                </a:cubicBezTo>
                <a:cubicBezTo>
                  <a:pt x="9293273" y="1246093"/>
                  <a:pt x="9248299" y="1173718"/>
                  <a:pt x="9044920" y="1231106"/>
                </a:cubicBezTo>
                <a:cubicBezTo>
                  <a:pt x="8841541" y="1288494"/>
                  <a:pt x="8745189" y="1203238"/>
                  <a:pt x="8576093" y="1231106"/>
                </a:cubicBezTo>
                <a:cubicBezTo>
                  <a:pt x="8406997" y="1258974"/>
                  <a:pt x="8268891" y="1204787"/>
                  <a:pt x="8004354" y="1231106"/>
                </a:cubicBezTo>
                <a:cubicBezTo>
                  <a:pt x="7739817" y="1257425"/>
                  <a:pt x="7466559" y="1154315"/>
                  <a:pt x="7329701" y="1231106"/>
                </a:cubicBezTo>
                <a:cubicBezTo>
                  <a:pt x="7192843" y="1307897"/>
                  <a:pt x="7122611" y="1213074"/>
                  <a:pt x="7066701" y="1231106"/>
                </a:cubicBezTo>
                <a:cubicBezTo>
                  <a:pt x="7010791" y="1249138"/>
                  <a:pt x="6810971" y="1216322"/>
                  <a:pt x="6597874" y="1231106"/>
                </a:cubicBezTo>
                <a:cubicBezTo>
                  <a:pt x="6384777" y="1245890"/>
                  <a:pt x="6317845" y="1206640"/>
                  <a:pt x="6129048" y="1231106"/>
                </a:cubicBezTo>
                <a:cubicBezTo>
                  <a:pt x="5940251" y="1255572"/>
                  <a:pt x="5719711" y="1177102"/>
                  <a:pt x="5557308" y="1231106"/>
                </a:cubicBezTo>
                <a:cubicBezTo>
                  <a:pt x="5394905" y="1285110"/>
                  <a:pt x="5048271" y="1208774"/>
                  <a:pt x="4779743" y="1231106"/>
                </a:cubicBezTo>
                <a:cubicBezTo>
                  <a:pt x="4511215" y="1253438"/>
                  <a:pt x="4384524" y="1196164"/>
                  <a:pt x="4208003" y="1231106"/>
                </a:cubicBezTo>
                <a:cubicBezTo>
                  <a:pt x="4031482" y="1266048"/>
                  <a:pt x="3971719" y="1229478"/>
                  <a:pt x="3842090" y="1231106"/>
                </a:cubicBezTo>
                <a:cubicBezTo>
                  <a:pt x="3712461" y="1232734"/>
                  <a:pt x="3647268" y="1194470"/>
                  <a:pt x="3476176" y="1231106"/>
                </a:cubicBezTo>
                <a:cubicBezTo>
                  <a:pt x="3305084" y="1267742"/>
                  <a:pt x="3263250" y="1230463"/>
                  <a:pt x="3110263" y="1231106"/>
                </a:cubicBezTo>
                <a:cubicBezTo>
                  <a:pt x="2957276" y="1231749"/>
                  <a:pt x="2870048" y="1213801"/>
                  <a:pt x="2641437" y="1231106"/>
                </a:cubicBezTo>
                <a:cubicBezTo>
                  <a:pt x="2412826" y="1248411"/>
                  <a:pt x="2321111" y="1203167"/>
                  <a:pt x="2069697" y="1231106"/>
                </a:cubicBezTo>
                <a:cubicBezTo>
                  <a:pt x="1818283" y="1259045"/>
                  <a:pt x="1868186" y="1230730"/>
                  <a:pt x="1806697" y="1231106"/>
                </a:cubicBezTo>
                <a:cubicBezTo>
                  <a:pt x="1745208" y="1231482"/>
                  <a:pt x="1545954" y="1215923"/>
                  <a:pt x="1440784" y="1231106"/>
                </a:cubicBezTo>
                <a:cubicBezTo>
                  <a:pt x="1335614" y="1246289"/>
                  <a:pt x="918917" y="1197008"/>
                  <a:pt x="663218" y="1231106"/>
                </a:cubicBezTo>
                <a:cubicBezTo>
                  <a:pt x="407519" y="1265204"/>
                  <a:pt x="167935" y="1157612"/>
                  <a:pt x="0" y="1231106"/>
                </a:cubicBezTo>
                <a:cubicBezTo>
                  <a:pt x="-19919" y="1049442"/>
                  <a:pt x="20300" y="977610"/>
                  <a:pt x="0" y="845359"/>
                </a:cubicBezTo>
                <a:cubicBezTo>
                  <a:pt x="-20300" y="713108"/>
                  <a:pt x="17212" y="584255"/>
                  <a:pt x="0" y="422680"/>
                </a:cubicBezTo>
                <a:cubicBezTo>
                  <a:pt x="-17212" y="261105"/>
                  <a:pt x="7962" y="190826"/>
                  <a:pt x="0" y="0"/>
                </a:cubicBezTo>
                <a:close/>
              </a:path>
            </a:pathLst>
          </a:custGeom>
          <a:noFill/>
          <a:ln>
            <a:solidFill>
              <a:schemeClr val="tx1"/>
            </a:solidFill>
            <a:extLst>
              <a:ext uri="{C807C97D-BFC1-408E-A445-0C87EB9F89A2}">
                <ask:lineSketchStyleProps xmlns:ask="http://schemas.microsoft.com/office/drawing/2018/sketchyshapes" sd="1974505636">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t>Acknowledgement and references –</a:t>
            </a:r>
            <a:r>
              <a:rPr lang="en-GB" dirty="0"/>
              <a:t> </a:t>
            </a:r>
            <a:r>
              <a:rPr lang="en-GB" sz="1400" dirty="0"/>
              <a:t>(1)</a:t>
            </a:r>
            <a:r>
              <a:rPr lang="en-GB" sz="1400" dirty="0">
                <a:ea typeface="+mn-lt"/>
                <a:cs typeface="+mn-lt"/>
              </a:rPr>
              <a:t>Marquis, B.L. &amp; Huston, C.J. (2009) “Leadership roles and management functions in nursing: theory and application” Wolters Kluwer Health (2) Kristan, P. (2010) “Awakening in Time: Practical Time Management for Those on a Spiritual Path” Dog Ear Publishing</a:t>
            </a:r>
            <a:r>
              <a:rPr lang="en-GB" sz="1400" dirty="0"/>
              <a:t> (3) </a:t>
            </a:r>
            <a:r>
              <a:rPr lang="en-GB" sz="1400" dirty="0">
                <a:hlinkClick r:id="rId2"/>
              </a:rPr>
              <a:t>https</a:t>
            </a:r>
            <a:r>
              <a:rPr lang="en-GB" sz="1400" dirty="0">
                <a:ea typeface="+mn-lt"/>
                <a:cs typeface="+mn-lt"/>
                <a:hlinkClick r:id="rId2"/>
              </a:rPr>
              <a:t>://research-methodology.net/the-importance-of-time-management/</a:t>
            </a:r>
            <a:r>
              <a:rPr lang="en-GB" sz="1400" dirty="0">
                <a:ea typeface="+mn-lt"/>
                <a:cs typeface="+mn-lt"/>
              </a:rPr>
              <a:t> (4) https://www.nhs.uk/conditions/stress-anxiety-depression/time-management-tips/</a:t>
            </a:r>
            <a:endParaRPr lang="en-GB" sz="1400" dirty="0"/>
          </a:p>
        </p:txBody>
      </p:sp>
    </p:spTree>
    <p:extLst>
      <p:ext uri="{BB962C8B-B14F-4D97-AF65-F5344CB8AC3E}">
        <p14:creationId xmlns:p14="http://schemas.microsoft.com/office/powerpoint/2010/main" val="26190832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Mesh</vt:lpstr>
      <vt:lpstr>     The Importance of Organisation and Time Management. </vt:lpstr>
      <vt:lpstr>Importance of time management  Amber Hughes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497</cp:revision>
  <dcterms:created xsi:type="dcterms:W3CDTF">2020-10-30T15:39:15Z</dcterms:created>
  <dcterms:modified xsi:type="dcterms:W3CDTF">2020-10-30T17:17:39Z</dcterms:modified>
</cp:coreProperties>
</file>