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6" r:id="rId4"/>
    <p:sldId id="258" r:id="rId5"/>
    <p:sldId id="257" r:id="rId6"/>
    <p:sldId id="260" r:id="rId7"/>
    <p:sldId id="261" r:id="rId8"/>
    <p:sldId id="263" r:id="rId9"/>
    <p:sldId id="262" r:id="rId10"/>
    <p:sldId id="265" r:id="rId11"/>
  </p:sldIdLst>
  <p:sldSz cx="9144000" cy="6858000" type="screen4x3"/>
  <p:notesSz cx="6877050" cy="96535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99" autoAdjust="0"/>
    <p:restoredTop sz="86364" autoAdjust="0"/>
  </p:normalViewPr>
  <p:slideViewPr>
    <p:cSldViewPr>
      <p:cViewPr varScale="1">
        <p:scale>
          <a:sx n="73" d="100"/>
          <a:sy n="73" d="100"/>
        </p:scale>
        <p:origin x="-994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033E0-84A9-4280-BBFF-9594140EE72B}" type="datetimeFigureOut">
              <a:rPr lang="en-GB" smtClean="0"/>
              <a:pPr/>
              <a:t>10/12/2014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20E94-4F15-4481-B9D6-5C123EB5621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learn to say what we are doing.......... Or not doing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59632" y="1124744"/>
          <a:ext cx="6096000" cy="4904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dirty="0" err="1" smtClean="0"/>
                        <a:t>eisiau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</a:t>
                      </a:r>
                      <a:r>
                        <a:rPr lang="en-GB" dirty="0" err="1" smtClean="0"/>
                        <a:t>eisiau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b="1" dirty="0" smtClean="0"/>
                        <a:t> </a:t>
                      </a:r>
                      <a:r>
                        <a:rPr lang="en-GB" dirty="0" err="1" smtClean="0"/>
                        <a:t>hoffi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 </a:t>
                      </a:r>
                      <a:r>
                        <a:rPr lang="en-GB" dirty="0" err="1" smtClean="0"/>
                        <a:t>hoffi</a:t>
                      </a:r>
                      <a:endParaRPr lang="en-GB" dirty="0"/>
                    </a:p>
                  </a:txBody>
                  <a:tcPr/>
                </a:tc>
              </a:tr>
              <a:tr h="490448"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gallu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gallu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gwneud</a:t>
                      </a:r>
                      <a:r>
                        <a:rPr lang="en-GB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 </a:t>
                      </a:r>
                      <a:r>
                        <a:rPr lang="en-GB" dirty="0" err="1" smtClean="0"/>
                        <a:t>gwneud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chwarae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bwyta</a:t>
                      </a:r>
                      <a:r>
                        <a:rPr lang="en-GB" dirty="0" smtClean="0"/>
                        <a:t>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Dw i’n</a:t>
                      </a:r>
                      <a:r>
                        <a:rPr lang="en-GB" dirty="0" smtClean="0"/>
                        <a:t> gwisgo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Dw i ddim yn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Dw 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gwylio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Dw i ddim yn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byw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 smtClean="0"/>
                        <a:t>Dw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i</a:t>
                      </a:r>
                      <a:r>
                        <a:rPr lang="en-GB" b="1" dirty="0" smtClean="0"/>
                        <a:t> </a:t>
                      </a:r>
                      <a:r>
                        <a:rPr lang="en-GB" b="1" dirty="0" err="1" smtClean="0"/>
                        <a:t>ddim</a:t>
                      </a:r>
                      <a:r>
                        <a:rPr lang="en-GB" b="1" dirty="0" smtClean="0"/>
                        <a:t> yn</a:t>
                      </a:r>
                      <a:endParaRPr lang="en-GB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33265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learn to say what someone else is doing.......... or not doing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3528" y="764704"/>
          <a:ext cx="8280920" cy="5784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391668"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Pos 3</a:t>
                      </a:r>
                      <a:r>
                        <a:rPr lang="en-GB" baseline="30000" dirty="0" smtClean="0"/>
                        <a:t>rd</a:t>
                      </a:r>
                      <a:r>
                        <a:rPr lang="en-GB" dirty="0" smtClean="0"/>
                        <a:t> person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Neg</a:t>
                      </a:r>
                      <a:r>
                        <a:rPr lang="en-GB" dirty="0" smtClean="0"/>
                        <a:t> 3</a:t>
                      </a:r>
                      <a:r>
                        <a:rPr lang="en-GB" baseline="30000" dirty="0" smtClean="0"/>
                        <a:t>rd</a:t>
                      </a:r>
                      <a:r>
                        <a:rPr lang="en-GB" dirty="0" smtClean="0"/>
                        <a:t> person</a:t>
                      </a:r>
                      <a:endParaRPr lang="en-GB" dirty="0"/>
                    </a:p>
                  </a:txBody>
                  <a:tcPr/>
                </a:tc>
              </a:tr>
              <a:tr h="676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eisiau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eisiau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 Jo </a:t>
                      </a:r>
                      <a:r>
                        <a:rPr lang="en-GB" dirty="0" err="1" smtClean="0"/>
                        <a:t>eisiau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ddim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eisiau</a:t>
                      </a:r>
                      <a:endParaRPr lang="en-GB" dirty="0"/>
                    </a:p>
                  </a:txBody>
                  <a:tcPr/>
                </a:tc>
              </a:tr>
              <a:tr h="588487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hoffi</a:t>
                      </a:r>
                      <a:endParaRPr lang="en-GB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 </a:t>
                      </a:r>
                      <a:r>
                        <a:rPr lang="en-GB" dirty="0" err="1" smtClean="0"/>
                        <a:t>hoffi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gallu</a:t>
                      </a:r>
                      <a:endParaRPr lang="en-GB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 </a:t>
                      </a:r>
                      <a:r>
                        <a:rPr lang="en-GB" dirty="0" err="1" smtClean="0"/>
                        <a:t>gallu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</a:tr>
              <a:tr h="676029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gwneud</a:t>
                      </a:r>
                      <a:r>
                        <a:rPr lang="en-GB" dirty="0" smtClean="0"/>
                        <a:t> 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 </a:t>
                      </a:r>
                      <a:r>
                        <a:rPr lang="en-GB" dirty="0" err="1" smtClean="0"/>
                        <a:t>gwneud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</a:tr>
              <a:tr h="576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chwarae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6760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bwyta</a:t>
                      </a:r>
                      <a:r>
                        <a:rPr lang="en-GB" dirty="0" smtClean="0"/>
                        <a:t> 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464126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gwisgo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</a:tr>
              <a:tr h="464126">
                <a:tc>
                  <a:txBody>
                    <a:bodyPr/>
                    <a:lstStyle/>
                    <a:p>
                      <a:r>
                        <a:rPr lang="en-GB" dirty="0" smtClean="0"/>
                        <a:t>Dw i’n </a:t>
                      </a:r>
                      <a:r>
                        <a:rPr lang="en-GB" dirty="0" err="1" smtClean="0"/>
                        <a:t>gwylio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Dw i ddim yn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Dydy Jo ddim yn</a:t>
                      </a:r>
                      <a:endParaRPr lang="en-GB" dirty="0"/>
                    </a:p>
                  </a:txBody>
                  <a:tcPr/>
                </a:tc>
              </a:tr>
              <a:tr h="391668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i’n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byw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Dw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Jo’n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Dydy</a:t>
                      </a:r>
                      <a:r>
                        <a:rPr lang="en-GB" dirty="0" smtClean="0"/>
                        <a:t> Jo </a:t>
                      </a:r>
                      <a:r>
                        <a:rPr lang="en-GB" dirty="0" err="1" smtClean="0"/>
                        <a:t>ddim</a:t>
                      </a:r>
                      <a:r>
                        <a:rPr lang="en-GB" dirty="0" smtClean="0"/>
                        <a:t> yn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24000" y="1397000"/>
          <a:ext cx="6096000" cy="4552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1517427">
                <a:tc>
                  <a:txBody>
                    <a:bodyPr/>
                    <a:lstStyle/>
                    <a:p>
                      <a:r>
                        <a:rPr lang="en-GB" dirty="0" smtClean="0"/>
                        <a:t>eisiau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hoffi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gallu</a:t>
                      </a:r>
                      <a:endParaRPr lang="en-GB" dirty="0"/>
                    </a:p>
                  </a:txBody>
                  <a:tcPr/>
                </a:tc>
              </a:tr>
              <a:tr h="15174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Gwneud= to do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chwarae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bwyta</a:t>
                      </a:r>
                      <a:endParaRPr lang="en-GB" dirty="0"/>
                    </a:p>
                  </a:txBody>
                  <a:tcPr/>
                </a:tc>
              </a:tr>
              <a:tr h="1517427">
                <a:tc>
                  <a:txBody>
                    <a:bodyPr/>
                    <a:lstStyle/>
                    <a:p>
                      <a:r>
                        <a:rPr lang="en-GB" dirty="0" smtClean="0"/>
                        <a:t>gwisgo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gwylio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byw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864096" cy="576064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653136"/>
            <a:ext cx="648072" cy="648072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429000"/>
            <a:ext cx="562630" cy="625252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9000"/>
            <a:ext cx="692621" cy="594385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7" name="Picture 6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88840"/>
            <a:ext cx="590575" cy="568474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60848"/>
            <a:ext cx="534963" cy="49907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9" name="Picture 8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85184"/>
            <a:ext cx="432048" cy="576064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pic>
        <p:nvPicPr>
          <p:cNvPr id="10" name="Picture 2" descr="bl00122_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5013176"/>
            <a:ext cx="618232" cy="504056"/>
          </a:xfrm>
          <a:prstGeom prst="rect">
            <a:avLst/>
          </a:prstGeom>
          <a:noFill/>
          <a:ln w="0" algn="in">
            <a:noFill/>
            <a:miter lim="800000"/>
            <a:headEnd/>
            <a:tailEnd/>
          </a:ln>
          <a:effectLst/>
        </p:spPr>
      </p:pic>
      <p:pic>
        <p:nvPicPr>
          <p:cNvPr id="11" name="Picture 10" descr="http://www.bridges-stroke.org.uk/spaw_ed/uploads/images/to-do-list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3429000"/>
            <a:ext cx="635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39552" y="1916832"/>
          <a:ext cx="7848872" cy="3888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6"/>
                <a:gridCol w="3924436"/>
              </a:tblGrid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3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aur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Xbox 360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X box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Ferrari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coch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Does</a:t>
                      </a:r>
                      <a:r>
                        <a:rPr lang="en-GB" baseline="0" dirty="0" smtClean="0"/>
                        <a:t> dim Ferrari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glas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glas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</a:tr>
              <a:tr h="555491">
                <a:tc>
                  <a:txBody>
                    <a:bodyPr/>
                    <a:lstStyle/>
                    <a:p>
                      <a:r>
                        <a:rPr lang="en-GB" dirty="0" smtClean="0"/>
                        <a:t>Mae pen </a:t>
                      </a:r>
                      <a:r>
                        <a:rPr lang="en-GB" dirty="0" err="1" smtClean="0"/>
                        <a:t>tost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pen tost gyda fi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552" y="47667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learn to say what we have... Or don’t have.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265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learn to say what someone else has......... or doesn’t have....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71600" y="836710"/>
          <a:ext cx="6600056" cy="5652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014"/>
                <a:gridCol w="1650014"/>
                <a:gridCol w="1650014"/>
                <a:gridCol w="1650014"/>
              </a:tblGrid>
              <a:tr h="373342"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/>
                </a:tc>
              </a:tr>
              <a:tr h="926199"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brawd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  <a:tr h="926199">
                <a:tc>
                  <a:txBody>
                    <a:bodyPr/>
                    <a:lstStyle/>
                    <a:p>
                      <a:r>
                        <a:rPr lang="en-GB" dirty="0" smtClean="0"/>
                        <a:t>Mae 3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aur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3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aur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pysgodyn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fe</a:t>
                      </a:r>
                      <a:r>
                        <a:rPr lang="en-GB" baseline="0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  <a:tr h="648339">
                <a:tc>
                  <a:txBody>
                    <a:bodyPr/>
                    <a:lstStyle/>
                    <a:p>
                      <a:r>
                        <a:rPr lang="en-GB" dirty="0" smtClean="0"/>
                        <a:t>Mae Xbox 360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X box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Xbox 360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X box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  <a:tr h="926199">
                <a:tc>
                  <a:txBody>
                    <a:bodyPr/>
                    <a:lstStyle/>
                    <a:p>
                      <a:r>
                        <a:rPr lang="en-GB" dirty="0" smtClean="0"/>
                        <a:t>Mae Ferrari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coch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Does</a:t>
                      </a:r>
                      <a:r>
                        <a:rPr lang="en-GB" baseline="0" dirty="0" smtClean="0"/>
                        <a:t> dim Ferrari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Ferrari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coch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fe</a:t>
                      </a:r>
                      <a:r>
                        <a:rPr lang="en-GB" baseline="0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Does</a:t>
                      </a:r>
                      <a:r>
                        <a:rPr lang="en-GB" baseline="0" dirty="0" smtClean="0"/>
                        <a:t> dim Ferrari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fe</a:t>
                      </a:r>
                      <a:r>
                        <a:rPr lang="en-GB" baseline="0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  <a:tr h="926199"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glas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glas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glas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gyda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fe</a:t>
                      </a:r>
                      <a:r>
                        <a:rPr lang="en-GB" baseline="0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</a:t>
                      </a:r>
                      <a:r>
                        <a:rPr lang="en-GB" dirty="0" err="1" smtClean="0"/>
                        <a:t>llygaid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glas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  <a:tr h="926199">
                <a:tc>
                  <a:txBody>
                    <a:bodyPr/>
                    <a:lstStyle/>
                    <a:p>
                      <a:r>
                        <a:rPr lang="en-GB" dirty="0" smtClean="0"/>
                        <a:t>Mae pen </a:t>
                      </a:r>
                      <a:r>
                        <a:rPr lang="en-GB" dirty="0" err="1" smtClean="0"/>
                        <a:t>tost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Does dim pen tost gyda fi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Mae pen </a:t>
                      </a:r>
                      <a:r>
                        <a:rPr lang="en-GB" dirty="0" err="1" smtClean="0"/>
                        <a:t>tost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Does </a:t>
                      </a:r>
                      <a:r>
                        <a:rPr lang="en-GB" dirty="0" smtClean="0"/>
                        <a:t>dim pen </a:t>
                      </a:r>
                      <a:r>
                        <a:rPr lang="en-GB" dirty="0" err="1" smtClean="0"/>
                        <a:t>tost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gyda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fe</a:t>
                      </a:r>
                      <a:r>
                        <a:rPr lang="en-GB" dirty="0" smtClean="0"/>
                        <a:t>/hi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a few more bits.....e.g. Some questions....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203848" y="1124744"/>
            <a:ext cx="2376264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en-US" sz="30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1412776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Pwy</a:t>
            </a:r>
            <a:r>
              <a:rPr lang="en-GB" sz="5400" dirty="0" smtClean="0"/>
              <a:t>?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4716016" y="112474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Ble</a:t>
            </a:r>
            <a:r>
              <a:rPr lang="en-GB" sz="5400" dirty="0" smtClean="0"/>
              <a:t>?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2924944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Beth?</a:t>
            </a:r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5940152" y="2132856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Pam?</a:t>
            </a:r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5796136" y="3573016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Pryd</a:t>
            </a:r>
            <a:r>
              <a:rPr lang="en-GB" sz="5400" dirty="0" smtClean="0"/>
              <a:t>?</a:t>
            </a:r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4581128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Sawl</a:t>
            </a:r>
            <a:r>
              <a:rPr lang="en-GB" sz="5400" dirty="0" smtClean="0"/>
              <a:t>?</a:t>
            </a:r>
            <a:endParaRPr lang="en-GB" sz="5400" dirty="0"/>
          </a:p>
        </p:txBody>
      </p:sp>
      <p:sp>
        <p:nvSpPr>
          <p:cNvPr id="10" name="TextBox 9"/>
          <p:cNvSpPr txBox="1"/>
          <p:nvPr/>
        </p:nvSpPr>
        <p:spPr>
          <a:xfrm>
            <a:off x="5652120" y="5013176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Sut</a:t>
            </a:r>
            <a:r>
              <a:rPr lang="en-GB" sz="5400" dirty="0" smtClean="0"/>
              <a:t>?</a:t>
            </a:r>
            <a:endParaRPr lang="en-GB" sz="5400" dirty="0"/>
          </a:p>
        </p:txBody>
      </p:sp>
      <p:sp>
        <p:nvSpPr>
          <p:cNvPr id="11" name="TextBox 10"/>
          <p:cNvSpPr txBox="1"/>
          <p:nvPr/>
        </p:nvSpPr>
        <p:spPr>
          <a:xfrm>
            <a:off x="2699792" y="5373216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Pa?</a:t>
            </a:r>
            <a:endParaRPr lang="en-GB" sz="5400" dirty="0"/>
          </a:p>
        </p:txBody>
      </p:sp>
      <p:sp>
        <p:nvSpPr>
          <p:cNvPr id="12" name="TextBox 11"/>
          <p:cNvSpPr txBox="1"/>
          <p:nvPr/>
        </p:nvSpPr>
        <p:spPr>
          <a:xfrm>
            <a:off x="6660232" y="83671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Faint?</a:t>
            </a:r>
            <a:endParaRPr lang="en-GB" sz="5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..And who’s who.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014" y="1052736"/>
            <a:ext cx="204371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04664"/>
            <a:ext cx="2167086" cy="307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MCj0078831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628800"/>
            <a:ext cx="1504082" cy="220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429000"/>
            <a:ext cx="3483260" cy="29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236296" y="249289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err="1" smtClean="0">
                <a:latin typeface="Tempus Sans ITC" pitchFamily="82" charset="0"/>
              </a:rPr>
              <a:t>fe</a:t>
            </a:r>
            <a:endParaRPr lang="en-GB" sz="4400" b="1" dirty="0">
              <a:latin typeface="Tempus Sans ITC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6056" y="4509120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latin typeface="Tempus Sans ITC" pitchFamily="82" charset="0"/>
              </a:rPr>
              <a:t>hi</a:t>
            </a:r>
            <a:endParaRPr lang="en-GB" sz="4400" b="1" dirty="0">
              <a:latin typeface="Tempus Sans ITC" pitchFamily="8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2068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54868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Some prepositions</a:t>
            </a:r>
            <a:endParaRPr lang="en-GB" dirty="0"/>
          </a:p>
        </p:txBody>
      </p:sp>
      <p:pic>
        <p:nvPicPr>
          <p:cNvPr id="2050" name="Picture 2" descr="j00787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0450" y="2470150"/>
            <a:ext cx="1739900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5899150" y="1784350"/>
            <a:ext cx="13716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yn = </a:t>
            </a:r>
            <a:r>
              <a:rPr kumimoji="0" lang="en-GB" sz="16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in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j00787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00808"/>
            <a:ext cx="185420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771800" y="2420888"/>
            <a:ext cx="14859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1600" dirty="0" err="1" smtClean="0">
                <a:latin typeface="Comic Sans MS" pitchFamily="66" charset="0"/>
                <a:cs typeface="Arial" pitchFamily="34" charset="0"/>
              </a:rPr>
              <a:t>ar</a:t>
            </a:r>
            <a:r>
              <a:rPr kumimoji="0" lang="en-GB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 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= </a:t>
            </a:r>
            <a:r>
              <a:rPr kumimoji="0" lang="en-GB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on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563888" y="4581128"/>
            <a:ext cx="14859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1600" dirty="0" err="1" smtClean="0">
                <a:latin typeface="Comic Sans MS" pitchFamily="66" charset="0"/>
                <a:cs typeface="Arial" pitchFamily="34" charset="0"/>
              </a:rPr>
              <a:t>gyda</a:t>
            </a: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= with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few connectives.....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20779501">
            <a:off x="1015166" y="1327178"/>
            <a:ext cx="18564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72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a/ac</a:t>
            </a:r>
            <a:endParaRPr lang="en-US" sz="72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1269030">
            <a:off x="5357701" y="2573053"/>
            <a:ext cx="184858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66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ond</a:t>
            </a:r>
            <a:endParaRPr lang="en-US" sz="6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1441912">
            <a:off x="2492002" y="4084082"/>
            <a:ext cx="220445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6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achos</a:t>
            </a:r>
            <a:endParaRPr lang="en-US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5373216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 that you can vary your sentences and extend them.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 smtClean="0"/>
              <a:t>Lliwiau</a:t>
            </a:r>
            <a:r>
              <a:rPr lang="en-GB" u="sng" dirty="0" smtClean="0"/>
              <a:t>/ Colours</a:t>
            </a:r>
          </a:p>
          <a:p>
            <a:r>
              <a:rPr lang="en-GB" dirty="0" err="1" smtClean="0"/>
              <a:t>Coch</a:t>
            </a:r>
            <a:r>
              <a:rPr lang="en-GB" dirty="0" smtClean="0"/>
              <a:t>, </a:t>
            </a:r>
            <a:r>
              <a:rPr lang="en-GB" dirty="0" err="1" smtClean="0"/>
              <a:t>oren</a:t>
            </a:r>
            <a:r>
              <a:rPr lang="en-GB" dirty="0" smtClean="0"/>
              <a:t>, </a:t>
            </a:r>
            <a:r>
              <a:rPr lang="en-GB" dirty="0" err="1" smtClean="0"/>
              <a:t>melyn</a:t>
            </a:r>
            <a:r>
              <a:rPr lang="en-GB" dirty="0" smtClean="0"/>
              <a:t>, </a:t>
            </a:r>
            <a:r>
              <a:rPr lang="en-GB" dirty="0" err="1" smtClean="0"/>
              <a:t>gwyrdd</a:t>
            </a:r>
            <a:r>
              <a:rPr lang="en-GB" dirty="0" smtClean="0"/>
              <a:t>, </a:t>
            </a:r>
            <a:r>
              <a:rPr lang="en-GB" dirty="0" err="1" smtClean="0"/>
              <a:t>glas</a:t>
            </a:r>
            <a:r>
              <a:rPr lang="en-GB" dirty="0" smtClean="0"/>
              <a:t>, </a:t>
            </a:r>
            <a:r>
              <a:rPr lang="en-GB" dirty="0" err="1" smtClean="0"/>
              <a:t>porffor</a:t>
            </a:r>
            <a:r>
              <a:rPr lang="en-GB" dirty="0" smtClean="0"/>
              <a:t>, du, </a:t>
            </a:r>
            <a:r>
              <a:rPr lang="en-GB" dirty="0" err="1" smtClean="0"/>
              <a:t>gwyn</a:t>
            </a:r>
            <a:r>
              <a:rPr lang="en-GB" dirty="0" smtClean="0"/>
              <a:t>, </a:t>
            </a:r>
            <a:r>
              <a:rPr lang="en-GB" dirty="0" err="1" smtClean="0"/>
              <a:t>llwyd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u="sng" dirty="0" smtClean="0"/>
              <a:t>Y </a:t>
            </a:r>
            <a:r>
              <a:rPr lang="en-GB" u="sng" dirty="0" err="1" smtClean="0"/>
              <a:t>Tywydd</a:t>
            </a:r>
            <a:r>
              <a:rPr lang="en-GB" u="sng" dirty="0" smtClean="0"/>
              <a:t>/ Weather</a:t>
            </a:r>
          </a:p>
          <a:p>
            <a:r>
              <a:rPr lang="en-GB" dirty="0" err="1" smtClean="0"/>
              <a:t>Heulog,wyntog</a:t>
            </a:r>
            <a:r>
              <a:rPr lang="en-GB" dirty="0" smtClean="0"/>
              <a:t>, </a:t>
            </a:r>
            <a:r>
              <a:rPr lang="en-GB" dirty="0" err="1" smtClean="0"/>
              <a:t>niwlog</a:t>
            </a:r>
            <a:r>
              <a:rPr lang="en-GB" dirty="0" smtClean="0"/>
              <a:t>, </a:t>
            </a:r>
            <a:r>
              <a:rPr lang="en-GB" dirty="0" err="1" smtClean="0"/>
              <a:t>gymylog</a:t>
            </a:r>
            <a:r>
              <a:rPr lang="en-GB" dirty="0" smtClean="0"/>
              <a:t>, </a:t>
            </a:r>
            <a:r>
              <a:rPr lang="en-GB" dirty="0" err="1" smtClean="0"/>
              <a:t>bwrw</a:t>
            </a:r>
            <a:r>
              <a:rPr lang="en-GB" dirty="0" smtClean="0"/>
              <a:t> </a:t>
            </a:r>
            <a:r>
              <a:rPr lang="en-GB" dirty="0" err="1" smtClean="0"/>
              <a:t>glaw</a:t>
            </a:r>
            <a:r>
              <a:rPr lang="en-GB" dirty="0" smtClean="0"/>
              <a:t>, </a:t>
            </a:r>
            <a:r>
              <a:rPr lang="en-GB" dirty="0" err="1" smtClean="0"/>
              <a:t>bwrw</a:t>
            </a:r>
            <a:r>
              <a:rPr lang="en-GB" dirty="0" smtClean="0"/>
              <a:t> </a:t>
            </a:r>
            <a:r>
              <a:rPr lang="en-GB" dirty="0" err="1" smtClean="0"/>
              <a:t>eira</a:t>
            </a:r>
            <a:r>
              <a:rPr lang="en-GB" dirty="0" smtClean="0"/>
              <a:t>, </a:t>
            </a:r>
            <a:r>
              <a:rPr lang="en-GB" dirty="0" err="1" smtClean="0"/>
              <a:t>braf</a:t>
            </a:r>
            <a:r>
              <a:rPr lang="en-GB" dirty="0" smtClean="0"/>
              <a:t>, </a:t>
            </a:r>
            <a:r>
              <a:rPr lang="en-GB" dirty="0" err="1" smtClean="0"/>
              <a:t>oer</a:t>
            </a:r>
            <a:r>
              <a:rPr lang="en-GB" dirty="0" smtClean="0"/>
              <a:t>, </a:t>
            </a:r>
            <a:r>
              <a:rPr lang="en-GB" dirty="0" err="1" smtClean="0"/>
              <a:t>boeth</a:t>
            </a:r>
            <a:endParaRPr lang="en-GB" dirty="0" smtClean="0"/>
          </a:p>
          <a:p>
            <a:endParaRPr lang="en-GB" dirty="0" smtClean="0"/>
          </a:p>
          <a:p>
            <a:r>
              <a:rPr lang="en-GB" u="sng" dirty="0" smtClean="0"/>
              <a:t>Y </a:t>
            </a:r>
            <a:r>
              <a:rPr lang="en-GB" u="sng" dirty="0" err="1" smtClean="0"/>
              <a:t>Teulu</a:t>
            </a:r>
            <a:r>
              <a:rPr lang="en-GB" u="sng" dirty="0" smtClean="0"/>
              <a:t>/ Family</a:t>
            </a:r>
          </a:p>
          <a:p>
            <a:r>
              <a:rPr lang="en-GB" dirty="0" err="1" smtClean="0"/>
              <a:t>Mam</a:t>
            </a:r>
            <a:r>
              <a:rPr lang="en-GB" dirty="0" smtClean="0"/>
              <a:t>, tad, </a:t>
            </a:r>
            <a:r>
              <a:rPr lang="en-GB" dirty="0" err="1" smtClean="0"/>
              <a:t>brawd</a:t>
            </a:r>
            <a:r>
              <a:rPr lang="en-GB" dirty="0" smtClean="0"/>
              <a:t>, </a:t>
            </a:r>
            <a:r>
              <a:rPr lang="en-GB" dirty="0" err="1" smtClean="0"/>
              <a:t>chwaer</a:t>
            </a:r>
            <a:r>
              <a:rPr lang="en-GB" dirty="0" smtClean="0"/>
              <a:t>, </a:t>
            </a:r>
            <a:r>
              <a:rPr lang="en-GB" dirty="0" err="1" smtClean="0"/>
              <a:t>mam-gu</a:t>
            </a:r>
            <a:r>
              <a:rPr lang="en-GB" dirty="0" smtClean="0"/>
              <a:t>, tad-cu, anti, </a:t>
            </a:r>
            <a:r>
              <a:rPr lang="en-GB" dirty="0" err="1" smtClean="0"/>
              <a:t>wncwl</a:t>
            </a:r>
            <a:endParaRPr lang="en-GB" dirty="0" smtClean="0"/>
          </a:p>
          <a:p>
            <a:endParaRPr lang="en-GB" dirty="0" smtClean="0"/>
          </a:p>
          <a:p>
            <a:r>
              <a:rPr lang="en-GB" u="sng" dirty="0" err="1" smtClean="0"/>
              <a:t>Bwyd</a:t>
            </a:r>
            <a:endParaRPr lang="en-GB" u="sng" dirty="0" smtClean="0"/>
          </a:p>
          <a:p>
            <a:r>
              <a:rPr lang="en-GB" dirty="0" err="1" smtClean="0"/>
              <a:t>Cinio</a:t>
            </a:r>
            <a:r>
              <a:rPr lang="en-GB" dirty="0" smtClean="0"/>
              <a:t> </a:t>
            </a:r>
            <a:r>
              <a:rPr lang="en-GB" dirty="0" err="1" smtClean="0"/>
              <a:t>poeth</a:t>
            </a:r>
            <a:r>
              <a:rPr lang="en-GB" dirty="0" smtClean="0"/>
              <a:t>, </a:t>
            </a:r>
            <a:r>
              <a:rPr lang="en-GB" dirty="0" err="1" smtClean="0"/>
              <a:t>brechdanau</a:t>
            </a:r>
            <a:r>
              <a:rPr lang="en-GB" dirty="0" smtClean="0"/>
              <a:t>, </a:t>
            </a:r>
            <a:r>
              <a:rPr lang="en-GB" dirty="0" err="1" smtClean="0"/>
              <a:t>afal</a:t>
            </a:r>
            <a:r>
              <a:rPr lang="en-GB" dirty="0" smtClean="0"/>
              <a:t>, </a:t>
            </a:r>
            <a:r>
              <a:rPr lang="en-GB" dirty="0" err="1" smtClean="0"/>
              <a:t>oren</a:t>
            </a:r>
            <a:r>
              <a:rPr lang="en-GB" dirty="0" smtClean="0"/>
              <a:t>, banana, </a:t>
            </a:r>
            <a:r>
              <a:rPr lang="en-GB" dirty="0" err="1" smtClean="0"/>
              <a:t>tost,caws</a:t>
            </a:r>
            <a:r>
              <a:rPr lang="en-GB" dirty="0" smtClean="0"/>
              <a:t>, tomato, </a:t>
            </a:r>
            <a:r>
              <a:rPr lang="en-GB" dirty="0" err="1" smtClean="0"/>
              <a:t>cyw</a:t>
            </a:r>
            <a:r>
              <a:rPr lang="en-GB" dirty="0" smtClean="0"/>
              <a:t> </a:t>
            </a:r>
            <a:r>
              <a:rPr lang="en-GB" dirty="0" err="1" smtClean="0"/>
              <a:t>iar</a:t>
            </a:r>
            <a:r>
              <a:rPr lang="en-GB" dirty="0" smtClean="0"/>
              <a:t>, </a:t>
            </a:r>
            <a:r>
              <a:rPr lang="en-GB" dirty="0" err="1" smtClean="0"/>
              <a:t>byrgyr</a:t>
            </a:r>
            <a:r>
              <a:rPr lang="en-GB" dirty="0" smtClean="0"/>
              <a:t>, </a:t>
            </a:r>
            <a:r>
              <a:rPr lang="en-GB" dirty="0" err="1" smtClean="0"/>
              <a:t>ci</a:t>
            </a:r>
            <a:r>
              <a:rPr lang="en-GB" dirty="0" smtClean="0"/>
              <a:t> </a:t>
            </a:r>
            <a:r>
              <a:rPr lang="en-GB" dirty="0" err="1" smtClean="0"/>
              <a:t>poeth</a:t>
            </a:r>
            <a:r>
              <a:rPr lang="en-GB" dirty="0" smtClean="0"/>
              <a:t>, pasta, </a:t>
            </a:r>
            <a:r>
              <a:rPr lang="en-GB" dirty="0" err="1" smtClean="0"/>
              <a:t>cyri</a:t>
            </a:r>
            <a:r>
              <a:rPr lang="en-GB" dirty="0" smtClean="0"/>
              <a:t>, </a:t>
            </a:r>
            <a:r>
              <a:rPr lang="en-GB" dirty="0" err="1" smtClean="0"/>
              <a:t>teisen</a:t>
            </a:r>
            <a:r>
              <a:rPr lang="en-GB" dirty="0" smtClean="0"/>
              <a:t>, </a:t>
            </a:r>
            <a:r>
              <a:rPr lang="en-GB" dirty="0" err="1" smtClean="0"/>
              <a:t>siocled</a:t>
            </a:r>
            <a:r>
              <a:rPr lang="en-GB" dirty="0" smtClean="0"/>
              <a:t>, </a:t>
            </a:r>
            <a:r>
              <a:rPr lang="en-GB" dirty="0" err="1" smtClean="0"/>
              <a:t>bisgedi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u="sng" dirty="0" err="1" smtClean="0"/>
              <a:t>Dillad</a:t>
            </a:r>
            <a:endParaRPr lang="en-GB" u="sng" dirty="0" smtClean="0"/>
          </a:p>
          <a:p>
            <a:r>
              <a:rPr lang="en-GB" dirty="0" smtClean="0"/>
              <a:t>Cot, cot law, </a:t>
            </a:r>
            <a:r>
              <a:rPr lang="en-GB" dirty="0" err="1" smtClean="0"/>
              <a:t>siwmper</a:t>
            </a:r>
            <a:r>
              <a:rPr lang="en-GB" dirty="0" smtClean="0"/>
              <a:t>, </a:t>
            </a:r>
            <a:r>
              <a:rPr lang="en-GB" dirty="0" err="1" smtClean="0"/>
              <a:t>crys</a:t>
            </a:r>
            <a:r>
              <a:rPr lang="en-GB" dirty="0" smtClean="0"/>
              <a:t> T, </a:t>
            </a:r>
            <a:r>
              <a:rPr lang="en-GB" dirty="0" err="1" smtClean="0"/>
              <a:t>sgert</a:t>
            </a:r>
            <a:r>
              <a:rPr lang="en-GB" dirty="0" smtClean="0"/>
              <a:t>, </a:t>
            </a:r>
            <a:r>
              <a:rPr lang="en-GB" dirty="0" err="1" smtClean="0"/>
              <a:t>trowsus</a:t>
            </a:r>
            <a:r>
              <a:rPr lang="en-GB" dirty="0" smtClean="0"/>
              <a:t>, </a:t>
            </a:r>
            <a:r>
              <a:rPr lang="en-GB" dirty="0" err="1" smtClean="0"/>
              <a:t>ffrog</a:t>
            </a:r>
            <a:r>
              <a:rPr lang="en-GB" dirty="0" smtClean="0"/>
              <a:t>, </a:t>
            </a:r>
            <a:r>
              <a:rPr lang="en-GB" dirty="0" err="1" smtClean="0"/>
              <a:t>esgidiau</a:t>
            </a:r>
            <a:r>
              <a:rPr lang="en-GB" dirty="0" smtClean="0"/>
              <a:t>, </a:t>
            </a:r>
            <a:r>
              <a:rPr lang="en-GB" dirty="0" err="1" smtClean="0"/>
              <a:t>sanau</a:t>
            </a:r>
            <a:r>
              <a:rPr lang="en-GB" dirty="0" smtClean="0"/>
              <a:t>, </a:t>
            </a:r>
            <a:r>
              <a:rPr lang="en-GB" dirty="0" err="1" smtClean="0"/>
              <a:t>treynyrs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err="1" smtClean="0"/>
              <a:t>Hobiau</a:t>
            </a:r>
            <a:endParaRPr lang="en-GB" dirty="0" smtClean="0"/>
          </a:p>
          <a:p>
            <a:r>
              <a:rPr lang="en-GB" dirty="0" err="1" smtClean="0"/>
              <a:t>Chwarae</a:t>
            </a:r>
            <a:r>
              <a:rPr lang="en-GB" dirty="0" smtClean="0"/>
              <a:t>, </a:t>
            </a:r>
            <a:r>
              <a:rPr lang="en-GB" dirty="0" err="1" smtClean="0"/>
              <a:t>chwarae</a:t>
            </a:r>
            <a:r>
              <a:rPr lang="en-GB" dirty="0" smtClean="0"/>
              <a:t> </a:t>
            </a:r>
            <a:r>
              <a:rPr lang="en-GB" dirty="0" err="1" smtClean="0"/>
              <a:t>pel</a:t>
            </a:r>
            <a:r>
              <a:rPr lang="en-GB" dirty="0" smtClean="0"/>
              <a:t> </a:t>
            </a:r>
            <a:r>
              <a:rPr lang="en-GB" dirty="0" err="1" smtClean="0"/>
              <a:t>droed</a:t>
            </a:r>
            <a:r>
              <a:rPr lang="en-GB" dirty="0" smtClean="0"/>
              <a:t>, </a:t>
            </a:r>
            <a:r>
              <a:rPr lang="en-GB" dirty="0" err="1" smtClean="0"/>
              <a:t>criced</a:t>
            </a:r>
            <a:r>
              <a:rPr lang="en-GB" dirty="0" smtClean="0"/>
              <a:t>, </a:t>
            </a:r>
            <a:r>
              <a:rPr lang="en-GB" dirty="0" err="1" smtClean="0"/>
              <a:t>hoci</a:t>
            </a:r>
            <a:r>
              <a:rPr lang="en-GB" dirty="0" smtClean="0"/>
              <a:t>, </a:t>
            </a:r>
            <a:r>
              <a:rPr lang="en-GB" dirty="0" err="1" smtClean="0"/>
              <a:t>pel</a:t>
            </a:r>
            <a:r>
              <a:rPr lang="en-GB" dirty="0" smtClean="0"/>
              <a:t> </a:t>
            </a:r>
            <a:r>
              <a:rPr lang="en-GB" dirty="0" err="1" smtClean="0"/>
              <a:t>rhwyd</a:t>
            </a:r>
            <a:r>
              <a:rPr lang="en-GB" dirty="0" smtClean="0"/>
              <a:t>, </a:t>
            </a:r>
            <a:r>
              <a:rPr lang="en-GB" dirty="0" err="1" smtClean="0"/>
              <a:t>golff</a:t>
            </a:r>
            <a:r>
              <a:rPr lang="en-GB" dirty="0" smtClean="0"/>
              <a:t>, </a:t>
            </a:r>
            <a:r>
              <a:rPr lang="en-GB" dirty="0" err="1" smtClean="0"/>
              <a:t>snwcer</a:t>
            </a:r>
            <a:r>
              <a:rPr lang="en-GB" dirty="0" smtClean="0"/>
              <a:t>, </a:t>
            </a:r>
            <a:r>
              <a:rPr lang="en-GB" dirty="0" err="1" smtClean="0"/>
              <a:t>darllen</a:t>
            </a:r>
            <a:r>
              <a:rPr lang="en-GB" dirty="0" smtClean="0"/>
              <a:t>, </a:t>
            </a:r>
            <a:r>
              <a:rPr lang="en-GB" dirty="0" err="1" smtClean="0"/>
              <a:t>gwylio</a:t>
            </a:r>
            <a:r>
              <a:rPr lang="en-GB" dirty="0" smtClean="0"/>
              <a:t> </a:t>
            </a:r>
            <a:r>
              <a:rPr lang="en-GB" dirty="0" err="1" smtClean="0"/>
              <a:t>teledu</a:t>
            </a:r>
            <a:r>
              <a:rPr lang="en-GB" dirty="0" smtClean="0"/>
              <a:t>, </a:t>
            </a:r>
            <a:r>
              <a:rPr lang="en-GB" dirty="0" err="1" smtClean="0"/>
              <a:t>mynd</a:t>
            </a:r>
            <a:r>
              <a:rPr lang="en-GB" dirty="0" smtClean="0"/>
              <a:t> am </a:t>
            </a:r>
            <a:r>
              <a:rPr lang="en-GB" dirty="0" err="1" smtClean="0"/>
              <a:t>dro</a:t>
            </a:r>
            <a:r>
              <a:rPr lang="en-GB" dirty="0" smtClean="0"/>
              <a:t>, </a:t>
            </a:r>
            <a:r>
              <a:rPr lang="en-GB" dirty="0" err="1" smtClean="0"/>
              <a:t>siopa</a:t>
            </a:r>
            <a:r>
              <a:rPr lang="en-GB" dirty="0" smtClean="0"/>
              <a:t>, </a:t>
            </a:r>
            <a:r>
              <a:rPr lang="en-GB" dirty="0" err="1" smtClean="0"/>
              <a:t>nofio</a:t>
            </a:r>
            <a:r>
              <a:rPr lang="en-GB" dirty="0" smtClean="0"/>
              <a:t>, </a:t>
            </a:r>
            <a:r>
              <a:rPr lang="en-GB" dirty="0" err="1" smtClean="0"/>
              <a:t>mynd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parc</a:t>
            </a:r>
            <a:r>
              <a:rPr lang="en-GB" dirty="0" smtClean="0"/>
              <a:t>, </a:t>
            </a:r>
            <a:r>
              <a:rPr lang="en-GB" dirty="0" err="1" smtClean="0"/>
              <a:t>mynd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sinema</a:t>
            </a:r>
            <a:r>
              <a:rPr lang="en-GB" dirty="0" smtClean="0"/>
              <a:t>, </a:t>
            </a:r>
            <a:r>
              <a:rPr lang="en-GB" dirty="0" err="1" smtClean="0"/>
              <a:t>canu</a:t>
            </a:r>
            <a:r>
              <a:rPr lang="en-GB" dirty="0" smtClean="0"/>
              <a:t>, </a:t>
            </a:r>
            <a:r>
              <a:rPr lang="en-GB" dirty="0" err="1" smtClean="0"/>
              <a:t>dawnsio</a:t>
            </a:r>
            <a:r>
              <a:rPr lang="en-GB" dirty="0" smtClean="0"/>
              <a:t>, </a:t>
            </a:r>
            <a:r>
              <a:rPr lang="en-GB" dirty="0" err="1" smtClean="0"/>
              <a:t>mynd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sinema</a:t>
            </a:r>
            <a:r>
              <a:rPr lang="en-GB" dirty="0" smtClean="0"/>
              <a:t>,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gymnasteg</a:t>
            </a:r>
            <a:r>
              <a:rPr lang="en-GB" dirty="0" smtClean="0"/>
              <a:t>, </a:t>
            </a:r>
            <a:r>
              <a:rPr lang="en-GB" dirty="0" err="1" smtClean="0"/>
              <a:t>chwarae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cyfrifiadur</a:t>
            </a:r>
            <a:endParaRPr lang="en-GB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683568" y="332656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few sets of basic vocabulary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3138</TotalTime>
  <Words>702</Words>
  <Application>Microsoft Office PowerPoint</Application>
  <PresentationFormat>On-screen Show (4:3)</PresentationFormat>
  <Paragraphs>156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daviee6</dc:creator>
  <cp:lastModifiedBy>Windows User</cp:lastModifiedBy>
  <cp:revision>28</cp:revision>
  <dcterms:created xsi:type="dcterms:W3CDTF">2014-01-26T20:41:19Z</dcterms:created>
  <dcterms:modified xsi:type="dcterms:W3CDTF">2014-12-10T14:59:35Z</dcterms:modified>
</cp:coreProperties>
</file>