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2"/>
  </p:notesMasterIdLst>
  <p:sldIdLst>
    <p:sldId id="284" r:id="rId2"/>
    <p:sldId id="279" r:id="rId3"/>
    <p:sldId id="269" r:id="rId4"/>
    <p:sldId id="277" r:id="rId5"/>
    <p:sldId id="271" r:id="rId6"/>
    <p:sldId id="280" r:id="rId7"/>
    <p:sldId id="273" r:id="rId8"/>
    <p:sldId id="281" r:id="rId9"/>
    <p:sldId id="275" r:id="rId10"/>
    <p:sldId id="282" r:id="rId11"/>
  </p:sldIdLst>
  <p:sldSz cx="12192000" cy="6858000"/>
  <p:notesSz cx="6858000" cy="9144000"/>
  <p:defaultTextStyle>
    <a:defPPr>
      <a:defRPr lang="en-L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Home Slide" id="{C41E965D-1BB0-6E42-80C1-B0CE61D34D0F}">
          <p14:sldIdLst>
            <p14:sldId id="284"/>
          </p14:sldIdLst>
        </p14:section>
        <p14:section name="Introduction" id="{34C61D3D-3DDA-8544-919D-38908B71CF6E}">
          <p14:sldIdLst>
            <p14:sldId id="279"/>
            <p14:sldId id="269"/>
            <p14:sldId id="277"/>
            <p14:sldId id="271"/>
            <p14:sldId id="280"/>
            <p14:sldId id="273"/>
          </p14:sldIdLst>
        </p14:section>
        <p14:section name="Change Analysis" id="{D01103C6-D9B4-874A-903D-1D54C47D2E73}">
          <p14:sldIdLst>
            <p14:sldId id="281"/>
          </p14:sldIdLst>
        </p14:section>
        <p14:section name="Conclusion" id="{17ED8106-7472-CA40-A9D6-5927206203E6}">
          <p14:sldIdLst>
            <p14:sldId id="275"/>
          </p14:sldIdLst>
        </p14:section>
        <p14:section name="References" id="{7BFA6562-662B-48BD-BC29-12C03C095032}">
          <p14:sldIdLst>
            <p14:sldId id="282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58609"/>
    <a:srgbClr val="E1CB10"/>
    <a:srgbClr val="5DDFFF"/>
    <a:srgbClr val="12231D"/>
    <a:srgbClr val="101519"/>
    <a:srgbClr val="273E32"/>
    <a:srgbClr val="0D141A"/>
    <a:srgbClr val="0F141A"/>
    <a:srgbClr val="10192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708"/>
    <p:restoredTop sz="96928"/>
  </p:normalViewPr>
  <p:slideViewPr>
    <p:cSldViewPr snapToGrid="0" snapToObjects="1">
      <p:cViewPr varScale="1">
        <p:scale>
          <a:sx n="111" d="100"/>
          <a:sy n="111" d="100"/>
        </p:scale>
        <p:origin x="780" y="-3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One Skill" userId="8d49c830ac36a521" providerId="LiveId" clId="{9C6BF567-19FF-6142-9BC2-417BEDDDAE24}"/>
    <pc:docChg chg="undo custSel addSld delSld modSld addSection modSection">
      <pc:chgData name="One Skill" userId="8d49c830ac36a521" providerId="LiveId" clId="{9C6BF567-19FF-6142-9BC2-417BEDDDAE24}" dt="2020-12-22T13:07:19.503" v="1768" actId="478"/>
      <pc:docMkLst>
        <pc:docMk/>
      </pc:docMkLst>
      <pc:sldChg chg="del">
        <pc:chgData name="One Skill" userId="8d49c830ac36a521" providerId="LiveId" clId="{9C6BF567-19FF-6142-9BC2-417BEDDDAE24}" dt="2020-12-20T14:12:00.329" v="0" actId="2696"/>
        <pc:sldMkLst>
          <pc:docMk/>
          <pc:sldMk cId="2953098464" sldId="257"/>
        </pc:sldMkLst>
      </pc:sldChg>
      <pc:sldChg chg="del">
        <pc:chgData name="One Skill" userId="8d49c830ac36a521" providerId="LiveId" clId="{9C6BF567-19FF-6142-9BC2-417BEDDDAE24}" dt="2020-12-20T14:12:00.329" v="0" actId="2696"/>
        <pc:sldMkLst>
          <pc:docMk/>
          <pc:sldMk cId="2253486551" sldId="261"/>
        </pc:sldMkLst>
      </pc:sldChg>
      <pc:sldChg chg="del">
        <pc:chgData name="One Skill" userId="8d49c830ac36a521" providerId="LiveId" clId="{9C6BF567-19FF-6142-9BC2-417BEDDDAE24}" dt="2020-12-20T14:12:00.329" v="0" actId="2696"/>
        <pc:sldMkLst>
          <pc:docMk/>
          <pc:sldMk cId="1630994778" sldId="262"/>
        </pc:sldMkLst>
      </pc:sldChg>
      <pc:sldChg chg="del">
        <pc:chgData name="One Skill" userId="8d49c830ac36a521" providerId="LiveId" clId="{9C6BF567-19FF-6142-9BC2-417BEDDDAE24}" dt="2020-12-20T14:12:00.329" v="0" actId="2696"/>
        <pc:sldMkLst>
          <pc:docMk/>
          <pc:sldMk cId="3595122145" sldId="263"/>
        </pc:sldMkLst>
      </pc:sldChg>
      <pc:sldChg chg="del">
        <pc:chgData name="One Skill" userId="8d49c830ac36a521" providerId="LiveId" clId="{9C6BF567-19FF-6142-9BC2-417BEDDDAE24}" dt="2020-12-20T14:12:00.329" v="0" actId="2696"/>
        <pc:sldMkLst>
          <pc:docMk/>
          <pc:sldMk cId="1413377506" sldId="264"/>
        </pc:sldMkLst>
      </pc:sldChg>
      <pc:sldChg chg="del">
        <pc:chgData name="One Skill" userId="8d49c830ac36a521" providerId="LiveId" clId="{9C6BF567-19FF-6142-9BC2-417BEDDDAE24}" dt="2020-12-20T14:12:00.329" v="0" actId="2696"/>
        <pc:sldMkLst>
          <pc:docMk/>
          <pc:sldMk cId="1831226089" sldId="265"/>
        </pc:sldMkLst>
      </pc:sldChg>
      <pc:sldChg chg="del">
        <pc:chgData name="One Skill" userId="8d49c830ac36a521" providerId="LiveId" clId="{9C6BF567-19FF-6142-9BC2-417BEDDDAE24}" dt="2020-12-20T14:12:00.329" v="0" actId="2696"/>
        <pc:sldMkLst>
          <pc:docMk/>
          <pc:sldMk cId="3148394109" sldId="266"/>
        </pc:sldMkLst>
      </pc:sldChg>
      <pc:sldChg chg="addSp delSp modSp mod setBg modAnim">
        <pc:chgData name="One Skill" userId="8d49c830ac36a521" providerId="LiveId" clId="{9C6BF567-19FF-6142-9BC2-417BEDDDAE24}" dt="2020-12-22T13:07:19.503" v="1768" actId="478"/>
        <pc:sldMkLst>
          <pc:docMk/>
          <pc:sldMk cId="2385354970" sldId="267"/>
        </pc:sldMkLst>
        <pc:spChg chg="add del">
          <ac:chgData name="One Skill" userId="8d49c830ac36a521" providerId="LiveId" clId="{9C6BF567-19FF-6142-9BC2-417BEDDDAE24}" dt="2020-12-22T13:07:19.503" v="1768" actId="478"/>
          <ac:spMkLst>
            <pc:docMk/>
            <pc:sldMk cId="2385354970" sldId="267"/>
            <ac:spMk id="3" creationId="{34211CAA-2716-E449-87FC-740CC328E954}"/>
          </ac:spMkLst>
        </pc:spChg>
        <pc:spChg chg="add del mod">
          <ac:chgData name="One Skill" userId="8d49c830ac36a521" providerId="LiveId" clId="{9C6BF567-19FF-6142-9BC2-417BEDDDAE24}" dt="2020-12-22T13:07:18.117" v="1767" actId="478"/>
          <ac:spMkLst>
            <pc:docMk/>
            <pc:sldMk cId="2385354970" sldId="267"/>
            <ac:spMk id="14" creationId="{3066306D-3DCB-504C-B085-27F148CD0661}"/>
          </ac:spMkLst>
        </pc:spChg>
        <pc:spChg chg="add mod">
          <ac:chgData name="One Skill" userId="8d49c830ac36a521" providerId="LiveId" clId="{9C6BF567-19FF-6142-9BC2-417BEDDDAE24}" dt="2020-12-20T16:34:20.129" v="1690" actId="164"/>
          <ac:spMkLst>
            <pc:docMk/>
            <pc:sldMk cId="2385354970" sldId="267"/>
            <ac:spMk id="18" creationId="{9F54BE31-0092-6F48-BBDF-0F2EF3AE7618}"/>
          </ac:spMkLst>
        </pc:spChg>
        <pc:spChg chg="mod">
          <ac:chgData name="One Skill" userId="8d49c830ac36a521" providerId="LiveId" clId="{9C6BF567-19FF-6142-9BC2-417BEDDDAE24}" dt="2020-12-20T16:33:55.985" v="1683"/>
          <ac:spMkLst>
            <pc:docMk/>
            <pc:sldMk cId="2385354970" sldId="267"/>
            <ac:spMk id="20" creationId="{3C632551-1FF6-604C-93CF-E98829A71FA7}"/>
          </ac:spMkLst>
        </pc:spChg>
        <pc:spChg chg="mod">
          <ac:chgData name="One Skill" userId="8d49c830ac36a521" providerId="LiveId" clId="{9C6BF567-19FF-6142-9BC2-417BEDDDAE24}" dt="2020-12-20T16:33:55.985" v="1683"/>
          <ac:spMkLst>
            <pc:docMk/>
            <pc:sldMk cId="2385354970" sldId="267"/>
            <ac:spMk id="21" creationId="{4818AC87-B9D2-144B-B8D4-C4E86613325B}"/>
          </ac:spMkLst>
        </pc:spChg>
        <pc:spChg chg="mod">
          <ac:chgData name="One Skill" userId="8d49c830ac36a521" providerId="LiveId" clId="{9C6BF567-19FF-6142-9BC2-417BEDDDAE24}" dt="2020-12-20T16:33:55.985" v="1683"/>
          <ac:spMkLst>
            <pc:docMk/>
            <pc:sldMk cId="2385354970" sldId="267"/>
            <ac:spMk id="22" creationId="{BC1C3F74-B523-914B-8C9D-7F18DAC45BC6}"/>
          </ac:spMkLst>
        </pc:spChg>
        <pc:spChg chg="mod">
          <ac:chgData name="One Skill" userId="8d49c830ac36a521" providerId="LiveId" clId="{9C6BF567-19FF-6142-9BC2-417BEDDDAE24}" dt="2020-12-20T16:33:55.985" v="1683"/>
          <ac:spMkLst>
            <pc:docMk/>
            <pc:sldMk cId="2385354970" sldId="267"/>
            <ac:spMk id="23" creationId="{B2F4DEA0-4F56-E443-9801-BF147A366DEB}"/>
          </ac:spMkLst>
        </pc:spChg>
        <pc:spChg chg="add del mod">
          <ac:chgData name="One Skill" userId="8d49c830ac36a521" providerId="LiveId" clId="{9C6BF567-19FF-6142-9BC2-417BEDDDAE24}" dt="2020-12-22T08:36:33.443" v="1746" actId="14838"/>
          <ac:spMkLst>
            <pc:docMk/>
            <pc:sldMk cId="2385354970" sldId="267"/>
            <ac:spMk id="24" creationId="{05D0BD90-6384-4F42-BDBE-A945AF012A9F}"/>
          </ac:spMkLst>
        </pc:spChg>
        <pc:spChg chg="add del mod">
          <ac:chgData name="One Skill" userId="8d49c830ac36a521" providerId="LiveId" clId="{9C6BF567-19FF-6142-9BC2-417BEDDDAE24}" dt="2020-12-20T16:36:28.675" v="1733" actId="1076"/>
          <ac:spMkLst>
            <pc:docMk/>
            <pc:sldMk cId="2385354970" sldId="267"/>
            <ac:spMk id="25" creationId="{7D1D4DDA-3BA2-7F47-974A-FC6F909C89E4}"/>
          </ac:spMkLst>
        </pc:spChg>
        <pc:spChg chg="mod">
          <ac:chgData name="One Skill" userId="8d49c830ac36a521" providerId="LiveId" clId="{9C6BF567-19FF-6142-9BC2-417BEDDDAE24}" dt="2020-12-20T16:33:55.985" v="1683"/>
          <ac:spMkLst>
            <pc:docMk/>
            <pc:sldMk cId="2385354970" sldId="267"/>
            <ac:spMk id="26" creationId="{5D841306-EFC7-B644-8823-65BE3A5957E9}"/>
          </ac:spMkLst>
        </pc:spChg>
        <pc:spChg chg="mod">
          <ac:chgData name="One Skill" userId="8d49c830ac36a521" providerId="LiveId" clId="{9C6BF567-19FF-6142-9BC2-417BEDDDAE24}" dt="2020-12-20T16:33:55.985" v="1683"/>
          <ac:spMkLst>
            <pc:docMk/>
            <pc:sldMk cId="2385354970" sldId="267"/>
            <ac:spMk id="27" creationId="{066E29DE-A1D5-924D-A71E-6342C7CE2948}"/>
          </ac:spMkLst>
        </pc:spChg>
        <pc:spChg chg="mod">
          <ac:chgData name="One Skill" userId="8d49c830ac36a521" providerId="LiveId" clId="{9C6BF567-19FF-6142-9BC2-417BEDDDAE24}" dt="2020-12-20T16:33:55.985" v="1683"/>
          <ac:spMkLst>
            <pc:docMk/>
            <pc:sldMk cId="2385354970" sldId="267"/>
            <ac:spMk id="29" creationId="{C12B8B08-222D-9543-8676-08C316369D04}"/>
          </ac:spMkLst>
        </pc:spChg>
        <pc:spChg chg="mod">
          <ac:chgData name="One Skill" userId="8d49c830ac36a521" providerId="LiveId" clId="{9C6BF567-19FF-6142-9BC2-417BEDDDAE24}" dt="2020-12-20T16:33:55.985" v="1683"/>
          <ac:spMkLst>
            <pc:docMk/>
            <pc:sldMk cId="2385354970" sldId="267"/>
            <ac:spMk id="30" creationId="{88F272C7-3D2E-A74B-8C72-7EC7F5D5EC2E}"/>
          </ac:spMkLst>
        </pc:spChg>
        <pc:spChg chg="mod">
          <ac:chgData name="One Skill" userId="8d49c830ac36a521" providerId="LiveId" clId="{9C6BF567-19FF-6142-9BC2-417BEDDDAE24}" dt="2020-12-20T16:33:55.985" v="1683"/>
          <ac:spMkLst>
            <pc:docMk/>
            <pc:sldMk cId="2385354970" sldId="267"/>
            <ac:spMk id="31" creationId="{3B1C9EB4-3866-D34E-80C5-C700B5AF0175}"/>
          </ac:spMkLst>
        </pc:spChg>
        <pc:spChg chg="mod">
          <ac:chgData name="One Skill" userId="8d49c830ac36a521" providerId="LiveId" clId="{9C6BF567-19FF-6142-9BC2-417BEDDDAE24}" dt="2020-12-20T16:33:55.985" v="1683"/>
          <ac:spMkLst>
            <pc:docMk/>
            <pc:sldMk cId="2385354970" sldId="267"/>
            <ac:spMk id="32" creationId="{F358ED20-BE4F-BA41-8FC6-D5B85BA2656E}"/>
          </ac:spMkLst>
        </pc:spChg>
        <pc:spChg chg="mod">
          <ac:chgData name="One Skill" userId="8d49c830ac36a521" providerId="LiveId" clId="{9C6BF567-19FF-6142-9BC2-417BEDDDAE24}" dt="2020-12-20T16:33:55.985" v="1683"/>
          <ac:spMkLst>
            <pc:docMk/>
            <pc:sldMk cId="2385354970" sldId="267"/>
            <ac:spMk id="33" creationId="{7983AE50-D327-F047-9D43-F9A03DF2745A}"/>
          </ac:spMkLst>
        </pc:spChg>
        <pc:spChg chg="mod">
          <ac:chgData name="One Skill" userId="8d49c830ac36a521" providerId="LiveId" clId="{9C6BF567-19FF-6142-9BC2-417BEDDDAE24}" dt="2020-12-20T16:33:55.985" v="1683"/>
          <ac:spMkLst>
            <pc:docMk/>
            <pc:sldMk cId="2385354970" sldId="267"/>
            <ac:spMk id="34" creationId="{00455CFB-70DF-D94B-8FDA-0FB8747F1ECD}"/>
          </ac:spMkLst>
        </pc:spChg>
        <pc:spChg chg="mod">
          <ac:chgData name="One Skill" userId="8d49c830ac36a521" providerId="LiveId" clId="{9C6BF567-19FF-6142-9BC2-417BEDDDAE24}" dt="2020-12-20T16:33:55.985" v="1683"/>
          <ac:spMkLst>
            <pc:docMk/>
            <pc:sldMk cId="2385354970" sldId="267"/>
            <ac:spMk id="35" creationId="{5CE23435-B5B4-8F4C-B00D-0793248A2F30}"/>
          </ac:spMkLst>
        </pc:spChg>
        <pc:spChg chg="mod">
          <ac:chgData name="One Skill" userId="8d49c830ac36a521" providerId="LiveId" clId="{9C6BF567-19FF-6142-9BC2-417BEDDDAE24}" dt="2020-12-20T16:33:55.985" v="1683"/>
          <ac:spMkLst>
            <pc:docMk/>
            <pc:sldMk cId="2385354970" sldId="267"/>
            <ac:spMk id="36" creationId="{4812B1E4-19CA-0244-B8C6-EB7E49CAD405}"/>
          </ac:spMkLst>
        </pc:spChg>
        <pc:spChg chg="mod">
          <ac:chgData name="One Skill" userId="8d49c830ac36a521" providerId="LiveId" clId="{9C6BF567-19FF-6142-9BC2-417BEDDDAE24}" dt="2020-12-20T16:33:55.985" v="1683"/>
          <ac:spMkLst>
            <pc:docMk/>
            <pc:sldMk cId="2385354970" sldId="267"/>
            <ac:spMk id="37" creationId="{B36BACB7-313D-A547-B2E2-5BF79225F218}"/>
          </ac:spMkLst>
        </pc:spChg>
        <pc:spChg chg="mod">
          <ac:chgData name="One Skill" userId="8d49c830ac36a521" providerId="LiveId" clId="{9C6BF567-19FF-6142-9BC2-417BEDDDAE24}" dt="2020-12-20T16:33:55.985" v="1683"/>
          <ac:spMkLst>
            <pc:docMk/>
            <pc:sldMk cId="2385354970" sldId="267"/>
            <ac:spMk id="38" creationId="{CD4AD1FC-B710-1D46-96A0-2305CE6D8FE8}"/>
          </ac:spMkLst>
        </pc:spChg>
        <pc:spChg chg="mod">
          <ac:chgData name="One Skill" userId="8d49c830ac36a521" providerId="LiveId" clId="{9C6BF567-19FF-6142-9BC2-417BEDDDAE24}" dt="2020-12-20T16:33:55.985" v="1683"/>
          <ac:spMkLst>
            <pc:docMk/>
            <pc:sldMk cId="2385354970" sldId="267"/>
            <ac:spMk id="39" creationId="{E7526282-50C8-B14F-8025-BC874756483C}"/>
          </ac:spMkLst>
        </pc:spChg>
        <pc:spChg chg="mod">
          <ac:chgData name="One Skill" userId="8d49c830ac36a521" providerId="LiveId" clId="{9C6BF567-19FF-6142-9BC2-417BEDDDAE24}" dt="2020-12-20T16:33:55.985" v="1683"/>
          <ac:spMkLst>
            <pc:docMk/>
            <pc:sldMk cId="2385354970" sldId="267"/>
            <ac:spMk id="40" creationId="{9D397F1F-B166-664C-B42B-F6035B1F1C0B}"/>
          </ac:spMkLst>
        </pc:spChg>
        <pc:spChg chg="mod">
          <ac:chgData name="One Skill" userId="8d49c830ac36a521" providerId="LiveId" clId="{9C6BF567-19FF-6142-9BC2-417BEDDDAE24}" dt="2020-12-20T16:33:55.985" v="1683"/>
          <ac:spMkLst>
            <pc:docMk/>
            <pc:sldMk cId="2385354970" sldId="267"/>
            <ac:spMk id="42" creationId="{B70E8C80-A094-884E-A4CB-AC7A4B8ACE2A}"/>
          </ac:spMkLst>
        </pc:spChg>
        <pc:spChg chg="mod">
          <ac:chgData name="One Skill" userId="8d49c830ac36a521" providerId="LiveId" clId="{9C6BF567-19FF-6142-9BC2-417BEDDDAE24}" dt="2020-12-20T16:33:55.985" v="1683"/>
          <ac:spMkLst>
            <pc:docMk/>
            <pc:sldMk cId="2385354970" sldId="267"/>
            <ac:spMk id="43" creationId="{A0B030E4-6272-6446-9CEC-1255D110259E}"/>
          </ac:spMkLst>
        </pc:spChg>
        <pc:spChg chg="mod">
          <ac:chgData name="One Skill" userId="8d49c830ac36a521" providerId="LiveId" clId="{9C6BF567-19FF-6142-9BC2-417BEDDDAE24}" dt="2020-12-20T16:33:55.985" v="1683"/>
          <ac:spMkLst>
            <pc:docMk/>
            <pc:sldMk cId="2385354970" sldId="267"/>
            <ac:spMk id="44" creationId="{5A213A41-006B-0443-AF57-AFF4EB7E3767}"/>
          </ac:spMkLst>
        </pc:spChg>
        <pc:spChg chg="mod">
          <ac:chgData name="One Skill" userId="8d49c830ac36a521" providerId="LiveId" clId="{9C6BF567-19FF-6142-9BC2-417BEDDDAE24}" dt="2020-12-20T16:33:55.985" v="1683"/>
          <ac:spMkLst>
            <pc:docMk/>
            <pc:sldMk cId="2385354970" sldId="267"/>
            <ac:spMk id="45" creationId="{2DC0C5C8-EB07-1B40-AF99-9CF49703702F}"/>
          </ac:spMkLst>
        </pc:spChg>
        <pc:spChg chg="mod">
          <ac:chgData name="One Skill" userId="8d49c830ac36a521" providerId="LiveId" clId="{9C6BF567-19FF-6142-9BC2-417BEDDDAE24}" dt="2020-12-20T16:33:55.985" v="1683"/>
          <ac:spMkLst>
            <pc:docMk/>
            <pc:sldMk cId="2385354970" sldId="267"/>
            <ac:spMk id="46" creationId="{493049F1-83CA-B247-BC41-26F7B4C12E37}"/>
          </ac:spMkLst>
        </pc:spChg>
        <pc:spChg chg="mod">
          <ac:chgData name="One Skill" userId="8d49c830ac36a521" providerId="LiveId" clId="{9C6BF567-19FF-6142-9BC2-417BEDDDAE24}" dt="2020-12-20T16:33:55.985" v="1683"/>
          <ac:spMkLst>
            <pc:docMk/>
            <pc:sldMk cId="2385354970" sldId="267"/>
            <ac:spMk id="47" creationId="{E102DD0C-A113-E54A-ABA7-AD4817C3858D}"/>
          </ac:spMkLst>
        </pc:spChg>
        <pc:grpChg chg="add del mod">
          <ac:chgData name="One Skill" userId="8d49c830ac36a521" providerId="LiveId" clId="{9C6BF567-19FF-6142-9BC2-417BEDDDAE24}" dt="2020-12-20T16:34:35.897" v="1694" actId="478"/>
          <ac:grpSpMkLst>
            <pc:docMk/>
            <pc:sldMk cId="2385354970" sldId="267"/>
            <ac:grpSpMk id="14" creationId="{34D18A72-BDC9-5E42-A837-95E78CF75EA2}"/>
          </ac:grpSpMkLst>
        </pc:grpChg>
        <pc:grpChg chg="add mod">
          <ac:chgData name="One Skill" userId="8d49c830ac36a521" providerId="LiveId" clId="{9C6BF567-19FF-6142-9BC2-417BEDDDAE24}" dt="2020-12-20T16:34:20.129" v="1690" actId="164"/>
          <ac:grpSpMkLst>
            <pc:docMk/>
            <pc:sldMk cId="2385354970" sldId="267"/>
            <ac:grpSpMk id="19" creationId="{3D13347E-0080-F249-B529-DC281865E817}"/>
          </ac:grpSpMkLst>
        </pc:grpChg>
        <pc:grpChg chg="mod">
          <ac:chgData name="One Skill" userId="8d49c830ac36a521" providerId="LiveId" clId="{9C6BF567-19FF-6142-9BC2-417BEDDDAE24}" dt="2020-12-20T16:33:55.985" v="1683"/>
          <ac:grpSpMkLst>
            <pc:docMk/>
            <pc:sldMk cId="2385354970" sldId="267"/>
            <ac:grpSpMk id="41" creationId="{EFA43288-7554-D14A-A660-FE240A4936D4}"/>
          </ac:grpSpMkLst>
        </pc:grpChg>
        <pc:graphicFrameChg chg="add mod modGraphic">
          <ac:chgData name="One Skill" userId="8d49c830ac36a521" providerId="LiveId" clId="{9C6BF567-19FF-6142-9BC2-417BEDDDAE24}" dt="2020-12-22T09:08:25.409" v="1756" actId="1076"/>
          <ac:graphicFrameMkLst>
            <pc:docMk/>
            <pc:sldMk cId="2385354970" sldId="267"/>
            <ac:graphicFrameMk id="4" creationId="{B2D661A4-8895-1E43-9238-4B6D30F2FF2A}"/>
          </ac:graphicFrameMkLst>
        </pc:graphicFrameChg>
        <pc:graphicFrameChg chg="mod modGraphic">
          <ac:chgData name="One Skill" userId="8d49c830ac36a521" providerId="LiveId" clId="{9C6BF567-19FF-6142-9BC2-417BEDDDAE24}" dt="2020-12-20T16:15:43.210" v="1603" actId="166"/>
          <ac:graphicFrameMkLst>
            <pc:docMk/>
            <pc:sldMk cId="2385354970" sldId="267"/>
            <ac:graphicFrameMk id="6" creationId="{039C2E45-7383-084C-A25A-231F40FCFD88}"/>
          </ac:graphicFrameMkLst>
        </pc:graphicFrameChg>
        <pc:graphicFrameChg chg="add mod modGraphic">
          <ac:chgData name="One Skill" userId="8d49c830ac36a521" providerId="LiveId" clId="{9C6BF567-19FF-6142-9BC2-417BEDDDAE24}" dt="2020-12-20T16:15:43.210" v="1603" actId="166"/>
          <ac:graphicFrameMkLst>
            <pc:docMk/>
            <pc:sldMk cId="2385354970" sldId="267"/>
            <ac:graphicFrameMk id="12" creationId="{C195487E-923E-634E-A4C3-E9368C2DE565}"/>
          </ac:graphicFrameMkLst>
        </pc:graphicFrameChg>
        <pc:graphicFrameChg chg="add mod modGraphic">
          <ac:chgData name="One Skill" userId="8d49c830ac36a521" providerId="LiveId" clId="{9C6BF567-19FF-6142-9BC2-417BEDDDAE24}" dt="2020-12-20T16:15:43.210" v="1603" actId="166"/>
          <ac:graphicFrameMkLst>
            <pc:docMk/>
            <pc:sldMk cId="2385354970" sldId="267"/>
            <ac:graphicFrameMk id="17" creationId="{BA3A39B2-158B-2B4C-A1B4-DCCBD75CA15C}"/>
          </ac:graphicFrameMkLst>
        </pc:graphicFrameChg>
        <pc:picChg chg="mod">
          <ac:chgData name="One Skill" userId="8d49c830ac36a521" providerId="LiveId" clId="{9C6BF567-19FF-6142-9BC2-417BEDDDAE24}" dt="2020-12-22T08:39:16.055" v="1748" actId="1076"/>
          <ac:picMkLst>
            <pc:docMk/>
            <pc:sldMk cId="2385354970" sldId="267"/>
            <ac:picMk id="2" creationId="{FAE37928-628E-1B40-972B-1FCDC7355668}"/>
          </ac:picMkLst>
        </pc:picChg>
        <pc:picChg chg="add del mod">
          <ac:chgData name="One Skill" userId="8d49c830ac36a521" providerId="LiveId" clId="{9C6BF567-19FF-6142-9BC2-417BEDDDAE24}" dt="2020-12-20T16:12:53.516" v="1564" actId="478"/>
          <ac:picMkLst>
            <pc:docMk/>
            <pc:sldMk cId="2385354970" sldId="267"/>
            <ac:picMk id="3" creationId="{529C0984-5EEB-E24E-B8C2-75D902B77239}"/>
          </ac:picMkLst>
        </pc:picChg>
        <pc:picChg chg="add mod">
          <ac:chgData name="One Skill" userId="8d49c830ac36a521" providerId="LiveId" clId="{9C6BF567-19FF-6142-9BC2-417BEDDDAE24}" dt="2020-12-22T08:04:14.762" v="1736" actId="14100"/>
          <ac:picMkLst>
            <pc:docMk/>
            <pc:sldMk cId="2385354970" sldId="267"/>
            <ac:picMk id="15" creationId="{4585492B-79BB-884D-882B-A9BE96D5BE87}"/>
          </ac:picMkLst>
        </pc:picChg>
        <pc:cxnChg chg="add mod">
          <ac:chgData name="One Skill" userId="8d49c830ac36a521" providerId="LiveId" clId="{9C6BF567-19FF-6142-9BC2-417BEDDDAE24}" dt="2020-12-20T16:13:56.753" v="1586" actId="1076"/>
          <ac:cxnSpMkLst>
            <pc:docMk/>
            <pc:sldMk cId="2385354970" sldId="267"/>
            <ac:cxnSpMk id="7" creationId="{4AFAC6AD-E06A-BD4A-AB39-35849B2BFA2D}"/>
          </ac:cxnSpMkLst>
        </pc:cxnChg>
        <pc:cxnChg chg="add mod">
          <ac:chgData name="One Skill" userId="8d49c830ac36a521" providerId="LiveId" clId="{9C6BF567-19FF-6142-9BC2-417BEDDDAE24}" dt="2020-12-20T16:15:38.920" v="1602" actId="14100"/>
          <ac:cxnSpMkLst>
            <pc:docMk/>
            <pc:sldMk cId="2385354970" sldId="267"/>
            <ac:cxnSpMk id="13" creationId="{70ECD39E-EC9A-954A-B4CF-9BCD99C8CFAE}"/>
          </ac:cxnSpMkLst>
        </pc:cxnChg>
        <pc:cxnChg chg="add del mod">
          <ac:chgData name="One Skill" userId="8d49c830ac36a521" providerId="LiveId" clId="{9C6BF567-19FF-6142-9BC2-417BEDDDAE24}" dt="2020-12-20T15:58:14.347" v="1426" actId="478"/>
          <ac:cxnSpMkLst>
            <pc:docMk/>
            <pc:sldMk cId="2385354970" sldId="267"/>
            <ac:cxnSpMk id="18" creationId="{3F97B13C-4D3D-9745-A402-41E6B984C6E7}"/>
          </ac:cxnSpMkLst>
        </pc:cxnChg>
        <pc:cxnChg chg="add mod">
          <ac:chgData name="One Skill" userId="8d49c830ac36a521" providerId="LiveId" clId="{9C6BF567-19FF-6142-9BC2-417BEDDDAE24}" dt="2020-12-20T16:15:34.364" v="1601" actId="14100"/>
          <ac:cxnSpMkLst>
            <pc:docMk/>
            <pc:sldMk cId="2385354970" sldId="267"/>
            <ac:cxnSpMk id="28" creationId="{0DF68F12-370D-1E45-B388-B3EB7E9D3A9F}"/>
          </ac:cxnSpMkLst>
        </pc:cxnChg>
      </pc:sldChg>
      <pc:sldChg chg="addSp delSp modSp mod modTransition setBg">
        <pc:chgData name="One Skill" userId="8d49c830ac36a521" providerId="LiveId" clId="{9C6BF567-19FF-6142-9BC2-417BEDDDAE24}" dt="2020-12-22T09:05:52.706" v="1753" actId="478"/>
        <pc:sldMkLst>
          <pc:docMk/>
          <pc:sldMk cId="97523264" sldId="268"/>
        </pc:sldMkLst>
        <pc:spChg chg="add del mod">
          <ac:chgData name="One Skill" userId="8d49c830ac36a521" providerId="LiveId" clId="{9C6BF567-19FF-6142-9BC2-417BEDDDAE24}" dt="2020-12-22T09:05:48.747" v="1751" actId="1076"/>
          <ac:spMkLst>
            <pc:docMk/>
            <pc:sldMk cId="97523264" sldId="268"/>
            <ac:spMk id="2" creationId="{B8A42B65-566C-0A41-B8C2-5032B07BD196}"/>
          </ac:spMkLst>
        </pc:spChg>
        <pc:spChg chg="add del">
          <ac:chgData name="One Skill" userId="8d49c830ac36a521" providerId="LiveId" clId="{9C6BF567-19FF-6142-9BC2-417BEDDDAE24}" dt="2020-12-20T14:39:57.490" v="420" actId="11529"/>
          <ac:spMkLst>
            <pc:docMk/>
            <pc:sldMk cId="97523264" sldId="268"/>
            <ac:spMk id="3" creationId="{EB4D88D3-84B7-E749-A35A-720F50B83A5C}"/>
          </ac:spMkLst>
        </pc:spChg>
        <pc:spChg chg="mod">
          <ac:chgData name="One Skill" userId="8d49c830ac36a521" providerId="LiveId" clId="{9C6BF567-19FF-6142-9BC2-417BEDDDAE24}" dt="2020-12-22T08:37:11.824" v="1747" actId="255"/>
          <ac:spMkLst>
            <pc:docMk/>
            <pc:sldMk cId="97523264" sldId="268"/>
            <ac:spMk id="4" creationId="{D674933B-DF67-D14D-ACC6-194EA400210B}"/>
          </ac:spMkLst>
        </pc:spChg>
        <pc:spChg chg="mod">
          <ac:chgData name="One Skill" userId="8d49c830ac36a521" providerId="LiveId" clId="{9C6BF567-19FF-6142-9BC2-417BEDDDAE24}" dt="2020-12-20T14:39:54.222" v="419"/>
          <ac:spMkLst>
            <pc:docMk/>
            <pc:sldMk cId="97523264" sldId="268"/>
            <ac:spMk id="5" creationId="{1CFB6900-D66B-0F49-A570-71A9EEB1AC2E}"/>
          </ac:spMkLst>
        </pc:spChg>
        <pc:spChg chg="add del mod">
          <ac:chgData name="One Skill" userId="8d49c830ac36a521" providerId="LiveId" clId="{9C6BF567-19FF-6142-9BC2-417BEDDDAE24}" dt="2020-12-22T09:05:52.706" v="1753" actId="478"/>
          <ac:spMkLst>
            <pc:docMk/>
            <pc:sldMk cId="97523264" sldId="268"/>
            <ac:spMk id="5" creationId="{90E338AF-BDBC-204A-BBA8-ECDE7304F5B3}"/>
          </ac:spMkLst>
        </pc:spChg>
        <pc:picChg chg="add mod">
          <ac:chgData name="One Skill" userId="8d49c830ac36a521" providerId="LiveId" clId="{9C6BF567-19FF-6142-9BC2-417BEDDDAE24}" dt="2020-12-20T14:51:45.137" v="600" actId="108"/>
          <ac:picMkLst>
            <pc:docMk/>
            <pc:sldMk cId="97523264" sldId="268"/>
            <ac:picMk id="7" creationId="{3169A18E-29C1-B14B-9DAC-9A1603958F7D}"/>
          </ac:picMkLst>
        </pc:picChg>
      </pc:sldChg>
      <pc:sldChg chg="addSp delSp modSp mod modTransition setBg delAnim modAnim modNotesTx">
        <pc:chgData name="One Skill" userId="8d49c830ac36a521" providerId="LiveId" clId="{9C6BF567-19FF-6142-9BC2-417BEDDDAE24}" dt="2020-12-22T08:34:58.880" v="1738" actId="1076"/>
        <pc:sldMkLst>
          <pc:docMk/>
          <pc:sldMk cId="3842807558" sldId="269"/>
        </pc:sldMkLst>
        <pc:spChg chg="mod">
          <ac:chgData name="One Skill" userId="8d49c830ac36a521" providerId="LiveId" clId="{9C6BF567-19FF-6142-9BC2-417BEDDDAE24}" dt="2020-12-20T14:55:54.430" v="614" actId="14100"/>
          <ac:spMkLst>
            <pc:docMk/>
            <pc:sldMk cId="3842807558" sldId="269"/>
            <ac:spMk id="5" creationId="{67ABF447-6E17-1A45-AD94-46DCD25C1D16}"/>
          </ac:spMkLst>
        </pc:spChg>
        <pc:spChg chg="add del mod">
          <ac:chgData name="One Skill" userId="8d49c830ac36a521" providerId="LiveId" clId="{9C6BF567-19FF-6142-9BC2-417BEDDDAE24}" dt="2020-12-20T14:27:46.517" v="264" actId="478"/>
          <ac:spMkLst>
            <pc:docMk/>
            <pc:sldMk cId="3842807558" sldId="269"/>
            <ac:spMk id="6" creationId="{420B7622-152B-8541-BECA-5C5A091F5D02}"/>
          </ac:spMkLst>
        </pc:spChg>
        <pc:spChg chg="add del mod">
          <ac:chgData name="One Skill" userId="8d49c830ac36a521" providerId="LiveId" clId="{9C6BF567-19FF-6142-9BC2-417BEDDDAE24}" dt="2020-12-20T14:14:08.070" v="13" actId="478"/>
          <ac:spMkLst>
            <pc:docMk/>
            <pc:sldMk cId="3842807558" sldId="269"/>
            <ac:spMk id="7" creationId="{204AD36B-A9BA-CF4D-8E59-7C70D1723931}"/>
          </ac:spMkLst>
        </pc:spChg>
        <pc:spChg chg="add del mod">
          <ac:chgData name="One Skill" userId="8d49c830ac36a521" providerId="LiveId" clId="{9C6BF567-19FF-6142-9BC2-417BEDDDAE24}" dt="2020-12-20T14:14:06.887" v="12" actId="478"/>
          <ac:spMkLst>
            <pc:docMk/>
            <pc:sldMk cId="3842807558" sldId="269"/>
            <ac:spMk id="8" creationId="{8D4B63F5-C957-B44E-B67F-B9FD926F12D5}"/>
          </ac:spMkLst>
        </pc:spChg>
        <pc:spChg chg="add del mod">
          <ac:chgData name="One Skill" userId="8d49c830ac36a521" providerId="LiveId" clId="{9C6BF567-19FF-6142-9BC2-417BEDDDAE24}" dt="2020-12-20T14:14:09.012" v="14" actId="478"/>
          <ac:spMkLst>
            <pc:docMk/>
            <pc:sldMk cId="3842807558" sldId="269"/>
            <ac:spMk id="9" creationId="{F7CBA9E2-5062-914B-B855-82D0D35FE42F}"/>
          </ac:spMkLst>
        </pc:spChg>
        <pc:spChg chg="mod">
          <ac:chgData name="One Skill" userId="8d49c830ac36a521" providerId="LiveId" clId="{9C6BF567-19FF-6142-9BC2-417BEDDDAE24}" dt="2020-12-22T08:34:58.880" v="1738" actId="1076"/>
          <ac:spMkLst>
            <pc:docMk/>
            <pc:sldMk cId="3842807558" sldId="269"/>
            <ac:spMk id="10" creationId="{CF6B2B7C-89ED-F540-A64D-0D5E18A71354}"/>
          </ac:spMkLst>
        </pc:spChg>
        <pc:spChg chg="mod">
          <ac:chgData name="One Skill" userId="8d49c830ac36a521" providerId="LiveId" clId="{9C6BF567-19FF-6142-9BC2-417BEDDDAE24}" dt="2020-12-20T14:52:48.089" v="604" actId="1076"/>
          <ac:spMkLst>
            <pc:docMk/>
            <pc:sldMk cId="3842807558" sldId="269"/>
            <ac:spMk id="11" creationId="{F1ABBEE1-A4F3-6746-AE3A-4B6E12CE6CA3}"/>
          </ac:spMkLst>
        </pc:spChg>
        <pc:spChg chg="del mod">
          <ac:chgData name="One Skill" userId="8d49c830ac36a521" providerId="LiveId" clId="{9C6BF567-19FF-6142-9BC2-417BEDDDAE24}" dt="2020-12-20T14:38:10.811" v="403" actId="478"/>
          <ac:spMkLst>
            <pc:docMk/>
            <pc:sldMk cId="3842807558" sldId="269"/>
            <ac:spMk id="12" creationId="{A349B309-EFF8-E142-87D1-31756D1C6B55}"/>
          </ac:spMkLst>
        </pc:spChg>
        <pc:spChg chg="add del mod">
          <ac:chgData name="One Skill" userId="8d49c830ac36a521" providerId="LiveId" clId="{9C6BF567-19FF-6142-9BC2-417BEDDDAE24}" dt="2020-12-20T14:14:05.750" v="11" actId="478"/>
          <ac:spMkLst>
            <pc:docMk/>
            <pc:sldMk cId="3842807558" sldId="269"/>
            <ac:spMk id="13" creationId="{0FD91368-5C7F-5E4C-97BC-315C3FCDD534}"/>
          </ac:spMkLst>
        </pc:spChg>
        <pc:spChg chg="add del mod">
          <ac:chgData name="One Skill" userId="8d49c830ac36a521" providerId="LiveId" clId="{9C6BF567-19FF-6142-9BC2-417BEDDDAE24}" dt="2020-12-20T14:29:25.546" v="278" actId="478"/>
          <ac:spMkLst>
            <pc:docMk/>
            <pc:sldMk cId="3842807558" sldId="269"/>
            <ac:spMk id="14" creationId="{75206570-316E-7942-80EC-1987D75673DA}"/>
          </ac:spMkLst>
        </pc:spChg>
        <pc:spChg chg="add del mod">
          <ac:chgData name="One Skill" userId="8d49c830ac36a521" providerId="LiveId" clId="{9C6BF567-19FF-6142-9BC2-417BEDDDAE24}" dt="2020-12-20T14:29:25.546" v="278" actId="478"/>
          <ac:spMkLst>
            <pc:docMk/>
            <pc:sldMk cId="3842807558" sldId="269"/>
            <ac:spMk id="15" creationId="{B368E50B-9745-E343-ACC6-B2455424FE6A}"/>
          </ac:spMkLst>
        </pc:spChg>
        <pc:spChg chg="add del mod">
          <ac:chgData name="One Skill" userId="8d49c830ac36a521" providerId="LiveId" clId="{9C6BF567-19FF-6142-9BC2-417BEDDDAE24}" dt="2020-12-20T14:29:25.546" v="278" actId="478"/>
          <ac:spMkLst>
            <pc:docMk/>
            <pc:sldMk cId="3842807558" sldId="269"/>
            <ac:spMk id="16" creationId="{9E876771-D2AA-B844-BF88-09114B5276BA}"/>
          </ac:spMkLst>
        </pc:spChg>
        <pc:spChg chg="add del mod">
          <ac:chgData name="One Skill" userId="8d49c830ac36a521" providerId="LiveId" clId="{9C6BF567-19FF-6142-9BC2-417BEDDDAE24}" dt="2020-12-20T14:24:33.803" v="80" actId="478"/>
          <ac:spMkLst>
            <pc:docMk/>
            <pc:sldMk cId="3842807558" sldId="269"/>
            <ac:spMk id="17" creationId="{2472A291-377A-F041-8ACF-C24F18146BAD}"/>
          </ac:spMkLst>
        </pc:spChg>
        <pc:spChg chg="add del mod">
          <ac:chgData name="One Skill" userId="8d49c830ac36a521" providerId="LiveId" clId="{9C6BF567-19FF-6142-9BC2-417BEDDDAE24}" dt="2020-12-20T14:38:10.811" v="403" actId="478"/>
          <ac:spMkLst>
            <pc:docMk/>
            <pc:sldMk cId="3842807558" sldId="269"/>
            <ac:spMk id="18" creationId="{3A978737-F5D4-FA49-8627-585B8452EF3F}"/>
          </ac:spMkLst>
        </pc:spChg>
        <pc:spChg chg="add del mod">
          <ac:chgData name="One Skill" userId="8d49c830ac36a521" providerId="LiveId" clId="{9C6BF567-19FF-6142-9BC2-417BEDDDAE24}" dt="2020-12-20T14:38:10.811" v="403" actId="478"/>
          <ac:spMkLst>
            <pc:docMk/>
            <pc:sldMk cId="3842807558" sldId="269"/>
            <ac:spMk id="19" creationId="{55A847AA-863A-4146-A223-CA71469ACE46}"/>
          </ac:spMkLst>
        </pc:spChg>
        <pc:spChg chg="add del mod">
          <ac:chgData name="One Skill" userId="8d49c830ac36a521" providerId="LiveId" clId="{9C6BF567-19FF-6142-9BC2-417BEDDDAE24}" dt="2020-12-20T14:38:10.811" v="403" actId="478"/>
          <ac:spMkLst>
            <pc:docMk/>
            <pc:sldMk cId="3842807558" sldId="269"/>
            <ac:spMk id="20" creationId="{2850D640-79F6-FB45-95B9-664C91D96B14}"/>
          </ac:spMkLst>
        </pc:spChg>
        <pc:spChg chg="add mod">
          <ac:chgData name="One Skill" userId="8d49c830ac36a521" providerId="LiveId" clId="{9C6BF567-19FF-6142-9BC2-417BEDDDAE24}" dt="2020-12-20T14:34:10.239" v="375" actId="571"/>
          <ac:spMkLst>
            <pc:docMk/>
            <pc:sldMk cId="3842807558" sldId="269"/>
            <ac:spMk id="21" creationId="{D6787DAF-363B-FF49-8B5C-94BB07360B4E}"/>
          </ac:spMkLst>
        </pc:spChg>
        <pc:spChg chg="add mod">
          <ac:chgData name="One Skill" userId="8d49c830ac36a521" providerId="LiveId" clId="{9C6BF567-19FF-6142-9BC2-417BEDDDAE24}" dt="2020-12-20T14:34:10.239" v="375" actId="571"/>
          <ac:spMkLst>
            <pc:docMk/>
            <pc:sldMk cId="3842807558" sldId="269"/>
            <ac:spMk id="22" creationId="{A550FAD0-EC64-B541-9FEF-F3F576427C79}"/>
          </ac:spMkLst>
        </pc:spChg>
        <pc:spChg chg="add mod">
          <ac:chgData name="One Skill" userId="8d49c830ac36a521" providerId="LiveId" clId="{9C6BF567-19FF-6142-9BC2-417BEDDDAE24}" dt="2020-12-20T14:34:10.239" v="375" actId="571"/>
          <ac:spMkLst>
            <pc:docMk/>
            <pc:sldMk cId="3842807558" sldId="269"/>
            <ac:spMk id="23" creationId="{95ACA153-32CF-B343-BD0F-8295EFA0D82C}"/>
          </ac:spMkLst>
        </pc:spChg>
        <pc:spChg chg="add mod">
          <ac:chgData name="One Skill" userId="8d49c830ac36a521" providerId="LiveId" clId="{9C6BF567-19FF-6142-9BC2-417BEDDDAE24}" dt="2020-12-20T14:34:10.239" v="375" actId="571"/>
          <ac:spMkLst>
            <pc:docMk/>
            <pc:sldMk cId="3842807558" sldId="269"/>
            <ac:spMk id="24" creationId="{4A087067-6FBB-1745-A5D4-628D980A11A2}"/>
          </ac:spMkLst>
        </pc:spChg>
        <pc:spChg chg="add mod">
          <ac:chgData name="One Skill" userId="8d49c830ac36a521" providerId="LiveId" clId="{9C6BF567-19FF-6142-9BC2-417BEDDDAE24}" dt="2020-12-20T16:05:42.542" v="1504" actId="571"/>
          <ac:spMkLst>
            <pc:docMk/>
            <pc:sldMk cId="3842807558" sldId="269"/>
            <ac:spMk id="26" creationId="{79CF8A2E-6CD9-C246-88DB-41410F96B594}"/>
          </ac:spMkLst>
        </pc:spChg>
        <pc:spChg chg="add mod">
          <ac:chgData name="One Skill" userId="8d49c830ac36a521" providerId="LiveId" clId="{9C6BF567-19FF-6142-9BC2-417BEDDDAE24}" dt="2020-12-20T16:05:42.542" v="1504" actId="571"/>
          <ac:spMkLst>
            <pc:docMk/>
            <pc:sldMk cId="3842807558" sldId="269"/>
            <ac:spMk id="27" creationId="{8BF71943-E162-8646-B793-F730AF1116CA}"/>
          </ac:spMkLst>
        </pc:spChg>
        <pc:spChg chg="add mod">
          <ac:chgData name="One Skill" userId="8d49c830ac36a521" providerId="LiveId" clId="{9C6BF567-19FF-6142-9BC2-417BEDDDAE24}" dt="2020-12-20T16:05:42.542" v="1504" actId="571"/>
          <ac:spMkLst>
            <pc:docMk/>
            <pc:sldMk cId="3842807558" sldId="269"/>
            <ac:spMk id="28" creationId="{FC8B7B47-AD94-0B42-BF9A-FB712535E5D0}"/>
          </ac:spMkLst>
        </pc:spChg>
        <pc:spChg chg="add mod">
          <ac:chgData name="One Skill" userId="8d49c830ac36a521" providerId="LiveId" clId="{9C6BF567-19FF-6142-9BC2-417BEDDDAE24}" dt="2020-12-20T16:05:42.542" v="1504" actId="571"/>
          <ac:spMkLst>
            <pc:docMk/>
            <pc:sldMk cId="3842807558" sldId="269"/>
            <ac:spMk id="29" creationId="{14E00701-098F-CD4F-A308-C7B7ECDFF684}"/>
          </ac:spMkLst>
        </pc:spChg>
        <pc:picChg chg="add mod">
          <ac:chgData name="One Skill" userId="8d49c830ac36a521" providerId="LiveId" clId="{9C6BF567-19FF-6142-9BC2-417BEDDDAE24}" dt="2020-12-20T14:51:36.885" v="599" actId="1076"/>
          <ac:picMkLst>
            <pc:docMk/>
            <pc:sldMk cId="3842807558" sldId="269"/>
            <ac:picMk id="25" creationId="{C9A4FAB4-1D30-504F-AC22-18FA700E0E5D}"/>
          </ac:picMkLst>
        </pc:picChg>
        <pc:picChg chg="add mod">
          <ac:chgData name="One Skill" userId="8d49c830ac36a521" providerId="LiveId" clId="{9C6BF567-19FF-6142-9BC2-417BEDDDAE24}" dt="2020-12-20T14:38:25.459" v="404"/>
          <ac:picMkLst>
            <pc:docMk/>
            <pc:sldMk cId="3842807558" sldId="269"/>
            <ac:picMk id="1026" creationId="{46BE918B-EA92-1948-9A36-85366B984810}"/>
          </ac:picMkLst>
        </pc:picChg>
      </pc:sldChg>
      <pc:sldChg chg="addSp modSp add mod modTransition">
        <pc:chgData name="One Skill" userId="8d49c830ac36a521" providerId="LiveId" clId="{9C6BF567-19FF-6142-9BC2-417BEDDDAE24}" dt="2020-12-20T15:52:45.469" v="1187"/>
        <pc:sldMkLst>
          <pc:docMk/>
          <pc:sldMk cId="1167597831" sldId="270"/>
        </pc:sldMkLst>
        <pc:spChg chg="mod">
          <ac:chgData name="One Skill" userId="8d49c830ac36a521" providerId="LiveId" clId="{9C6BF567-19FF-6142-9BC2-417BEDDDAE24}" dt="2020-12-20T14:51:55.329" v="603"/>
          <ac:spMkLst>
            <pc:docMk/>
            <pc:sldMk cId="1167597831" sldId="270"/>
            <ac:spMk id="2" creationId="{B8A42B65-566C-0A41-B8C2-5032B07BD196}"/>
          </ac:spMkLst>
        </pc:spChg>
        <pc:spChg chg="mod">
          <ac:chgData name="One Skill" userId="8d49c830ac36a521" providerId="LiveId" clId="{9C6BF567-19FF-6142-9BC2-417BEDDDAE24}" dt="2020-12-20T14:46:44.273" v="480" actId="1076"/>
          <ac:spMkLst>
            <pc:docMk/>
            <pc:sldMk cId="1167597831" sldId="270"/>
            <ac:spMk id="4" creationId="{D674933B-DF67-D14D-ACC6-194EA400210B}"/>
          </ac:spMkLst>
        </pc:spChg>
        <pc:picChg chg="add mod">
          <ac:chgData name="One Skill" userId="8d49c830ac36a521" providerId="LiveId" clId="{9C6BF567-19FF-6142-9BC2-417BEDDDAE24}" dt="2020-12-20T14:51:49.500" v="601" actId="108"/>
          <ac:picMkLst>
            <pc:docMk/>
            <pc:sldMk cId="1167597831" sldId="270"/>
            <ac:picMk id="5" creationId="{D06CA14A-1988-B749-953E-210BAD5FF40E}"/>
          </ac:picMkLst>
        </pc:picChg>
      </pc:sldChg>
      <pc:sldChg chg="add del setBg">
        <pc:chgData name="One Skill" userId="8d49c830ac36a521" providerId="LiveId" clId="{9C6BF567-19FF-6142-9BC2-417BEDDDAE24}" dt="2020-12-20T14:45:11.789" v="453"/>
        <pc:sldMkLst>
          <pc:docMk/>
          <pc:sldMk cId="2603430066" sldId="270"/>
        </pc:sldMkLst>
      </pc:sldChg>
      <pc:sldChg chg="add del setBg">
        <pc:chgData name="One Skill" userId="8d49c830ac36a521" providerId="LiveId" clId="{9C6BF567-19FF-6142-9BC2-417BEDDDAE24}" dt="2020-12-20T14:45:17.552" v="455"/>
        <pc:sldMkLst>
          <pc:docMk/>
          <pc:sldMk cId="3902111716" sldId="270"/>
        </pc:sldMkLst>
      </pc:sldChg>
      <pc:sldChg chg="addSp delSp modSp add mod modTransition setBg delAnim modAnim">
        <pc:chgData name="One Skill" userId="8d49c830ac36a521" providerId="LiveId" clId="{9C6BF567-19FF-6142-9BC2-417BEDDDAE24}" dt="2020-12-20T16:08:04.231" v="1527"/>
        <pc:sldMkLst>
          <pc:docMk/>
          <pc:sldMk cId="3001872325" sldId="271"/>
        </pc:sldMkLst>
        <pc:spChg chg="mod">
          <ac:chgData name="One Skill" userId="8d49c830ac36a521" providerId="LiveId" clId="{9C6BF567-19FF-6142-9BC2-417BEDDDAE24}" dt="2020-12-20T14:56:43.845" v="618" actId="207"/>
          <ac:spMkLst>
            <pc:docMk/>
            <pc:sldMk cId="3001872325" sldId="271"/>
            <ac:spMk id="2" creationId="{B8A42B65-566C-0A41-B8C2-5032B07BD196}"/>
          </ac:spMkLst>
        </pc:spChg>
        <pc:spChg chg="add del mod">
          <ac:chgData name="One Skill" userId="8d49c830ac36a521" providerId="LiveId" clId="{9C6BF567-19FF-6142-9BC2-417BEDDDAE24}" dt="2020-12-20T16:00:24.761" v="1445" actId="478"/>
          <ac:spMkLst>
            <pc:docMk/>
            <pc:sldMk cId="3001872325" sldId="271"/>
            <ac:spMk id="3" creationId="{C5901233-C820-CF49-8587-CF6DE35CCC3E}"/>
          </ac:spMkLst>
        </pc:spChg>
        <pc:spChg chg="del">
          <ac:chgData name="One Skill" userId="8d49c830ac36a521" providerId="LiveId" clId="{9C6BF567-19FF-6142-9BC2-417BEDDDAE24}" dt="2020-12-20T14:57:06.765" v="622" actId="478"/>
          <ac:spMkLst>
            <pc:docMk/>
            <pc:sldMk cId="3001872325" sldId="271"/>
            <ac:spMk id="4" creationId="{D674933B-DF67-D14D-ACC6-194EA400210B}"/>
          </ac:spMkLst>
        </pc:spChg>
        <pc:spChg chg="add mod">
          <ac:chgData name="One Skill" userId="8d49c830ac36a521" providerId="LiveId" clId="{9C6BF567-19FF-6142-9BC2-417BEDDDAE24}" dt="2020-12-20T15:24:10.101" v="834" actId="12788"/>
          <ac:spMkLst>
            <pc:docMk/>
            <pc:sldMk cId="3001872325" sldId="271"/>
            <ac:spMk id="6" creationId="{86BA49A1-C4F8-6543-8240-061A4699B32F}"/>
          </ac:spMkLst>
        </pc:spChg>
        <pc:spChg chg="add mod">
          <ac:chgData name="One Skill" userId="8d49c830ac36a521" providerId="LiveId" clId="{9C6BF567-19FF-6142-9BC2-417BEDDDAE24}" dt="2020-12-20T16:06:08.654" v="1505" actId="1076"/>
          <ac:spMkLst>
            <pc:docMk/>
            <pc:sldMk cId="3001872325" sldId="271"/>
            <ac:spMk id="8" creationId="{55C861A1-5041-FA48-9C08-E00E83BF7177}"/>
          </ac:spMkLst>
        </pc:spChg>
        <pc:spChg chg="add mod">
          <ac:chgData name="One Skill" userId="8d49c830ac36a521" providerId="LiveId" clId="{9C6BF567-19FF-6142-9BC2-417BEDDDAE24}" dt="2020-12-20T15:10:26.642" v="755" actId="166"/>
          <ac:spMkLst>
            <pc:docMk/>
            <pc:sldMk cId="3001872325" sldId="271"/>
            <ac:spMk id="10" creationId="{0CE686A0-D3CF-4B45-AB0E-0CEACD1B22AE}"/>
          </ac:spMkLst>
        </pc:spChg>
        <pc:spChg chg="add del mod">
          <ac:chgData name="One Skill" userId="8d49c830ac36a521" providerId="LiveId" clId="{9C6BF567-19FF-6142-9BC2-417BEDDDAE24}" dt="2020-12-20T15:00:27.220" v="651" actId="478"/>
          <ac:spMkLst>
            <pc:docMk/>
            <pc:sldMk cId="3001872325" sldId="271"/>
            <ac:spMk id="11" creationId="{BC59B88D-73A1-8E4C-B120-ECF3DA3875F9}"/>
          </ac:spMkLst>
        </pc:spChg>
        <pc:spChg chg="add del mod">
          <ac:chgData name="One Skill" userId="8d49c830ac36a521" providerId="LiveId" clId="{9C6BF567-19FF-6142-9BC2-417BEDDDAE24}" dt="2020-12-20T15:01:16.830" v="672" actId="478"/>
          <ac:spMkLst>
            <pc:docMk/>
            <pc:sldMk cId="3001872325" sldId="271"/>
            <ac:spMk id="13" creationId="{69F9A237-4FEF-AF4E-9D43-06035CD2C7A2}"/>
          </ac:spMkLst>
        </pc:spChg>
        <pc:spChg chg="add del mod">
          <ac:chgData name="One Skill" userId="8d49c830ac36a521" providerId="LiveId" clId="{9C6BF567-19FF-6142-9BC2-417BEDDDAE24}" dt="2020-12-20T16:00:24.761" v="1445" actId="478"/>
          <ac:spMkLst>
            <pc:docMk/>
            <pc:sldMk cId="3001872325" sldId="271"/>
            <ac:spMk id="14" creationId="{EBE3205B-4BB0-6D4C-829B-4035FA68AA8E}"/>
          </ac:spMkLst>
        </pc:spChg>
        <pc:spChg chg="add del mod">
          <ac:chgData name="One Skill" userId="8d49c830ac36a521" providerId="LiveId" clId="{9C6BF567-19FF-6142-9BC2-417BEDDDAE24}" dt="2020-12-20T16:00:24.761" v="1445" actId="478"/>
          <ac:spMkLst>
            <pc:docMk/>
            <pc:sldMk cId="3001872325" sldId="271"/>
            <ac:spMk id="15" creationId="{944F8E9F-DB5B-9949-8AD5-375599C841AB}"/>
          </ac:spMkLst>
        </pc:spChg>
        <pc:spChg chg="add mod">
          <ac:chgData name="One Skill" userId="8d49c830ac36a521" providerId="LiveId" clId="{9C6BF567-19FF-6142-9BC2-417BEDDDAE24}" dt="2020-12-20T16:01:40.799" v="1460" actId="571"/>
          <ac:spMkLst>
            <pc:docMk/>
            <pc:sldMk cId="3001872325" sldId="271"/>
            <ac:spMk id="17" creationId="{E20B9048-CD6B-6F4F-8257-34132D2E8F7F}"/>
          </ac:spMkLst>
        </pc:spChg>
        <pc:spChg chg="add mod">
          <ac:chgData name="One Skill" userId="8d49c830ac36a521" providerId="LiveId" clId="{9C6BF567-19FF-6142-9BC2-417BEDDDAE24}" dt="2020-12-20T16:06:08.654" v="1505" actId="1076"/>
          <ac:spMkLst>
            <pc:docMk/>
            <pc:sldMk cId="3001872325" sldId="271"/>
            <ac:spMk id="18" creationId="{A5D6F6DD-4828-4A4E-9336-6CCFE09E4AFE}"/>
          </ac:spMkLst>
        </pc:spChg>
        <pc:spChg chg="add mod">
          <ac:chgData name="One Skill" userId="8d49c830ac36a521" providerId="LiveId" clId="{9C6BF567-19FF-6142-9BC2-417BEDDDAE24}" dt="2020-12-20T16:06:08.654" v="1505" actId="1076"/>
          <ac:spMkLst>
            <pc:docMk/>
            <pc:sldMk cId="3001872325" sldId="271"/>
            <ac:spMk id="19" creationId="{9FE9B72F-DF87-5F4E-B684-D0770028819B}"/>
          </ac:spMkLst>
        </pc:spChg>
        <pc:spChg chg="add mod">
          <ac:chgData name="One Skill" userId="8d49c830ac36a521" providerId="LiveId" clId="{9C6BF567-19FF-6142-9BC2-417BEDDDAE24}" dt="2020-12-20T16:06:26.924" v="1506" actId="1076"/>
          <ac:spMkLst>
            <pc:docMk/>
            <pc:sldMk cId="3001872325" sldId="271"/>
            <ac:spMk id="20" creationId="{AE454DD4-D90A-704B-ABC6-4575E360C82E}"/>
          </ac:spMkLst>
        </pc:spChg>
        <pc:spChg chg="add mod">
          <ac:chgData name="One Skill" userId="8d49c830ac36a521" providerId="LiveId" clId="{9C6BF567-19FF-6142-9BC2-417BEDDDAE24}" dt="2020-12-20T16:06:26.924" v="1506" actId="1076"/>
          <ac:spMkLst>
            <pc:docMk/>
            <pc:sldMk cId="3001872325" sldId="271"/>
            <ac:spMk id="21" creationId="{A68481F1-4643-EF42-A9CE-7AE30251B04D}"/>
          </ac:spMkLst>
        </pc:spChg>
        <pc:spChg chg="add mod">
          <ac:chgData name="One Skill" userId="8d49c830ac36a521" providerId="LiveId" clId="{9C6BF567-19FF-6142-9BC2-417BEDDDAE24}" dt="2020-12-20T16:06:26.924" v="1506" actId="1076"/>
          <ac:spMkLst>
            <pc:docMk/>
            <pc:sldMk cId="3001872325" sldId="271"/>
            <ac:spMk id="22" creationId="{4B79AB2B-D9AB-BB40-95B4-1E83C4B41C2F}"/>
          </ac:spMkLst>
        </pc:spChg>
        <pc:picChg chg="mod">
          <ac:chgData name="One Skill" userId="8d49c830ac36a521" providerId="LiveId" clId="{9C6BF567-19FF-6142-9BC2-417BEDDDAE24}" dt="2020-12-20T15:24:12.361" v="835" actId="1076"/>
          <ac:picMkLst>
            <pc:docMk/>
            <pc:sldMk cId="3001872325" sldId="271"/>
            <ac:picMk id="5" creationId="{D06CA14A-1988-B749-953E-210BAD5FF40E}"/>
          </ac:picMkLst>
        </pc:picChg>
        <pc:picChg chg="add del mod">
          <ac:chgData name="One Skill" userId="8d49c830ac36a521" providerId="LiveId" clId="{9C6BF567-19FF-6142-9BC2-417BEDDDAE24}" dt="2020-12-20T14:57:19.133" v="624" actId="478"/>
          <ac:picMkLst>
            <pc:docMk/>
            <pc:sldMk cId="3001872325" sldId="271"/>
            <ac:picMk id="7" creationId="{746F5F60-A6C3-4947-BEBA-417C9AB5EBD9}"/>
          </ac:picMkLst>
        </pc:picChg>
        <pc:picChg chg="add del">
          <ac:chgData name="One Skill" userId="8d49c830ac36a521" providerId="LiveId" clId="{9C6BF567-19FF-6142-9BC2-417BEDDDAE24}" dt="2020-12-20T14:58:17.770" v="634" actId="478"/>
          <ac:picMkLst>
            <pc:docMk/>
            <pc:sldMk cId="3001872325" sldId="271"/>
            <ac:picMk id="2050" creationId="{FAB9CBCC-9B9D-C94B-A298-FBB951BC56AE}"/>
          </ac:picMkLst>
        </pc:picChg>
        <pc:picChg chg="add del">
          <ac:chgData name="One Skill" userId="8d49c830ac36a521" providerId="LiveId" clId="{9C6BF567-19FF-6142-9BC2-417BEDDDAE24}" dt="2020-12-20T14:58:33.489" v="636"/>
          <ac:picMkLst>
            <pc:docMk/>
            <pc:sldMk cId="3001872325" sldId="271"/>
            <ac:picMk id="2052" creationId="{3A16E2BB-7B78-5343-B094-FCE214540754}"/>
          </ac:picMkLst>
        </pc:picChg>
        <pc:picChg chg="add mod">
          <ac:chgData name="One Skill" userId="8d49c830ac36a521" providerId="LiveId" clId="{9C6BF567-19FF-6142-9BC2-417BEDDDAE24}" dt="2020-12-20T15:08:53.331" v="742" actId="1076"/>
          <ac:picMkLst>
            <pc:docMk/>
            <pc:sldMk cId="3001872325" sldId="271"/>
            <ac:picMk id="2054" creationId="{D7294908-9A58-794A-B85A-622DC85DAF8C}"/>
          </ac:picMkLst>
        </pc:picChg>
      </pc:sldChg>
      <pc:sldChg chg="add del setBg">
        <pc:chgData name="One Skill" userId="8d49c830ac36a521" providerId="LiveId" clId="{9C6BF567-19FF-6142-9BC2-417BEDDDAE24}" dt="2020-12-20T15:11:23.439" v="757"/>
        <pc:sldMkLst>
          <pc:docMk/>
          <pc:sldMk cId="1200423315" sldId="272"/>
        </pc:sldMkLst>
      </pc:sldChg>
      <pc:sldChg chg="addSp delSp modSp add mod modTransition">
        <pc:chgData name="One Skill" userId="8d49c830ac36a521" providerId="LiveId" clId="{9C6BF567-19FF-6142-9BC2-417BEDDDAE24}" dt="2020-12-20T15:52:45.469" v="1187"/>
        <pc:sldMkLst>
          <pc:docMk/>
          <pc:sldMk cId="3341998466" sldId="272"/>
        </pc:sldMkLst>
        <pc:spChg chg="mod">
          <ac:chgData name="One Skill" userId="8d49c830ac36a521" providerId="LiveId" clId="{9C6BF567-19FF-6142-9BC2-417BEDDDAE24}" dt="2020-12-20T15:11:34.191" v="768" actId="404"/>
          <ac:spMkLst>
            <pc:docMk/>
            <pc:sldMk cId="3341998466" sldId="272"/>
            <ac:spMk id="4" creationId="{D674933B-DF67-D14D-ACC6-194EA400210B}"/>
          </ac:spMkLst>
        </pc:spChg>
        <pc:picChg chg="del">
          <ac:chgData name="One Skill" userId="8d49c830ac36a521" providerId="LiveId" clId="{9C6BF567-19FF-6142-9BC2-417BEDDDAE24}" dt="2020-12-20T15:12:07.412" v="771" actId="478"/>
          <ac:picMkLst>
            <pc:docMk/>
            <pc:sldMk cId="3341998466" sldId="272"/>
            <ac:picMk id="5" creationId="{D06CA14A-1988-B749-953E-210BAD5FF40E}"/>
          </ac:picMkLst>
        </pc:picChg>
        <pc:picChg chg="add mod">
          <ac:chgData name="One Skill" userId="8d49c830ac36a521" providerId="LiveId" clId="{9C6BF567-19FF-6142-9BC2-417BEDDDAE24}" dt="2020-12-20T15:12:15.071" v="774" actId="1076"/>
          <ac:picMkLst>
            <pc:docMk/>
            <pc:sldMk cId="3341998466" sldId="272"/>
            <ac:picMk id="6" creationId="{CEB538FE-34FC-714C-8121-3DEF7E6B040F}"/>
          </ac:picMkLst>
        </pc:picChg>
      </pc:sldChg>
      <pc:sldChg chg="addSp delSp modSp add mod modTransition setBg addAnim delAnim modAnim modNotesTx">
        <pc:chgData name="One Skill" userId="8d49c830ac36a521" providerId="LiveId" clId="{9C6BF567-19FF-6142-9BC2-417BEDDDAE24}" dt="2020-12-20T15:52:45.469" v="1187"/>
        <pc:sldMkLst>
          <pc:docMk/>
          <pc:sldMk cId="3046787693" sldId="273"/>
        </pc:sldMkLst>
        <pc:spChg chg="del mod">
          <ac:chgData name="One Skill" userId="8d49c830ac36a521" providerId="LiveId" clId="{9C6BF567-19FF-6142-9BC2-417BEDDDAE24}" dt="2020-12-20T15:18:12.399" v="813" actId="478"/>
          <ac:spMkLst>
            <pc:docMk/>
            <pc:sldMk cId="3046787693" sldId="273"/>
            <ac:spMk id="3" creationId="{C5901233-C820-CF49-8587-CF6DE35CCC3E}"/>
          </ac:spMkLst>
        </pc:spChg>
        <pc:spChg chg="add del mod">
          <ac:chgData name="One Skill" userId="8d49c830ac36a521" providerId="LiveId" clId="{9C6BF567-19FF-6142-9BC2-417BEDDDAE24}" dt="2020-12-20T15:35:00.393" v="982" actId="478"/>
          <ac:spMkLst>
            <pc:docMk/>
            <pc:sldMk cId="3046787693" sldId="273"/>
            <ac:spMk id="4" creationId="{0DFC0167-0BD0-B041-9661-1ACAF8DF29FE}"/>
          </ac:spMkLst>
        </pc:spChg>
        <pc:spChg chg="mod">
          <ac:chgData name="One Skill" userId="8d49c830ac36a521" providerId="LiveId" clId="{9C6BF567-19FF-6142-9BC2-417BEDDDAE24}" dt="2020-12-20T15:12:48.045" v="785" actId="20577"/>
          <ac:spMkLst>
            <pc:docMk/>
            <pc:sldMk cId="3046787693" sldId="273"/>
            <ac:spMk id="6" creationId="{86BA49A1-C4F8-6543-8240-061A4699B32F}"/>
          </ac:spMkLst>
        </pc:spChg>
        <pc:spChg chg="add del mod">
          <ac:chgData name="One Skill" userId="8d49c830ac36a521" providerId="LiveId" clId="{9C6BF567-19FF-6142-9BC2-417BEDDDAE24}" dt="2020-12-20T15:41:37.724" v="1069" actId="478"/>
          <ac:spMkLst>
            <pc:docMk/>
            <pc:sldMk cId="3046787693" sldId="273"/>
            <ac:spMk id="7" creationId="{530E11B1-5ECC-9B45-AFEC-AB2557DB8A71}"/>
          </ac:spMkLst>
        </pc:spChg>
        <pc:spChg chg="add del mod">
          <ac:chgData name="One Skill" userId="8d49c830ac36a521" providerId="LiveId" clId="{9C6BF567-19FF-6142-9BC2-417BEDDDAE24}" dt="2020-12-20T15:25:14.941" v="847" actId="478"/>
          <ac:spMkLst>
            <pc:docMk/>
            <pc:sldMk cId="3046787693" sldId="273"/>
            <ac:spMk id="12" creationId="{3D7898C4-45C0-0B47-96F7-647AABBB313E}"/>
          </ac:spMkLst>
        </pc:spChg>
        <pc:spChg chg="add del mod">
          <ac:chgData name="One Skill" userId="8d49c830ac36a521" providerId="LiveId" clId="{9C6BF567-19FF-6142-9BC2-417BEDDDAE24}" dt="2020-12-20T15:25:12.799" v="846" actId="478"/>
          <ac:spMkLst>
            <pc:docMk/>
            <pc:sldMk cId="3046787693" sldId="273"/>
            <ac:spMk id="13" creationId="{1AC60654-C16A-EB4D-8446-F8E508810C1E}"/>
          </ac:spMkLst>
        </pc:spChg>
        <pc:spChg chg="del mod">
          <ac:chgData name="One Skill" userId="8d49c830ac36a521" providerId="LiveId" clId="{9C6BF567-19FF-6142-9BC2-417BEDDDAE24}" dt="2020-12-20T15:18:12.399" v="813" actId="478"/>
          <ac:spMkLst>
            <pc:docMk/>
            <pc:sldMk cId="3046787693" sldId="273"/>
            <ac:spMk id="14" creationId="{EBE3205B-4BB0-6D4C-829B-4035FA68AA8E}"/>
          </ac:spMkLst>
        </pc:spChg>
        <pc:spChg chg="del mod">
          <ac:chgData name="One Skill" userId="8d49c830ac36a521" providerId="LiveId" clId="{9C6BF567-19FF-6142-9BC2-417BEDDDAE24}" dt="2020-12-20T15:18:12.399" v="813" actId="478"/>
          <ac:spMkLst>
            <pc:docMk/>
            <pc:sldMk cId="3046787693" sldId="273"/>
            <ac:spMk id="15" creationId="{944F8E9F-DB5B-9949-8AD5-375599C841AB}"/>
          </ac:spMkLst>
        </pc:spChg>
        <pc:spChg chg="add del mod">
          <ac:chgData name="One Skill" userId="8d49c830ac36a521" providerId="LiveId" clId="{9C6BF567-19FF-6142-9BC2-417BEDDDAE24}" dt="2020-12-20T15:25:09.557" v="844" actId="478"/>
          <ac:spMkLst>
            <pc:docMk/>
            <pc:sldMk cId="3046787693" sldId="273"/>
            <ac:spMk id="16" creationId="{0FB5F359-A61B-AC4F-9656-4D0CDC8CD188}"/>
          </ac:spMkLst>
        </pc:spChg>
        <pc:spChg chg="add del mod">
          <ac:chgData name="One Skill" userId="8d49c830ac36a521" providerId="LiveId" clId="{9C6BF567-19FF-6142-9BC2-417BEDDDAE24}" dt="2020-12-20T15:25:10.871" v="845" actId="478"/>
          <ac:spMkLst>
            <pc:docMk/>
            <pc:sldMk cId="3046787693" sldId="273"/>
            <ac:spMk id="17" creationId="{79F9D1C8-317B-C645-AD2F-2161E26BDEED}"/>
          </ac:spMkLst>
        </pc:spChg>
        <pc:spChg chg="add del mod">
          <ac:chgData name="One Skill" userId="8d49c830ac36a521" providerId="LiveId" clId="{9C6BF567-19FF-6142-9BC2-417BEDDDAE24}" dt="2020-12-20T15:35:00.393" v="982" actId="478"/>
          <ac:spMkLst>
            <pc:docMk/>
            <pc:sldMk cId="3046787693" sldId="273"/>
            <ac:spMk id="18" creationId="{AE35A628-2A90-FB43-8382-B97AE1A09DBF}"/>
          </ac:spMkLst>
        </pc:spChg>
        <pc:spChg chg="add del mod">
          <ac:chgData name="One Skill" userId="8d49c830ac36a521" providerId="LiveId" clId="{9C6BF567-19FF-6142-9BC2-417BEDDDAE24}" dt="2020-12-20T15:35:01.501" v="983" actId="478"/>
          <ac:spMkLst>
            <pc:docMk/>
            <pc:sldMk cId="3046787693" sldId="273"/>
            <ac:spMk id="19" creationId="{F0EE7014-8CB7-EC47-BB85-AC1705D80C14}"/>
          </ac:spMkLst>
        </pc:spChg>
        <pc:spChg chg="add del mod">
          <ac:chgData name="One Skill" userId="8d49c830ac36a521" providerId="LiveId" clId="{9C6BF567-19FF-6142-9BC2-417BEDDDAE24}" dt="2020-12-20T15:35:02.618" v="984" actId="478"/>
          <ac:spMkLst>
            <pc:docMk/>
            <pc:sldMk cId="3046787693" sldId="273"/>
            <ac:spMk id="20" creationId="{D06AD1E7-A752-1D4B-9B48-E7A72EA9DF03}"/>
          </ac:spMkLst>
        </pc:spChg>
        <pc:spChg chg="add mod">
          <ac:chgData name="One Skill" userId="8d49c830ac36a521" providerId="LiveId" clId="{9C6BF567-19FF-6142-9BC2-417BEDDDAE24}" dt="2020-12-20T15:38:59.103" v="1011" actId="571"/>
          <ac:spMkLst>
            <pc:docMk/>
            <pc:sldMk cId="3046787693" sldId="273"/>
            <ac:spMk id="21" creationId="{7958C28E-E5A8-E547-8660-BA14AB085DAE}"/>
          </ac:spMkLst>
        </pc:spChg>
        <pc:spChg chg="add del mod">
          <ac:chgData name="One Skill" userId="8d49c830ac36a521" providerId="LiveId" clId="{9C6BF567-19FF-6142-9BC2-417BEDDDAE24}" dt="2020-12-20T15:49:51.931" v="1150" actId="478"/>
          <ac:spMkLst>
            <pc:docMk/>
            <pc:sldMk cId="3046787693" sldId="273"/>
            <ac:spMk id="22" creationId="{18BB1EAC-F292-8744-AA4D-DE2D8BCC99B1}"/>
          </ac:spMkLst>
        </pc:spChg>
        <pc:spChg chg="add del mod">
          <ac:chgData name="One Skill" userId="8d49c830ac36a521" providerId="LiveId" clId="{9C6BF567-19FF-6142-9BC2-417BEDDDAE24}" dt="2020-12-20T15:41:37.157" v="1068" actId="478"/>
          <ac:spMkLst>
            <pc:docMk/>
            <pc:sldMk cId="3046787693" sldId="273"/>
            <ac:spMk id="23" creationId="{7179762A-EA32-8E47-B0F5-B79370B165C6}"/>
          </ac:spMkLst>
        </pc:spChg>
        <pc:spChg chg="add mod">
          <ac:chgData name="One Skill" userId="8d49c830ac36a521" providerId="LiveId" clId="{9C6BF567-19FF-6142-9BC2-417BEDDDAE24}" dt="2020-12-20T15:41:28.898" v="1067" actId="571"/>
          <ac:spMkLst>
            <pc:docMk/>
            <pc:sldMk cId="3046787693" sldId="273"/>
            <ac:spMk id="24" creationId="{2B3CA682-A409-6846-AC3E-1F0A291E2444}"/>
          </ac:spMkLst>
        </pc:spChg>
        <pc:spChg chg="add del mod">
          <ac:chgData name="One Skill" userId="8d49c830ac36a521" providerId="LiveId" clId="{9C6BF567-19FF-6142-9BC2-417BEDDDAE24}" dt="2020-12-20T15:45:59.568" v="1100" actId="478"/>
          <ac:spMkLst>
            <pc:docMk/>
            <pc:sldMk cId="3046787693" sldId="273"/>
            <ac:spMk id="25" creationId="{79049D33-9653-8142-BEC2-BFD7DDCAB071}"/>
          </ac:spMkLst>
        </pc:spChg>
        <pc:spChg chg="add del mod">
          <ac:chgData name="One Skill" userId="8d49c830ac36a521" providerId="LiveId" clId="{9C6BF567-19FF-6142-9BC2-417BEDDDAE24}" dt="2020-12-20T15:49:49.451" v="1147" actId="478"/>
          <ac:spMkLst>
            <pc:docMk/>
            <pc:sldMk cId="3046787693" sldId="273"/>
            <ac:spMk id="26" creationId="{6E078F45-057C-CB4A-863E-BB64354397D8}"/>
          </ac:spMkLst>
        </pc:spChg>
        <pc:spChg chg="add del mod">
          <ac:chgData name="One Skill" userId="8d49c830ac36a521" providerId="LiveId" clId="{9C6BF567-19FF-6142-9BC2-417BEDDDAE24}" dt="2020-12-20T15:49:50.964" v="1149" actId="478"/>
          <ac:spMkLst>
            <pc:docMk/>
            <pc:sldMk cId="3046787693" sldId="273"/>
            <ac:spMk id="27" creationId="{2D595E50-2974-F34A-989A-CDD5120538DB}"/>
          </ac:spMkLst>
        </pc:spChg>
        <pc:spChg chg="add mod">
          <ac:chgData name="One Skill" userId="8d49c830ac36a521" providerId="LiveId" clId="{9C6BF567-19FF-6142-9BC2-417BEDDDAE24}" dt="2020-12-20T15:51:37.600" v="1186" actId="1076"/>
          <ac:spMkLst>
            <pc:docMk/>
            <pc:sldMk cId="3046787693" sldId="273"/>
            <ac:spMk id="28" creationId="{F5655B3E-FE88-834E-A29C-AE048BDB4893}"/>
          </ac:spMkLst>
        </pc:spChg>
        <pc:spChg chg="add del mod">
          <ac:chgData name="One Skill" userId="8d49c830ac36a521" providerId="LiveId" clId="{9C6BF567-19FF-6142-9BC2-417BEDDDAE24}" dt="2020-12-20T15:49:50.482" v="1148" actId="478"/>
          <ac:spMkLst>
            <pc:docMk/>
            <pc:sldMk cId="3046787693" sldId="273"/>
            <ac:spMk id="29" creationId="{71B50B9E-F40D-814D-A4E8-736A8BFA77E2}"/>
          </ac:spMkLst>
        </pc:spChg>
        <pc:spChg chg="add mod">
          <ac:chgData name="One Skill" userId="8d49c830ac36a521" providerId="LiveId" clId="{9C6BF567-19FF-6142-9BC2-417BEDDDAE24}" dt="2020-12-20T15:51:37.600" v="1186" actId="1076"/>
          <ac:spMkLst>
            <pc:docMk/>
            <pc:sldMk cId="3046787693" sldId="273"/>
            <ac:spMk id="30" creationId="{9429F179-E309-5B4C-9AC1-9EAF871D7405}"/>
          </ac:spMkLst>
        </pc:spChg>
        <pc:spChg chg="add mod">
          <ac:chgData name="One Skill" userId="8d49c830ac36a521" providerId="LiveId" clId="{9C6BF567-19FF-6142-9BC2-417BEDDDAE24}" dt="2020-12-20T15:51:37.600" v="1186" actId="1076"/>
          <ac:spMkLst>
            <pc:docMk/>
            <pc:sldMk cId="3046787693" sldId="273"/>
            <ac:spMk id="31" creationId="{D53930A9-9ED7-C347-B138-C9D92018A994}"/>
          </ac:spMkLst>
        </pc:spChg>
        <pc:picChg chg="del">
          <ac:chgData name="One Skill" userId="8d49c830ac36a521" providerId="LiveId" clId="{9C6BF567-19FF-6142-9BC2-417BEDDDAE24}" dt="2020-12-20T15:12:59.262" v="789" actId="478"/>
          <ac:picMkLst>
            <pc:docMk/>
            <pc:sldMk cId="3046787693" sldId="273"/>
            <ac:picMk id="5" creationId="{D06CA14A-1988-B749-953E-210BAD5FF40E}"/>
          </ac:picMkLst>
        </pc:picChg>
        <pc:picChg chg="add mod">
          <ac:chgData name="One Skill" userId="8d49c830ac36a521" providerId="LiveId" clId="{9C6BF567-19FF-6142-9BC2-417BEDDDAE24}" dt="2020-12-20T15:41:28.560" v="1066" actId="1076"/>
          <ac:picMkLst>
            <pc:docMk/>
            <pc:sldMk cId="3046787693" sldId="273"/>
            <ac:picMk id="11" creationId="{EC7840E3-BAD3-A84E-B5ED-F442FFC9B8E6}"/>
          </ac:picMkLst>
        </pc:picChg>
        <pc:picChg chg="del mod">
          <ac:chgData name="One Skill" userId="8d49c830ac36a521" providerId="LiveId" clId="{9C6BF567-19FF-6142-9BC2-417BEDDDAE24}" dt="2020-12-20T15:13:24.488" v="796" actId="478"/>
          <ac:picMkLst>
            <pc:docMk/>
            <pc:sldMk cId="3046787693" sldId="273"/>
            <ac:picMk id="2054" creationId="{D7294908-9A58-794A-B85A-622DC85DAF8C}"/>
          </ac:picMkLst>
        </pc:picChg>
        <pc:picChg chg="add mod">
          <ac:chgData name="One Skill" userId="8d49c830ac36a521" providerId="LiveId" clId="{9C6BF567-19FF-6142-9BC2-417BEDDDAE24}" dt="2020-12-20T15:40:03.749" v="1034" actId="167"/>
          <ac:picMkLst>
            <pc:docMk/>
            <pc:sldMk cId="3046787693" sldId="273"/>
            <ac:picMk id="3074" creationId="{7E6FB2E9-7E21-1A4B-B7D9-51B1351B358F}"/>
          </ac:picMkLst>
        </pc:picChg>
      </pc:sldChg>
      <pc:sldChg chg="addSp delSp modSp add mod modTransition">
        <pc:chgData name="One Skill" userId="8d49c830ac36a521" providerId="LiveId" clId="{9C6BF567-19FF-6142-9BC2-417BEDDDAE24}" dt="2020-12-20T15:52:45.469" v="1187"/>
        <pc:sldMkLst>
          <pc:docMk/>
          <pc:sldMk cId="271936434" sldId="274"/>
        </pc:sldMkLst>
        <pc:spChg chg="mod">
          <ac:chgData name="One Skill" userId="8d49c830ac36a521" providerId="LiveId" clId="{9C6BF567-19FF-6142-9BC2-417BEDDDAE24}" dt="2020-12-20T15:28:56.234" v="920" actId="20577"/>
          <ac:spMkLst>
            <pc:docMk/>
            <pc:sldMk cId="271936434" sldId="274"/>
            <ac:spMk id="4" creationId="{D674933B-DF67-D14D-ACC6-194EA400210B}"/>
          </ac:spMkLst>
        </pc:spChg>
        <pc:spChg chg="add mod">
          <ac:chgData name="One Skill" userId="8d49c830ac36a521" providerId="LiveId" clId="{9C6BF567-19FF-6142-9BC2-417BEDDDAE24}" dt="2020-12-20T15:29:02.229" v="932" actId="20577"/>
          <ac:spMkLst>
            <pc:docMk/>
            <pc:sldMk cId="271936434" sldId="274"/>
            <ac:spMk id="5" creationId="{FD9FA5D4-F976-AF4C-AC07-03DCC1B85E22}"/>
          </ac:spMkLst>
        </pc:spChg>
        <pc:picChg chg="del">
          <ac:chgData name="One Skill" userId="8d49c830ac36a521" providerId="LiveId" clId="{9C6BF567-19FF-6142-9BC2-417BEDDDAE24}" dt="2020-12-20T15:30:23.001" v="952" actId="478"/>
          <ac:picMkLst>
            <pc:docMk/>
            <pc:sldMk cId="271936434" sldId="274"/>
            <ac:picMk id="6" creationId="{CEB538FE-34FC-714C-8121-3DEF7E6B040F}"/>
          </ac:picMkLst>
        </pc:picChg>
        <pc:picChg chg="add mod">
          <ac:chgData name="One Skill" userId="8d49c830ac36a521" providerId="LiveId" clId="{9C6BF567-19FF-6142-9BC2-417BEDDDAE24}" dt="2020-12-20T15:30:38.641" v="958" actId="108"/>
          <ac:picMkLst>
            <pc:docMk/>
            <pc:sldMk cId="271936434" sldId="274"/>
            <ac:picMk id="7" creationId="{3ABC9C15-A943-6549-9279-9BBD8A235D84}"/>
          </ac:picMkLst>
        </pc:picChg>
      </pc:sldChg>
      <pc:sldChg chg="add del setBg">
        <pc:chgData name="One Skill" userId="8d49c830ac36a521" providerId="LiveId" clId="{9C6BF567-19FF-6142-9BC2-417BEDDDAE24}" dt="2020-12-20T15:28:22.148" v="890"/>
        <pc:sldMkLst>
          <pc:docMk/>
          <pc:sldMk cId="1570673602" sldId="274"/>
        </pc:sldMkLst>
      </pc:sldChg>
      <pc:sldChg chg="addSp delSp modSp add mod modTransition setBg delAnim modAnim modNotesTx">
        <pc:chgData name="One Skill" userId="8d49c830ac36a521" providerId="LiveId" clId="{9C6BF567-19FF-6142-9BC2-417BEDDDAE24}" dt="2020-12-22T10:03:35.130" v="1764" actId="688"/>
        <pc:sldMkLst>
          <pc:docMk/>
          <pc:sldMk cId="51870337" sldId="275"/>
        </pc:sldMkLst>
        <pc:spChg chg="del">
          <ac:chgData name="One Skill" userId="8d49c830ac36a521" providerId="LiveId" clId="{9C6BF567-19FF-6142-9BC2-417BEDDDAE24}" dt="2020-12-20T16:16:10.903" v="1604" actId="478"/>
          <ac:spMkLst>
            <pc:docMk/>
            <pc:sldMk cId="51870337" sldId="275"/>
            <ac:spMk id="4" creationId="{0DFC0167-0BD0-B041-9661-1ACAF8DF29FE}"/>
          </ac:spMkLst>
        </pc:spChg>
        <pc:spChg chg="mod">
          <ac:chgData name="One Skill" userId="8d49c830ac36a521" providerId="LiveId" clId="{9C6BF567-19FF-6142-9BC2-417BEDDDAE24}" dt="2020-12-20T16:16:48.434" v="1612" actId="27803"/>
          <ac:spMkLst>
            <pc:docMk/>
            <pc:sldMk cId="51870337" sldId="275"/>
            <ac:spMk id="5" creationId="{7A5F71DC-C1B2-F24F-935A-97B3BB311D80}"/>
          </ac:spMkLst>
        </pc:spChg>
        <pc:spChg chg="mod topLvl">
          <ac:chgData name="One Skill" userId="8d49c830ac36a521" providerId="LiveId" clId="{9C6BF567-19FF-6142-9BC2-417BEDDDAE24}" dt="2020-12-20T15:31:19.186" v="967" actId="1076"/>
          <ac:spMkLst>
            <pc:docMk/>
            <pc:sldMk cId="51870337" sldId="275"/>
            <ac:spMk id="6" creationId="{86BA49A1-C4F8-6543-8240-061A4699B32F}"/>
          </ac:spMkLst>
        </pc:spChg>
        <pc:spChg chg="mod">
          <ac:chgData name="One Skill" userId="8d49c830ac36a521" providerId="LiveId" clId="{9C6BF567-19FF-6142-9BC2-417BEDDDAE24}" dt="2020-12-20T16:16:48.434" v="1612" actId="27803"/>
          <ac:spMkLst>
            <pc:docMk/>
            <pc:sldMk cId="51870337" sldId="275"/>
            <ac:spMk id="7" creationId="{7027C96C-E5BC-C841-9817-193F6B5FB3FB}"/>
          </ac:spMkLst>
        </pc:spChg>
        <pc:spChg chg="add del">
          <ac:chgData name="One Skill" userId="8d49c830ac36a521" providerId="LiveId" clId="{9C6BF567-19FF-6142-9BC2-417BEDDDAE24}" dt="2020-12-20T16:17:37.710" v="1619" actId="478"/>
          <ac:spMkLst>
            <pc:docMk/>
            <pc:sldMk cId="51870337" sldId="275"/>
            <ac:spMk id="8" creationId="{DCBE670D-0338-0647-B622-4E8BA29D19FA}"/>
          </ac:spMkLst>
        </pc:spChg>
        <pc:spChg chg="mod">
          <ac:chgData name="One Skill" userId="8d49c830ac36a521" providerId="LiveId" clId="{9C6BF567-19FF-6142-9BC2-417BEDDDAE24}" dt="2020-12-20T16:19:01.755" v="1625" actId="207"/>
          <ac:spMkLst>
            <pc:docMk/>
            <pc:sldMk cId="51870337" sldId="275"/>
            <ac:spMk id="11" creationId="{CD1B8F9A-FB3E-9B4E-85E1-524E7A251704}"/>
          </ac:spMkLst>
        </pc:spChg>
        <pc:spChg chg="add mod topLvl">
          <ac:chgData name="One Skill" userId="8d49c830ac36a521" providerId="LiveId" clId="{9C6BF567-19FF-6142-9BC2-417BEDDDAE24}" dt="2020-12-20T15:31:19.186" v="967" actId="1076"/>
          <ac:spMkLst>
            <pc:docMk/>
            <pc:sldMk cId="51870337" sldId="275"/>
            <ac:spMk id="12" creationId="{99D1D594-5228-7E40-8C11-673A42AE8EE2}"/>
          </ac:spMkLst>
        </pc:spChg>
        <pc:spChg chg="mod">
          <ac:chgData name="One Skill" userId="8d49c830ac36a521" providerId="LiveId" clId="{9C6BF567-19FF-6142-9BC2-417BEDDDAE24}" dt="2020-12-20T16:19:01.755" v="1625" actId="207"/>
          <ac:spMkLst>
            <pc:docMk/>
            <pc:sldMk cId="51870337" sldId="275"/>
            <ac:spMk id="15" creationId="{6CC1C29B-1477-494B-8F22-2B7063EDD326}"/>
          </ac:spMkLst>
        </pc:spChg>
        <pc:spChg chg="add del mod">
          <ac:chgData name="One Skill" userId="8d49c830ac36a521" providerId="LiveId" clId="{9C6BF567-19FF-6142-9BC2-417BEDDDAE24}" dt="2020-12-20T16:17:54.444" v="1623" actId="478"/>
          <ac:spMkLst>
            <pc:docMk/>
            <pc:sldMk cId="51870337" sldId="275"/>
            <ac:spMk id="16" creationId="{51CF64D9-7FE0-8746-A744-132984E45CDC}"/>
          </ac:spMkLst>
        </pc:spChg>
        <pc:spChg chg="del">
          <ac:chgData name="One Skill" userId="8d49c830ac36a521" providerId="LiveId" clId="{9C6BF567-19FF-6142-9BC2-417BEDDDAE24}" dt="2020-12-20T16:16:11.694" v="1605" actId="478"/>
          <ac:spMkLst>
            <pc:docMk/>
            <pc:sldMk cId="51870337" sldId="275"/>
            <ac:spMk id="18" creationId="{AE35A628-2A90-FB43-8382-B97AE1A09DBF}"/>
          </ac:spMkLst>
        </pc:spChg>
        <pc:spChg chg="del">
          <ac:chgData name="One Skill" userId="8d49c830ac36a521" providerId="LiveId" clId="{9C6BF567-19FF-6142-9BC2-417BEDDDAE24}" dt="2020-12-20T16:16:12.510" v="1606" actId="478"/>
          <ac:spMkLst>
            <pc:docMk/>
            <pc:sldMk cId="51870337" sldId="275"/>
            <ac:spMk id="19" creationId="{F0EE7014-8CB7-EC47-BB85-AC1705D80C14}"/>
          </ac:spMkLst>
        </pc:spChg>
        <pc:spChg chg="del">
          <ac:chgData name="One Skill" userId="8d49c830ac36a521" providerId="LiveId" clId="{9C6BF567-19FF-6142-9BC2-417BEDDDAE24}" dt="2020-12-20T16:16:13.367" v="1607" actId="478"/>
          <ac:spMkLst>
            <pc:docMk/>
            <pc:sldMk cId="51870337" sldId="275"/>
            <ac:spMk id="20" creationId="{D06AD1E7-A752-1D4B-9B48-E7A72EA9DF03}"/>
          </ac:spMkLst>
        </pc:spChg>
        <pc:spChg chg="add del mod">
          <ac:chgData name="One Skill" userId="8d49c830ac36a521" providerId="LiveId" clId="{9C6BF567-19FF-6142-9BC2-417BEDDDAE24}" dt="2020-12-20T16:17:54.444" v="1623" actId="478"/>
          <ac:spMkLst>
            <pc:docMk/>
            <pc:sldMk cId="51870337" sldId="275"/>
            <ac:spMk id="22" creationId="{8DC29CD1-5653-4641-8E0B-EFB8BD3E156A}"/>
          </ac:spMkLst>
        </pc:spChg>
        <pc:spChg chg="mod">
          <ac:chgData name="One Skill" userId="8d49c830ac36a521" providerId="LiveId" clId="{9C6BF567-19FF-6142-9BC2-417BEDDDAE24}" dt="2020-12-20T16:23:13.231" v="1647" actId="1076"/>
          <ac:spMkLst>
            <pc:docMk/>
            <pc:sldMk cId="51870337" sldId="275"/>
            <ac:spMk id="24" creationId="{480C9633-F820-3D45-9499-D282F58F0A66}"/>
          </ac:spMkLst>
        </pc:spChg>
        <pc:spChg chg="add mod">
          <ac:chgData name="One Skill" userId="8d49c830ac36a521" providerId="LiveId" clId="{9C6BF567-19FF-6142-9BC2-417BEDDDAE24}" dt="2020-12-22T10:03:35.130" v="1764" actId="688"/>
          <ac:spMkLst>
            <pc:docMk/>
            <pc:sldMk cId="51870337" sldId="275"/>
            <ac:spMk id="26" creationId="{D41648B8-54FC-9049-AD25-9FC457D2D522}"/>
          </ac:spMkLst>
        </pc:spChg>
        <pc:grpChg chg="del mod">
          <ac:chgData name="One Skill" userId="8d49c830ac36a521" providerId="LiveId" clId="{9C6BF567-19FF-6142-9BC2-417BEDDDAE24}" dt="2020-12-20T16:17:19.926" v="1616" actId="478"/>
          <ac:grpSpMkLst>
            <pc:docMk/>
            <pc:sldMk cId="51870337" sldId="275"/>
            <ac:grpSpMk id="3" creationId="{41CFB003-50CD-3E41-9718-E660349E5902}"/>
          </ac:grpSpMkLst>
        </pc:grpChg>
        <pc:grpChg chg="add del mod">
          <ac:chgData name="One Skill" userId="8d49c830ac36a521" providerId="LiveId" clId="{9C6BF567-19FF-6142-9BC2-417BEDDDAE24}" dt="2020-12-20T15:29:26.545" v="949" actId="165"/>
          <ac:grpSpMkLst>
            <pc:docMk/>
            <pc:sldMk cId="51870337" sldId="275"/>
            <ac:grpSpMk id="3" creationId="{7E73A44A-73D0-FB49-91C2-77C4D19C4622}"/>
          </ac:grpSpMkLst>
        </pc:grpChg>
        <pc:grpChg chg="del mod">
          <ac:chgData name="One Skill" userId="8d49c830ac36a521" providerId="LiveId" clId="{9C6BF567-19FF-6142-9BC2-417BEDDDAE24}" dt="2020-12-20T16:20:29.873" v="1626" actId="478"/>
          <ac:grpSpMkLst>
            <pc:docMk/>
            <pc:sldMk cId="51870337" sldId="275"/>
            <ac:grpSpMk id="9" creationId="{6A638F77-2EE5-F447-82FE-7587DE767BA0}"/>
          </ac:grpSpMkLst>
        </pc:grpChg>
        <pc:picChg chg="del">
          <ac:chgData name="One Skill" userId="8d49c830ac36a521" providerId="LiveId" clId="{9C6BF567-19FF-6142-9BC2-417BEDDDAE24}" dt="2020-12-20T15:30:56.653" v="963" actId="478"/>
          <ac:picMkLst>
            <pc:docMk/>
            <pc:sldMk cId="51870337" sldId="275"/>
            <ac:picMk id="11" creationId="{EC7840E3-BAD3-A84E-B5ED-F442FFC9B8E6}"/>
          </ac:picMkLst>
        </pc:picChg>
        <pc:picChg chg="add mod">
          <ac:chgData name="One Skill" userId="8d49c830ac36a521" providerId="LiveId" clId="{9C6BF567-19FF-6142-9BC2-417BEDDDAE24}" dt="2020-12-20T16:23:33.249" v="1654" actId="1076"/>
          <ac:picMkLst>
            <pc:docMk/>
            <pc:sldMk cId="51870337" sldId="275"/>
            <ac:picMk id="13" creationId="{A756BC14-D990-AE45-A8C6-1B6F0B9533CD}"/>
          </ac:picMkLst>
        </pc:picChg>
        <pc:picChg chg="add del mod">
          <ac:chgData name="One Skill" userId="8d49c830ac36a521" providerId="LiveId" clId="{9C6BF567-19FF-6142-9BC2-417BEDDDAE24}" dt="2020-12-20T16:16:48.434" v="1612" actId="27803"/>
          <ac:picMkLst>
            <pc:docMk/>
            <pc:sldMk cId="51870337" sldId="275"/>
            <ac:picMk id="14" creationId="{41CFB003-50CD-3E41-9718-E660349E5902}"/>
          </ac:picMkLst>
        </pc:picChg>
        <pc:picChg chg="add del mod">
          <ac:chgData name="One Skill" userId="8d49c830ac36a521" providerId="LiveId" clId="{9C6BF567-19FF-6142-9BC2-417BEDDDAE24}" dt="2020-12-20T16:17:32.179" v="1618" actId="27803"/>
          <ac:picMkLst>
            <pc:docMk/>
            <pc:sldMk cId="51870337" sldId="275"/>
            <ac:picMk id="17" creationId="{6A638F77-2EE5-F447-82FE-7587DE767BA0}"/>
          </ac:picMkLst>
        </pc:picChg>
        <pc:picChg chg="add del mod">
          <ac:chgData name="One Skill" userId="8d49c830ac36a521" providerId="LiveId" clId="{9C6BF567-19FF-6142-9BC2-417BEDDDAE24}" dt="2020-12-20T16:21:38.913" v="1631" actId="27803"/>
          <ac:picMkLst>
            <pc:docMk/>
            <pc:sldMk cId="51870337" sldId="275"/>
            <ac:picMk id="23" creationId="{480C9633-F820-3D45-9499-D282F58F0A66}"/>
          </ac:picMkLst>
        </pc:picChg>
        <pc:picChg chg="del">
          <ac:chgData name="One Skill" userId="8d49c830ac36a521" providerId="LiveId" clId="{9C6BF567-19FF-6142-9BC2-417BEDDDAE24}" dt="2020-12-20T15:33:58.124" v="971" actId="478"/>
          <ac:picMkLst>
            <pc:docMk/>
            <pc:sldMk cId="51870337" sldId="275"/>
            <ac:picMk id="3074" creationId="{7E6FB2E9-7E21-1A4B-B7D9-51B1351B358F}"/>
          </ac:picMkLst>
        </pc:picChg>
        <pc:picChg chg="add mod">
          <ac:chgData name="One Skill" userId="8d49c830ac36a521" providerId="LiveId" clId="{9C6BF567-19FF-6142-9BC2-417BEDDDAE24}" dt="2020-12-20T16:23:24.529" v="1650" actId="167"/>
          <ac:picMkLst>
            <pc:docMk/>
            <pc:sldMk cId="51870337" sldId="275"/>
            <ac:picMk id="5122" creationId="{D29F581C-915B-3B4C-9A89-1AA8FB4A24DC}"/>
          </ac:picMkLst>
        </pc:picChg>
      </pc:sldChg>
      <pc:sldChg chg="add del setBg">
        <pc:chgData name="One Skill" userId="8d49c830ac36a521" providerId="LiveId" clId="{9C6BF567-19FF-6142-9BC2-417BEDDDAE24}" dt="2020-12-20T15:28:22.148" v="890"/>
        <pc:sldMkLst>
          <pc:docMk/>
          <pc:sldMk cId="2699497628" sldId="275"/>
        </pc:sldMkLst>
      </pc:sldChg>
    </pc:docChg>
  </pc:docChgLst>
  <pc:docChgLst>
    <pc:chgData name="One Skill" userId="8d49c830ac36a521" providerId="LiveId" clId="{278D196C-FD3A-4748-A36F-32EA83744273}"/>
    <pc:docChg chg="custSel modSld">
      <pc:chgData name="One Skill" userId="8d49c830ac36a521" providerId="LiveId" clId="{278D196C-FD3A-4748-A36F-32EA83744273}" dt="2022-09-20T12:14:13.428" v="60"/>
      <pc:docMkLst>
        <pc:docMk/>
      </pc:docMkLst>
      <pc:sldChg chg="delSp modSp mod">
        <pc:chgData name="One Skill" userId="8d49c830ac36a521" providerId="LiveId" clId="{278D196C-FD3A-4748-A36F-32EA83744273}" dt="2022-09-20T12:14:13.428" v="60"/>
        <pc:sldMkLst>
          <pc:docMk/>
          <pc:sldMk cId="2385354970" sldId="267"/>
        </pc:sldMkLst>
        <pc:spChg chg="mod">
          <ac:chgData name="One Skill" userId="8d49c830ac36a521" providerId="LiveId" clId="{278D196C-FD3A-4748-A36F-32EA83744273}" dt="2022-09-20T12:12:53.374" v="1" actId="2711"/>
          <ac:spMkLst>
            <pc:docMk/>
            <pc:sldMk cId="2385354970" sldId="267"/>
            <ac:spMk id="24" creationId="{05D0BD90-6384-4F42-BDBE-A945AF012A9F}"/>
          </ac:spMkLst>
        </pc:spChg>
        <pc:spChg chg="mod">
          <ac:chgData name="One Skill" userId="8d49c830ac36a521" providerId="LiveId" clId="{278D196C-FD3A-4748-A36F-32EA83744273}" dt="2022-09-20T12:12:53.374" v="1" actId="2711"/>
          <ac:spMkLst>
            <pc:docMk/>
            <pc:sldMk cId="2385354970" sldId="267"/>
            <ac:spMk id="25" creationId="{7D1D4DDA-3BA2-7F47-974A-FC6F909C89E4}"/>
          </ac:spMkLst>
        </pc:spChg>
        <pc:graphicFrameChg chg="mod">
          <ac:chgData name="One Skill" userId="8d49c830ac36a521" providerId="LiveId" clId="{278D196C-FD3A-4748-A36F-32EA83744273}" dt="2022-09-20T12:12:53.374" v="1" actId="2711"/>
          <ac:graphicFrameMkLst>
            <pc:docMk/>
            <pc:sldMk cId="2385354970" sldId="267"/>
            <ac:graphicFrameMk id="4" creationId="{B2D661A4-8895-1E43-9238-4B6D30F2FF2A}"/>
          </ac:graphicFrameMkLst>
        </pc:graphicFrameChg>
        <pc:graphicFrameChg chg="mod">
          <ac:chgData name="One Skill" userId="8d49c830ac36a521" providerId="LiveId" clId="{278D196C-FD3A-4748-A36F-32EA83744273}" dt="2022-09-20T12:12:53.374" v="1" actId="2711"/>
          <ac:graphicFrameMkLst>
            <pc:docMk/>
            <pc:sldMk cId="2385354970" sldId="267"/>
            <ac:graphicFrameMk id="6" creationId="{039C2E45-7383-084C-A25A-231F40FCFD88}"/>
          </ac:graphicFrameMkLst>
        </pc:graphicFrameChg>
        <pc:graphicFrameChg chg="mod">
          <ac:chgData name="One Skill" userId="8d49c830ac36a521" providerId="LiveId" clId="{278D196C-FD3A-4748-A36F-32EA83744273}" dt="2022-09-20T12:12:53.374" v="1" actId="2711"/>
          <ac:graphicFrameMkLst>
            <pc:docMk/>
            <pc:sldMk cId="2385354970" sldId="267"/>
            <ac:graphicFrameMk id="12" creationId="{C195487E-923E-634E-A4C3-E9368C2DE565}"/>
          </ac:graphicFrameMkLst>
        </pc:graphicFrameChg>
        <pc:graphicFrameChg chg="mod">
          <ac:chgData name="One Skill" userId="8d49c830ac36a521" providerId="LiveId" clId="{278D196C-FD3A-4748-A36F-32EA83744273}" dt="2022-09-20T12:12:53.374" v="1" actId="2711"/>
          <ac:graphicFrameMkLst>
            <pc:docMk/>
            <pc:sldMk cId="2385354970" sldId="267"/>
            <ac:graphicFrameMk id="17" creationId="{BA3A39B2-158B-2B4C-A1B4-DCCBD75CA15C}"/>
          </ac:graphicFrameMkLst>
        </pc:graphicFrameChg>
        <pc:picChg chg="mod">
          <ac:chgData name="One Skill" userId="8d49c830ac36a521" providerId="LiveId" clId="{278D196C-FD3A-4748-A36F-32EA83744273}" dt="2022-09-20T12:14:13.428" v="60"/>
          <ac:picMkLst>
            <pc:docMk/>
            <pc:sldMk cId="2385354970" sldId="267"/>
            <ac:picMk id="2" creationId="{FAE37928-628E-1B40-972B-1FCDC7355668}"/>
          </ac:picMkLst>
        </pc:picChg>
        <pc:picChg chg="del">
          <ac:chgData name="One Skill" userId="8d49c830ac36a521" providerId="LiveId" clId="{278D196C-FD3A-4748-A36F-32EA83744273}" dt="2022-09-20T12:12:31.120" v="0" actId="478"/>
          <ac:picMkLst>
            <pc:docMk/>
            <pc:sldMk cId="2385354970" sldId="267"/>
            <ac:picMk id="15" creationId="{4585492B-79BB-884D-882B-A9BE96D5BE87}"/>
          </ac:picMkLst>
        </pc:picChg>
        <pc:cxnChg chg="mod">
          <ac:chgData name="One Skill" userId="8d49c830ac36a521" providerId="LiveId" clId="{278D196C-FD3A-4748-A36F-32EA83744273}" dt="2022-09-20T12:12:53.374" v="1" actId="2711"/>
          <ac:cxnSpMkLst>
            <pc:docMk/>
            <pc:sldMk cId="2385354970" sldId="267"/>
            <ac:cxnSpMk id="7" creationId="{4AFAC6AD-E06A-BD4A-AB39-35849B2BFA2D}"/>
          </ac:cxnSpMkLst>
        </pc:cxnChg>
        <pc:cxnChg chg="mod">
          <ac:chgData name="One Skill" userId="8d49c830ac36a521" providerId="LiveId" clId="{278D196C-FD3A-4748-A36F-32EA83744273}" dt="2022-09-20T12:12:53.374" v="1" actId="2711"/>
          <ac:cxnSpMkLst>
            <pc:docMk/>
            <pc:sldMk cId="2385354970" sldId="267"/>
            <ac:cxnSpMk id="13" creationId="{70ECD39E-EC9A-954A-B4CF-9BCD99C8CFAE}"/>
          </ac:cxnSpMkLst>
        </pc:cxnChg>
        <pc:cxnChg chg="mod">
          <ac:chgData name="One Skill" userId="8d49c830ac36a521" providerId="LiveId" clId="{278D196C-FD3A-4748-A36F-32EA83744273}" dt="2022-09-20T12:12:53.374" v="1" actId="2711"/>
          <ac:cxnSpMkLst>
            <pc:docMk/>
            <pc:sldMk cId="2385354970" sldId="267"/>
            <ac:cxnSpMk id="28" creationId="{0DF68F12-370D-1E45-B388-B3EB7E9D3A9F}"/>
          </ac:cxnSpMkLst>
        </pc:cxnChg>
      </pc:sldChg>
    </pc:docChg>
  </pc:docChgLst>
  <pc:docChgLst>
    <pc:chgData name="One Skill" userId="8d49c830ac36a521" providerId="LiveId" clId="{E20B0766-6B0D-AD41-83DE-CFBF7E5310C1}"/>
    <pc:docChg chg="undo custSel addSld delSld modSld addSection modSection">
      <pc:chgData name="One Skill" userId="8d49c830ac36a521" providerId="LiveId" clId="{E20B0766-6B0D-AD41-83DE-CFBF7E5310C1}" dt="2020-12-20T14:09:02.766" v="610"/>
      <pc:docMkLst>
        <pc:docMk/>
      </pc:docMkLst>
      <pc:sldChg chg="addSp delSp modSp new">
        <pc:chgData name="One Skill" userId="8d49c830ac36a521" providerId="LiveId" clId="{E20B0766-6B0D-AD41-83DE-CFBF7E5310C1}" dt="2020-12-20T12:33:22.771" v="3"/>
        <pc:sldMkLst>
          <pc:docMk/>
          <pc:sldMk cId="3595122145" sldId="263"/>
        </pc:sldMkLst>
        <pc:spChg chg="add del mod">
          <ac:chgData name="One Skill" userId="8d49c830ac36a521" providerId="LiveId" clId="{E20B0766-6B0D-AD41-83DE-CFBF7E5310C1}" dt="2020-12-20T12:33:14.528" v="2"/>
          <ac:spMkLst>
            <pc:docMk/>
            <pc:sldMk cId="3595122145" sldId="263"/>
            <ac:spMk id="2" creationId="{403D44C6-B6C2-604A-BB69-87B288B65A29}"/>
          </ac:spMkLst>
        </pc:spChg>
        <pc:picChg chg="add">
          <ac:chgData name="One Skill" userId="8d49c830ac36a521" providerId="LiveId" clId="{E20B0766-6B0D-AD41-83DE-CFBF7E5310C1}" dt="2020-12-20T12:33:22.771" v="3"/>
          <ac:picMkLst>
            <pc:docMk/>
            <pc:sldMk cId="3595122145" sldId="263"/>
            <ac:picMk id="1026" creationId="{F52477A1-8667-0B4D-A8CA-BA565C6FD23D}"/>
          </ac:picMkLst>
        </pc:picChg>
      </pc:sldChg>
      <pc:sldChg chg="addSp new modNotesTx">
        <pc:chgData name="One Skill" userId="8d49c830ac36a521" providerId="LiveId" clId="{E20B0766-6B0D-AD41-83DE-CFBF7E5310C1}" dt="2020-12-20T12:36:34.173" v="8" actId="20577"/>
        <pc:sldMkLst>
          <pc:docMk/>
          <pc:sldMk cId="1413377506" sldId="264"/>
        </pc:sldMkLst>
        <pc:picChg chg="add">
          <ac:chgData name="One Skill" userId="8d49c830ac36a521" providerId="LiveId" clId="{E20B0766-6B0D-AD41-83DE-CFBF7E5310C1}" dt="2020-12-20T12:34:06.745" v="5"/>
          <ac:picMkLst>
            <pc:docMk/>
            <pc:sldMk cId="1413377506" sldId="264"/>
            <ac:picMk id="2050" creationId="{1EF9DC17-5A1D-6041-A649-D079731789D6}"/>
          </ac:picMkLst>
        </pc:picChg>
      </pc:sldChg>
      <pc:sldChg chg="addSp modSp new mod">
        <pc:chgData name="One Skill" userId="8d49c830ac36a521" providerId="LiveId" clId="{E20B0766-6B0D-AD41-83DE-CFBF7E5310C1}" dt="2020-12-20T12:41:30.190" v="13" actId="12788"/>
        <pc:sldMkLst>
          <pc:docMk/>
          <pc:sldMk cId="1831226089" sldId="265"/>
        </pc:sldMkLst>
        <pc:picChg chg="add mod">
          <ac:chgData name="One Skill" userId="8d49c830ac36a521" providerId="LiveId" clId="{E20B0766-6B0D-AD41-83DE-CFBF7E5310C1}" dt="2020-12-20T12:41:30.190" v="13" actId="12788"/>
          <ac:picMkLst>
            <pc:docMk/>
            <pc:sldMk cId="1831226089" sldId="265"/>
            <ac:picMk id="2" creationId="{839FB58E-2446-0640-B9F9-19F94B464284}"/>
          </ac:picMkLst>
        </pc:picChg>
      </pc:sldChg>
      <pc:sldChg chg="addSp new">
        <pc:chgData name="One Skill" userId="8d49c830ac36a521" providerId="LiveId" clId="{E20B0766-6B0D-AD41-83DE-CFBF7E5310C1}" dt="2020-12-20T12:49:39.862" v="15"/>
        <pc:sldMkLst>
          <pc:docMk/>
          <pc:sldMk cId="3148394109" sldId="266"/>
        </pc:sldMkLst>
        <pc:picChg chg="add">
          <ac:chgData name="One Skill" userId="8d49c830ac36a521" providerId="LiveId" clId="{E20B0766-6B0D-AD41-83DE-CFBF7E5310C1}" dt="2020-12-20T12:49:39.862" v="15"/>
          <ac:picMkLst>
            <pc:docMk/>
            <pc:sldMk cId="3148394109" sldId="266"/>
            <ac:picMk id="2" creationId="{3BD3F457-0A7F-0541-86B3-43CD546ECE6B}"/>
          </ac:picMkLst>
        </pc:picChg>
      </pc:sldChg>
      <pc:sldChg chg="addSp delSp modSp new mod">
        <pc:chgData name="One Skill" userId="8d49c830ac36a521" providerId="LiveId" clId="{E20B0766-6B0D-AD41-83DE-CFBF7E5310C1}" dt="2020-12-20T13:21:28.202" v="379" actId="14861"/>
        <pc:sldMkLst>
          <pc:docMk/>
          <pc:sldMk cId="2385354970" sldId="267"/>
        </pc:sldMkLst>
        <pc:graphicFrameChg chg="add del mod modGraphic">
          <ac:chgData name="One Skill" userId="8d49c830ac36a521" providerId="LiveId" clId="{E20B0766-6B0D-AD41-83DE-CFBF7E5310C1}" dt="2020-12-20T13:20:13.880" v="144" actId="478"/>
          <ac:graphicFrameMkLst>
            <pc:docMk/>
            <pc:sldMk cId="2385354970" sldId="267"/>
            <ac:graphicFrameMk id="4" creationId="{8C89E764-AC95-0843-B2C7-D94F01272EDD}"/>
          </ac:graphicFrameMkLst>
        </pc:graphicFrameChg>
        <pc:graphicFrameChg chg="add mod modGraphic">
          <ac:chgData name="One Skill" userId="8d49c830ac36a521" providerId="LiveId" clId="{E20B0766-6B0D-AD41-83DE-CFBF7E5310C1}" dt="2020-12-20T13:21:28.202" v="379" actId="14861"/>
          <ac:graphicFrameMkLst>
            <pc:docMk/>
            <pc:sldMk cId="2385354970" sldId="267"/>
            <ac:graphicFrameMk id="6" creationId="{039C2E45-7383-084C-A25A-231F40FCFD88}"/>
          </ac:graphicFrameMkLst>
        </pc:graphicFrameChg>
        <pc:picChg chg="add mod">
          <ac:chgData name="One Skill" userId="8d49c830ac36a521" providerId="LiveId" clId="{E20B0766-6B0D-AD41-83DE-CFBF7E5310C1}" dt="2020-12-20T13:13:13.247" v="17"/>
          <ac:picMkLst>
            <pc:docMk/>
            <pc:sldMk cId="2385354970" sldId="267"/>
            <ac:picMk id="2" creationId="{FAE37928-628E-1B40-972B-1FCDC7355668}"/>
          </ac:picMkLst>
        </pc:picChg>
      </pc:sldChg>
      <pc:sldChg chg="addSp delSp modSp new mod modTransition setBg">
        <pc:chgData name="One Skill" userId="8d49c830ac36a521" providerId="LiveId" clId="{E20B0766-6B0D-AD41-83DE-CFBF7E5310C1}" dt="2020-12-20T13:37:04.217" v="430" actId="20577"/>
        <pc:sldMkLst>
          <pc:docMk/>
          <pc:sldMk cId="97523264" sldId="268"/>
        </pc:sldMkLst>
        <pc:spChg chg="add mod">
          <ac:chgData name="One Skill" userId="8d49c830ac36a521" providerId="LiveId" clId="{E20B0766-6B0D-AD41-83DE-CFBF7E5310C1}" dt="2020-12-20T13:16:31.021" v="79" actId="692"/>
          <ac:spMkLst>
            <pc:docMk/>
            <pc:sldMk cId="97523264" sldId="268"/>
            <ac:spMk id="2" creationId="{B8A42B65-566C-0A41-B8C2-5032B07BD196}"/>
          </ac:spMkLst>
        </pc:spChg>
        <pc:spChg chg="add del mod">
          <ac:chgData name="One Skill" userId="8d49c830ac36a521" providerId="LiveId" clId="{E20B0766-6B0D-AD41-83DE-CFBF7E5310C1}" dt="2020-12-20T13:14:03.881" v="27" actId="478"/>
          <ac:spMkLst>
            <pc:docMk/>
            <pc:sldMk cId="97523264" sldId="268"/>
            <ac:spMk id="3" creationId="{28C9CB96-631F-B24C-8E1D-C33AA910D36C}"/>
          </ac:spMkLst>
        </pc:spChg>
        <pc:spChg chg="add mod">
          <ac:chgData name="One Skill" userId="8d49c830ac36a521" providerId="LiveId" clId="{E20B0766-6B0D-AD41-83DE-CFBF7E5310C1}" dt="2020-12-20T13:37:04.217" v="430" actId="20577"/>
          <ac:spMkLst>
            <pc:docMk/>
            <pc:sldMk cId="97523264" sldId="268"/>
            <ac:spMk id="4" creationId="{D674933B-DF67-D14D-ACC6-194EA400210B}"/>
          </ac:spMkLst>
        </pc:spChg>
      </pc:sldChg>
      <pc:sldChg chg="new del">
        <pc:chgData name="One Skill" userId="8d49c830ac36a521" providerId="LiveId" clId="{E20B0766-6B0D-AD41-83DE-CFBF7E5310C1}" dt="2020-12-20T13:17:26.996" v="86" actId="680"/>
        <pc:sldMkLst>
          <pc:docMk/>
          <pc:sldMk cId="2354730426" sldId="269"/>
        </pc:sldMkLst>
      </pc:sldChg>
      <pc:sldChg chg="addSp delSp modSp add mod modTransition setBg delAnim modAnim">
        <pc:chgData name="One Skill" userId="8d49c830ac36a521" providerId="LiveId" clId="{E20B0766-6B0D-AD41-83DE-CFBF7E5310C1}" dt="2020-12-20T14:09:02.766" v="610"/>
        <pc:sldMkLst>
          <pc:docMk/>
          <pc:sldMk cId="3842807558" sldId="269"/>
        </pc:sldMkLst>
        <pc:spChg chg="del">
          <ac:chgData name="One Skill" userId="8d49c830ac36a521" providerId="LiveId" clId="{E20B0766-6B0D-AD41-83DE-CFBF7E5310C1}" dt="2020-12-20T13:17:31.442" v="88" actId="478"/>
          <ac:spMkLst>
            <pc:docMk/>
            <pc:sldMk cId="3842807558" sldId="269"/>
            <ac:spMk id="2" creationId="{B8A42B65-566C-0A41-B8C2-5032B07BD196}"/>
          </ac:spMkLst>
        </pc:spChg>
        <pc:spChg chg="del mod topLvl">
          <ac:chgData name="One Skill" userId="8d49c830ac36a521" providerId="LiveId" clId="{E20B0766-6B0D-AD41-83DE-CFBF7E5310C1}" dt="2020-12-20T13:27:07.615" v="412" actId="478"/>
          <ac:spMkLst>
            <pc:docMk/>
            <pc:sldMk cId="3842807558" sldId="269"/>
            <ac:spMk id="4" creationId="{D674933B-DF67-D14D-ACC6-194EA400210B}"/>
          </ac:spMkLst>
        </pc:spChg>
        <pc:spChg chg="add mod topLvl">
          <ac:chgData name="One Skill" userId="8d49c830ac36a521" providerId="LiveId" clId="{E20B0766-6B0D-AD41-83DE-CFBF7E5310C1}" dt="2020-12-20T14:02:18.471" v="518" actId="166"/>
          <ac:spMkLst>
            <pc:docMk/>
            <pc:sldMk cId="3842807558" sldId="269"/>
            <ac:spMk id="5" creationId="{67ABF447-6E17-1A45-AD94-46DCD25C1D16}"/>
          </ac:spMkLst>
        </pc:spChg>
        <pc:spChg chg="add mod">
          <ac:chgData name="One Skill" userId="8d49c830ac36a521" providerId="LiveId" clId="{E20B0766-6B0D-AD41-83DE-CFBF7E5310C1}" dt="2020-12-20T13:27:19.297" v="416" actId="14100"/>
          <ac:spMkLst>
            <pc:docMk/>
            <pc:sldMk cId="3842807558" sldId="269"/>
            <ac:spMk id="10" creationId="{CF6B2B7C-89ED-F540-A64D-0D5E18A71354}"/>
          </ac:spMkLst>
        </pc:spChg>
        <pc:spChg chg="add mod">
          <ac:chgData name="One Skill" userId="8d49c830ac36a521" providerId="LiveId" clId="{E20B0766-6B0D-AD41-83DE-CFBF7E5310C1}" dt="2020-12-20T14:02:18.471" v="518" actId="166"/>
          <ac:spMkLst>
            <pc:docMk/>
            <pc:sldMk cId="3842807558" sldId="269"/>
            <ac:spMk id="11" creationId="{F1ABBEE1-A4F3-6746-AE3A-4B6E12CE6CA3}"/>
          </ac:spMkLst>
        </pc:spChg>
        <pc:spChg chg="add mod">
          <ac:chgData name="One Skill" userId="8d49c830ac36a521" providerId="LiveId" clId="{E20B0766-6B0D-AD41-83DE-CFBF7E5310C1}" dt="2020-12-20T14:08:56.990" v="608" actId="207"/>
          <ac:spMkLst>
            <pc:docMk/>
            <pc:sldMk cId="3842807558" sldId="269"/>
            <ac:spMk id="12" creationId="{A349B309-EFF8-E142-87D1-31756D1C6B55}"/>
          </ac:spMkLst>
        </pc:spChg>
        <pc:spChg chg="add del mod">
          <ac:chgData name="One Skill" userId="8d49c830ac36a521" providerId="LiveId" clId="{E20B0766-6B0D-AD41-83DE-CFBF7E5310C1}" dt="2020-12-20T14:00:21.933" v="488" actId="478"/>
          <ac:spMkLst>
            <pc:docMk/>
            <pc:sldMk cId="3842807558" sldId="269"/>
            <ac:spMk id="13" creationId="{E2F69725-97E2-D843-BB94-AE048D35B4F2}"/>
          </ac:spMkLst>
        </pc:spChg>
        <pc:spChg chg="add del mod">
          <ac:chgData name="One Skill" userId="8d49c830ac36a521" providerId="LiveId" clId="{E20B0766-6B0D-AD41-83DE-CFBF7E5310C1}" dt="2020-12-20T14:00:21.933" v="488" actId="478"/>
          <ac:spMkLst>
            <pc:docMk/>
            <pc:sldMk cId="3842807558" sldId="269"/>
            <ac:spMk id="14" creationId="{853E4C59-4A42-7141-8D63-D6175A622EA9}"/>
          </ac:spMkLst>
        </pc:spChg>
        <pc:spChg chg="add del mod">
          <ac:chgData name="One Skill" userId="8d49c830ac36a521" providerId="LiveId" clId="{E20B0766-6B0D-AD41-83DE-CFBF7E5310C1}" dt="2020-12-20T14:01:05.771" v="500" actId="478"/>
          <ac:spMkLst>
            <pc:docMk/>
            <pc:sldMk cId="3842807558" sldId="269"/>
            <ac:spMk id="15" creationId="{7695AF1C-83F2-154D-87AB-5D7CE3D8265C}"/>
          </ac:spMkLst>
        </pc:spChg>
        <pc:spChg chg="add del mod">
          <ac:chgData name="One Skill" userId="8d49c830ac36a521" providerId="LiveId" clId="{E20B0766-6B0D-AD41-83DE-CFBF7E5310C1}" dt="2020-12-20T14:06:54.038" v="562" actId="478"/>
          <ac:spMkLst>
            <pc:docMk/>
            <pc:sldMk cId="3842807558" sldId="269"/>
            <ac:spMk id="16" creationId="{D356632F-E72E-FD40-B2F9-CC0EA5CB7727}"/>
          </ac:spMkLst>
        </pc:spChg>
        <pc:spChg chg="add del mod">
          <ac:chgData name="One Skill" userId="8d49c830ac36a521" providerId="LiveId" clId="{E20B0766-6B0D-AD41-83DE-CFBF7E5310C1}" dt="2020-12-20T14:06:54.038" v="562" actId="478"/>
          <ac:spMkLst>
            <pc:docMk/>
            <pc:sldMk cId="3842807558" sldId="269"/>
            <ac:spMk id="17" creationId="{08362F7D-A515-9E4E-BFB2-8793F5DD0F07}"/>
          </ac:spMkLst>
        </pc:spChg>
        <pc:grpChg chg="add del mod">
          <ac:chgData name="One Skill" userId="8d49c830ac36a521" providerId="LiveId" clId="{E20B0766-6B0D-AD41-83DE-CFBF7E5310C1}" dt="2020-12-20T13:25:44.533" v="410" actId="165"/>
          <ac:grpSpMkLst>
            <pc:docMk/>
            <pc:sldMk cId="3842807558" sldId="269"/>
            <ac:grpSpMk id="9" creationId="{E728AC41-9650-934D-9841-E006978D8266}"/>
          </ac:grpSpMkLst>
        </pc:grpChg>
        <pc:cxnChg chg="add del mod topLvl">
          <ac:chgData name="One Skill" userId="8d49c830ac36a521" providerId="LiveId" clId="{E20B0766-6B0D-AD41-83DE-CFBF7E5310C1}" dt="2020-12-20T13:27:05.045" v="411" actId="478"/>
          <ac:cxnSpMkLst>
            <pc:docMk/>
            <pc:sldMk cId="3842807558" sldId="269"/>
            <ac:cxnSpMk id="6" creationId="{93FF90A9-9E07-0344-896A-14A2F98C6A4F}"/>
          </ac:cxnSpMkLst>
        </pc:cxn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LT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7AF6D82-066C-FA4D-8270-4E3B76B0A85B}" type="datetimeFigureOut">
              <a:t>2/21/2023</a:t>
            </a:fld>
            <a:endParaRPr lang="en-LT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LT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L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L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E92847-51ED-1449-A9AF-8F855167E8E6}" type="slidenum">
              <a:t>‹#›</a:t>
            </a:fld>
            <a:endParaRPr lang="en-LT"/>
          </a:p>
        </p:txBody>
      </p:sp>
    </p:spTree>
    <p:extLst>
      <p:ext uri="{BB962C8B-B14F-4D97-AF65-F5344CB8AC3E}">
        <p14:creationId xmlns:p14="http://schemas.microsoft.com/office/powerpoint/2010/main" val="28135098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https://unsplash.com/photos/fItRJ7AHak8</a:t>
            </a:r>
            <a:endParaRPr lang="en-L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BE92847-51ED-1449-A9AF-8F855167E8E6}" type="slidenum">
              <a:t>2</a:t>
            </a:fld>
            <a:endParaRPr lang="en-LT"/>
          </a:p>
        </p:txBody>
      </p:sp>
    </p:spTree>
    <p:extLst>
      <p:ext uri="{BB962C8B-B14F-4D97-AF65-F5344CB8AC3E}">
        <p14:creationId xmlns:p14="http://schemas.microsoft.com/office/powerpoint/2010/main" val="293068047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https://unsplash.com/photos/fItRJ7AHak8</a:t>
            </a:r>
            <a:endParaRPr lang="en-L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BE92847-51ED-1449-A9AF-8F855167E8E6}" type="slidenum">
              <a:t>3</a:t>
            </a:fld>
            <a:endParaRPr lang="en-LT"/>
          </a:p>
        </p:txBody>
      </p:sp>
    </p:spTree>
    <p:extLst>
      <p:ext uri="{BB962C8B-B14F-4D97-AF65-F5344CB8AC3E}">
        <p14:creationId xmlns:p14="http://schemas.microsoft.com/office/powerpoint/2010/main" val="22779039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https://unsplash.com/photos/fItRJ7AHak8</a:t>
            </a:r>
            <a:endParaRPr lang="en-L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BE92847-51ED-1449-A9AF-8F855167E8E6}" type="slidenum">
              <a:t>4</a:t>
            </a:fld>
            <a:endParaRPr lang="en-LT"/>
          </a:p>
        </p:txBody>
      </p:sp>
    </p:spTree>
    <p:extLst>
      <p:ext uri="{BB962C8B-B14F-4D97-AF65-F5344CB8AC3E}">
        <p14:creationId xmlns:p14="http://schemas.microsoft.com/office/powerpoint/2010/main" val="11517228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https://unsplash.com/photos/48nerZQCHgo</a:t>
            </a:r>
            <a:endParaRPr lang="en-L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BE92847-51ED-1449-A9AF-8F855167E8E6}" type="slidenum">
              <a:rPr lang="en-LT"/>
              <a:t>5</a:t>
            </a:fld>
            <a:endParaRPr lang="en-LT"/>
          </a:p>
        </p:txBody>
      </p:sp>
    </p:spTree>
    <p:extLst>
      <p:ext uri="{BB962C8B-B14F-4D97-AF65-F5344CB8AC3E}">
        <p14:creationId xmlns:p14="http://schemas.microsoft.com/office/powerpoint/2010/main" val="1510746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https://unsplash.com/photos/fItRJ7AHak8</a:t>
            </a:r>
            <a:endParaRPr lang="en-L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BE92847-51ED-1449-A9AF-8F855167E8E6}" type="slidenum">
              <a:t>6</a:t>
            </a:fld>
            <a:endParaRPr lang="en-LT"/>
          </a:p>
        </p:txBody>
      </p:sp>
    </p:spTree>
    <p:extLst>
      <p:ext uri="{BB962C8B-B14F-4D97-AF65-F5344CB8AC3E}">
        <p14:creationId xmlns:p14="http://schemas.microsoft.com/office/powerpoint/2010/main" val="208794070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https://unsplash.com/photos/TvN54bnuQg8</a:t>
            </a:r>
            <a:endParaRPr lang="en-L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BE92847-51ED-1449-A9AF-8F855167E8E6}" type="slidenum">
              <a:rPr lang="en-LT"/>
              <a:t>7</a:t>
            </a:fld>
            <a:endParaRPr lang="en-LT"/>
          </a:p>
        </p:txBody>
      </p:sp>
    </p:spTree>
    <p:extLst>
      <p:ext uri="{BB962C8B-B14F-4D97-AF65-F5344CB8AC3E}">
        <p14:creationId xmlns:p14="http://schemas.microsoft.com/office/powerpoint/2010/main" val="17693088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https://unsplash.com/photos/fItRJ7AHak8</a:t>
            </a:r>
            <a:endParaRPr lang="en-L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BE92847-51ED-1449-A9AF-8F855167E8E6}" type="slidenum">
              <a:t>8</a:t>
            </a:fld>
            <a:endParaRPr lang="en-LT"/>
          </a:p>
        </p:txBody>
      </p:sp>
    </p:spTree>
    <p:extLst>
      <p:ext uri="{BB962C8B-B14F-4D97-AF65-F5344CB8AC3E}">
        <p14:creationId xmlns:p14="http://schemas.microsoft.com/office/powerpoint/2010/main" val="249416955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https://unsplash.com/photos/GKLIsLZxhj0</a:t>
            </a:r>
            <a:endParaRPr lang="en-L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BE92847-51ED-1449-A9AF-8F855167E8E6}" type="slidenum">
              <a:rPr kumimoji="0" lang="en-LT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L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5363599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https://unsplash.com/photos/GKLIsLZxhj0</a:t>
            </a:r>
            <a:endParaRPr lang="en-L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BE92847-51ED-1449-A9AF-8F855167E8E6}" type="slidenum">
              <a:rPr kumimoji="0" lang="en-LT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L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022540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FBE682-BC13-E443-B955-4FA79FB3F16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LT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343E81D-F660-B04A-A02A-7771D9835F5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LT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20CAD2-F4B0-6D4F-A3DB-59C0869B6D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621EB-52E9-864A-B0F6-E4DE6976EFAF}" type="datetimeFigureOut">
              <a:t>2/21/2023</a:t>
            </a:fld>
            <a:endParaRPr lang="en-LT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5559959-8F63-1C46-9846-971A9FA824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LT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4FAE86-30FA-9842-986E-368BD12DB9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2A2A8-704E-EF48-80AE-D3783EE37A42}" type="slidenum">
              <a:t>‹#›</a:t>
            </a:fld>
            <a:endParaRPr lang="en-LT"/>
          </a:p>
        </p:txBody>
      </p:sp>
    </p:spTree>
    <p:extLst>
      <p:ext uri="{BB962C8B-B14F-4D97-AF65-F5344CB8AC3E}">
        <p14:creationId xmlns:p14="http://schemas.microsoft.com/office/powerpoint/2010/main" val="8105200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EBF467-98F8-1240-ACB7-FB89C8182B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LT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DF9D25-2E40-A546-8E08-F406112B18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LT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978E3D-659B-5845-B58C-F7CE0FEDAC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621EB-52E9-864A-B0F6-E4DE6976EFAF}" type="datetimeFigureOut">
              <a:t>2/21/2023</a:t>
            </a:fld>
            <a:endParaRPr lang="en-LT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F348E1-52F7-3740-BECC-A872BC9527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LT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63AFA0-CF5D-CB4F-86DA-A26B2DDDD4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2A2A8-704E-EF48-80AE-D3783EE37A42}" type="slidenum">
              <a:t>‹#›</a:t>
            </a:fld>
            <a:endParaRPr lang="en-LT"/>
          </a:p>
        </p:txBody>
      </p:sp>
    </p:spTree>
    <p:extLst>
      <p:ext uri="{BB962C8B-B14F-4D97-AF65-F5344CB8AC3E}">
        <p14:creationId xmlns:p14="http://schemas.microsoft.com/office/powerpoint/2010/main" val="15446148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DFBE51-5261-8649-BBAC-76D794105D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LT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95328B6-1619-BD43-AFD5-7594537CB9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3C310A-FBFE-6A4B-94FD-CD0539AA4D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621EB-52E9-864A-B0F6-E4DE6976EFAF}" type="datetimeFigureOut">
              <a:t>2/21/2023</a:t>
            </a:fld>
            <a:endParaRPr lang="en-LT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09B160-B8F3-9845-896E-719CFEDB94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LT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CFF698-F77F-6B4B-84A3-6571531ACA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2A2A8-704E-EF48-80AE-D3783EE37A42}" type="slidenum">
              <a:t>‹#›</a:t>
            </a:fld>
            <a:endParaRPr lang="en-LT"/>
          </a:p>
        </p:txBody>
      </p:sp>
    </p:spTree>
    <p:extLst>
      <p:ext uri="{BB962C8B-B14F-4D97-AF65-F5344CB8AC3E}">
        <p14:creationId xmlns:p14="http://schemas.microsoft.com/office/powerpoint/2010/main" val="9689716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2ED5FF-D86B-9747-848F-2C768AE53E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LT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78C517-D3BF-1840-B5E3-D495BF943C5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LT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4F0A760-A9DA-0E47-8642-F4561309DDA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LT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8D07266-6075-214C-9A0F-1B14A182DA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621EB-52E9-864A-B0F6-E4DE6976EFAF}" type="datetimeFigureOut">
              <a:t>2/21/2023</a:t>
            </a:fld>
            <a:endParaRPr lang="en-LT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A6FDC8C-B2B0-4245-A63C-2FB5D90D38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LT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4EF4FA8-9897-264C-B54C-3F8F187703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2A2A8-704E-EF48-80AE-D3783EE37A42}" type="slidenum">
              <a:t>‹#›</a:t>
            </a:fld>
            <a:endParaRPr lang="en-LT"/>
          </a:p>
        </p:txBody>
      </p:sp>
    </p:spTree>
    <p:extLst>
      <p:ext uri="{BB962C8B-B14F-4D97-AF65-F5344CB8AC3E}">
        <p14:creationId xmlns:p14="http://schemas.microsoft.com/office/powerpoint/2010/main" val="7032258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A2B15F-C6FA-D84D-AB7C-2B5E418D39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LT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E0F8AC2-AA47-514A-8FDD-22D9C7EA77A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62D7083-810C-DE49-887E-B07C6D74842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LT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778EA05-E088-664F-95B0-F7ACC951925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53E967E-B198-B644-85C4-9E2D8C07E3C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LT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4430866-AC10-394E-BF2C-D6905A00C0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621EB-52E9-864A-B0F6-E4DE6976EFAF}" type="datetimeFigureOut">
              <a:t>2/21/2023</a:t>
            </a:fld>
            <a:endParaRPr lang="en-LT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A4192B9-1A8F-5643-8EDB-7F6741B9DB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LT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D7EE84F-1143-8540-BC3E-2E7FBEDE2E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2A2A8-704E-EF48-80AE-D3783EE37A42}" type="slidenum">
              <a:t>‹#›</a:t>
            </a:fld>
            <a:endParaRPr lang="en-LT"/>
          </a:p>
        </p:txBody>
      </p:sp>
    </p:spTree>
    <p:extLst>
      <p:ext uri="{BB962C8B-B14F-4D97-AF65-F5344CB8AC3E}">
        <p14:creationId xmlns:p14="http://schemas.microsoft.com/office/powerpoint/2010/main" val="15788866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EBE082-AEA3-514F-B09D-1F6E78F66E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LT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491E451-9867-6C42-8057-6E95D2F362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621EB-52E9-864A-B0F6-E4DE6976EFAF}" type="datetimeFigureOut">
              <a:t>2/21/2023</a:t>
            </a:fld>
            <a:endParaRPr lang="en-LT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AA23332-F96E-2A45-BF20-B5E13FB940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LT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508CDD1-FCB4-B145-AA09-3E794E2376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2A2A8-704E-EF48-80AE-D3783EE37A42}" type="slidenum">
              <a:t>‹#›</a:t>
            </a:fld>
            <a:endParaRPr lang="en-LT"/>
          </a:p>
        </p:txBody>
      </p:sp>
    </p:spTree>
    <p:extLst>
      <p:ext uri="{BB962C8B-B14F-4D97-AF65-F5344CB8AC3E}">
        <p14:creationId xmlns:p14="http://schemas.microsoft.com/office/powerpoint/2010/main" val="609508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6BC489A-8D6C-DC47-B468-186F9A4696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621EB-52E9-864A-B0F6-E4DE6976EFAF}" type="datetimeFigureOut">
              <a:t>2/21/2023</a:t>
            </a:fld>
            <a:endParaRPr lang="en-LT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7229109-1C34-5244-ADE5-222459E6E1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LT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F09E646-008A-3748-BCE2-BCCC6ED324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2A2A8-704E-EF48-80AE-D3783EE37A42}" type="slidenum">
              <a:t>‹#›</a:t>
            </a:fld>
            <a:endParaRPr lang="en-LT"/>
          </a:p>
        </p:txBody>
      </p:sp>
    </p:spTree>
    <p:extLst>
      <p:ext uri="{BB962C8B-B14F-4D97-AF65-F5344CB8AC3E}">
        <p14:creationId xmlns:p14="http://schemas.microsoft.com/office/powerpoint/2010/main" val="14591809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D4E5A1-F2E4-4441-8387-1A6E6B2073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LT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ADA04F-4005-F044-8FE5-2EC8060FA3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LT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25CDADC-814E-244E-B9E5-2C9051426D5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A33663C-1FF4-3D4E-854F-A5AA4B8A5D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621EB-52E9-864A-B0F6-E4DE6976EFAF}" type="datetimeFigureOut">
              <a:t>2/21/2023</a:t>
            </a:fld>
            <a:endParaRPr lang="en-LT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0040EC2-135F-FE46-92F3-F3CD1E63A0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LT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F4625FC-8AEA-F74B-9DD8-E453DBA5FB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2A2A8-704E-EF48-80AE-D3783EE37A42}" type="slidenum">
              <a:t>‹#›</a:t>
            </a:fld>
            <a:endParaRPr lang="en-LT"/>
          </a:p>
        </p:txBody>
      </p:sp>
    </p:spTree>
    <p:extLst>
      <p:ext uri="{BB962C8B-B14F-4D97-AF65-F5344CB8AC3E}">
        <p14:creationId xmlns:p14="http://schemas.microsoft.com/office/powerpoint/2010/main" val="844066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6E0717-7D74-B44F-9E66-235930CCAE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LT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290095B-B62E-3C44-845A-8D31260A605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LT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2AA383A-A1BD-3449-AEF4-F5EB7E8FAA4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32DE627-2BED-3549-9D80-6D0263AB61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621EB-52E9-864A-B0F6-E4DE6976EFAF}" type="datetimeFigureOut">
              <a:t>2/21/2023</a:t>
            </a:fld>
            <a:endParaRPr lang="en-LT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E475BC9-5EA8-9D48-A131-684734B30F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LT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47BAA5F-2F19-D749-8E4B-44ABBE824F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2A2A8-704E-EF48-80AE-D3783EE37A42}" type="slidenum">
              <a:t>‹#›</a:t>
            </a:fld>
            <a:endParaRPr lang="en-LT"/>
          </a:p>
        </p:txBody>
      </p:sp>
    </p:spTree>
    <p:extLst>
      <p:ext uri="{BB962C8B-B14F-4D97-AF65-F5344CB8AC3E}">
        <p14:creationId xmlns:p14="http://schemas.microsoft.com/office/powerpoint/2010/main" val="28820497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E1BE3B-CFC3-5A4C-B7F9-83501BEBB5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LT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F6FE2E7-8408-F64E-AC06-6E9B1F7B6D3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LT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B17EA7-EDC0-674E-87AF-81F0CC4A47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621EB-52E9-864A-B0F6-E4DE6976EFAF}" type="datetimeFigureOut">
              <a:t>2/21/2023</a:t>
            </a:fld>
            <a:endParaRPr lang="en-LT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5A66A1F-640A-DD4A-8A62-FC15E9D3F5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LT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ED5553-91F0-6547-ABB8-D9C439CB0D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2A2A8-704E-EF48-80AE-D3783EE37A42}" type="slidenum">
              <a:t>‹#›</a:t>
            </a:fld>
            <a:endParaRPr lang="en-LT"/>
          </a:p>
        </p:txBody>
      </p:sp>
    </p:spTree>
    <p:extLst>
      <p:ext uri="{BB962C8B-B14F-4D97-AF65-F5344CB8AC3E}">
        <p14:creationId xmlns:p14="http://schemas.microsoft.com/office/powerpoint/2010/main" val="30869993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81D21FB-DAFB-DF4B-B7CA-DF378245F1B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LT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7C020F6-65AA-B149-8A98-D754BD2D85F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LT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9CA0BA-7E42-374F-BCF5-EDBE9B1CAD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621EB-52E9-864A-B0F6-E4DE6976EFAF}" type="datetimeFigureOut">
              <a:t>2/21/2023</a:t>
            </a:fld>
            <a:endParaRPr lang="en-LT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AF8169A-AD4F-B54D-BD6E-4A85F6C023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LT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67CF1D-B5A0-C945-8BEF-46A5BA8407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2A2A8-704E-EF48-80AE-D3783EE37A42}" type="slidenum">
              <a:t>‹#›</a:t>
            </a:fld>
            <a:endParaRPr lang="en-LT"/>
          </a:p>
        </p:txBody>
      </p:sp>
    </p:spTree>
    <p:extLst>
      <p:ext uri="{BB962C8B-B14F-4D97-AF65-F5344CB8AC3E}">
        <p14:creationId xmlns:p14="http://schemas.microsoft.com/office/powerpoint/2010/main" val="10407749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0AAB91E-8D3B-5049-91E0-681A6BD550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LT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EC0D1AD-7B0F-C243-8060-E31261F402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LT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B009B1-730F-3948-AFDB-A7D22951425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1621EB-52E9-864A-B0F6-E4DE6976EFAF}" type="datetimeFigureOut">
              <a:t>2/21/2023</a:t>
            </a:fld>
            <a:endParaRPr lang="en-LT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368CD1-C846-864B-8FF5-193D2956B8D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LT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B75D875-456D-074B-9AD9-F14C62DF545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72A2A8-704E-EF48-80AE-D3783EE37A42}" type="slidenum">
              <a:t>‹#›</a:t>
            </a:fld>
            <a:endParaRPr lang="en-LT"/>
          </a:p>
        </p:txBody>
      </p:sp>
    </p:spTree>
    <p:extLst>
      <p:ext uri="{BB962C8B-B14F-4D97-AF65-F5344CB8AC3E}">
        <p14:creationId xmlns:p14="http://schemas.microsoft.com/office/powerpoint/2010/main" val="26700814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L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openxmlformats.org/officeDocument/2006/relationships/image" Target="../media/image5.gi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pixabay.com/en/background-arts-modern-waves-49192/" TargetMode="External"/><Relationship Id="rId5" Type="http://schemas.openxmlformats.org/officeDocument/2006/relationships/image" Target="../media/image4.jp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image" Target="../media/image19.svg"/><Relationship Id="rId3" Type="http://schemas.openxmlformats.org/officeDocument/2006/relationships/image" Target="../media/image10.tiff"/><Relationship Id="rId7" Type="http://schemas.openxmlformats.org/officeDocument/2006/relationships/image" Target="../media/image13.png"/><Relationship Id="rId12" Type="http://schemas.openxmlformats.org/officeDocument/2006/relationships/image" Target="../media/image1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svg"/><Relationship Id="rId11" Type="http://schemas.openxmlformats.org/officeDocument/2006/relationships/image" Target="../media/image17.svg"/><Relationship Id="rId5" Type="http://schemas.openxmlformats.org/officeDocument/2006/relationships/image" Target="../media/image11.png"/><Relationship Id="rId15" Type="http://schemas.openxmlformats.org/officeDocument/2006/relationships/image" Target="../media/image21.svg"/><Relationship Id="rId10" Type="http://schemas.openxmlformats.org/officeDocument/2006/relationships/image" Target="../media/image16.png"/><Relationship Id="rId4" Type="http://schemas.openxmlformats.org/officeDocument/2006/relationships/image" Target="../media/image6.jpg"/><Relationship Id="rId9" Type="http://schemas.openxmlformats.org/officeDocument/2006/relationships/image" Target="../media/image15.svg"/><Relationship Id="rId14" Type="http://schemas.openxmlformats.org/officeDocument/2006/relationships/image" Target="../media/image2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7" Type="http://schemas.openxmlformats.org/officeDocument/2006/relationships/image" Target="../media/image25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g"/><Relationship Id="rId5" Type="http://schemas.openxmlformats.org/officeDocument/2006/relationships/image" Target="../media/image23.svg"/><Relationship Id="rId4" Type="http://schemas.openxmlformats.org/officeDocument/2006/relationships/image" Target="../media/image2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jpg"/><Relationship Id="rId4" Type="http://schemas.openxmlformats.org/officeDocument/2006/relationships/image" Target="../media/image6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7" Type="http://schemas.openxmlformats.org/officeDocument/2006/relationships/image" Target="../media/image3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jpg"/><Relationship Id="rId5" Type="http://schemas.openxmlformats.org/officeDocument/2006/relationships/image" Target="../media/image29.svg"/><Relationship Id="rId4" Type="http://schemas.openxmlformats.org/officeDocument/2006/relationships/image" Target="../media/image28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jpg"/><Relationship Id="rId3" Type="http://schemas.openxmlformats.org/officeDocument/2006/relationships/image" Target="../media/image32.png"/><Relationship Id="rId7" Type="http://schemas.openxmlformats.org/officeDocument/2006/relationships/image" Target="../media/image35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svg"/><Relationship Id="rId5" Type="http://schemas.openxmlformats.org/officeDocument/2006/relationships/image" Target="../media/image33.png"/><Relationship Id="rId4" Type="http://schemas.openxmlformats.org/officeDocument/2006/relationships/image" Target="../media/image6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7" Type="http://schemas.openxmlformats.org/officeDocument/2006/relationships/image" Target="../media/image40.gi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gif"/><Relationship Id="rId5" Type="http://schemas.openxmlformats.org/officeDocument/2006/relationships/image" Target="../media/image38.svg"/><Relationship Id="rId4" Type="http://schemas.openxmlformats.org/officeDocument/2006/relationships/image" Target="../media/image3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svg"/><Relationship Id="rId5" Type="http://schemas.openxmlformats.org/officeDocument/2006/relationships/image" Target="../media/image42.png"/><Relationship Id="rId4" Type="http://schemas.openxmlformats.org/officeDocument/2006/relationships/image" Target="../media/image6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5.svg"/><Relationship Id="rId4" Type="http://schemas.openxmlformats.org/officeDocument/2006/relationships/image" Target="../media/image4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90C8F43-08B8-B05E-371A-5D1E02EA7B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05" y="0"/>
            <a:ext cx="12188389" cy="6858000"/>
          </a:xfrm>
          <a:prstGeom prst="rect">
            <a:avLst/>
          </a:prstGeom>
        </p:spPr>
      </p:pic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329C3C0F-0C6A-9599-B5A9-59A651D51828}"/>
              </a:ext>
            </a:extLst>
          </p:cNvPr>
          <p:cNvSpPr/>
          <p:nvPr/>
        </p:nvSpPr>
        <p:spPr>
          <a:xfrm>
            <a:off x="4770526" y="85223"/>
            <a:ext cx="7347493" cy="6693762"/>
          </a:xfrm>
          <a:prstGeom prst="roundRect">
            <a:avLst/>
          </a:prstGeom>
          <a:blipFill>
            <a:blip r:embed="rId3"/>
            <a:stretch>
              <a:fillRect/>
            </a:stretch>
          </a:blipFill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endParaRPr lang="en-IN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0B38C00-74F3-C9ED-0463-82C37D44545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5518" y="353660"/>
            <a:ext cx="3050960" cy="1011902"/>
          </a:xfrm>
          <a:prstGeom prst="rect">
            <a:avLst/>
          </a:prstGeom>
          <a:noFill/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7951ED05-F279-D5AA-B034-A356651CE116}"/>
              </a:ext>
            </a:extLst>
          </p:cNvPr>
          <p:cNvSpPr txBox="1"/>
          <p:nvPr/>
        </p:nvSpPr>
        <p:spPr>
          <a:xfrm>
            <a:off x="4812861" y="388286"/>
            <a:ext cx="7383047" cy="5386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3200" b="1" dirty="0">
                <a:blipFill>
                  <a:blip r:embed="rId5">
                    <a:extLst>
                      <a:ext uri="{837473B0-CC2E-450A-ABE3-18F120FF3D39}">
                        <a1611:picAttrSrcUrl xmlns:a1611="http://schemas.microsoft.com/office/drawing/2016/11/main" r:id="rId6"/>
                      </a:ext>
                    </a:extLst>
                  </a:blip>
                  <a:stretch>
                    <a:fillRect/>
                  </a:stretch>
                </a:blipFill>
                <a:effectLst>
                  <a:outerShdw blurRad="50800" dist="38100" dir="13500000" algn="br" rotWithShape="0">
                    <a:prstClr val="black">
                      <a:alpha val="40000"/>
                    </a:prstClr>
                  </a:outerShdw>
                </a:effectLst>
              </a:rPr>
              <a:t>                      </a:t>
            </a:r>
            <a:r>
              <a:rPr lang="en-IN" sz="4000" b="1" dirty="0">
                <a:blipFill>
                  <a:blip r:embed="rId5">
                    <a:extLst>
                      <a:ext uri="{837473B0-CC2E-450A-ABE3-18F120FF3D39}">
                        <a1611:picAttrSrcUrl xmlns:a1611="http://schemas.microsoft.com/office/drawing/2016/11/main" r:id="rId6"/>
                      </a:ext>
                    </a:extLst>
                  </a:blip>
                  <a:stretch>
                    <a:fillRect/>
                  </a:stretch>
                </a:blipFill>
                <a:effectLst>
                  <a:outerShdw blurRad="50800" dist="38100" dir="13500000" algn="br" rotWithShape="0">
                    <a:prstClr val="black">
                      <a:alpha val="40000"/>
                    </a:prstClr>
                  </a:outerShdw>
                </a:effectLst>
              </a:rPr>
              <a:t>PRESENTATION</a:t>
            </a:r>
          </a:p>
          <a:p>
            <a:endParaRPr lang="en-IN" sz="3200" b="1" dirty="0">
              <a:blipFill>
                <a:blip r:embed="rId5">
                  <a:extLst>
                    <a:ext uri="{837473B0-CC2E-450A-ABE3-18F120FF3D39}">
                      <a1611:picAttrSrcUrl xmlns:a1611="http://schemas.microsoft.com/office/drawing/2016/11/main" r:id="rId6"/>
                    </a:ext>
                  </a:extLst>
                </a:blip>
                <a:stretch>
                  <a:fillRect/>
                </a:stretch>
              </a:blipFill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a:endParaRPr>
          </a:p>
          <a:p>
            <a:r>
              <a:rPr lang="en-IN" sz="3200" b="1" dirty="0">
                <a:blipFill>
                  <a:blip r:embed="rId5">
                    <a:extLst>
                      <a:ext uri="{837473B0-CC2E-450A-ABE3-18F120FF3D39}">
                        <a1611:picAttrSrcUrl xmlns:a1611="http://schemas.microsoft.com/office/drawing/2016/11/main" r:id="rId6"/>
                      </a:ext>
                    </a:extLst>
                  </a:blip>
                  <a:stretch>
                    <a:fillRect/>
                  </a:stretch>
                </a:blipFill>
                <a:effectLst>
                  <a:outerShdw blurRad="50800" dist="38100" dir="13500000" algn="br" rotWithShape="0">
                    <a:prstClr val="black">
                      <a:alpha val="40000"/>
                    </a:prstClr>
                  </a:outerShdw>
                </a:effectLst>
              </a:rPr>
              <a:t>  </a:t>
            </a:r>
          </a:p>
          <a:p>
            <a:endParaRPr lang="en-IN" sz="3200" b="1" dirty="0">
              <a:blipFill>
                <a:blip r:embed="rId5">
                  <a:extLst>
                    <a:ext uri="{837473B0-CC2E-450A-ABE3-18F120FF3D39}">
                      <a1611:picAttrSrcUrl xmlns:a1611="http://schemas.microsoft.com/office/drawing/2016/11/main" r:id="rId6"/>
                    </a:ext>
                  </a:extLst>
                </a:blip>
                <a:stretch>
                  <a:fillRect/>
                </a:stretch>
              </a:blipFill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a:endParaRPr>
          </a:p>
          <a:p>
            <a:endParaRPr lang="en-IN" sz="3200" b="1" dirty="0">
              <a:blipFill>
                <a:blip r:embed="rId5">
                  <a:extLst>
                    <a:ext uri="{837473B0-CC2E-450A-ABE3-18F120FF3D39}">
                      <a1611:picAttrSrcUrl xmlns:a1611="http://schemas.microsoft.com/office/drawing/2016/11/main" r:id="rId6"/>
                    </a:ext>
                  </a:extLst>
                </a:blip>
                <a:stretch>
                  <a:fillRect/>
                </a:stretch>
              </a:blipFill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a:endParaRPr>
          </a:p>
          <a:p>
            <a:r>
              <a:rPr lang="en-IN" sz="3200" b="1" dirty="0">
                <a:blipFill>
                  <a:blip r:embed="rId5">
                    <a:extLst>
                      <a:ext uri="{837473B0-CC2E-450A-ABE3-18F120FF3D39}">
                        <a1611:picAttrSrcUrl xmlns:a1611="http://schemas.microsoft.com/office/drawing/2016/11/main" r:id="rId6"/>
                      </a:ext>
                    </a:extLst>
                  </a:blip>
                  <a:stretch>
                    <a:fillRect/>
                  </a:stretch>
                </a:blipFill>
                <a:effectLst>
                  <a:outerShdw blurRad="50800" dist="38100" dir="13500000" algn="br" rotWithShape="0">
                    <a:prstClr val="black">
                      <a:alpha val="40000"/>
                    </a:prstClr>
                  </a:outerShdw>
                </a:effectLst>
              </a:rPr>
              <a:t>  </a:t>
            </a:r>
          </a:p>
          <a:p>
            <a:r>
              <a:rPr lang="en-IN" sz="3200" b="1" dirty="0">
                <a:blipFill>
                  <a:blip r:embed="rId5">
                    <a:extLst>
                      <a:ext uri="{837473B0-CC2E-450A-ABE3-18F120FF3D39}">
                        <a1611:picAttrSrcUrl xmlns:a1611="http://schemas.microsoft.com/office/drawing/2016/11/main" r:id="rId6"/>
                      </a:ext>
                    </a:extLst>
                  </a:blip>
                  <a:stretch>
                    <a:fillRect/>
                  </a:stretch>
                </a:blipFill>
                <a:effectLst>
                  <a:outerShdw blurRad="50800" dist="38100" dir="13500000" algn="br" rotWithShape="0">
                    <a:prstClr val="black">
                      <a:alpha val="40000"/>
                    </a:prstClr>
                  </a:outerShdw>
                </a:effectLst>
              </a:rPr>
              <a:t>  CHANGE AND STABILITY MANAGEMENT</a:t>
            </a:r>
          </a:p>
          <a:p>
            <a:r>
              <a:rPr lang="en-IN" sz="3200" b="1" dirty="0">
                <a:blipFill>
                  <a:blip r:embed="rId5">
                    <a:extLst>
                      <a:ext uri="{837473B0-CC2E-450A-ABE3-18F120FF3D39}">
                        <a1611:picAttrSrcUrl xmlns:a1611="http://schemas.microsoft.com/office/drawing/2016/11/main" r:id="rId6"/>
                      </a:ext>
                    </a:extLst>
                  </a:blip>
                  <a:stretch>
                    <a:fillRect/>
                  </a:stretch>
                </a:blipFill>
                <a:effectLst>
                  <a:outerShdw blurRad="50800" dist="38100" dir="13500000" algn="br" rotWithShape="0">
                    <a:prstClr val="black">
                      <a:alpha val="40000"/>
                    </a:prstClr>
                  </a:outerShdw>
                </a:effectLst>
              </a:rPr>
              <a:t>                           (BMMB70</a:t>
            </a:r>
            <a:r>
              <a:rPr lang="en-IN" sz="3200" b="1" dirty="0">
                <a:blipFill>
                  <a:blip r:embed="rId5"/>
                  <a:stretch>
                    <a:fillRect/>
                  </a:stretch>
                </a:blipFill>
                <a:effectLst>
                  <a:outerShdw blurRad="50800" dist="38100" dir="13500000" algn="br" rotWithShape="0">
                    <a:prstClr val="black">
                      <a:alpha val="40000"/>
                    </a:prstClr>
                  </a:outerShdw>
                </a:effectLst>
              </a:rPr>
              <a:t>00)</a:t>
            </a:r>
          </a:p>
          <a:p>
            <a:r>
              <a:rPr lang="en-IN" sz="3200" b="1" dirty="0">
                <a:blipFill>
                  <a:blip r:embed="rId5"/>
                  <a:stretch>
                    <a:fillRect/>
                  </a:stretch>
                </a:blipFill>
                <a:effectLst>
                  <a:outerShdw blurRad="50800" dist="38100" dir="13500000" algn="br" rotWithShape="0">
                    <a:prstClr val="black">
                      <a:alpha val="40000"/>
                    </a:prstClr>
                  </a:outerShdw>
                </a:effectLst>
              </a:rPr>
              <a:t>                      </a:t>
            </a:r>
          </a:p>
          <a:p>
            <a:r>
              <a:rPr lang="en-IN" sz="3200" b="1" dirty="0">
                <a:blipFill>
                  <a:blip r:embed="rId5"/>
                  <a:stretch>
                    <a:fillRect/>
                  </a:stretch>
                </a:blipFill>
                <a:effectLst>
                  <a:outerShdw blurRad="50800" dist="38100" dir="13500000" algn="br" rotWithShape="0">
                    <a:prstClr val="black">
                      <a:alpha val="40000"/>
                    </a:prstClr>
                  </a:outerShdw>
                </a:effectLst>
              </a:rPr>
              <a:t>                                                </a:t>
            </a:r>
            <a:r>
              <a:rPr lang="en-IN" sz="1600" b="1" dirty="0">
                <a:blipFill>
                  <a:blip r:embed="rId5"/>
                  <a:stretch>
                    <a:fillRect/>
                  </a:stretch>
                </a:blip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rPr>
              <a:t>Lecturer Name – Marie Pitson</a:t>
            </a:r>
          </a:p>
          <a:p>
            <a:r>
              <a:rPr lang="en-IN" sz="1600" b="1" dirty="0">
                <a:blipFill>
                  <a:blip r:embed="rId5">
                    <a:extLst>
                      <a:ext uri="{837473B0-CC2E-450A-ABE3-18F120FF3D39}">
                        <a1611:picAttrSrcUrl xmlns:a1611="http://schemas.microsoft.com/office/drawing/2016/11/main" r:id="rId6"/>
                      </a:ext>
                    </a:extLst>
                  </a:blip>
                  <a:stretch>
                    <a:fillRect/>
                  </a:stretch>
                </a:blip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rPr>
              <a:t>                            </a:t>
            </a:r>
            <a:r>
              <a:rPr lang="en-IN" sz="1600" b="1" dirty="0">
                <a:blipFill>
                  <a:blip r:embed="rId5"/>
                  <a:stretch>
                    <a:fillRect/>
                  </a:stretch>
                </a:blip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rPr>
              <a:t>                                                                    </a:t>
            </a:r>
            <a:r>
              <a:rPr lang="en-IN" sz="1600" b="1" dirty="0">
                <a:blipFill>
                  <a:blip r:embed="rId5">
                    <a:extLst>
                      <a:ext uri="{837473B0-CC2E-450A-ABE3-18F120FF3D39}">
                        <a1611:picAttrSrcUrl xmlns:a1611="http://schemas.microsoft.com/office/drawing/2016/11/main" r:id="rId6"/>
                      </a:ext>
                    </a:extLst>
                  </a:blip>
                  <a:stretch>
                    <a:fillRect/>
                  </a:stretch>
                </a:blip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rPr>
              <a:t>Submission Date – 21/02/2023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1B2C3F2-B173-9618-ABF5-94ECE381CFB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138351" y="1882616"/>
            <a:ext cx="3004002" cy="144650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263437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46BE918B-EA92-1948-9A36-85366B9848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Oval 9">
            <a:extLst>
              <a:ext uri="{FF2B5EF4-FFF2-40B4-BE49-F238E27FC236}">
                <a16:creationId xmlns:a16="http://schemas.microsoft.com/office/drawing/2014/main" id="{CF6B2B7C-89ED-F540-A64D-0D5E18A71354}"/>
              </a:ext>
            </a:extLst>
          </p:cNvPr>
          <p:cNvSpPr/>
          <p:nvPr/>
        </p:nvSpPr>
        <p:spPr>
          <a:xfrm>
            <a:off x="-1450258" y="-4117255"/>
            <a:ext cx="15092516" cy="15092510"/>
          </a:xfrm>
          <a:prstGeom prst="ellipse">
            <a:avLst/>
          </a:prstGeom>
          <a:noFill/>
          <a:ln w="1270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LT" sz="8000" b="1" spc="-150">
              <a:latin typeface="Raleway" panose="020B0503030101060003" pitchFamily="34" charset="77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7ABF447-6E17-1A45-AD94-46DCD25C1D16}"/>
              </a:ext>
            </a:extLst>
          </p:cNvPr>
          <p:cNvSpPr/>
          <p:nvPr/>
        </p:nvSpPr>
        <p:spPr>
          <a:xfrm>
            <a:off x="5888460" y="2384880"/>
            <a:ext cx="6029092" cy="38164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b="1" dirty="0"/>
              <a:t> </a:t>
            </a:r>
            <a:r>
              <a:rPr lang="en-US" sz="2000" b="1" kern="0" dirty="0">
                <a:latin typeface="Arial" panose="020B0604020202020204" pitchFamily="34" charset="0"/>
              </a:rPr>
              <a:t>Introduction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kern="0" dirty="0">
                <a:latin typeface="Arial" panose="020B0604020202020204" pitchFamily="34" charset="0"/>
              </a:rPr>
              <a:t>About me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kern="0" dirty="0">
                <a:latin typeface="Arial" panose="020B0604020202020204" pitchFamily="34" charset="0"/>
              </a:rPr>
              <a:t>Discussion about change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kern="0" dirty="0">
                <a:latin typeface="Arial" panose="020B0604020202020204" pitchFamily="34" charset="0"/>
              </a:rPr>
              <a:t>Amazon company overview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kern="0" dirty="0">
                <a:latin typeface="Arial" panose="020B0604020202020204" pitchFamily="34" charset="0"/>
              </a:rPr>
              <a:t>Change at Amazon</a:t>
            </a:r>
          </a:p>
          <a:p>
            <a:endParaRPr lang="en-GB" b="1" kern="0" dirty="0">
              <a:latin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2000" b="1" kern="0" dirty="0">
                <a:latin typeface="Arial" panose="020B0604020202020204" pitchFamily="34" charset="0"/>
              </a:rPr>
              <a:t>Change Analysis</a:t>
            </a:r>
          </a:p>
          <a:p>
            <a:endParaRPr lang="en-GB" b="1" kern="0" dirty="0"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2000" b="1" kern="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Conclusion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GB" b="1" kern="0" dirty="0"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2000" b="1" kern="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References</a:t>
            </a:r>
          </a:p>
          <a:p>
            <a:br>
              <a:rPr lang="en-US" kern="0" dirty="0">
                <a:solidFill>
                  <a:schemeClr val="bg1"/>
                </a:solidFill>
                <a:latin typeface="Arial" panose="020B0604020202020204" pitchFamily="34" charset="0"/>
              </a:rPr>
            </a:br>
            <a:endParaRPr lang="en-LT" kern="0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1ABBEE1-A4F3-6746-AE3A-4B6E12CE6CA3}"/>
              </a:ext>
            </a:extLst>
          </p:cNvPr>
          <p:cNvSpPr/>
          <p:nvPr/>
        </p:nvSpPr>
        <p:spPr>
          <a:xfrm>
            <a:off x="5334148" y="867086"/>
            <a:ext cx="5221301" cy="707886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ctr"/>
            <a:r>
              <a:rPr lang="en-IN" sz="4000" b="1" spc="-150" dirty="0">
                <a:latin typeface="Raleway Black" panose="020B0503030101060003" pitchFamily="34" charset="77"/>
              </a:rPr>
              <a:t>Presentation Content</a:t>
            </a:r>
            <a:endParaRPr lang="en-LT" sz="4000" b="1" spc="-150" dirty="0">
              <a:latin typeface="Raleway Black" panose="020B0503030101060003" pitchFamily="34" charset="77"/>
            </a:endParaRPr>
          </a:p>
        </p:txBody>
      </p:sp>
      <p:pic>
        <p:nvPicPr>
          <p:cNvPr id="25" name="Graphic 24" descr="Presentation with pie chart">
            <a:extLst>
              <a:ext uri="{FF2B5EF4-FFF2-40B4-BE49-F238E27FC236}">
                <a16:creationId xmlns:a16="http://schemas.microsoft.com/office/drawing/2014/main" id="{C9A4FAB4-1D30-504F-AC22-18FA700E0E5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/>
        </p:blipFill>
        <p:spPr>
          <a:xfrm>
            <a:off x="10429368" y="456657"/>
            <a:ext cx="1702420" cy="1702420"/>
          </a:xfrm>
          <a:prstGeom prst="rect">
            <a:avLst/>
          </a:prstGeom>
          <a:effectLst/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085C744-6F35-6D08-4FDB-69BE5E126242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/>
          <a:stretch/>
        </p:blipFill>
        <p:spPr>
          <a:xfrm>
            <a:off x="274448" y="867086"/>
            <a:ext cx="4616683" cy="541020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25121520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46BE918B-EA92-1948-9A36-85366B9848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/>
          <a:srcRect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Oval 9">
            <a:extLst>
              <a:ext uri="{FF2B5EF4-FFF2-40B4-BE49-F238E27FC236}">
                <a16:creationId xmlns:a16="http://schemas.microsoft.com/office/drawing/2014/main" id="{CF6B2B7C-89ED-F540-A64D-0D5E18A71354}"/>
              </a:ext>
            </a:extLst>
          </p:cNvPr>
          <p:cNvSpPr/>
          <p:nvPr/>
        </p:nvSpPr>
        <p:spPr>
          <a:xfrm>
            <a:off x="-1450258" y="-4117255"/>
            <a:ext cx="15092516" cy="15092510"/>
          </a:xfrm>
          <a:prstGeom prst="ellipse">
            <a:avLst/>
          </a:prstGeom>
          <a:noFill/>
          <a:ln w="1270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LT" sz="8000" b="1" spc="-150">
              <a:latin typeface="Raleway" panose="020B0503030101060003" pitchFamily="34" charset="77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7ABF447-6E17-1A45-AD94-46DCD25C1D16}"/>
              </a:ext>
            </a:extLst>
          </p:cNvPr>
          <p:cNvSpPr/>
          <p:nvPr/>
        </p:nvSpPr>
        <p:spPr>
          <a:xfrm>
            <a:off x="6680922" y="1496110"/>
            <a:ext cx="7191628" cy="54168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b="1" kern="0" dirty="0">
                <a:latin typeface="Arial" panose="020B0604020202020204" pitchFamily="34" charset="0"/>
              </a:rPr>
              <a:t>Personal Profile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kern="0" dirty="0">
                <a:latin typeface="Arial" panose="020B0604020202020204" pitchFamily="34" charset="0"/>
              </a:rPr>
              <a:t>Name – Vikalp Vidish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kern="0" dirty="0">
                <a:latin typeface="Arial" panose="020B0604020202020204" pitchFamily="34" charset="0"/>
              </a:rPr>
              <a:t>Location – Swansea, UK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b="1" kern="0" dirty="0">
              <a:latin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b="1" kern="0" dirty="0">
                <a:latin typeface="Arial" panose="020B0604020202020204" pitchFamily="34" charset="0"/>
              </a:rPr>
              <a:t>Education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kern="0" dirty="0">
                <a:latin typeface="Arial" panose="020B0604020202020204" pitchFamily="34" charset="0"/>
              </a:rPr>
              <a:t>Institution – Swansea Business School (UWTSD)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kern="0" dirty="0">
                <a:latin typeface="Arial" panose="020B0604020202020204" pitchFamily="34" charset="0"/>
              </a:rPr>
              <a:t>Course – MBA</a:t>
            </a:r>
          </a:p>
          <a:p>
            <a:endParaRPr lang="en-US" b="1" kern="0" dirty="0">
              <a:latin typeface="Arial" panose="020B0604020202020204" pitchFamily="34" charset="0"/>
            </a:endParaRPr>
          </a:p>
          <a:p>
            <a:endParaRPr lang="en-US" b="1" kern="0" dirty="0">
              <a:latin typeface="Arial" panose="020B0604020202020204" pitchFamily="34" charset="0"/>
            </a:endParaRPr>
          </a:p>
          <a:p>
            <a:endParaRPr lang="en-US" b="1" kern="0" dirty="0">
              <a:latin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b="1" kern="0" dirty="0">
                <a:latin typeface="Arial" panose="020B0604020202020204" pitchFamily="34" charset="0"/>
              </a:rPr>
              <a:t>Work Experience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kern="0" dirty="0">
                <a:latin typeface="Arial" panose="020B0604020202020204" pitchFamily="34" charset="0"/>
              </a:rPr>
              <a:t>Domain – Information Technology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kern="0" dirty="0">
                <a:latin typeface="Arial" panose="020B0604020202020204" pitchFamily="34" charset="0"/>
              </a:rPr>
              <a:t>Designation – Software Engineer &amp; Consultant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kern="0" dirty="0">
                <a:latin typeface="Arial" panose="020B0604020202020204" pitchFamily="34" charset="0"/>
              </a:rPr>
              <a:t>Duration – 3 Years &amp; 8 Months</a:t>
            </a:r>
          </a:p>
          <a:p>
            <a:endParaRPr lang="en-US" b="1" kern="0" dirty="0">
              <a:latin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b="1" kern="0" dirty="0">
                <a:latin typeface="Arial" panose="020B0604020202020204" pitchFamily="34" charset="0"/>
              </a:rPr>
              <a:t>Hobbies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kern="0" dirty="0">
                <a:latin typeface="Arial" panose="020B0604020202020204" pitchFamily="34" charset="0"/>
              </a:rPr>
              <a:t>Travelling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kern="0" dirty="0">
                <a:latin typeface="Arial" panose="020B0604020202020204" pitchFamily="34" charset="0"/>
              </a:rPr>
              <a:t>Creating Videos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kern="0" dirty="0">
                <a:latin typeface="Arial" panose="020B0604020202020204" pitchFamily="34" charset="0"/>
              </a:rPr>
              <a:t>Playing Badminton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kern="0" dirty="0">
                <a:latin typeface="Arial" panose="020B0604020202020204" pitchFamily="34" charset="0"/>
              </a:rPr>
              <a:t>Reading</a:t>
            </a:r>
            <a:endParaRPr lang="en-LT" sz="1600" spc="300" dirty="0">
              <a:latin typeface="Raleway" panose="020B0503030101060003" pitchFamily="34" charset="77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1ABBEE1-A4F3-6746-AE3A-4B6E12CE6CA3}"/>
              </a:ext>
            </a:extLst>
          </p:cNvPr>
          <p:cNvSpPr/>
          <p:nvPr/>
        </p:nvSpPr>
        <p:spPr>
          <a:xfrm>
            <a:off x="4752879" y="368497"/>
            <a:ext cx="242726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IN" sz="4000" b="1" spc="-150" dirty="0">
                <a:latin typeface="Raleway Black" panose="020B0503030101060003" pitchFamily="34" charset="77"/>
              </a:rPr>
              <a:t>About Me</a:t>
            </a:r>
            <a:endParaRPr lang="en-LT" sz="4000" b="1" spc="-150" dirty="0">
              <a:latin typeface="Raleway Black" panose="020B0503030101060003" pitchFamily="34" charset="77"/>
            </a:endParaRPr>
          </a:p>
        </p:txBody>
      </p:sp>
      <p:pic>
        <p:nvPicPr>
          <p:cNvPr id="25" name="Graphic 24" descr="Office worker">
            <a:extLst>
              <a:ext uri="{FF2B5EF4-FFF2-40B4-BE49-F238E27FC236}">
                <a16:creationId xmlns:a16="http://schemas.microsoft.com/office/drawing/2014/main" id="{C9A4FAB4-1D30-504F-AC22-18FA700E0E5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/>
        </p:blipFill>
        <p:spPr>
          <a:xfrm>
            <a:off x="7180989" y="125284"/>
            <a:ext cx="941279" cy="941279"/>
          </a:xfrm>
          <a:prstGeom prst="rect">
            <a:avLst/>
          </a:prstGeom>
          <a:effectLst/>
        </p:spPr>
      </p:pic>
      <p:sp>
        <p:nvSpPr>
          <p:cNvPr id="7" name="Oval 6">
            <a:extLst>
              <a:ext uri="{FF2B5EF4-FFF2-40B4-BE49-F238E27FC236}">
                <a16:creationId xmlns:a16="http://schemas.microsoft.com/office/drawing/2014/main" id="{193B654E-6E05-8244-F5D4-FC064E0B4794}"/>
              </a:ext>
            </a:extLst>
          </p:cNvPr>
          <p:cNvSpPr/>
          <p:nvPr/>
        </p:nvSpPr>
        <p:spPr>
          <a:xfrm>
            <a:off x="6089444" y="1361664"/>
            <a:ext cx="584922" cy="584922"/>
          </a:xfrm>
          <a:prstGeom prst="ellipse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287CA04-2E4D-596C-5B74-CE4C105CD10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17207" y="1361664"/>
            <a:ext cx="4478793" cy="4554408"/>
          </a:xfrm>
          <a:prstGeom prst="rect">
            <a:avLst/>
          </a:prstGeom>
        </p:spPr>
      </p:pic>
      <p:pic>
        <p:nvPicPr>
          <p:cNvPr id="8" name="Graphic 7" descr="School boy">
            <a:extLst>
              <a:ext uri="{FF2B5EF4-FFF2-40B4-BE49-F238E27FC236}">
                <a16:creationId xmlns:a16="http://schemas.microsoft.com/office/drawing/2014/main" id="{9EAE48B4-239B-FA2D-30A3-F7D471EB402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rcRect/>
          <a:stretch/>
        </p:blipFill>
        <p:spPr>
          <a:xfrm>
            <a:off x="6081027" y="1361664"/>
            <a:ext cx="584922" cy="584922"/>
          </a:xfrm>
          <a:prstGeom prst="rect">
            <a:avLst/>
          </a:prstGeom>
          <a:effectLst/>
        </p:spPr>
      </p:pic>
      <p:sp>
        <p:nvSpPr>
          <p:cNvPr id="13" name="Oval 12">
            <a:extLst>
              <a:ext uri="{FF2B5EF4-FFF2-40B4-BE49-F238E27FC236}">
                <a16:creationId xmlns:a16="http://schemas.microsoft.com/office/drawing/2014/main" id="{9C15AE34-0155-4844-7276-8E6898FF284A}"/>
              </a:ext>
            </a:extLst>
          </p:cNvPr>
          <p:cNvSpPr/>
          <p:nvPr/>
        </p:nvSpPr>
        <p:spPr>
          <a:xfrm>
            <a:off x="6096000" y="2540554"/>
            <a:ext cx="584922" cy="584922"/>
          </a:xfrm>
          <a:prstGeom prst="ellipse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31818512-76D6-5500-6E12-C64E073A96AA}"/>
              </a:ext>
            </a:extLst>
          </p:cNvPr>
          <p:cNvSpPr/>
          <p:nvPr/>
        </p:nvSpPr>
        <p:spPr>
          <a:xfrm>
            <a:off x="6096000" y="4133332"/>
            <a:ext cx="584922" cy="584922"/>
          </a:xfrm>
          <a:prstGeom prst="ellipse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3CE1A766-5209-39B8-1DB5-696DB2798E7A}"/>
              </a:ext>
            </a:extLst>
          </p:cNvPr>
          <p:cNvSpPr/>
          <p:nvPr/>
        </p:nvSpPr>
        <p:spPr>
          <a:xfrm>
            <a:off x="6096000" y="5327726"/>
            <a:ext cx="584922" cy="584922"/>
          </a:xfrm>
          <a:prstGeom prst="ellipse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pic>
        <p:nvPicPr>
          <p:cNvPr id="9" name="Graphic 8" descr="Graduation cap">
            <a:extLst>
              <a:ext uri="{FF2B5EF4-FFF2-40B4-BE49-F238E27FC236}">
                <a16:creationId xmlns:a16="http://schemas.microsoft.com/office/drawing/2014/main" id="{54D0C415-F2F8-4159-5A1B-EC00134D9B91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rcRect/>
          <a:stretch/>
        </p:blipFill>
        <p:spPr>
          <a:xfrm>
            <a:off x="6088514" y="2545943"/>
            <a:ext cx="584922" cy="584922"/>
          </a:xfrm>
          <a:prstGeom prst="rect">
            <a:avLst/>
          </a:prstGeom>
          <a:effectLst/>
        </p:spPr>
      </p:pic>
      <p:pic>
        <p:nvPicPr>
          <p:cNvPr id="16" name="Graphic 15" descr="Programmer">
            <a:extLst>
              <a:ext uri="{FF2B5EF4-FFF2-40B4-BE49-F238E27FC236}">
                <a16:creationId xmlns:a16="http://schemas.microsoft.com/office/drawing/2014/main" id="{39BB1BD0-188D-0B0B-3FF0-26E2500F904B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rcRect/>
          <a:stretch/>
        </p:blipFill>
        <p:spPr>
          <a:xfrm>
            <a:off x="6108152" y="4127943"/>
            <a:ext cx="584922" cy="584922"/>
          </a:xfrm>
          <a:prstGeom prst="rect">
            <a:avLst/>
          </a:prstGeom>
          <a:effectLst/>
        </p:spPr>
      </p:pic>
      <p:pic>
        <p:nvPicPr>
          <p:cNvPr id="17" name="Graphic 16" descr="Tennis">
            <a:extLst>
              <a:ext uri="{FF2B5EF4-FFF2-40B4-BE49-F238E27FC236}">
                <a16:creationId xmlns:a16="http://schemas.microsoft.com/office/drawing/2014/main" id="{223E0E48-A134-CA4E-6D6D-0D60D3E582B5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96DAC541-7B7A-43D3-8B79-37D633B846F1}">
                <asvg:svgBlip xmlns:asvg="http://schemas.microsoft.com/office/drawing/2016/SVG/main" r:embed="rId15"/>
              </a:ext>
            </a:extLst>
          </a:blip>
          <a:srcRect/>
          <a:stretch/>
        </p:blipFill>
        <p:spPr>
          <a:xfrm>
            <a:off x="6175059" y="5370533"/>
            <a:ext cx="499307" cy="499307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384280755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46BE918B-EA92-1948-9A36-85366B9848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Oval 9">
            <a:extLst>
              <a:ext uri="{FF2B5EF4-FFF2-40B4-BE49-F238E27FC236}">
                <a16:creationId xmlns:a16="http://schemas.microsoft.com/office/drawing/2014/main" id="{CF6B2B7C-89ED-F540-A64D-0D5E18A71354}"/>
              </a:ext>
            </a:extLst>
          </p:cNvPr>
          <p:cNvSpPr/>
          <p:nvPr/>
        </p:nvSpPr>
        <p:spPr>
          <a:xfrm>
            <a:off x="-1450258" y="-4117255"/>
            <a:ext cx="15092516" cy="15092510"/>
          </a:xfrm>
          <a:prstGeom prst="ellipse">
            <a:avLst/>
          </a:prstGeom>
          <a:noFill/>
          <a:ln w="1270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LT" sz="8000" b="1" spc="-150">
              <a:latin typeface="Raleway" panose="020B0503030101060003" pitchFamily="34" charset="77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7ABF447-6E17-1A45-AD94-46DCD25C1D16}"/>
              </a:ext>
            </a:extLst>
          </p:cNvPr>
          <p:cNvSpPr/>
          <p:nvPr/>
        </p:nvSpPr>
        <p:spPr>
          <a:xfrm>
            <a:off x="5888460" y="2505650"/>
            <a:ext cx="6029092" cy="3724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2000" b="1" kern="0" dirty="0">
                <a:latin typeface="Arial" panose="020B0604020202020204" pitchFamily="34" charset="0"/>
              </a:rPr>
              <a:t>Organizational growth and change</a:t>
            </a:r>
          </a:p>
          <a:p>
            <a:endParaRPr lang="en-GB" sz="2000" b="1" kern="0" dirty="0">
              <a:latin typeface="Arial" panose="020B0604020202020204" pitchFamily="34" charset="0"/>
            </a:endParaRPr>
          </a:p>
          <a:p>
            <a:endParaRPr lang="en-GB" sz="2000" b="1" kern="0" dirty="0">
              <a:latin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2000" b="1" kern="0" dirty="0">
                <a:latin typeface="Arial" panose="020B0604020202020204" pitchFamily="34" charset="0"/>
              </a:rPr>
              <a:t>Determinants of organisational change</a:t>
            </a:r>
          </a:p>
          <a:p>
            <a:endParaRPr lang="en-GB" sz="2000" b="1" kern="0" dirty="0">
              <a:latin typeface="Arial" panose="020B0604020202020204" pitchFamily="34" charset="0"/>
            </a:endParaRPr>
          </a:p>
          <a:p>
            <a:endParaRPr lang="en-GB" sz="2000" b="1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2000" b="1" kern="0" dirty="0">
                <a:latin typeface="Arial" panose="020B0604020202020204" pitchFamily="34" charset="0"/>
                <a:ea typeface="Times New Roman" panose="02020603050405020304" pitchFamily="18" charset="0"/>
              </a:rPr>
              <a:t>The need for a change management model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GB" sz="2000" b="1" kern="0" dirty="0"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endParaRPr lang="en-GB" sz="2000" b="1" kern="0" dirty="0"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2000" b="1" kern="0" dirty="0">
                <a:latin typeface="Arial" panose="020B0604020202020204" pitchFamily="34" charset="0"/>
              </a:rPr>
              <a:t>Popular change management models</a:t>
            </a:r>
            <a:endParaRPr lang="en-GB" sz="2000" b="1" kern="0" dirty="0"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br>
              <a:rPr lang="en-US" kern="0" dirty="0">
                <a:solidFill>
                  <a:schemeClr val="bg1"/>
                </a:solidFill>
                <a:latin typeface="Arial" panose="020B0604020202020204" pitchFamily="34" charset="0"/>
              </a:rPr>
            </a:br>
            <a:endParaRPr lang="en-LT" kern="0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1ABBEE1-A4F3-6746-AE3A-4B6E12CE6CA3}"/>
              </a:ext>
            </a:extLst>
          </p:cNvPr>
          <p:cNvSpPr/>
          <p:nvPr/>
        </p:nvSpPr>
        <p:spPr>
          <a:xfrm>
            <a:off x="6273292" y="698480"/>
            <a:ext cx="354456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IN" sz="4000" b="1" spc="-150" dirty="0">
                <a:latin typeface="Raleway Black" panose="020B0503030101060003" pitchFamily="34" charset="77"/>
              </a:rPr>
              <a:t>About Change</a:t>
            </a:r>
            <a:endParaRPr lang="en-LT" sz="4000" b="1" spc="-150" dirty="0">
              <a:latin typeface="Raleway Black" panose="020B0503030101060003" pitchFamily="34" charset="77"/>
            </a:endParaRPr>
          </a:p>
        </p:txBody>
      </p:sp>
      <p:pic>
        <p:nvPicPr>
          <p:cNvPr id="25" name="Graphic 24" descr="Arrow circle">
            <a:extLst>
              <a:ext uri="{FF2B5EF4-FFF2-40B4-BE49-F238E27FC236}">
                <a16:creationId xmlns:a16="http://schemas.microsoft.com/office/drawing/2014/main" id="{C9A4FAB4-1D30-504F-AC22-18FA700E0E5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/>
        </p:blipFill>
        <p:spPr>
          <a:xfrm>
            <a:off x="9638371" y="253588"/>
            <a:ext cx="1702420" cy="1702420"/>
          </a:xfrm>
          <a:prstGeom prst="rect">
            <a:avLst/>
          </a:prstGeom>
          <a:effectLst/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085C744-6F35-6D08-4FDB-69BE5E12624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4399" y="-25228"/>
            <a:ext cx="4295954" cy="3200401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1B8F15E-704B-25A7-9162-5994689E2F7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4321" y="3200401"/>
            <a:ext cx="4752351" cy="342900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  <p:extLst>
      <p:ext uri="{BB962C8B-B14F-4D97-AF65-F5344CB8AC3E}">
        <p14:creationId xmlns:p14="http://schemas.microsoft.com/office/powerpoint/2010/main" val="284491078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>
            <a:extLst>
              <a:ext uri="{FF2B5EF4-FFF2-40B4-BE49-F238E27FC236}">
                <a16:creationId xmlns:a16="http://schemas.microsoft.com/office/drawing/2014/main" id="{D7294908-9A58-794A-B85A-622DC85DAF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/>
          <a:srcRect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val 1">
            <a:extLst>
              <a:ext uri="{FF2B5EF4-FFF2-40B4-BE49-F238E27FC236}">
                <a16:creationId xmlns:a16="http://schemas.microsoft.com/office/drawing/2014/main" id="{B8A42B65-566C-0A41-B8C2-5032B07BD196}"/>
              </a:ext>
            </a:extLst>
          </p:cNvPr>
          <p:cNvSpPr/>
          <p:nvPr/>
        </p:nvSpPr>
        <p:spPr>
          <a:xfrm>
            <a:off x="-1364972" y="-4031970"/>
            <a:ext cx="14921946" cy="14921942"/>
          </a:xfrm>
          <a:prstGeom prst="ellipse">
            <a:avLst/>
          </a:prstGeom>
          <a:noFill/>
          <a:ln w="1270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LT" sz="8000" b="1" spc="-150">
              <a:latin typeface="Raleway" panose="020B0503030101060003" pitchFamily="34" charset="77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CE686A0-D3CF-4B45-AB0E-0CEACD1B22AE}"/>
              </a:ext>
            </a:extLst>
          </p:cNvPr>
          <p:cNvSpPr/>
          <p:nvPr/>
        </p:nvSpPr>
        <p:spPr>
          <a:xfrm>
            <a:off x="3666841" y="3313073"/>
            <a:ext cx="645359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000" b="1" kern="0" dirty="0">
                <a:latin typeface="Arial" panose="020B0604020202020204" pitchFamily="34" charset="0"/>
              </a:rPr>
              <a:t>Started by Jeff Bezos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n-US" sz="2000" b="1" kern="0" dirty="0">
              <a:latin typeface="Arial" panose="020B060402020202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000" b="1" kern="0" dirty="0">
                <a:latin typeface="Arial" panose="020B0604020202020204" pitchFamily="34" charset="0"/>
              </a:rPr>
              <a:t>Online store for selling books</a:t>
            </a:r>
          </a:p>
          <a:p>
            <a:r>
              <a:rPr lang="en-US" sz="2000" b="1" kern="0" dirty="0">
                <a:latin typeface="Arial" panose="020B0604020202020204" pitchFamily="34" charset="0"/>
              </a:rPr>
              <a:t> 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000" b="1" kern="0" dirty="0">
                <a:latin typeface="Arial" panose="020B0604020202020204" pitchFamily="34" charset="0"/>
              </a:rPr>
              <a:t>Initially operated in Bezos’s garage</a:t>
            </a:r>
          </a:p>
          <a:p>
            <a:r>
              <a:rPr lang="en-US" sz="2000" b="1" kern="0" dirty="0">
                <a:latin typeface="Arial" panose="020B0604020202020204" pitchFamily="34" charset="0"/>
              </a:rPr>
              <a:t> 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000" b="1" kern="0" dirty="0">
                <a:latin typeface="Arial" panose="020B0604020202020204" pitchFamily="34" charset="0"/>
              </a:rPr>
              <a:t>Unique notification system</a:t>
            </a:r>
            <a:r>
              <a:rPr lang="en-GB" sz="2000" b="1" kern="0" dirty="0">
                <a:latin typeface="Arial" panose="020B0604020202020204" pitchFamily="34" charset="0"/>
              </a:rPr>
              <a:t> </a:t>
            </a:r>
            <a:endParaRPr lang="en-LT" sz="2000" b="1" kern="0" dirty="0">
              <a:latin typeface="Arial" panose="020B0604020202020204" pitchFamily="34" charset="0"/>
            </a:endParaRPr>
          </a:p>
        </p:txBody>
      </p:sp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55C861A1-5041-FA48-9C08-E00E83BF7177}"/>
              </a:ext>
            </a:extLst>
          </p:cNvPr>
          <p:cNvSpPr/>
          <p:nvPr/>
        </p:nvSpPr>
        <p:spPr>
          <a:xfrm>
            <a:off x="9311270" y="3824867"/>
            <a:ext cx="602166" cy="3033133"/>
          </a:xfrm>
          <a:prstGeom prst="rect">
            <a:avLst/>
          </a:prstGeom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LT"/>
          </a:p>
        </p:txBody>
      </p:sp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A5D6F6DD-4828-4A4E-9336-6CCFE09E4AFE}"/>
              </a:ext>
            </a:extLst>
          </p:cNvPr>
          <p:cNvSpPr/>
          <p:nvPr/>
        </p:nvSpPr>
        <p:spPr>
          <a:xfrm>
            <a:off x="10120433" y="3824867"/>
            <a:ext cx="602166" cy="3033133"/>
          </a:xfrm>
          <a:prstGeom prst="rect">
            <a:avLst/>
          </a:prstGeom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LT"/>
          </a:p>
        </p:txBody>
      </p:sp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9FE9B72F-DF87-5F4E-B684-D0770028819B}"/>
              </a:ext>
            </a:extLst>
          </p:cNvPr>
          <p:cNvSpPr/>
          <p:nvPr/>
        </p:nvSpPr>
        <p:spPr>
          <a:xfrm>
            <a:off x="10912521" y="3824867"/>
            <a:ext cx="602166" cy="3033133"/>
          </a:xfrm>
          <a:prstGeom prst="rect">
            <a:avLst/>
          </a:prstGeom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LT"/>
          </a:p>
        </p:txBody>
      </p:sp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AE454DD4-D90A-704B-ABC6-4575E360C82E}"/>
              </a:ext>
            </a:extLst>
          </p:cNvPr>
          <p:cNvSpPr/>
          <p:nvPr/>
        </p:nvSpPr>
        <p:spPr>
          <a:xfrm>
            <a:off x="534309" y="3824867"/>
            <a:ext cx="602166" cy="3033133"/>
          </a:xfrm>
          <a:prstGeom prst="rect">
            <a:avLst/>
          </a:prstGeom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LT"/>
          </a:p>
        </p:txBody>
      </p:sp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A68481F1-4643-EF42-A9CE-7AE30251B04D}"/>
              </a:ext>
            </a:extLst>
          </p:cNvPr>
          <p:cNvSpPr/>
          <p:nvPr/>
        </p:nvSpPr>
        <p:spPr>
          <a:xfrm>
            <a:off x="1343472" y="3824867"/>
            <a:ext cx="602166" cy="3033133"/>
          </a:xfrm>
          <a:prstGeom prst="rect">
            <a:avLst/>
          </a:prstGeom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LT"/>
          </a:p>
        </p:txBody>
      </p:sp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4B79AB2B-D9AB-BB40-95B4-1E83C4B41C2F}"/>
              </a:ext>
            </a:extLst>
          </p:cNvPr>
          <p:cNvSpPr/>
          <p:nvPr/>
        </p:nvSpPr>
        <p:spPr>
          <a:xfrm>
            <a:off x="2135560" y="3824867"/>
            <a:ext cx="602166" cy="3033133"/>
          </a:xfrm>
          <a:prstGeom prst="rect">
            <a:avLst/>
          </a:prstGeom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LT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20CC4E8-1501-6F4E-81A2-AE30209D1A7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35560" y="221328"/>
            <a:ext cx="7553418" cy="262808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00187232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repeatCount="indefinite" accel="50000" decel="50000" autoRev="1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animScale>
                                      <p:cBhvr>
                                        <p:cTn id="6" dur="1500" fill="hold"/>
                                        <p:tgtEl>
                                          <p:spTgt spid="8"/>
                                        </p:tgtEl>
                                      </p:cBhvr>
                                      <p:by x="100000" y="125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42" presetClass="path" presetSubtype="0" repeatCount="indefinite" accel="50000" decel="50000" autoRev="1" fill="hold" grpId="1" nodeType="withEffect">
                                  <p:stCondLst>
                                    <p:cond delay="1200"/>
                                  </p:stCondLst>
                                  <p:childTnLst>
                                    <p:animMotion origin="layout" path="M -1.45833E-6 -3.7037E-6 L -1.45833E-6 -0.05532 " pathEditMode="relative" rAng="0" ptsTypes="AA">
                                      <p:cBhvr>
                                        <p:cTn id="8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2778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6" presetClass="emph" presetSubtype="0" repeatCount="indefinite" accel="50000" decel="50000" autoRev="1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animScale>
                                      <p:cBhvr>
                                        <p:cTn id="10" dur="1500" fill="hold"/>
                                        <p:tgtEl>
                                          <p:spTgt spid="18"/>
                                        </p:tgtEl>
                                      </p:cBhvr>
                                      <p:by x="100000" y="12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42" presetClass="path" presetSubtype="0" repeatCount="indefinite" accel="50000" decel="50000" autoRev="1" fill="hold" grpId="1" nodeType="withEffect">
                                  <p:stCondLst>
                                    <p:cond delay="1600"/>
                                  </p:stCondLst>
                                  <p:childTnLst>
                                    <p:animMotion origin="layout" path="M 2.5E-6 -3.7037E-6 L 2.5E-6 -0.05532 " pathEditMode="relative" rAng="0" ptsTypes="AA">
                                      <p:cBhvr>
                                        <p:cTn id="12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2778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6" presetClass="emph" presetSubtype="0" repeatCount="indefinite" accel="50000" decel="50000" autoRev="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14" dur="1500" fill="hold"/>
                                        <p:tgtEl>
                                          <p:spTgt spid="19"/>
                                        </p:tgtEl>
                                      </p:cBhvr>
                                      <p:by x="100000" y="125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42" presetClass="path" presetSubtype="0" repeatCount="indefinite" accel="50000" decel="50000" autoRev="1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1.45833E-6 -3.7037E-6 L -1.45833E-6 -0.05532 " pathEditMode="relative" rAng="0" ptsTypes="AA">
                                      <p:cBhvr>
                                        <p:cTn id="16" dur="1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2778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6" presetClass="emph" presetSubtype="0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1500" fill="hold"/>
                                        <p:tgtEl>
                                          <p:spTgt spid="20"/>
                                        </p:tgtEl>
                                      </p:cBhvr>
                                      <p:by x="100000" y="125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42" presetClass="path" presetSubtype="0" repeatCount="indefinite" accel="50000" decel="5000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7 -3.7037E-6 L 4.16667E-7 -0.05532 " pathEditMode="relative" rAng="0" ptsTypes="AA">
                                      <p:cBhvr>
                                        <p:cTn id="20" dur="1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2778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6" presetClass="emph" presetSubtype="0" repeatCount="indefinite" accel="50000" decel="50000" autoRev="1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22" dur="1500" fill="hold"/>
                                        <p:tgtEl>
                                          <p:spTgt spid="21"/>
                                        </p:tgtEl>
                                      </p:cBhvr>
                                      <p:by x="100000" y="125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42" presetClass="path" presetSubtype="0" repeatCount="indefinite" accel="50000" decel="50000" autoRev="1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4.16667E-6 -3.7037E-6 L 4.16667E-6 -0.05532 " pathEditMode="relative" rAng="0" ptsTypes="AA">
                                      <p:cBhvr>
                                        <p:cTn id="24" dur="1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2778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6" presetClass="emph" presetSubtype="0" repeatCount="indefinite" accel="50000" decel="50000" autoRev="1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26" dur="1500" fill="hold"/>
                                        <p:tgtEl>
                                          <p:spTgt spid="22"/>
                                        </p:tgtEl>
                                      </p:cBhvr>
                                      <p:by x="100000" y="125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42" presetClass="path" presetSubtype="0" repeatCount="indefinite" accel="50000" decel="5000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Motion origin="layout" path="M 2.08333E-7 -3.7037E-6 L 2.08333E-7 -0.05532 " pathEditMode="relative" rAng="0" ptsTypes="AA">
                                      <p:cBhvr>
                                        <p:cTn id="28" dur="1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27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46BE918B-EA92-1948-9A36-85366B9848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Oval 9">
            <a:extLst>
              <a:ext uri="{FF2B5EF4-FFF2-40B4-BE49-F238E27FC236}">
                <a16:creationId xmlns:a16="http://schemas.microsoft.com/office/drawing/2014/main" id="{CF6B2B7C-89ED-F540-A64D-0D5E18A71354}"/>
              </a:ext>
            </a:extLst>
          </p:cNvPr>
          <p:cNvSpPr/>
          <p:nvPr/>
        </p:nvSpPr>
        <p:spPr>
          <a:xfrm>
            <a:off x="-1450258" y="-4117255"/>
            <a:ext cx="15092516" cy="15092510"/>
          </a:xfrm>
          <a:prstGeom prst="ellipse">
            <a:avLst/>
          </a:prstGeom>
          <a:noFill/>
          <a:ln w="1270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LT" sz="8000" b="1" spc="-150">
              <a:latin typeface="Raleway" panose="020B0503030101060003" pitchFamily="34" charset="77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7ABF447-6E17-1A45-AD94-46DCD25C1D16}"/>
              </a:ext>
            </a:extLst>
          </p:cNvPr>
          <p:cNvSpPr/>
          <p:nvPr/>
        </p:nvSpPr>
        <p:spPr>
          <a:xfrm>
            <a:off x="5888460" y="1907351"/>
            <a:ext cx="6029092" cy="46474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000" b="1" kern="0" dirty="0">
                <a:latin typeface="Arial" panose="020B0604020202020204" pitchFamily="34" charset="0"/>
              </a:rPr>
              <a:t>Conversion from private to public</a:t>
            </a:r>
            <a:endParaRPr lang="en-GB" sz="2000" b="1" kern="0" dirty="0">
              <a:latin typeface="Arial" panose="020B0604020202020204" pitchFamily="34" charset="0"/>
            </a:endParaRPr>
          </a:p>
          <a:p>
            <a:endParaRPr lang="en-GB" sz="2000" b="1" kern="0" dirty="0">
              <a:latin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000" b="1" kern="0" dirty="0">
                <a:latin typeface="Arial" panose="020B0604020202020204" pitchFamily="34" charset="0"/>
              </a:rPr>
              <a:t>Launch of Amazon Web Services (AWS) and a boom in business</a:t>
            </a:r>
            <a:endParaRPr lang="en-GB" sz="2000" b="1" kern="0" dirty="0">
              <a:latin typeface="Arial" panose="020B0604020202020204" pitchFamily="34" charset="0"/>
            </a:endParaRPr>
          </a:p>
          <a:p>
            <a:endParaRPr lang="en-GB" sz="2000" b="1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000" b="1" kern="0" dirty="0">
                <a:latin typeface="Arial" panose="020B0604020202020204" pitchFamily="34" charset="0"/>
                <a:ea typeface="Times New Roman" panose="02020603050405020304" pitchFamily="18" charset="0"/>
              </a:rPr>
              <a:t>Quick delivery with Amazon Prime</a:t>
            </a:r>
            <a:endParaRPr lang="en-GB" sz="2000" b="1" kern="0" dirty="0"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endParaRPr lang="en-GB" sz="2000" b="1" kern="0" dirty="0"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000" b="1" kern="0" dirty="0">
                <a:latin typeface="Arial" panose="020B0604020202020204" pitchFamily="34" charset="0"/>
              </a:rPr>
              <a:t>Kindle as Amazon’s first major release</a:t>
            </a:r>
          </a:p>
          <a:p>
            <a:endParaRPr lang="en-US" sz="2000" b="1" kern="0" dirty="0"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000" b="1" kern="0" dirty="0">
                <a:latin typeface="Arial" panose="020B0604020202020204" pitchFamily="34" charset="0"/>
                <a:ea typeface="Times New Roman" panose="02020603050405020304" pitchFamily="18" charset="0"/>
              </a:rPr>
              <a:t>Acquisition of Zappos and beginning of the acquisition game</a:t>
            </a:r>
          </a:p>
          <a:p>
            <a:endParaRPr lang="en-US" sz="2000" b="1" kern="0" dirty="0"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2000" b="1" kern="0" dirty="0">
                <a:latin typeface="Arial" panose="020B0604020202020204" pitchFamily="34" charset="0"/>
                <a:ea typeface="Times New Roman" panose="02020603050405020304" pitchFamily="18" charset="0"/>
              </a:rPr>
              <a:t>Amazon Go, a disruptive innovation</a:t>
            </a:r>
          </a:p>
          <a:p>
            <a:br>
              <a:rPr lang="en-US" kern="0" dirty="0">
                <a:solidFill>
                  <a:schemeClr val="bg1"/>
                </a:solidFill>
                <a:latin typeface="Arial" panose="020B0604020202020204" pitchFamily="34" charset="0"/>
              </a:rPr>
            </a:br>
            <a:endParaRPr lang="en-LT" kern="0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1ABBEE1-A4F3-6746-AE3A-4B6E12CE6CA3}"/>
              </a:ext>
            </a:extLst>
          </p:cNvPr>
          <p:cNvSpPr/>
          <p:nvPr/>
        </p:nvSpPr>
        <p:spPr>
          <a:xfrm>
            <a:off x="5668359" y="593318"/>
            <a:ext cx="497924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IN" sz="4000" b="1" spc="-150" dirty="0">
                <a:latin typeface="Raleway Black" panose="020B0503030101060003" pitchFamily="34" charset="77"/>
              </a:rPr>
              <a:t>Timeline &amp; overview</a:t>
            </a:r>
            <a:endParaRPr lang="en-LT" sz="4000" b="1" spc="-150" dirty="0">
              <a:latin typeface="Raleway Black" panose="020B0503030101060003" pitchFamily="34" charset="77"/>
            </a:endParaRPr>
          </a:p>
        </p:txBody>
      </p:sp>
      <p:pic>
        <p:nvPicPr>
          <p:cNvPr id="25" name="Graphic 24" descr="Stopwatch">
            <a:extLst>
              <a:ext uri="{FF2B5EF4-FFF2-40B4-BE49-F238E27FC236}">
                <a16:creationId xmlns:a16="http://schemas.microsoft.com/office/drawing/2014/main" id="{C9A4FAB4-1D30-504F-AC22-18FA700E0E5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/>
        </p:blipFill>
        <p:spPr>
          <a:xfrm>
            <a:off x="10427505" y="40854"/>
            <a:ext cx="1661566" cy="1661566"/>
          </a:xfrm>
          <a:prstGeom prst="rect">
            <a:avLst/>
          </a:prstGeom>
          <a:effectLst/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1982335-91B4-38A7-D37E-72694D687139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/>
          <a:stretch/>
        </p:blipFill>
        <p:spPr>
          <a:xfrm>
            <a:off x="737292" y="3291395"/>
            <a:ext cx="4321553" cy="324116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776B0F4-ECC3-BF34-100D-4BA3D555B428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/>
          <a:stretch/>
        </p:blipFill>
        <p:spPr>
          <a:xfrm>
            <a:off x="762270" y="505032"/>
            <a:ext cx="4814730" cy="213988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  <p:extLst>
      <p:ext uri="{BB962C8B-B14F-4D97-AF65-F5344CB8AC3E}">
        <p14:creationId xmlns:p14="http://schemas.microsoft.com/office/powerpoint/2010/main" val="341599238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0"/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>
            <a:extLst>
              <a:ext uri="{FF2B5EF4-FFF2-40B4-BE49-F238E27FC236}">
                <a16:creationId xmlns:a16="http://schemas.microsoft.com/office/drawing/2014/main" id="{7E6FB2E9-7E21-1A4B-B7D9-51B1351B35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/>
          <a:srcRect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val 1">
            <a:extLst>
              <a:ext uri="{FF2B5EF4-FFF2-40B4-BE49-F238E27FC236}">
                <a16:creationId xmlns:a16="http://schemas.microsoft.com/office/drawing/2014/main" id="{B8A42B65-566C-0A41-B8C2-5032B07BD196}"/>
              </a:ext>
            </a:extLst>
          </p:cNvPr>
          <p:cNvSpPr/>
          <p:nvPr/>
        </p:nvSpPr>
        <p:spPr>
          <a:xfrm>
            <a:off x="-1364972" y="-4031970"/>
            <a:ext cx="14921946" cy="14921942"/>
          </a:xfrm>
          <a:prstGeom prst="ellipse">
            <a:avLst/>
          </a:prstGeom>
          <a:noFill/>
          <a:ln w="1270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LT" sz="8000" b="1" spc="-150">
              <a:latin typeface="Raleway" panose="020B0503030101060003" pitchFamily="34" charset="77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6BA49A1-C4F8-6543-8240-061A4699B32F}"/>
              </a:ext>
            </a:extLst>
          </p:cNvPr>
          <p:cNvSpPr/>
          <p:nvPr/>
        </p:nvSpPr>
        <p:spPr>
          <a:xfrm>
            <a:off x="4973493" y="467157"/>
            <a:ext cx="420339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IN" sz="4000" b="1" spc="-150" dirty="0">
                <a:latin typeface="Raleway Black" panose="020B0503030101060003" pitchFamily="34" charset="77"/>
              </a:rPr>
              <a:t>THE BIG CHANGE</a:t>
            </a:r>
            <a:endParaRPr lang="en-LT" sz="4000" b="1" spc="-150" dirty="0">
              <a:latin typeface="Raleway Black" panose="020B0503030101060003" pitchFamily="34" charset="77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CE686A0-D3CF-4B45-AB0E-0CEACD1B22AE}"/>
              </a:ext>
            </a:extLst>
          </p:cNvPr>
          <p:cNvSpPr/>
          <p:nvPr/>
        </p:nvSpPr>
        <p:spPr>
          <a:xfrm>
            <a:off x="5010339" y="2350086"/>
            <a:ext cx="6446312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000" b="1" kern="0" dirty="0">
                <a:latin typeface="Arial" panose="020B0604020202020204" pitchFamily="34" charset="0"/>
              </a:rPr>
              <a:t>Changes to the delivery system utilizing EVs and drones </a:t>
            </a:r>
          </a:p>
          <a:p>
            <a:endParaRPr lang="en-US" sz="2000" b="1" kern="0" dirty="0">
              <a:latin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000" b="1" kern="0" dirty="0">
                <a:latin typeface="Arial" panose="020B0604020202020204" pitchFamily="34" charset="0"/>
              </a:rPr>
              <a:t>Replacement of conventional fossil fuel vans with electric vehicles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sz="2000" b="1" kern="0" dirty="0">
              <a:latin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000" b="1" kern="0" dirty="0">
                <a:latin typeface="Arial" panose="020B0604020202020204" pitchFamily="34" charset="0"/>
              </a:rPr>
              <a:t>Launch of Prime Air, an autonomous delivery system using drones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sz="2000" b="1" kern="0" dirty="0">
              <a:latin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000" b="1" kern="0" dirty="0">
                <a:latin typeface="Arial" panose="020B0604020202020204" pitchFamily="34" charset="0"/>
              </a:rPr>
              <a:t>Further analysis of this change using Lewin’s force field model is provided in the next slide</a:t>
            </a:r>
          </a:p>
        </p:txBody>
      </p:sp>
      <p:pic>
        <p:nvPicPr>
          <p:cNvPr id="11" name="Graphic 10" descr="Electric car">
            <a:extLst>
              <a:ext uri="{FF2B5EF4-FFF2-40B4-BE49-F238E27FC236}">
                <a16:creationId xmlns:a16="http://schemas.microsoft.com/office/drawing/2014/main" id="{EC7840E3-BAD3-A84E-B5ED-F442FFC9B8E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/>
        </p:blipFill>
        <p:spPr>
          <a:xfrm>
            <a:off x="9316186" y="170162"/>
            <a:ext cx="1301875" cy="1301875"/>
          </a:xfrm>
          <a:prstGeom prst="rect">
            <a:avLst/>
          </a:prstGeom>
          <a:effectLst/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EEEBA03-9D3D-1392-D80D-9E422AA42F9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12820" y="1034808"/>
            <a:ext cx="3547853" cy="229018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1CAC0C9-396F-DAD9-8BAA-E68EBCCF45B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99816" y="3599311"/>
            <a:ext cx="3450566" cy="254214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04678769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46BE918B-EA92-1948-9A36-85366B9848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Oval 9">
            <a:extLst>
              <a:ext uri="{FF2B5EF4-FFF2-40B4-BE49-F238E27FC236}">
                <a16:creationId xmlns:a16="http://schemas.microsoft.com/office/drawing/2014/main" id="{CF6B2B7C-89ED-F540-A64D-0D5E18A71354}"/>
              </a:ext>
            </a:extLst>
          </p:cNvPr>
          <p:cNvSpPr/>
          <p:nvPr/>
        </p:nvSpPr>
        <p:spPr>
          <a:xfrm>
            <a:off x="-1450258" y="-4117255"/>
            <a:ext cx="15092516" cy="15092510"/>
          </a:xfrm>
          <a:prstGeom prst="ellipse">
            <a:avLst/>
          </a:prstGeom>
          <a:noFill/>
          <a:ln w="1270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LT" sz="8000" b="1" spc="-150">
              <a:latin typeface="Raleway" panose="020B0503030101060003" pitchFamily="34" charset="77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7ABF447-6E17-1A45-AD94-46DCD25C1D16}"/>
              </a:ext>
            </a:extLst>
          </p:cNvPr>
          <p:cNvSpPr/>
          <p:nvPr/>
        </p:nvSpPr>
        <p:spPr>
          <a:xfrm>
            <a:off x="5888460" y="965204"/>
            <a:ext cx="6029092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kern="0" dirty="0">
                <a:latin typeface="Arial" panose="020B0604020202020204" pitchFamily="34" charset="0"/>
              </a:rPr>
              <a:t>Analysis and comparison of the change in Amazon as per Kurt Lewin’s Force Field Analysis model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GB" kern="0" dirty="0">
              <a:latin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b="1" u="sng" kern="0" dirty="0">
                <a:latin typeface="Arial" panose="020B0604020202020204" pitchFamily="34" charset="0"/>
              </a:rPr>
              <a:t>Unfreeze Phase</a:t>
            </a:r>
            <a:r>
              <a:rPr lang="en-US" b="1" kern="0" dirty="0">
                <a:latin typeface="Arial" panose="020B0604020202020204" pitchFamily="34" charset="0"/>
              </a:rPr>
              <a:t>: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kern="0" dirty="0">
                <a:latin typeface="Arial" panose="020B0604020202020204" pitchFamily="34" charset="0"/>
              </a:rPr>
              <a:t>Driving Factors - Environmental, Technological and         Economical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kern="0" dirty="0">
                <a:latin typeface="Arial" panose="020B0604020202020204" pitchFamily="34" charset="0"/>
              </a:rPr>
              <a:t>Restraining Factors – Economical and Technological Limitation                         </a:t>
            </a:r>
            <a:endParaRPr lang="en-GB" kern="0" dirty="0">
              <a:latin typeface="Arial" panose="020B0604020202020204" pitchFamily="34" charset="0"/>
            </a:endParaRPr>
          </a:p>
          <a:p>
            <a:endParaRPr lang="en-GB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b="1" u="sng" kern="0" dirty="0">
                <a:latin typeface="Arial" panose="020B0604020202020204" pitchFamily="34" charset="0"/>
                <a:ea typeface="Times New Roman" panose="02020603050405020304" pitchFamily="18" charset="0"/>
              </a:rPr>
              <a:t>Change Phase</a:t>
            </a:r>
            <a:r>
              <a:rPr lang="en-GB" b="1" kern="0" dirty="0">
                <a:latin typeface="Arial" panose="020B0604020202020204" pitchFamily="34" charset="0"/>
                <a:ea typeface="Times New Roman" panose="02020603050405020304" pitchFamily="18" charset="0"/>
              </a:rPr>
              <a:t>: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kern="0" dirty="0">
                <a:latin typeface="Arial" panose="020B0604020202020204" pitchFamily="34" charset="0"/>
                <a:ea typeface="Times New Roman" panose="02020603050405020304" pitchFamily="18" charset="0"/>
              </a:rPr>
              <a:t>Change Implementation - </a:t>
            </a:r>
            <a:r>
              <a:rPr lang="en-US" kern="0" dirty="0">
                <a:latin typeface="Arial" panose="020B0604020202020204" pitchFamily="34" charset="0"/>
                <a:ea typeface="Times New Roman" panose="02020603050405020304" pitchFamily="18" charset="0"/>
              </a:rPr>
              <a:t>Amazon’s electric delivery vans and drones have started their service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kern="0" dirty="0">
                <a:latin typeface="Arial" panose="020B0604020202020204" pitchFamily="34" charset="0"/>
                <a:ea typeface="Times New Roman" panose="02020603050405020304" pitchFamily="18" charset="0"/>
              </a:rPr>
              <a:t>EV charging stations were installed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kern="0" dirty="0">
                <a:latin typeface="Arial" panose="020B0604020202020204" pitchFamily="34" charset="0"/>
                <a:ea typeface="Times New Roman" panose="02020603050405020304" pitchFamily="18" charset="0"/>
              </a:rPr>
              <a:t>Employees are trained using virtual reality sets</a:t>
            </a:r>
            <a:endParaRPr lang="en-GB" kern="0" dirty="0"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endParaRPr lang="en-GB" kern="0" dirty="0"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b="1" u="sng" kern="0" dirty="0">
                <a:latin typeface="Arial" panose="020B0604020202020204" pitchFamily="34" charset="0"/>
              </a:rPr>
              <a:t>Refreeze Phase</a:t>
            </a:r>
            <a:r>
              <a:rPr lang="en-US" b="1" kern="0" dirty="0">
                <a:latin typeface="Arial" panose="020B0604020202020204" pitchFamily="34" charset="0"/>
              </a:rPr>
              <a:t>: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kern="0" dirty="0">
                <a:latin typeface="Arial" panose="020B0604020202020204" pitchFamily="34" charset="0"/>
                <a:ea typeface="Times New Roman" panose="02020603050405020304" pitchFamily="18" charset="0"/>
              </a:rPr>
              <a:t>Change is becoming the new norm with proper implementation and expansion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kern="0" dirty="0">
                <a:latin typeface="Arial" panose="020B0604020202020204" pitchFamily="34" charset="0"/>
                <a:ea typeface="Times New Roman" panose="02020603050405020304" pitchFamily="18" charset="0"/>
              </a:rPr>
              <a:t>Efficiency and technological advancements with time, strengthening the change</a:t>
            </a:r>
            <a:endParaRPr lang="en-GB" sz="1800" kern="0" dirty="0"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br>
              <a:rPr lang="en-US" kern="0" dirty="0">
                <a:solidFill>
                  <a:schemeClr val="bg1"/>
                </a:solidFill>
                <a:latin typeface="Arial" panose="020B0604020202020204" pitchFamily="34" charset="0"/>
              </a:rPr>
            </a:br>
            <a:endParaRPr lang="en-LT" kern="0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1ABBEE1-A4F3-6746-AE3A-4B6E12CE6CA3}"/>
              </a:ext>
            </a:extLst>
          </p:cNvPr>
          <p:cNvSpPr/>
          <p:nvPr/>
        </p:nvSpPr>
        <p:spPr>
          <a:xfrm>
            <a:off x="5873572" y="162587"/>
            <a:ext cx="405271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IN" sz="4000" b="1" spc="-150" dirty="0">
                <a:latin typeface="Raleway Black" panose="020B0503030101060003" pitchFamily="34" charset="77"/>
              </a:rPr>
              <a:t>Change Analysis</a:t>
            </a:r>
            <a:endParaRPr lang="en-LT" sz="4000" b="1" spc="-150" dirty="0">
              <a:latin typeface="Raleway Black" panose="020B0503030101060003" pitchFamily="34" charset="77"/>
            </a:endParaRPr>
          </a:p>
        </p:txBody>
      </p:sp>
      <p:pic>
        <p:nvPicPr>
          <p:cNvPr id="25" name="Graphic 24" descr="Bar graph with upward trend">
            <a:extLst>
              <a:ext uri="{FF2B5EF4-FFF2-40B4-BE49-F238E27FC236}">
                <a16:creationId xmlns:a16="http://schemas.microsoft.com/office/drawing/2014/main" id="{C9A4FAB4-1D30-504F-AC22-18FA700E0E5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/>
        </p:blipFill>
        <p:spPr>
          <a:xfrm>
            <a:off x="9964689" y="-20187"/>
            <a:ext cx="1073434" cy="1073434"/>
          </a:xfrm>
          <a:prstGeom prst="rect">
            <a:avLst/>
          </a:prstGeom>
          <a:effectLst/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23CE270-8E98-04C9-5FFE-C8EBA9DEE23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3625" y="333496"/>
            <a:ext cx="5461669" cy="228911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5251087-DCE0-D368-4EA6-8A7C729E2D8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69162" y="2810805"/>
            <a:ext cx="4294169" cy="3859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96675023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>
            <a:extLst>
              <a:ext uri="{FF2B5EF4-FFF2-40B4-BE49-F238E27FC236}">
                <a16:creationId xmlns:a16="http://schemas.microsoft.com/office/drawing/2014/main" id="{D29F581C-915B-3B4C-9A89-1AA8FB4A24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/>
          <a:srcRect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 useBgFill="1">
        <p:nvSpPr>
          <p:cNvPr id="26" name="Graphic 22">
            <a:extLst>
              <a:ext uri="{FF2B5EF4-FFF2-40B4-BE49-F238E27FC236}">
                <a16:creationId xmlns:a16="http://schemas.microsoft.com/office/drawing/2014/main" id="{D41648B8-54FC-9049-AD25-9FC457D2D522}"/>
              </a:ext>
            </a:extLst>
          </p:cNvPr>
          <p:cNvSpPr/>
          <p:nvPr/>
        </p:nvSpPr>
        <p:spPr>
          <a:xfrm rot="20322550">
            <a:off x="9811590" y="201764"/>
            <a:ext cx="2247022" cy="2436095"/>
          </a:xfrm>
          <a:custGeom>
            <a:avLst/>
            <a:gdLst>
              <a:gd name="connsiteX0" fmla="*/ 1783371 w 4040992"/>
              <a:gd name="connsiteY0" fmla="*/ -70 h 4054751"/>
              <a:gd name="connsiteX1" fmla="*/ 1679638 w 4040992"/>
              <a:gd name="connsiteY1" fmla="*/ 208425 h 4054751"/>
              <a:gd name="connsiteX2" fmla="*/ 1575904 w 4040992"/>
              <a:gd name="connsiteY2" fmla="*/ 416940 h 4054751"/>
              <a:gd name="connsiteX3" fmla="*/ 1474709 w 4040992"/>
              <a:gd name="connsiteY3" fmla="*/ 452102 h 4054751"/>
              <a:gd name="connsiteX4" fmla="*/ 1289215 w 4040992"/>
              <a:gd name="connsiteY4" fmla="*/ 529824 h 4054751"/>
              <a:gd name="connsiteX5" fmla="*/ 1204935 w 4040992"/>
              <a:gd name="connsiteY5" fmla="*/ 572403 h 4054751"/>
              <a:gd name="connsiteX6" fmla="*/ 983258 w 4040992"/>
              <a:gd name="connsiteY6" fmla="*/ 496954 h 4054751"/>
              <a:gd name="connsiteX7" fmla="*/ 761599 w 4040992"/>
              <a:gd name="connsiteY7" fmla="*/ 421486 h 4054751"/>
              <a:gd name="connsiteX8" fmla="*/ 594762 w 4040992"/>
              <a:gd name="connsiteY8" fmla="*/ 589937 h 4054751"/>
              <a:gd name="connsiteX9" fmla="*/ 427944 w 4040992"/>
              <a:gd name="connsiteY9" fmla="*/ 758407 h 4054751"/>
              <a:gd name="connsiteX10" fmla="*/ 498588 w 4040992"/>
              <a:gd name="connsiteY10" fmla="*/ 977841 h 4054751"/>
              <a:gd name="connsiteX11" fmla="*/ 569250 w 4040992"/>
              <a:gd name="connsiteY11" fmla="*/ 1197274 h 4054751"/>
              <a:gd name="connsiteX12" fmla="*/ 526490 w 4040992"/>
              <a:gd name="connsiteY12" fmla="*/ 1287910 h 4054751"/>
              <a:gd name="connsiteX13" fmla="*/ 451455 w 4040992"/>
              <a:gd name="connsiteY13" fmla="*/ 1473951 h 4054751"/>
              <a:gd name="connsiteX14" fmla="*/ 419181 w 4040992"/>
              <a:gd name="connsiteY14" fmla="*/ 1569357 h 4054751"/>
              <a:gd name="connsiteX15" fmla="*/ 209564 w 4040992"/>
              <a:gd name="connsiteY15" fmla="*/ 1676857 h 4054751"/>
              <a:gd name="connsiteX16" fmla="*/ -52 w 4040992"/>
              <a:gd name="connsiteY16" fmla="*/ 1784356 h 4054751"/>
              <a:gd name="connsiteX17" fmla="*/ -52 w 4040992"/>
              <a:gd name="connsiteY17" fmla="*/ 2022666 h 4054751"/>
              <a:gd name="connsiteX18" fmla="*/ -52 w 4040992"/>
              <a:gd name="connsiteY18" fmla="*/ 2260957 h 4054751"/>
              <a:gd name="connsiteX19" fmla="*/ 207267 w 4040992"/>
              <a:gd name="connsiteY19" fmla="*/ 2365289 h 4054751"/>
              <a:gd name="connsiteX20" fmla="*/ 414567 w 4040992"/>
              <a:gd name="connsiteY20" fmla="*/ 2469639 h 4054751"/>
              <a:gd name="connsiteX21" fmla="*/ 449528 w 4040992"/>
              <a:gd name="connsiteY21" fmla="*/ 2571418 h 4054751"/>
              <a:gd name="connsiteX22" fmla="*/ 527157 w 4040992"/>
              <a:gd name="connsiteY22" fmla="*/ 2758634 h 4054751"/>
              <a:gd name="connsiteX23" fmla="*/ 569825 w 4040992"/>
              <a:gd name="connsiteY23" fmla="*/ 2844089 h 4054751"/>
              <a:gd name="connsiteX24" fmla="*/ 502553 w 4040992"/>
              <a:gd name="connsiteY24" fmla="*/ 3055826 h 4054751"/>
              <a:gd name="connsiteX25" fmla="*/ 431909 w 4040992"/>
              <a:gd name="connsiteY25" fmla="*/ 3278055 h 4054751"/>
              <a:gd name="connsiteX26" fmla="*/ 596041 w 4040992"/>
              <a:gd name="connsiteY26" fmla="*/ 3456382 h 4054751"/>
              <a:gd name="connsiteX27" fmla="*/ 763563 w 4040992"/>
              <a:gd name="connsiteY27" fmla="*/ 3624218 h 4054751"/>
              <a:gd name="connsiteX28" fmla="*/ 981739 w 4040992"/>
              <a:gd name="connsiteY28" fmla="*/ 3553204 h 4054751"/>
              <a:gd name="connsiteX29" fmla="*/ 1199915 w 4040992"/>
              <a:gd name="connsiteY29" fmla="*/ 3482190 h 4054751"/>
              <a:gd name="connsiteX30" fmla="*/ 1309002 w 4040992"/>
              <a:gd name="connsiteY30" fmla="*/ 3533675 h 4054751"/>
              <a:gd name="connsiteX31" fmla="*/ 1496775 w 4040992"/>
              <a:gd name="connsiteY31" fmla="*/ 3610951 h 4054751"/>
              <a:gd name="connsiteX32" fmla="*/ 1575441 w 4040992"/>
              <a:gd name="connsiteY32" fmla="*/ 3636740 h 4054751"/>
              <a:gd name="connsiteX33" fmla="*/ 1679415 w 4040992"/>
              <a:gd name="connsiteY33" fmla="*/ 3845702 h 4054751"/>
              <a:gd name="connsiteX34" fmla="*/ 1783371 w 4040992"/>
              <a:gd name="connsiteY34" fmla="*/ 4054682 h 4054751"/>
              <a:gd name="connsiteX35" fmla="*/ 2020444 w 4040992"/>
              <a:gd name="connsiteY35" fmla="*/ 4054682 h 4054751"/>
              <a:gd name="connsiteX36" fmla="*/ 2257518 w 4040992"/>
              <a:gd name="connsiteY36" fmla="*/ 4054682 h 4054751"/>
              <a:gd name="connsiteX37" fmla="*/ 2361251 w 4040992"/>
              <a:gd name="connsiteY37" fmla="*/ 3846167 h 4054751"/>
              <a:gd name="connsiteX38" fmla="*/ 2464985 w 4040992"/>
              <a:gd name="connsiteY38" fmla="*/ 3637654 h 4054751"/>
              <a:gd name="connsiteX39" fmla="*/ 2566180 w 4040992"/>
              <a:gd name="connsiteY39" fmla="*/ 3602491 h 4054751"/>
              <a:gd name="connsiteX40" fmla="*/ 2751674 w 4040992"/>
              <a:gd name="connsiteY40" fmla="*/ 3524769 h 4054751"/>
              <a:gd name="connsiteX41" fmla="*/ 2835954 w 4040992"/>
              <a:gd name="connsiteY41" fmla="*/ 3482190 h 4054751"/>
              <a:gd name="connsiteX42" fmla="*/ 3057965 w 4040992"/>
              <a:gd name="connsiteY42" fmla="*/ 3557769 h 4054751"/>
              <a:gd name="connsiteX43" fmla="*/ 3279994 w 4040992"/>
              <a:gd name="connsiteY43" fmla="*/ 3633349 h 4054751"/>
              <a:gd name="connsiteX44" fmla="*/ 3447183 w 4040992"/>
              <a:gd name="connsiteY44" fmla="*/ 3463537 h 4054751"/>
              <a:gd name="connsiteX45" fmla="*/ 3610018 w 4040992"/>
              <a:gd name="connsiteY45" fmla="*/ 3280645 h 4054751"/>
              <a:gd name="connsiteX46" fmla="*/ 3538336 w 4040992"/>
              <a:gd name="connsiteY46" fmla="*/ 3060671 h 4054751"/>
              <a:gd name="connsiteX47" fmla="*/ 3470990 w 4040992"/>
              <a:gd name="connsiteY47" fmla="*/ 2853778 h 4054751"/>
              <a:gd name="connsiteX48" fmla="*/ 3513695 w 4040992"/>
              <a:gd name="connsiteY48" fmla="*/ 2768249 h 4054751"/>
              <a:gd name="connsiteX49" fmla="*/ 3591361 w 4040992"/>
              <a:gd name="connsiteY49" fmla="*/ 2580958 h 4054751"/>
              <a:gd name="connsiteX50" fmla="*/ 3626322 w 4040992"/>
              <a:gd name="connsiteY50" fmla="*/ 2479180 h 4054751"/>
              <a:gd name="connsiteX51" fmla="*/ 3833622 w 4040992"/>
              <a:gd name="connsiteY51" fmla="*/ 2374829 h 4054751"/>
              <a:gd name="connsiteX52" fmla="*/ 4040941 w 4040992"/>
              <a:gd name="connsiteY52" fmla="*/ 2270498 h 4054751"/>
              <a:gd name="connsiteX53" fmla="*/ 4040941 w 4040992"/>
              <a:gd name="connsiteY53" fmla="*/ 2032076 h 4054751"/>
              <a:gd name="connsiteX54" fmla="*/ 4040941 w 4040992"/>
              <a:gd name="connsiteY54" fmla="*/ 1793636 h 4054751"/>
              <a:gd name="connsiteX55" fmla="*/ 3833622 w 4040992"/>
              <a:gd name="connsiteY55" fmla="*/ 1689304 h 4054751"/>
              <a:gd name="connsiteX56" fmla="*/ 3626322 w 4040992"/>
              <a:gd name="connsiteY56" fmla="*/ 1584954 h 4054751"/>
              <a:gd name="connsiteX57" fmla="*/ 3591361 w 4040992"/>
              <a:gd name="connsiteY57" fmla="*/ 1483194 h 4054751"/>
              <a:gd name="connsiteX58" fmla="*/ 3514066 w 4040992"/>
              <a:gd name="connsiteY58" fmla="*/ 1296630 h 4054751"/>
              <a:gd name="connsiteX59" fmla="*/ 3471732 w 4040992"/>
              <a:gd name="connsiteY59" fmla="*/ 1211846 h 4054751"/>
              <a:gd name="connsiteX60" fmla="*/ 3546766 w 4040992"/>
              <a:gd name="connsiteY60" fmla="*/ 988909 h 4054751"/>
              <a:gd name="connsiteX61" fmla="*/ 3621783 w 4040992"/>
              <a:gd name="connsiteY61" fmla="*/ 765972 h 4054751"/>
              <a:gd name="connsiteX62" fmla="*/ 3449555 w 4040992"/>
              <a:gd name="connsiteY62" fmla="*/ 593683 h 4054751"/>
              <a:gd name="connsiteX63" fmla="*/ 3277326 w 4040992"/>
              <a:gd name="connsiteY63" fmla="*/ 421393 h 4054751"/>
              <a:gd name="connsiteX64" fmla="*/ 3059150 w 4040992"/>
              <a:gd name="connsiteY64" fmla="*/ 496674 h 4054751"/>
              <a:gd name="connsiteX65" fmla="*/ 2840975 w 4040992"/>
              <a:gd name="connsiteY65" fmla="*/ 571956 h 4054751"/>
              <a:gd name="connsiteX66" fmla="*/ 2750859 w 4040992"/>
              <a:gd name="connsiteY66" fmla="*/ 529228 h 4054751"/>
              <a:gd name="connsiteX67" fmla="*/ 2565884 w 4040992"/>
              <a:gd name="connsiteY67" fmla="*/ 454040 h 4054751"/>
              <a:gd name="connsiteX68" fmla="*/ 2471025 w 4040992"/>
              <a:gd name="connsiteY68" fmla="*/ 421561 h 4054751"/>
              <a:gd name="connsiteX69" fmla="*/ 2364142 w 4040992"/>
              <a:gd name="connsiteY69" fmla="*/ 210736 h 4054751"/>
              <a:gd name="connsiteX70" fmla="*/ 2257240 w 4040992"/>
              <a:gd name="connsiteY70" fmla="*/ -70 h 4054751"/>
              <a:gd name="connsiteX71" fmla="*/ 2020315 w 4040992"/>
              <a:gd name="connsiteY71" fmla="*/ -70 h 4054751"/>
              <a:gd name="connsiteX72" fmla="*/ 2020444 w 4040992"/>
              <a:gd name="connsiteY72" fmla="*/ 1321991 h 4054751"/>
              <a:gd name="connsiteX73" fmla="*/ 2329014 w 4040992"/>
              <a:gd name="connsiteY73" fmla="*/ 1388124 h 4054751"/>
              <a:gd name="connsiteX74" fmla="*/ 2709506 w 4040992"/>
              <a:gd name="connsiteY74" fmla="*/ 1850805 h 4054751"/>
              <a:gd name="connsiteX75" fmla="*/ 2709506 w 4040992"/>
              <a:gd name="connsiteY75" fmla="*/ 2213347 h 4054751"/>
              <a:gd name="connsiteX76" fmla="*/ 2205420 w 4040992"/>
              <a:gd name="connsiteY76" fmla="*/ 2723620 h 4054751"/>
              <a:gd name="connsiteX77" fmla="*/ 1873413 w 4040992"/>
              <a:gd name="connsiteY77" fmla="*/ 2732434 h 4054751"/>
              <a:gd name="connsiteX78" fmla="*/ 1517766 w 4040992"/>
              <a:gd name="connsiteY78" fmla="*/ 2537653 h 4054751"/>
              <a:gd name="connsiteX79" fmla="*/ 1580573 w 4040992"/>
              <a:gd name="connsiteY79" fmla="*/ 1470336 h 4054751"/>
              <a:gd name="connsiteX80" fmla="*/ 2020444 w 4040992"/>
              <a:gd name="connsiteY80" fmla="*/ 1321991 h 40547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</a:cxnLst>
            <a:rect l="l" t="t" r="r" b="b"/>
            <a:pathLst>
              <a:path w="4040992" h="4054751">
                <a:moveTo>
                  <a:pt x="1783371" y="-70"/>
                </a:moveTo>
                <a:lnTo>
                  <a:pt x="1679638" y="208425"/>
                </a:lnTo>
                <a:lnTo>
                  <a:pt x="1575904" y="416940"/>
                </a:lnTo>
                <a:lnTo>
                  <a:pt x="1474709" y="452102"/>
                </a:lnTo>
                <a:cubicBezTo>
                  <a:pt x="1419053" y="471438"/>
                  <a:pt x="1335577" y="506406"/>
                  <a:pt x="1289215" y="529824"/>
                </a:cubicBezTo>
                <a:lnTo>
                  <a:pt x="1204935" y="572403"/>
                </a:lnTo>
                <a:lnTo>
                  <a:pt x="983258" y="496954"/>
                </a:lnTo>
                <a:lnTo>
                  <a:pt x="761599" y="421486"/>
                </a:lnTo>
                <a:lnTo>
                  <a:pt x="594762" y="589937"/>
                </a:lnTo>
                <a:lnTo>
                  <a:pt x="427944" y="758407"/>
                </a:lnTo>
                <a:lnTo>
                  <a:pt x="498588" y="977841"/>
                </a:lnTo>
                <a:lnTo>
                  <a:pt x="569250" y="1197274"/>
                </a:lnTo>
                <a:lnTo>
                  <a:pt x="526490" y="1287910"/>
                </a:lnTo>
                <a:cubicBezTo>
                  <a:pt x="502973" y="1337760"/>
                  <a:pt x="469208" y="1421478"/>
                  <a:pt x="451455" y="1473951"/>
                </a:cubicBezTo>
                <a:lnTo>
                  <a:pt x="419181" y="1569357"/>
                </a:lnTo>
                <a:lnTo>
                  <a:pt x="209564" y="1676857"/>
                </a:lnTo>
                <a:lnTo>
                  <a:pt x="-52" y="1784356"/>
                </a:lnTo>
                <a:lnTo>
                  <a:pt x="-52" y="2022666"/>
                </a:lnTo>
                <a:lnTo>
                  <a:pt x="-52" y="2260957"/>
                </a:lnTo>
                <a:lnTo>
                  <a:pt x="207267" y="2365289"/>
                </a:lnTo>
                <a:lnTo>
                  <a:pt x="414567" y="2469639"/>
                </a:lnTo>
                <a:lnTo>
                  <a:pt x="449528" y="2571418"/>
                </a:lnTo>
                <a:cubicBezTo>
                  <a:pt x="468753" y="2627394"/>
                  <a:pt x="503688" y="2711635"/>
                  <a:pt x="527157" y="2758634"/>
                </a:cubicBezTo>
                <a:lnTo>
                  <a:pt x="569825" y="2844089"/>
                </a:lnTo>
                <a:lnTo>
                  <a:pt x="502553" y="3055826"/>
                </a:lnTo>
                <a:cubicBezTo>
                  <a:pt x="465557" y="3172286"/>
                  <a:pt x="433777" y="3272286"/>
                  <a:pt x="431909" y="3278055"/>
                </a:cubicBezTo>
                <a:cubicBezTo>
                  <a:pt x="430041" y="3283824"/>
                  <a:pt x="503900" y="3364076"/>
                  <a:pt x="596041" y="3456382"/>
                </a:cubicBezTo>
                <a:lnTo>
                  <a:pt x="763563" y="3624218"/>
                </a:lnTo>
                <a:lnTo>
                  <a:pt x="981739" y="3553204"/>
                </a:lnTo>
                <a:lnTo>
                  <a:pt x="1199915" y="3482190"/>
                </a:lnTo>
                <a:lnTo>
                  <a:pt x="1309002" y="3533675"/>
                </a:lnTo>
                <a:cubicBezTo>
                  <a:pt x="1369001" y="3561993"/>
                  <a:pt x="1453503" y="3596768"/>
                  <a:pt x="1496775" y="3610951"/>
                </a:cubicBezTo>
                <a:lnTo>
                  <a:pt x="1575441" y="3636740"/>
                </a:lnTo>
                <a:lnTo>
                  <a:pt x="1679415" y="3845702"/>
                </a:lnTo>
                <a:lnTo>
                  <a:pt x="1783371" y="4054682"/>
                </a:lnTo>
                <a:lnTo>
                  <a:pt x="2020444" y="4054682"/>
                </a:lnTo>
                <a:lnTo>
                  <a:pt x="2257518" y="4054682"/>
                </a:lnTo>
                <a:lnTo>
                  <a:pt x="2361251" y="3846167"/>
                </a:lnTo>
                <a:lnTo>
                  <a:pt x="2464985" y="3637654"/>
                </a:lnTo>
                <a:lnTo>
                  <a:pt x="2566180" y="3602491"/>
                </a:lnTo>
                <a:cubicBezTo>
                  <a:pt x="2621836" y="3583155"/>
                  <a:pt x="2705313" y="3548187"/>
                  <a:pt x="2751674" y="3524769"/>
                </a:cubicBezTo>
                <a:lnTo>
                  <a:pt x="2835954" y="3482190"/>
                </a:lnTo>
                <a:lnTo>
                  <a:pt x="3057965" y="3557769"/>
                </a:lnTo>
                <a:lnTo>
                  <a:pt x="3279994" y="3633349"/>
                </a:lnTo>
                <a:lnTo>
                  <a:pt x="3447183" y="3463537"/>
                </a:lnTo>
                <a:cubicBezTo>
                  <a:pt x="3544761" y="3364432"/>
                  <a:pt x="3612553" y="3288279"/>
                  <a:pt x="3610018" y="3280645"/>
                </a:cubicBezTo>
                <a:cubicBezTo>
                  <a:pt x="3607630" y="3273452"/>
                  <a:pt x="3575375" y="3174464"/>
                  <a:pt x="3538336" y="3060671"/>
                </a:cubicBezTo>
                <a:lnTo>
                  <a:pt x="3470990" y="2853778"/>
                </a:lnTo>
                <a:lnTo>
                  <a:pt x="3513695" y="2768249"/>
                </a:lnTo>
                <a:cubicBezTo>
                  <a:pt x="3537185" y="2721208"/>
                  <a:pt x="3572136" y="2636935"/>
                  <a:pt x="3591361" y="2580958"/>
                </a:cubicBezTo>
                <a:lnTo>
                  <a:pt x="3626322" y="2479180"/>
                </a:lnTo>
                <a:lnTo>
                  <a:pt x="3833622" y="2374829"/>
                </a:lnTo>
                <a:lnTo>
                  <a:pt x="4040941" y="2270498"/>
                </a:lnTo>
                <a:lnTo>
                  <a:pt x="4040941" y="2032076"/>
                </a:lnTo>
                <a:lnTo>
                  <a:pt x="4040941" y="1793636"/>
                </a:lnTo>
                <a:lnTo>
                  <a:pt x="3833622" y="1689304"/>
                </a:lnTo>
                <a:lnTo>
                  <a:pt x="3626322" y="1584954"/>
                </a:lnTo>
                <a:lnTo>
                  <a:pt x="3591361" y="1483194"/>
                </a:lnTo>
                <a:cubicBezTo>
                  <a:pt x="3572136" y="1427217"/>
                  <a:pt x="3537350" y="1343259"/>
                  <a:pt x="3514066" y="1296630"/>
                </a:cubicBezTo>
                <a:lnTo>
                  <a:pt x="3471732" y="1211846"/>
                </a:lnTo>
                <a:lnTo>
                  <a:pt x="3546766" y="988909"/>
                </a:lnTo>
                <a:lnTo>
                  <a:pt x="3621783" y="765972"/>
                </a:lnTo>
                <a:lnTo>
                  <a:pt x="3449555" y="593683"/>
                </a:lnTo>
                <a:lnTo>
                  <a:pt x="3277326" y="421393"/>
                </a:lnTo>
                <a:lnTo>
                  <a:pt x="3059150" y="496674"/>
                </a:lnTo>
                <a:lnTo>
                  <a:pt x="2840975" y="571956"/>
                </a:lnTo>
                <a:lnTo>
                  <a:pt x="2750859" y="529228"/>
                </a:lnTo>
                <a:cubicBezTo>
                  <a:pt x="2701295" y="505727"/>
                  <a:pt x="2618057" y="471895"/>
                  <a:pt x="2565884" y="454040"/>
                </a:cubicBezTo>
                <a:lnTo>
                  <a:pt x="2471025" y="421561"/>
                </a:lnTo>
                <a:lnTo>
                  <a:pt x="2364142" y="210736"/>
                </a:lnTo>
                <a:lnTo>
                  <a:pt x="2257240" y="-70"/>
                </a:lnTo>
                <a:lnTo>
                  <a:pt x="2020315" y="-70"/>
                </a:lnTo>
                <a:close/>
                <a:moveTo>
                  <a:pt x="2020444" y="1321991"/>
                </a:moveTo>
                <a:cubicBezTo>
                  <a:pt x="2154608" y="1321991"/>
                  <a:pt x="2221015" y="1336224"/>
                  <a:pt x="2329014" y="1388124"/>
                </a:cubicBezTo>
                <a:cubicBezTo>
                  <a:pt x="2512242" y="1476175"/>
                  <a:pt x="2654356" y="1648990"/>
                  <a:pt x="2709506" y="1850805"/>
                </a:cubicBezTo>
                <a:cubicBezTo>
                  <a:pt x="2732927" y="1936513"/>
                  <a:pt x="2732927" y="2127640"/>
                  <a:pt x="2709506" y="2213347"/>
                </a:cubicBezTo>
                <a:cubicBezTo>
                  <a:pt x="2642083" y="2460071"/>
                  <a:pt x="2447166" y="2657383"/>
                  <a:pt x="2205420" y="2723620"/>
                </a:cubicBezTo>
                <a:cubicBezTo>
                  <a:pt x="2122572" y="2746320"/>
                  <a:pt x="1955248" y="2750756"/>
                  <a:pt x="1873413" y="2732434"/>
                </a:cubicBezTo>
                <a:cubicBezTo>
                  <a:pt x="1737461" y="2701995"/>
                  <a:pt x="1613872" y="2634312"/>
                  <a:pt x="1517766" y="2537653"/>
                </a:cubicBezTo>
                <a:cubicBezTo>
                  <a:pt x="1218474" y="2236635"/>
                  <a:pt x="1248390" y="1728257"/>
                  <a:pt x="1580573" y="1470336"/>
                </a:cubicBezTo>
                <a:cubicBezTo>
                  <a:pt x="1716937" y="1364458"/>
                  <a:pt x="1842874" y="1321991"/>
                  <a:pt x="2020444" y="1321991"/>
                </a:cubicBezTo>
                <a:close/>
              </a:path>
            </a:pathLst>
          </a:custGeom>
          <a:ln w="9478" cap="flat">
            <a:noFill/>
            <a:prstDash val="solid"/>
            <a:miter/>
          </a:ln>
        </p:spPr>
        <p:txBody>
          <a:bodyPr rtlCol="0" anchor="ctr"/>
          <a:lstStyle/>
          <a:p>
            <a:endParaRPr lang="en-LT"/>
          </a:p>
        </p:txBody>
      </p:sp>
      <p:sp useBgFill="1">
        <p:nvSpPr>
          <p:cNvPr id="24" name="Graphic 22">
            <a:extLst>
              <a:ext uri="{FF2B5EF4-FFF2-40B4-BE49-F238E27FC236}">
                <a16:creationId xmlns:a16="http://schemas.microsoft.com/office/drawing/2014/main" id="{480C9633-F820-3D45-9499-D282F58F0A66}"/>
              </a:ext>
            </a:extLst>
          </p:cNvPr>
          <p:cNvSpPr/>
          <p:nvPr/>
        </p:nvSpPr>
        <p:spPr>
          <a:xfrm>
            <a:off x="7909090" y="992905"/>
            <a:ext cx="2247022" cy="2436095"/>
          </a:xfrm>
          <a:custGeom>
            <a:avLst/>
            <a:gdLst>
              <a:gd name="connsiteX0" fmla="*/ 1783371 w 4040992"/>
              <a:gd name="connsiteY0" fmla="*/ -70 h 4054751"/>
              <a:gd name="connsiteX1" fmla="*/ 1679638 w 4040992"/>
              <a:gd name="connsiteY1" fmla="*/ 208425 h 4054751"/>
              <a:gd name="connsiteX2" fmla="*/ 1575904 w 4040992"/>
              <a:gd name="connsiteY2" fmla="*/ 416940 h 4054751"/>
              <a:gd name="connsiteX3" fmla="*/ 1474709 w 4040992"/>
              <a:gd name="connsiteY3" fmla="*/ 452102 h 4054751"/>
              <a:gd name="connsiteX4" fmla="*/ 1289215 w 4040992"/>
              <a:gd name="connsiteY4" fmla="*/ 529824 h 4054751"/>
              <a:gd name="connsiteX5" fmla="*/ 1204935 w 4040992"/>
              <a:gd name="connsiteY5" fmla="*/ 572403 h 4054751"/>
              <a:gd name="connsiteX6" fmla="*/ 983258 w 4040992"/>
              <a:gd name="connsiteY6" fmla="*/ 496954 h 4054751"/>
              <a:gd name="connsiteX7" fmla="*/ 761599 w 4040992"/>
              <a:gd name="connsiteY7" fmla="*/ 421486 h 4054751"/>
              <a:gd name="connsiteX8" fmla="*/ 594762 w 4040992"/>
              <a:gd name="connsiteY8" fmla="*/ 589937 h 4054751"/>
              <a:gd name="connsiteX9" fmla="*/ 427944 w 4040992"/>
              <a:gd name="connsiteY9" fmla="*/ 758407 h 4054751"/>
              <a:gd name="connsiteX10" fmla="*/ 498588 w 4040992"/>
              <a:gd name="connsiteY10" fmla="*/ 977841 h 4054751"/>
              <a:gd name="connsiteX11" fmla="*/ 569250 w 4040992"/>
              <a:gd name="connsiteY11" fmla="*/ 1197274 h 4054751"/>
              <a:gd name="connsiteX12" fmla="*/ 526490 w 4040992"/>
              <a:gd name="connsiteY12" fmla="*/ 1287910 h 4054751"/>
              <a:gd name="connsiteX13" fmla="*/ 451455 w 4040992"/>
              <a:gd name="connsiteY13" fmla="*/ 1473951 h 4054751"/>
              <a:gd name="connsiteX14" fmla="*/ 419181 w 4040992"/>
              <a:gd name="connsiteY14" fmla="*/ 1569357 h 4054751"/>
              <a:gd name="connsiteX15" fmla="*/ 209564 w 4040992"/>
              <a:gd name="connsiteY15" fmla="*/ 1676857 h 4054751"/>
              <a:gd name="connsiteX16" fmla="*/ -52 w 4040992"/>
              <a:gd name="connsiteY16" fmla="*/ 1784356 h 4054751"/>
              <a:gd name="connsiteX17" fmla="*/ -52 w 4040992"/>
              <a:gd name="connsiteY17" fmla="*/ 2022666 h 4054751"/>
              <a:gd name="connsiteX18" fmla="*/ -52 w 4040992"/>
              <a:gd name="connsiteY18" fmla="*/ 2260957 h 4054751"/>
              <a:gd name="connsiteX19" fmla="*/ 207267 w 4040992"/>
              <a:gd name="connsiteY19" fmla="*/ 2365289 h 4054751"/>
              <a:gd name="connsiteX20" fmla="*/ 414567 w 4040992"/>
              <a:gd name="connsiteY20" fmla="*/ 2469639 h 4054751"/>
              <a:gd name="connsiteX21" fmla="*/ 449528 w 4040992"/>
              <a:gd name="connsiteY21" fmla="*/ 2571418 h 4054751"/>
              <a:gd name="connsiteX22" fmla="*/ 527157 w 4040992"/>
              <a:gd name="connsiteY22" fmla="*/ 2758634 h 4054751"/>
              <a:gd name="connsiteX23" fmla="*/ 569825 w 4040992"/>
              <a:gd name="connsiteY23" fmla="*/ 2844089 h 4054751"/>
              <a:gd name="connsiteX24" fmla="*/ 502553 w 4040992"/>
              <a:gd name="connsiteY24" fmla="*/ 3055826 h 4054751"/>
              <a:gd name="connsiteX25" fmla="*/ 431909 w 4040992"/>
              <a:gd name="connsiteY25" fmla="*/ 3278055 h 4054751"/>
              <a:gd name="connsiteX26" fmla="*/ 596041 w 4040992"/>
              <a:gd name="connsiteY26" fmla="*/ 3456382 h 4054751"/>
              <a:gd name="connsiteX27" fmla="*/ 763563 w 4040992"/>
              <a:gd name="connsiteY27" fmla="*/ 3624218 h 4054751"/>
              <a:gd name="connsiteX28" fmla="*/ 981739 w 4040992"/>
              <a:gd name="connsiteY28" fmla="*/ 3553204 h 4054751"/>
              <a:gd name="connsiteX29" fmla="*/ 1199915 w 4040992"/>
              <a:gd name="connsiteY29" fmla="*/ 3482190 h 4054751"/>
              <a:gd name="connsiteX30" fmla="*/ 1309002 w 4040992"/>
              <a:gd name="connsiteY30" fmla="*/ 3533675 h 4054751"/>
              <a:gd name="connsiteX31" fmla="*/ 1496775 w 4040992"/>
              <a:gd name="connsiteY31" fmla="*/ 3610951 h 4054751"/>
              <a:gd name="connsiteX32" fmla="*/ 1575441 w 4040992"/>
              <a:gd name="connsiteY32" fmla="*/ 3636740 h 4054751"/>
              <a:gd name="connsiteX33" fmla="*/ 1679415 w 4040992"/>
              <a:gd name="connsiteY33" fmla="*/ 3845702 h 4054751"/>
              <a:gd name="connsiteX34" fmla="*/ 1783371 w 4040992"/>
              <a:gd name="connsiteY34" fmla="*/ 4054682 h 4054751"/>
              <a:gd name="connsiteX35" fmla="*/ 2020444 w 4040992"/>
              <a:gd name="connsiteY35" fmla="*/ 4054682 h 4054751"/>
              <a:gd name="connsiteX36" fmla="*/ 2257518 w 4040992"/>
              <a:gd name="connsiteY36" fmla="*/ 4054682 h 4054751"/>
              <a:gd name="connsiteX37" fmla="*/ 2361251 w 4040992"/>
              <a:gd name="connsiteY37" fmla="*/ 3846167 h 4054751"/>
              <a:gd name="connsiteX38" fmla="*/ 2464985 w 4040992"/>
              <a:gd name="connsiteY38" fmla="*/ 3637654 h 4054751"/>
              <a:gd name="connsiteX39" fmla="*/ 2566180 w 4040992"/>
              <a:gd name="connsiteY39" fmla="*/ 3602491 h 4054751"/>
              <a:gd name="connsiteX40" fmla="*/ 2751674 w 4040992"/>
              <a:gd name="connsiteY40" fmla="*/ 3524769 h 4054751"/>
              <a:gd name="connsiteX41" fmla="*/ 2835954 w 4040992"/>
              <a:gd name="connsiteY41" fmla="*/ 3482190 h 4054751"/>
              <a:gd name="connsiteX42" fmla="*/ 3057965 w 4040992"/>
              <a:gd name="connsiteY42" fmla="*/ 3557769 h 4054751"/>
              <a:gd name="connsiteX43" fmla="*/ 3279994 w 4040992"/>
              <a:gd name="connsiteY43" fmla="*/ 3633349 h 4054751"/>
              <a:gd name="connsiteX44" fmla="*/ 3447183 w 4040992"/>
              <a:gd name="connsiteY44" fmla="*/ 3463537 h 4054751"/>
              <a:gd name="connsiteX45" fmla="*/ 3610018 w 4040992"/>
              <a:gd name="connsiteY45" fmla="*/ 3280645 h 4054751"/>
              <a:gd name="connsiteX46" fmla="*/ 3538336 w 4040992"/>
              <a:gd name="connsiteY46" fmla="*/ 3060671 h 4054751"/>
              <a:gd name="connsiteX47" fmla="*/ 3470990 w 4040992"/>
              <a:gd name="connsiteY47" fmla="*/ 2853778 h 4054751"/>
              <a:gd name="connsiteX48" fmla="*/ 3513695 w 4040992"/>
              <a:gd name="connsiteY48" fmla="*/ 2768249 h 4054751"/>
              <a:gd name="connsiteX49" fmla="*/ 3591361 w 4040992"/>
              <a:gd name="connsiteY49" fmla="*/ 2580958 h 4054751"/>
              <a:gd name="connsiteX50" fmla="*/ 3626322 w 4040992"/>
              <a:gd name="connsiteY50" fmla="*/ 2479180 h 4054751"/>
              <a:gd name="connsiteX51" fmla="*/ 3833622 w 4040992"/>
              <a:gd name="connsiteY51" fmla="*/ 2374829 h 4054751"/>
              <a:gd name="connsiteX52" fmla="*/ 4040941 w 4040992"/>
              <a:gd name="connsiteY52" fmla="*/ 2270498 h 4054751"/>
              <a:gd name="connsiteX53" fmla="*/ 4040941 w 4040992"/>
              <a:gd name="connsiteY53" fmla="*/ 2032076 h 4054751"/>
              <a:gd name="connsiteX54" fmla="*/ 4040941 w 4040992"/>
              <a:gd name="connsiteY54" fmla="*/ 1793636 h 4054751"/>
              <a:gd name="connsiteX55" fmla="*/ 3833622 w 4040992"/>
              <a:gd name="connsiteY55" fmla="*/ 1689304 h 4054751"/>
              <a:gd name="connsiteX56" fmla="*/ 3626322 w 4040992"/>
              <a:gd name="connsiteY56" fmla="*/ 1584954 h 4054751"/>
              <a:gd name="connsiteX57" fmla="*/ 3591361 w 4040992"/>
              <a:gd name="connsiteY57" fmla="*/ 1483194 h 4054751"/>
              <a:gd name="connsiteX58" fmla="*/ 3514066 w 4040992"/>
              <a:gd name="connsiteY58" fmla="*/ 1296630 h 4054751"/>
              <a:gd name="connsiteX59" fmla="*/ 3471732 w 4040992"/>
              <a:gd name="connsiteY59" fmla="*/ 1211846 h 4054751"/>
              <a:gd name="connsiteX60" fmla="*/ 3546766 w 4040992"/>
              <a:gd name="connsiteY60" fmla="*/ 988909 h 4054751"/>
              <a:gd name="connsiteX61" fmla="*/ 3621783 w 4040992"/>
              <a:gd name="connsiteY61" fmla="*/ 765972 h 4054751"/>
              <a:gd name="connsiteX62" fmla="*/ 3449555 w 4040992"/>
              <a:gd name="connsiteY62" fmla="*/ 593683 h 4054751"/>
              <a:gd name="connsiteX63" fmla="*/ 3277326 w 4040992"/>
              <a:gd name="connsiteY63" fmla="*/ 421393 h 4054751"/>
              <a:gd name="connsiteX64" fmla="*/ 3059150 w 4040992"/>
              <a:gd name="connsiteY64" fmla="*/ 496674 h 4054751"/>
              <a:gd name="connsiteX65" fmla="*/ 2840975 w 4040992"/>
              <a:gd name="connsiteY65" fmla="*/ 571956 h 4054751"/>
              <a:gd name="connsiteX66" fmla="*/ 2750859 w 4040992"/>
              <a:gd name="connsiteY66" fmla="*/ 529228 h 4054751"/>
              <a:gd name="connsiteX67" fmla="*/ 2565884 w 4040992"/>
              <a:gd name="connsiteY67" fmla="*/ 454040 h 4054751"/>
              <a:gd name="connsiteX68" fmla="*/ 2471025 w 4040992"/>
              <a:gd name="connsiteY68" fmla="*/ 421561 h 4054751"/>
              <a:gd name="connsiteX69" fmla="*/ 2364142 w 4040992"/>
              <a:gd name="connsiteY69" fmla="*/ 210736 h 4054751"/>
              <a:gd name="connsiteX70" fmla="*/ 2257240 w 4040992"/>
              <a:gd name="connsiteY70" fmla="*/ -70 h 4054751"/>
              <a:gd name="connsiteX71" fmla="*/ 2020315 w 4040992"/>
              <a:gd name="connsiteY71" fmla="*/ -70 h 4054751"/>
              <a:gd name="connsiteX72" fmla="*/ 2020444 w 4040992"/>
              <a:gd name="connsiteY72" fmla="*/ 1321991 h 4054751"/>
              <a:gd name="connsiteX73" fmla="*/ 2329014 w 4040992"/>
              <a:gd name="connsiteY73" fmla="*/ 1388124 h 4054751"/>
              <a:gd name="connsiteX74" fmla="*/ 2709506 w 4040992"/>
              <a:gd name="connsiteY74" fmla="*/ 1850805 h 4054751"/>
              <a:gd name="connsiteX75" fmla="*/ 2709506 w 4040992"/>
              <a:gd name="connsiteY75" fmla="*/ 2213347 h 4054751"/>
              <a:gd name="connsiteX76" fmla="*/ 2205420 w 4040992"/>
              <a:gd name="connsiteY76" fmla="*/ 2723620 h 4054751"/>
              <a:gd name="connsiteX77" fmla="*/ 1873413 w 4040992"/>
              <a:gd name="connsiteY77" fmla="*/ 2732434 h 4054751"/>
              <a:gd name="connsiteX78" fmla="*/ 1517766 w 4040992"/>
              <a:gd name="connsiteY78" fmla="*/ 2537653 h 4054751"/>
              <a:gd name="connsiteX79" fmla="*/ 1580573 w 4040992"/>
              <a:gd name="connsiteY79" fmla="*/ 1470336 h 4054751"/>
              <a:gd name="connsiteX80" fmla="*/ 2020444 w 4040992"/>
              <a:gd name="connsiteY80" fmla="*/ 1321991 h 40547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</a:cxnLst>
            <a:rect l="l" t="t" r="r" b="b"/>
            <a:pathLst>
              <a:path w="4040992" h="4054751">
                <a:moveTo>
                  <a:pt x="1783371" y="-70"/>
                </a:moveTo>
                <a:lnTo>
                  <a:pt x="1679638" y="208425"/>
                </a:lnTo>
                <a:lnTo>
                  <a:pt x="1575904" y="416940"/>
                </a:lnTo>
                <a:lnTo>
                  <a:pt x="1474709" y="452102"/>
                </a:lnTo>
                <a:cubicBezTo>
                  <a:pt x="1419053" y="471438"/>
                  <a:pt x="1335577" y="506406"/>
                  <a:pt x="1289215" y="529824"/>
                </a:cubicBezTo>
                <a:lnTo>
                  <a:pt x="1204935" y="572403"/>
                </a:lnTo>
                <a:lnTo>
                  <a:pt x="983258" y="496954"/>
                </a:lnTo>
                <a:lnTo>
                  <a:pt x="761599" y="421486"/>
                </a:lnTo>
                <a:lnTo>
                  <a:pt x="594762" y="589937"/>
                </a:lnTo>
                <a:lnTo>
                  <a:pt x="427944" y="758407"/>
                </a:lnTo>
                <a:lnTo>
                  <a:pt x="498588" y="977841"/>
                </a:lnTo>
                <a:lnTo>
                  <a:pt x="569250" y="1197274"/>
                </a:lnTo>
                <a:lnTo>
                  <a:pt x="526490" y="1287910"/>
                </a:lnTo>
                <a:cubicBezTo>
                  <a:pt x="502973" y="1337760"/>
                  <a:pt x="469208" y="1421478"/>
                  <a:pt x="451455" y="1473951"/>
                </a:cubicBezTo>
                <a:lnTo>
                  <a:pt x="419181" y="1569357"/>
                </a:lnTo>
                <a:lnTo>
                  <a:pt x="209564" y="1676857"/>
                </a:lnTo>
                <a:lnTo>
                  <a:pt x="-52" y="1784356"/>
                </a:lnTo>
                <a:lnTo>
                  <a:pt x="-52" y="2022666"/>
                </a:lnTo>
                <a:lnTo>
                  <a:pt x="-52" y="2260957"/>
                </a:lnTo>
                <a:lnTo>
                  <a:pt x="207267" y="2365289"/>
                </a:lnTo>
                <a:lnTo>
                  <a:pt x="414567" y="2469639"/>
                </a:lnTo>
                <a:lnTo>
                  <a:pt x="449528" y="2571418"/>
                </a:lnTo>
                <a:cubicBezTo>
                  <a:pt x="468753" y="2627394"/>
                  <a:pt x="503688" y="2711635"/>
                  <a:pt x="527157" y="2758634"/>
                </a:cubicBezTo>
                <a:lnTo>
                  <a:pt x="569825" y="2844089"/>
                </a:lnTo>
                <a:lnTo>
                  <a:pt x="502553" y="3055826"/>
                </a:lnTo>
                <a:cubicBezTo>
                  <a:pt x="465557" y="3172286"/>
                  <a:pt x="433777" y="3272286"/>
                  <a:pt x="431909" y="3278055"/>
                </a:cubicBezTo>
                <a:cubicBezTo>
                  <a:pt x="430041" y="3283824"/>
                  <a:pt x="503900" y="3364076"/>
                  <a:pt x="596041" y="3456382"/>
                </a:cubicBezTo>
                <a:lnTo>
                  <a:pt x="763563" y="3624218"/>
                </a:lnTo>
                <a:lnTo>
                  <a:pt x="981739" y="3553204"/>
                </a:lnTo>
                <a:lnTo>
                  <a:pt x="1199915" y="3482190"/>
                </a:lnTo>
                <a:lnTo>
                  <a:pt x="1309002" y="3533675"/>
                </a:lnTo>
                <a:cubicBezTo>
                  <a:pt x="1369001" y="3561993"/>
                  <a:pt x="1453503" y="3596768"/>
                  <a:pt x="1496775" y="3610951"/>
                </a:cubicBezTo>
                <a:lnTo>
                  <a:pt x="1575441" y="3636740"/>
                </a:lnTo>
                <a:lnTo>
                  <a:pt x="1679415" y="3845702"/>
                </a:lnTo>
                <a:lnTo>
                  <a:pt x="1783371" y="4054682"/>
                </a:lnTo>
                <a:lnTo>
                  <a:pt x="2020444" y="4054682"/>
                </a:lnTo>
                <a:lnTo>
                  <a:pt x="2257518" y="4054682"/>
                </a:lnTo>
                <a:lnTo>
                  <a:pt x="2361251" y="3846167"/>
                </a:lnTo>
                <a:lnTo>
                  <a:pt x="2464985" y="3637654"/>
                </a:lnTo>
                <a:lnTo>
                  <a:pt x="2566180" y="3602491"/>
                </a:lnTo>
                <a:cubicBezTo>
                  <a:pt x="2621836" y="3583155"/>
                  <a:pt x="2705313" y="3548187"/>
                  <a:pt x="2751674" y="3524769"/>
                </a:cubicBezTo>
                <a:lnTo>
                  <a:pt x="2835954" y="3482190"/>
                </a:lnTo>
                <a:lnTo>
                  <a:pt x="3057965" y="3557769"/>
                </a:lnTo>
                <a:lnTo>
                  <a:pt x="3279994" y="3633349"/>
                </a:lnTo>
                <a:lnTo>
                  <a:pt x="3447183" y="3463537"/>
                </a:lnTo>
                <a:cubicBezTo>
                  <a:pt x="3544761" y="3364432"/>
                  <a:pt x="3612553" y="3288279"/>
                  <a:pt x="3610018" y="3280645"/>
                </a:cubicBezTo>
                <a:cubicBezTo>
                  <a:pt x="3607630" y="3273452"/>
                  <a:pt x="3575375" y="3174464"/>
                  <a:pt x="3538336" y="3060671"/>
                </a:cubicBezTo>
                <a:lnTo>
                  <a:pt x="3470990" y="2853778"/>
                </a:lnTo>
                <a:lnTo>
                  <a:pt x="3513695" y="2768249"/>
                </a:lnTo>
                <a:cubicBezTo>
                  <a:pt x="3537185" y="2721208"/>
                  <a:pt x="3572136" y="2636935"/>
                  <a:pt x="3591361" y="2580958"/>
                </a:cubicBezTo>
                <a:lnTo>
                  <a:pt x="3626322" y="2479180"/>
                </a:lnTo>
                <a:lnTo>
                  <a:pt x="3833622" y="2374829"/>
                </a:lnTo>
                <a:lnTo>
                  <a:pt x="4040941" y="2270498"/>
                </a:lnTo>
                <a:lnTo>
                  <a:pt x="4040941" y="2032076"/>
                </a:lnTo>
                <a:lnTo>
                  <a:pt x="4040941" y="1793636"/>
                </a:lnTo>
                <a:lnTo>
                  <a:pt x="3833622" y="1689304"/>
                </a:lnTo>
                <a:lnTo>
                  <a:pt x="3626322" y="1584954"/>
                </a:lnTo>
                <a:lnTo>
                  <a:pt x="3591361" y="1483194"/>
                </a:lnTo>
                <a:cubicBezTo>
                  <a:pt x="3572136" y="1427217"/>
                  <a:pt x="3537350" y="1343259"/>
                  <a:pt x="3514066" y="1296630"/>
                </a:cubicBezTo>
                <a:lnTo>
                  <a:pt x="3471732" y="1211846"/>
                </a:lnTo>
                <a:lnTo>
                  <a:pt x="3546766" y="988909"/>
                </a:lnTo>
                <a:lnTo>
                  <a:pt x="3621783" y="765972"/>
                </a:lnTo>
                <a:lnTo>
                  <a:pt x="3449555" y="593683"/>
                </a:lnTo>
                <a:lnTo>
                  <a:pt x="3277326" y="421393"/>
                </a:lnTo>
                <a:lnTo>
                  <a:pt x="3059150" y="496674"/>
                </a:lnTo>
                <a:lnTo>
                  <a:pt x="2840975" y="571956"/>
                </a:lnTo>
                <a:lnTo>
                  <a:pt x="2750859" y="529228"/>
                </a:lnTo>
                <a:cubicBezTo>
                  <a:pt x="2701295" y="505727"/>
                  <a:pt x="2618057" y="471895"/>
                  <a:pt x="2565884" y="454040"/>
                </a:cubicBezTo>
                <a:lnTo>
                  <a:pt x="2471025" y="421561"/>
                </a:lnTo>
                <a:lnTo>
                  <a:pt x="2364142" y="210736"/>
                </a:lnTo>
                <a:lnTo>
                  <a:pt x="2257240" y="-70"/>
                </a:lnTo>
                <a:lnTo>
                  <a:pt x="2020315" y="-70"/>
                </a:lnTo>
                <a:close/>
                <a:moveTo>
                  <a:pt x="2020444" y="1321991"/>
                </a:moveTo>
                <a:cubicBezTo>
                  <a:pt x="2154608" y="1321991"/>
                  <a:pt x="2221015" y="1336224"/>
                  <a:pt x="2329014" y="1388124"/>
                </a:cubicBezTo>
                <a:cubicBezTo>
                  <a:pt x="2512242" y="1476175"/>
                  <a:pt x="2654356" y="1648990"/>
                  <a:pt x="2709506" y="1850805"/>
                </a:cubicBezTo>
                <a:cubicBezTo>
                  <a:pt x="2732927" y="1936513"/>
                  <a:pt x="2732927" y="2127640"/>
                  <a:pt x="2709506" y="2213347"/>
                </a:cubicBezTo>
                <a:cubicBezTo>
                  <a:pt x="2642083" y="2460071"/>
                  <a:pt x="2447166" y="2657383"/>
                  <a:pt x="2205420" y="2723620"/>
                </a:cubicBezTo>
                <a:cubicBezTo>
                  <a:pt x="2122572" y="2746320"/>
                  <a:pt x="1955248" y="2750756"/>
                  <a:pt x="1873413" y="2732434"/>
                </a:cubicBezTo>
                <a:cubicBezTo>
                  <a:pt x="1737461" y="2701995"/>
                  <a:pt x="1613872" y="2634312"/>
                  <a:pt x="1517766" y="2537653"/>
                </a:cubicBezTo>
                <a:cubicBezTo>
                  <a:pt x="1218474" y="2236635"/>
                  <a:pt x="1248390" y="1728257"/>
                  <a:pt x="1580573" y="1470336"/>
                </a:cubicBezTo>
                <a:cubicBezTo>
                  <a:pt x="1716937" y="1364458"/>
                  <a:pt x="1842874" y="1321991"/>
                  <a:pt x="2020444" y="1321991"/>
                </a:cubicBezTo>
                <a:close/>
              </a:path>
            </a:pathLst>
          </a:custGeom>
          <a:ln w="9478" cap="flat">
            <a:noFill/>
            <a:prstDash val="solid"/>
            <a:miter/>
          </a:ln>
        </p:spPr>
        <p:txBody>
          <a:bodyPr rtlCol="0" anchor="ctr"/>
          <a:lstStyle/>
          <a:p>
            <a:endParaRPr lang="en-LT"/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B8A42B65-566C-0A41-B8C2-5032B07BD196}"/>
              </a:ext>
            </a:extLst>
          </p:cNvPr>
          <p:cNvSpPr/>
          <p:nvPr/>
        </p:nvSpPr>
        <p:spPr>
          <a:xfrm>
            <a:off x="-1364972" y="-4031970"/>
            <a:ext cx="14921946" cy="14921942"/>
          </a:xfrm>
          <a:prstGeom prst="ellipse">
            <a:avLst/>
          </a:prstGeom>
          <a:noFill/>
          <a:ln w="1270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LT" sz="8000" b="1" i="0" u="none" strike="noStrike" kern="1200" cap="none" spc="-15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aleway" panose="020B0503030101060003" pitchFamily="34" charset="77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CE686A0-D3CF-4B45-AB0E-0CEACD1B22AE}"/>
              </a:ext>
            </a:extLst>
          </p:cNvPr>
          <p:cNvSpPr/>
          <p:nvPr/>
        </p:nvSpPr>
        <p:spPr>
          <a:xfrm>
            <a:off x="426473" y="1564215"/>
            <a:ext cx="7103613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marR="0" lvl="0" indent="-17145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kern="0" dirty="0">
                <a:latin typeface="Arial" panose="020B0604020202020204" pitchFamily="34" charset="0"/>
              </a:rPr>
              <a:t>Ranks number two as worlds most admired companies in 2023</a:t>
            </a:r>
          </a:p>
          <a:p>
            <a:pPr marL="171450" marR="0" lvl="0" indent="-17145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kern="0" dirty="0">
                <a:latin typeface="Arial" panose="020B0604020202020204" pitchFamily="34" charset="0"/>
              </a:rPr>
              <a:t>Overall, a positive change</a:t>
            </a:r>
          </a:p>
          <a:p>
            <a:pPr marL="171450" marR="0" lvl="0" indent="-17145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endParaRPr lang="en-US" kern="0" dirty="0">
              <a:latin typeface="Arial" panose="020B0604020202020204" pitchFamily="34" charset="0"/>
            </a:endParaRPr>
          </a:p>
          <a:p>
            <a:pPr marL="171450" marR="0" lvl="0" indent="-17145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b="1" u="sng" kern="0" dirty="0">
                <a:latin typeface="Arial" panose="020B0604020202020204" pitchFamily="34" charset="0"/>
              </a:rPr>
              <a:t>Advantages of EVs</a:t>
            </a:r>
            <a:r>
              <a:rPr lang="en-US" b="1" kern="0" dirty="0">
                <a:latin typeface="Arial" panose="020B0604020202020204" pitchFamily="34" charset="0"/>
              </a:rPr>
              <a:t>:</a:t>
            </a:r>
          </a:p>
          <a:p>
            <a:pPr marL="171450" marR="0" lvl="0" indent="-17145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kern="0" dirty="0">
                <a:latin typeface="Arial" panose="020B0604020202020204" pitchFamily="34" charset="0"/>
              </a:rPr>
              <a:t>Less pollution</a:t>
            </a:r>
          </a:p>
          <a:p>
            <a:pPr marL="171450" marR="0" lvl="0" indent="-17145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kern="0" dirty="0">
                <a:latin typeface="Arial" panose="020B0604020202020204" pitchFamily="34" charset="0"/>
              </a:rPr>
              <a:t>Abundant availability as compared to fossil fuels</a:t>
            </a:r>
          </a:p>
          <a:p>
            <a:pPr marL="171450" marR="0" lvl="0" indent="-17145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kern="0" dirty="0">
                <a:latin typeface="Arial" panose="020B0604020202020204" pitchFamily="34" charset="0"/>
              </a:rPr>
              <a:t>Minimal operating expense</a:t>
            </a:r>
          </a:p>
          <a:p>
            <a:pPr marR="0" lvl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kern="0" dirty="0">
              <a:latin typeface="Arial" panose="020B0604020202020204" pitchFamily="34" charset="0"/>
            </a:endParaRPr>
          </a:p>
          <a:p>
            <a:pPr marL="171450" marR="0" lvl="0" indent="-17145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b="1" u="sng" kern="0" dirty="0">
                <a:latin typeface="Arial" panose="020B0604020202020204" pitchFamily="34" charset="0"/>
              </a:rPr>
              <a:t>Advantages of Drones</a:t>
            </a:r>
            <a:r>
              <a:rPr lang="en-US" b="1" kern="0" dirty="0">
                <a:latin typeface="Arial" panose="020B0604020202020204" pitchFamily="34" charset="0"/>
              </a:rPr>
              <a:t>:</a:t>
            </a:r>
          </a:p>
          <a:p>
            <a:pPr marL="171450" marR="0" lvl="0" indent="-17145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kern="0" dirty="0">
                <a:latin typeface="Arial" panose="020B0604020202020204" pitchFamily="34" charset="0"/>
              </a:rPr>
              <a:t>Extremely fast product delivery</a:t>
            </a:r>
          </a:p>
          <a:p>
            <a:pPr marL="171450" marR="0" lvl="0" indent="-17145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kern="0" dirty="0">
                <a:latin typeface="Arial" panose="020B0604020202020204" pitchFamily="34" charset="0"/>
              </a:rPr>
              <a:t>Almost zero emission</a:t>
            </a:r>
          </a:p>
          <a:p>
            <a:pPr marL="171450" marR="0" lvl="0" indent="-17145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kern="0" dirty="0">
                <a:latin typeface="Arial" panose="020B0604020202020204" pitchFamily="34" charset="0"/>
              </a:rPr>
              <a:t>Less traffic congestion as a result of fewer vehicles on the road.</a:t>
            </a:r>
          </a:p>
          <a:p>
            <a:pPr marL="171450" marR="0" lvl="0" indent="-17145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en-US" kern="0" dirty="0">
              <a:latin typeface="Arial" panose="020B0604020202020204" pitchFamily="34" charset="0"/>
            </a:endParaRPr>
          </a:p>
          <a:p>
            <a:pPr marL="171450" marR="0" lvl="0" indent="-17145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en-US" b="1" u="sng" kern="0" dirty="0">
                <a:latin typeface="Arial" panose="020B0604020202020204" pitchFamily="34" charset="0"/>
              </a:rPr>
              <a:t>Area of Improvement</a:t>
            </a:r>
            <a:r>
              <a:rPr lang="en-US" b="1" kern="0" dirty="0">
                <a:latin typeface="Arial" panose="020B0604020202020204" pitchFamily="34" charset="0"/>
              </a:rPr>
              <a:t>:</a:t>
            </a:r>
          </a:p>
          <a:p>
            <a:pPr marL="285750" marR="0" lvl="0" indent="-28575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kern="0" dirty="0">
                <a:latin typeface="Arial" panose="020B0604020202020204" pitchFamily="34" charset="0"/>
              </a:rPr>
              <a:t>Scope of range improvement for both EVs and drones</a:t>
            </a:r>
          </a:p>
          <a:p>
            <a:pPr marL="285750" marR="0" lvl="0" indent="-28575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kern="0" dirty="0">
                <a:latin typeface="Arial" panose="020B0604020202020204" pitchFamily="34" charset="0"/>
              </a:rPr>
              <a:t>Scope of reducing the charging time</a:t>
            </a:r>
          </a:p>
          <a:p>
            <a:pPr marL="285750" marR="0" lvl="0" indent="-28575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kern="0" dirty="0">
                <a:latin typeface="Arial" panose="020B0604020202020204" pitchFamily="34" charset="0"/>
              </a:rPr>
              <a:t>Modification of the leadership style is required</a:t>
            </a:r>
            <a:endParaRPr lang="en-LT" kern="0" dirty="0">
              <a:latin typeface="Arial" panose="020B0604020202020204" pitchFamily="34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6BA49A1-C4F8-6543-8240-061A4699B32F}"/>
              </a:ext>
            </a:extLst>
          </p:cNvPr>
          <p:cNvSpPr/>
          <p:nvPr/>
        </p:nvSpPr>
        <p:spPr>
          <a:xfrm>
            <a:off x="1630715" y="528549"/>
            <a:ext cx="589937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IN" sz="4000" b="1" spc="-150" dirty="0">
                <a:latin typeface="Raleway Black" panose="020B0503030101060003" pitchFamily="34" charset="77"/>
              </a:rPr>
              <a:t>Conclusion &amp; My Verdict</a:t>
            </a:r>
            <a:endParaRPr kumimoji="0" lang="en-LT" sz="4000" b="1" i="0" u="none" strike="noStrike" kern="1200" cap="none" spc="-150" normalizeH="0" baseline="0" noProof="0" dirty="0">
              <a:ln>
                <a:noFill/>
              </a:ln>
              <a:uLnTx/>
              <a:uFillTx/>
              <a:latin typeface="Raleway Black" panose="020B0503030101060003" pitchFamily="34" charset="77"/>
              <a:ea typeface="+mn-ea"/>
              <a:cs typeface="+mn-cs"/>
            </a:endParaRPr>
          </a:p>
        </p:txBody>
      </p:sp>
      <p:pic>
        <p:nvPicPr>
          <p:cNvPr id="13" name="Graphic 12" descr="Head with gears">
            <a:extLst>
              <a:ext uri="{FF2B5EF4-FFF2-40B4-BE49-F238E27FC236}">
                <a16:creationId xmlns:a16="http://schemas.microsoft.com/office/drawing/2014/main" id="{A756BC14-D990-AE45-A8C6-1B6F0B9533C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/>
        </p:blipFill>
        <p:spPr>
          <a:xfrm>
            <a:off x="309755" y="120774"/>
            <a:ext cx="1504967" cy="1504967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5187033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7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" dur="7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>
            <a:extLst>
              <a:ext uri="{FF2B5EF4-FFF2-40B4-BE49-F238E27FC236}">
                <a16:creationId xmlns:a16="http://schemas.microsoft.com/office/drawing/2014/main" id="{D29F581C-915B-3B4C-9A89-1AA8FB4A24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val 1">
            <a:extLst>
              <a:ext uri="{FF2B5EF4-FFF2-40B4-BE49-F238E27FC236}">
                <a16:creationId xmlns:a16="http://schemas.microsoft.com/office/drawing/2014/main" id="{B8A42B65-566C-0A41-B8C2-5032B07BD196}"/>
              </a:ext>
            </a:extLst>
          </p:cNvPr>
          <p:cNvSpPr/>
          <p:nvPr/>
        </p:nvSpPr>
        <p:spPr>
          <a:xfrm>
            <a:off x="-1364972" y="-4031970"/>
            <a:ext cx="14921946" cy="14921942"/>
          </a:xfrm>
          <a:prstGeom prst="ellipse">
            <a:avLst/>
          </a:prstGeom>
          <a:noFill/>
          <a:ln w="1270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LT" sz="8000" b="1" i="0" u="none" strike="noStrike" kern="1200" cap="none" spc="-15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aleway" panose="020B0503030101060003" pitchFamily="34" charset="77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CE686A0-D3CF-4B45-AB0E-0CEACD1B22AE}"/>
              </a:ext>
            </a:extLst>
          </p:cNvPr>
          <p:cNvSpPr/>
          <p:nvPr/>
        </p:nvSpPr>
        <p:spPr>
          <a:xfrm>
            <a:off x="374261" y="928547"/>
            <a:ext cx="10391052" cy="69249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lvl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1200" kern="0" dirty="0">
                <a:latin typeface="Arial" panose="020B0604020202020204" pitchFamily="34" charset="0"/>
              </a:rPr>
              <a:t>Amazon (2022) Amazon Web Services. Available at: https://www.aboutamazon.com/what-we-do/amazon-web-services (Accessed 18 February 2023).</a:t>
            </a:r>
          </a:p>
          <a:p>
            <a:pPr marR="0" lvl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sz="1200" kern="0" dirty="0">
              <a:latin typeface="Arial" panose="020B0604020202020204" pitchFamily="34" charset="0"/>
            </a:endParaRPr>
          </a:p>
          <a:p>
            <a:pPr>
              <a:defRPr/>
            </a:pPr>
            <a:r>
              <a:rPr lang="en-US" sz="1200" kern="0" dirty="0">
                <a:latin typeface="Arial" panose="020B0604020202020204" pitchFamily="34" charset="0"/>
              </a:rPr>
              <a:t>Amazon (2020) Go behind the scenes as Amazon develops a new electric vehicle. Available at: https://www.aboutamazon.co.uk/news/sustainability/go-behind-the-scenes-as-amazon-develops-a-new-electric-vehicle (Accessed 18 February 2023).</a:t>
            </a:r>
          </a:p>
          <a:p>
            <a:pPr>
              <a:defRPr/>
            </a:pPr>
            <a:endParaRPr lang="en-US" sz="1200" kern="0" dirty="0">
              <a:latin typeface="Arial" panose="020B0604020202020204" pitchFamily="34" charset="0"/>
            </a:endParaRPr>
          </a:p>
          <a:p>
            <a:pPr>
              <a:defRPr/>
            </a:pPr>
            <a:r>
              <a:rPr lang="en-US" sz="1200" kern="0" dirty="0">
                <a:latin typeface="Arial" panose="020B0604020202020204" pitchFamily="34" charset="0"/>
              </a:rPr>
              <a:t>Errida, A. &amp; Lotfi, B., (2021) ‘The determinants of organizational change management success: Literature review and case study’, International Journal of Engineering Business Management, 13, p. 1-7. Available at: https://journals.sagepub.com/doi/pdf/10.1177/18479790211016273 (Accessed 17 February 2023).</a:t>
            </a:r>
          </a:p>
          <a:p>
            <a:pPr>
              <a:defRPr/>
            </a:pPr>
            <a:endParaRPr lang="en-US" sz="1200" kern="0" dirty="0">
              <a:latin typeface="Arial" panose="020B0604020202020204" pitchFamily="34" charset="0"/>
            </a:endParaRPr>
          </a:p>
          <a:p>
            <a:pPr>
              <a:defRPr/>
            </a:pPr>
            <a:r>
              <a:rPr lang="en-US" sz="1200" kern="0" dirty="0">
                <a:latin typeface="Arial" panose="020B0604020202020204" pitchFamily="34" charset="0"/>
              </a:rPr>
              <a:t>Hartmans, A. (2021)  Jeff Bezos originally wanted to name Amazon ‘Cadabra’, and 14 other little-known facts about the early days of the e-commerce giant. Available at: https://www.businessinsider.com/jeff-bezos-amazon-history-facts-2017-4?r=US&amp;IR=T (Accessed 17 February 2023).</a:t>
            </a:r>
          </a:p>
          <a:p>
            <a:pPr>
              <a:defRPr/>
            </a:pPr>
            <a:endParaRPr lang="en-US" sz="1200" kern="0" dirty="0">
              <a:latin typeface="Arial" panose="020B0604020202020204" pitchFamily="34" charset="0"/>
            </a:endParaRPr>
          </a:p>
          <a:p>
            <a:pPr>
              <a:defRPr/>
            </a:pPr>
            <a:r>
              <a:rPr lang="en-US" sz="1200" kern="0" dirty="0">
                <a:latin typeface="Arial" panose="020B0604020202020204" pitchFamily="34" charset="0"/>
              </a:rPr>
              <a:t>Ives, B., Cossick, K. &amp; Adams, D., (2019) ‘Amazon Go: disrupting retail?’, Journal of Information Technology Teaching Cases, 9(1), pp.2-12. Available at: https://journals.sagepub.com/doi/pdf/10.1177/2043886918819092 (Accessed 18 February 2023).</a:t>
            </a:r>
          </a:p>
          <a:p>
            <a:pPr>
              <a:defRPr/>
            </a:pPr>
            <a:endParaRPr lang="en-US" sz="1200" kern="0" dirty="0">
              <a:latin typeface="Arial" panose="020B0604020202020204" pitchFamily="34" charset="0"/>
            </a:endParaRPr>
          </a:p>
          <a:p>
            <a:pPr marR="0" lvl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1200" kern="0" dirty="0">
                <a:latin typeface="Arial" panose="020B0604020202020204" pitchFamily="34" charset="0"/>
              </a:rPr>
              <a:t>Stern, N. (2019) Amazon At 25: A Fascinating Journey Through Retail History. Available at: https://www.forbes.com/sites/neilstern/2019/07/11/amazon-at-25-a-fascinating-journey-through-retail-history/?sh=227ce8d33027 (Accessed 18 February 2023).</a:t>
            </a:r>
          </a:p>
          <a:p>
            <a:pPr marR="0" lvl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IN" sz="1200" kern="0" dirty="0">
              <a:latin typeface="Arial" panose="020B0604020202020204" pitchFamily="34" charset="0"/>
            </a:endParaRPr>
          </a:p>
          <a:p>
            <a:pPr marR="0" lvl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1200" kern="0" dirty="0">
                <a:latin typeface="Arial" panose="020B0604020202020204" pitchFamily="34" charset="0"/>
              </a:rPr>
              <a:t>Solanki, K., (2019) ‘To what extent does Amazon. com, Inc success be accredited to its organizational culture and ND Jeff Bezos's leadership style?’, Archives of Business Research, 7(11), pp.21-40. Available at: https://pdfs.semanticscholar.org/7776/412a7bf591b2fef98db84f7271c7ad327b6b.pdf (Accessed 18 February 2023).</a:t>
            </a:r>
          </a:p>
          <a:p>
            <a:pPr marR="0" lvl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sz="1200" kern="0" dirty="0">
              <a:latin typeface="Arial" panose="020B0604020202020204" pitchFamily="34" charset="0"/>
            </a:endParaRPr>
          </a:p>
          <a:p>
            <a:pPr marR="0" lvl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1200" kern="0" dirty="0">
                <a:latin typeface="Arial" panose="020B0604020202020204" pitchFamily="34" charset="0"/>
              </a:rPr>
              <a:t>Tarasov, K. (2022) ‘A first look at Amazon’s new delivery drone, slated to start deliveries this year’, CNBC, 11 November, Available at: https://www.cnbc.com/2022/11/11/a-first-look-at-amazons-new-delivery-drone.html (Accessed 18 February 2023).</a:t>
            </a:r>
          </a:p>
          <a:p>
            <a:pPr marR="0" lvl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sz="1200" kern="0" dirty="0">
              <a:latin typeface="Arial" panose="020B0604020202020204" pitchFamily="34" charset="0"/>
            </a:endParaRPr>
          </a:p>
          <a:p>
            <a:pPr>
              <a:defRPr/>
            </a:pPr>
            <a:r>
              <a:rPr lang="en-US" sz="1200" kern="0" dirty="0">
                <a:latin typeface="Arial" panose="020B0604020202020204" pitchFamily="34" charset="0"/>
              </a:rPr>
              <a:t>Ukeni, C.S. (2022) ‘Strategy Behind the Business Success of Amazon: A Case Study’ [Case Study], Texila International Journal of Management, 9(1), pp. 3-6. Available at: (https://scholar.google.com/scholar?hl=en&amp;as_sdt=0%2C5&amp;as_ylo=2022&amp;q=Ukeni%2C+C.S.%2C+Strategy+Behind+the+Business+Success+of+Amazon%3A+A+Case+Study.&amp;btnG= (Accessed 17 February 2023). </a:t>
            </a:r>
          </a:p>
          <a:p>
            <a:pPr marR="0" lvl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sz="1200" kern="0" dirty="0">
              <a:latin typeface="Arial" panose="020B0604020202020204" pitchFamily="34" charset="0"/>
            </a:endParaRPr>
          </a:p>
          <a:p>
            <a:pPr>
              <a:defRPr/>
            </a:pPr>
            <a:r>
              <a:rPr lang="en-US" sz="1200" kern="0" dirty="0">
                <a:latin typeface="Arial" panose="020B0604020202020204" pitchFamily="34" charset="0"/>
              </a:rPr>
              <a:t>Wen, J., (2022) ‘Is Rivian the Next Tesla?’, Proceedings of the 2022 7th International Conference on Financial Innovation and Economic Development, 648, pp. 2781-2785. Available at: https://www.atlantis-press.com/proceedings/icfied-22/125971883 (Accessed 18 February 2023).</a:t>
            </a:r>
          </a:p>
          <a:p>
            <a:pPr marR="0" lvl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sz="1200" kern="0" dirty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 marR="0" lvl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sz="1200" kern="0" dirty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 marR="0" lvl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sz="1200" kern="0" dirty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 marR="0" lvl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IN" sz="1200" kern="0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6BA49A1-C4F8-6543-8240-061A4699B32F}"/>
              </a:ext>
            </a:extLst>
          </p:cNvPr>
          <p:cNvSpPr/>
          <p:nvPr/>
        </p:nvSpPr>
        <p:spPr>
          <a:xfrm>
            <a:off x="1707994" y="130768"/>
            <a:ext cx="288091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4000" b="1" i="0" u="none" strike="noStrike" kern="1200" cap="none" spc="-150" normalizeH="0" baseline="0" noProof="0" dirty="0">
                <a:ln>
                  <a:noFill/>
                </a:ln>
                <a:uLnTx/>
                <a:uFillTx/>
                <a:latin typeface="Raleway Black" panose="020B0503030101060003" pitchFamily="34" charset="77"/>
                <a:ea typeface="+mn-ea"/>
                <a:cs typeface="+mn-cs"/>
              </a:rPr>
              <a:t>References</a:t>
            </a:r>
            <a:endParaRPr kumimoji="0" lang="en-LT" sz="4000" b="1" i="0" u="none" strike="noStrike" kern="1200" cap="none" spc="-150" normalizeH="0" baseline="0" noProof="0" dirty="0">
              <a:ln>
                <a:noFill/>
              </a:ln>
              <a:uLnTx/>
              <a:uFillTx/>
              <a:latin typeface="Raleway Black" panose="020B0503030101060003" pitchFamily="34" charset="77"/>
              <a:ea typeface="+mn-ea"/>
              <a:cs typeface="+mn-cs"/>
            </a:endParaRPr>
          </a:p>
        </p:txBody>
      </p:sp>
      <p:pic>
        <p:nvPicPr>
          <p:cNvPr id="13" name="Graphic 12" descr="Open book">
            <a:extLst>
              <a:ext uri="{FF2B5EF4-FFF2-40B4-BE49-F238E27FC236}">
                <a16:creationId xmlns:a16="http://schemas.microsoft.com/office/drawing/2014/main" id="{A756BC14-D990-AE45-A8C6-1B6F0B9533C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/>
        </p:blipFill>
        <p:spPr>
          <a:xfrm>
            <a:off x="698740" y="0"/>
            <a:ext cx="969422" cy="969422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372160698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slow">
        <p159:morph option="byObject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1">
            <a:alpha val="55000"/>
          </a:schemeClr>
        </a:solidFill>
        <a:ln w="76200">
          <a:solidFill>
            <a:schemeClr val="bg1"/>
          </a:solidFill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5170</TotalTime>
  <Words>1066</Words>
  <Application>Microsoft Office PowerPoint</Application>
  <PresentationFormat>Widescreen</PresentationFormat>
  <Paragraphs>159</Paragraphs>
  <Slides>10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7" baseType="lpstr">
      <vt:lpstr>Arial</vt:lpstr>
      <vt:lpstr>Calibri</vt:lpstr>
      <vt:lpstr>Calibri Light</vt:lpstr>
      <vt:lpstr>Raleway</vt:lpstr>
      <vt:lpstr>Raleway Black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One Skill</dc:creator>
  <cp:lastModifiedBy>Vikalp Vidish</cp:lastModifiedBy>
  <cp:revision>160</cp:revision>
  <dcterms:created xsi:type="dcterms:W3CDTF">2020-12-19T18:59:10Z</dcterms:created>
  <dcterms:modified xsi:type="dcterms:W3CDTF">2023-02-21T12:49:52Z</dcterms:modified>
</cp:coreProperties>
</file>