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9" r:id="rId5"/>
    <p:sldId id="257" r:id="rId6"/>
    <p:sldId id="258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B500"/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80" d="100"/>
          <a:sy n="80" d="100"/>
        </p:scale>
        <p:origin x="78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A0897-DE9D-3DD5-0AD5-95C9A8B201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39DFAF-552B-CE5C-931A-69C2DF0BB7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579DE3-4A39-A635-7BEF-455471E660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BC25-2F36-47CC-9EE3-291D6AF5930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51EBE1-E9C7-4D4B-95DF-9000D5E47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78A3-E456-E6C3-048B-620B28DB3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59C5A-7733-4B3E-B142-D9D0DA09A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433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82096-AB71-501B-2129-86016E277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9B75F-C834-B108-597A-42B205F540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62056A-064F-2135-4572-77D3E6106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BC25-2F36-47CC-9EE3-291D6AF5930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533922-0AC2-B1BF-3D1C-4796F9594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599B36-F04D-708C-402E-02DC4936A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59C5A-7733-4B3E-B142-D9D0DA09A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303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44796-74C0-9545-608A-D74D7B7B3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BD4F92-0028-726B-09F6-A17AB2FF3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E6A82D-FEAA-A5F5-685F-A5A439B44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BC25-2F36-47CC-9EE3-291D6AF5930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83D511-36D1-9B3E-587F-F7ADE7C85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6CA21C-76A5-E03E-F0E4-2E71ABBAD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59C5A-7733-4B3E-B142-D9D0DA09A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343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3F8BD-D8B7-9B17-626E-186040D1CD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36D22-C1C0-CC40-49F1-E0304A2B3B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C536B3-A78E-2342-D7B1-24B42E3779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B59788-4F70-81C2-3ED1-8D97F109E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BC25-2F36-47CC-9EE3-291D6AF5930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051F91-7449-7416-471D-287CA7F932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06A03-7104-F711-8C26-872B1FB85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59C5A-7733-4B3E-B142-D9D0DA09A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891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CA28F-8BB4-1F2C-4889-0018E3480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D0300D-93CD-97E1-42B4-9EBAF12F81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7BACA-6A9A-871B-797B-A6E9B8A592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CD279-DABD-F689-81CB-1DFE0D2254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4EF8C2-8D94-0019-F0FA-2CD6B1AC62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163F7E-526B-A787-0DAC-04C419C20D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BC25-2F36-47CC-9EE3-291D6AF5930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FA6C84-92A1-70F3-97BD-4729386047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418C34-8370-2F45-0C1D-ED3AEE596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59C5A-7733-4B3E-B142-D9D0DA09A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6296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6F2BE-F026-27A4-3E90-C4FBE53C52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63E5C0-DB4D-BBF4-B8A3-A49A8E2861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BC25-2F36-47CC-9EE3-291D6AF5930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221BD9-7142-5D58-2A26-ACA207495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CD7DC3-78D1-B45F-9BD0-C305A435A1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59C5A-7733-4B3E-B142-D9D0DA09A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121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F31492-01B2-CA2F-C260-1757481EC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BC25-2F36-47CC-9EE3-291D6AF5930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09F301-EBE6-949A-DE64-68CAF51865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659957-5574-2AF5-01B7-C9509813A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59C5A-7733-4B3E-B142-D9D0DA09A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409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4A0B1-E12F-F750-8FED-A8A3C43B7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4AD36-6EB0-1D38-0F7B-B99F995A42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796416-6483-ED66-3006-01F27BA85A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EEF4F3-CAAA-288A-4FB7-901F6065BB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BC25-2F36-47CC-9EE3-291D6AF5930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9562CF-1FAF-F156-9E21-517CBE7A7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60EC53-BD65-DD62-099C-D3D6A991EB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59C5A-7733-4B3E-B142-D9D0DA09A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862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3638C-7BD1-9738-C163-963272E61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196D1E-BA00-FC16-66CD-7D90322CDE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50E356-7F4B-658B-D24F-ABADD8B181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0A866D-242F-9D58-CB52-2449D44E9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BC25-2F36-47CC-9EE3-291D6AF5930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66E9F0-2A56-F398-488A-A08DDA317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1F0890-B30B-4DB7-3945-EA2A6DD38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59C5A-7733-4B3E-B142-D9D0DA09A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587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81863-F045-2173-EB11-4139072AE7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B144DC-FB03-3A1E-560D-036A53BD96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FB2B2-AEBD-8EEF-F275-5268CF5099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BC25-2F36-47CC-9EE3-291D6AF5930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7CBF2-C2D6-DF88-A5CA-510918962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01835F-564E-982A-3B50-E0535FAA2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59C5A-7733-4B3E-B142-D9D0DA09A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489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90F7A35-2104-DDD5-8793-A84FAD464D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B35E0C-E3BD-F932-7031-90EA279DEA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1002F-6982-5658-C7E4-7400A5A6B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BC25-2F36-47CC-9EE3-291D6AF5930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493275-DF64-5DB2-7628-675C40B0D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6BBAC8-3451-36BF-B50B-71FC7651D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259C5A-7733-4B3E-B142-D9D0DA09A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496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EA38C2A-7FCC-C872-DE61-872EA5A37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DE7D60-2F09-B286-9AE6-8531CC2BA8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907E1-2A43-475C-7545-EA9F35ACDF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1BC25-2F36-47CC-9EE3-291D6AF5930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169066-FBF6-E6B1-012D-ED3BC8BB48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170585-D577-8FA3-834C-833407292A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259C5A-7733-4B3E-B142-D9D0DA09A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475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poople.co.uk/search?farmhouse+hoteltakeawaymenuleafletfarmhouser" TargetMode="External"/><Relationship Id="rId2" Type="http://schemas.openxmlformats.org/officeDocument/2006/relationships/hyperlink" Target="https://twitter.com/fairwayshotel/statu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inemag.com7pairing/" TargetMode="External"/><Relationship Id="rId5" Type="http://schemas.openxmlformats.org/officeDocument/2006/relationships/hyperlink" Target="https://unsplash.com/s/photosrseturant-food" TargetMode="External"/><Relationship Id="rId4" Type="http://schemas.openxmlformats.org/officeDocument/2006/relationships/hyperlink" Target="https://www.poople.co.uk/search?hiltoncardif+takeawaymen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5533844-7C7A-AB9D-70F2-4B51DC8B592D}"/>
              </a:ext>
            </a:extLst>
          </p:cNvPr>
          <p:cNvSpPr txBox="1"/>
          <p:nvPr/>
        </p:nvSpPr>
        <p:spPr>
          <a:xfrm>
            <a:off x="1219199" y="1200150"/>
            <a:ext cx="936307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/>
              <a:t>Name: Cathy Kharomon </a:t>
            </a:r>
          </a:p>
          <a:p>
            <a:pPr algn="ctr"/>
            <a:r>
              <a:rPr lang="en-GB" sz="5400" b="1" dirty="0"/>
              <a:t>Student Number: 2026228</a:t>
            </a:r>
          </a:p>
          <a:p>
            <a:pPr algn="ctr"/>
            <a:r>
              <a:rPr lang="en-GB" sz="5400" b="1" dirty="0"/>
              <a:t>Food and Beverage Operation (BMIH 4002)</a:t>
            </a:r>
          </a:p>
          <a:p>
            <a:pPr algn="ctr"/>
            <a:r>
              <a:rPr lang="en-GB" sz="5400" b="1" dirty="0"/>
              <a:t>Module lead: Ffion</a:t>
            </a:r>
          </a:p>
        </p:txBody>
      </p:sp>
    </p:spTree>
    <p:extLst>
      <p:ext uri="{BB962C8B-B14F-4D97-AF65-F5344CB8AC3E}">
        <p14:creationId xmlns:p14="http://schemas.microsoft.com/office/powerpoint/2010/main" val="41946499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67463C8-AC1B-3F90-CE50-45A7A59ACA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11850"/>
          <a:stretch/>
        </p:blipFill>
        <p:spPr>
          <a:xfrm>
            <a:off x="5419264" y="3265080"/>
            <a:ext cx="6129269" cy="359292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D9FA530-46D4-2938-0250-894084E86C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550" r="9047" b="1"/>
          <a:stretch/>
        </p:blipFill>
        <p:spPr>
          <a:xfrm>
            <a:off x="643467" y="-5"/>
            <a:ext cx="6082711" cy="3920044"/>
          </a:xfrm>
          <a:custGeom>
            <a:avLst/>
            <a:gdLst/>
            <a:ahLst/>
            <a:cxnLst/>
            <a:rect l="l" t="t" r="r" b="b"/>
            <a:pathLst>
              <a:path w="6082711" h="3920044">
                <a:moveTo>
                  <a:pt x="0" y="0"/>
                </a:moveTo>
                <a:lnTo>
                  <a:pt x="6082711" y="0"/>
                </a:lnTo>
                <a:lnTo>
                  <a:pt x="6082711" y="3103225"/>
                </a:lnTo>
                <a:lnTo>
                  <a:pt x="4614930" y="3103225"/>
                </a:lnTo>
                <a:lnTo>
                  <a:pt x="4614930" y="3920044"/>
                </a:lnTo>
                <a:lnTo>
                  <a:pt x="0" y="3920044"/>
                </a:lnTo>
                <a:close/>
              </a:path>
            </a:pathLst>
          </a:cu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97C36FC-DEAA-4DCA-B0AB-7F9357FA4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7045" y="643467"/>
            <a:ext cx="4661488" cy="2460741"/>
          </a:xfrm>
          <a:prstGeom prst="rect">
            <a:avLst/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78C38CD-A630-49FF-8417-6792A2B13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8" y="4080063"/>
            <a:ext cx="4614930" cy="2156145"/>
          </a:xfrm>
          <a:prstGeom prst="rect">
            <a:avLst/>
          </a:prstGeom>
          <a:solidFill>
            <a:schemeClr val="tx1">
              <a:lumMod val="50000"/>
              <a:lumOff val="5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F64F57-B964-A7BC-911B-9392647A620F}"/>
              </a:ext>
            </a:extLst>
          </p:cNvPr>
          <p:cNvSpPr txBox="1"/>
          <p:nvPr/>
        </p:nvSpPr>
        <p:spPr>
          <a:xfrm>
            <a:off x="6965372" y="1325212"/>
            <a:ext cx="593544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ngsanaUPC" panose="02020603050405020304" pitchFamily="18" charset="-34"/>
                <a:cs typeface="AngsanaUPC" panose="02020603050405020304" pitchFamily="18" charset="-34"/>
              </a:rPr>
              <a:t> Orders are available between 12:30pm – 9pm</a:t>
            </a:r>
          </a:p>
          <a:p>
            <a:endParaRPr lang="en-GB" dirty="0">
              <a:latin typeface="+mj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69845E-C315-D5E7-DD33-2A6075BC29BF}"/>
              </a:ext>
            </a:extLst>
          </p:cNvPr>
          <p:cNvSpPr txBox="1"/>
          <p:nvPr/>
        </p:nvSpPr>
        <p:spPr>
          <a:xfrm>
            <a:off x="7484032" y="563725"/>
            <a:ext cx="3545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i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Takeaway Menu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69C48F9-B901-608B-CE58-14D22F39F71A}"/>
              </a:ext>
            </a:extLst>
          </p:cNvPr>
          <p:cNvSpPr txBox="1"/>
          <p:nvPr/>
        </p:nvSpPr>
        <p:spPr>
          <a:xfrm>
            <a:off x="7851485" y="1991092"/>
            <a:ext cx="437318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Swansea South Wales </a:t>
            </a:r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56DE8E6-D9A6-1E2D-76F1-C4A45C23B695}"/>
              </a:ext>
            </a:extLst>
          </p:cNvPr>
          <p:cNvSpPr txBox="1"/>
          <p:nvPr/>
        </p:nvSpPr>
        <p:spPr>
          <a:xfrm>
            <a:off x="6965372" y="2580988"/>
            <a:ext cx="45831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ngsanaUPC" panose="02020603050405020304" pitchFamily="18" charset="-34"/>
                <a:cs typeface="AngsanaUPC" panose="02020603050405020304" pitchFamily="18" charset="-34"/>
              </a:rPr>
              <a:t>www.TrinityHotel.com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9B0501C-E9A6-B53A-1D14-E9B4E2875E7C}"/>
              </a:ext>
            </a:extLst>
          </p:cNvPr>
          <p:cNvSpPr txBox="1"/>
          <p:nvPr/>
        </p:nvSpPr>
        <p:spPr>
          <a:xfrm>
            <a:off x="786304" y="4075806"/>
            <a:ext cx="44720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ngsanaUPC" panose="02020603050405020304" pitchFamily="18" charset="-34"/>
                <a:cs typeface="AngsanaUPC" panose="02020603050405020304" pitchFamily="18" charset="-34"/>
              </a:rPr>
              <a:t>For more information</a:t>
            </a:r>
          </a:p>
          <a:p>
            <a:pPr algn="ctr"/>
            <a:r>
              <a:rPr lang="en-GB" b="1" dirty="0">
                <a:latin typeface="AngsanaUPC" panose="02020603050405020304" pitchFamily="18" charset="-34"/>
                <a:cs typeface="AngsanaUPC" panose="02020603050405020304" pitchFamily="18" charset="-34"/>
              </a:rPr>
              <a:t>TEL: 01196532579</a:t>
            </a:r>
          </a:p>
          <a:p>
            <a:pPr algn="ctr"/>
            <a:r>
              <a:rPr lang="en-GB" b="1" dirty="0">
                <a:latin typeface="AngsanaUPC" panose="02020603050405020304" pitchFamily="18" charset="-34"/>
                <a:cs typeface="AngsanaUPC" panose="02020603050405020304" pitchFamily="18" charset="-34"/>
              </a:rPr>
              <a:t>Payments for orders will be taken over the phone via  card payment only</a:t>
            </a:r>
          </a:p>
          <a:p>
            <a:pPr algn="ctr"/>
            <a:r>
              <a:rPr lang="en-GB" b="1" dirty="0">
                <a:latin typeface="AngsanaUPC" panose="02020603050405020304" pitchFamily="18" charset="-34"/>
                <a:cs typeface="AngsanaUPC" panose="02020603050405020304" pitchFamily="18" charset="-34"/>
              </a:rPr>
              <a:t>DUE TO COVID 19 ALL ORDERS WILL BE COLLECTION ONLY</a:t>
            </a:r>
          </a:p>
          <a:p>
            <a:pPr algn="ctr"/>
            <a:r>
              <a:rPr lang="en-GB" b="1" dirty="0">
                <a:solidFill>
                  <a:srgbClr val="FF0000"/>
                </a:solidFill>
                <a:latin typeface="AngsanaUPC" panose="02020603050405020304" pitchFamily="18" charset="-34"/>
                <a:cs typeface="AngsanaUPC" panose="02020603050405020304" pitchFamily="18" charset="-34"/>
              </a:rPr>
              <a:t>IF YOU HAVE ANY FOOD ALLERGIES PLEASE INFORM A MEMBER OF OUR STAFF</a:t>
            </a:r>
          </a:p>
        </p:txBody>
      </p:sp>
    </p:spTree>
    <p:extLst>
      <p:ext uri="{BB962C8B-B14F-4D97-AF65-F5344CB8AC3E}">
        <p14:creationId xmlns:p14="http://schemas.microsoft.com/office/powerpoint/2010/main" val="31918414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86F6C73-8096-CABC-75CA-D3DEB872B6A0}"/>
              </a:ext>
            </a:extLst>
          </p:cNvPr>
          <p:cNvSpPr txBox="1"/>
          <p:nvPr/>
        </p:nvSpPr>
        <p:spPr>
          <a:xfrm>
            <a:off x="177798" y="138040"/>
            <a:ext cx="11442701" cy="67199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r>
              <a:rPr lang="en-US" sz="1200" b="1" dirty="0">
                <a:effectLst/>
              </a:rPr>
              <a:t>STARTERS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r>
              <a:rPr lang="en-US" sz="1200" dirty="0">
                <a:effectLst/>
              </a:rPr>
              <a:t>Caramelized pear, pickled beetroot, and toffee walnut salad £8.95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r>
              <a:rPr lang="en-US" sz="1200" i="1" dirty="0">
                <a:effectLst/>
              </a:rPr>
              <a:t>Sun blushed tomatoes, mixed leaves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endParaRPr lang="en-US" sz="1200" dirty="0">
              <a:effectLst/>
            </a:endParaRP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r>
              <a:rPr lang="en-US" sz="1200" dirty="0">
                <a:effectLst/>
              </a:rPr>
              <a:t>Toons bridge Mozzarella and Plu</a:t>
            </a:r>
            <a:r>
              <a:rPr lang="en-US" sz="1200" dirty="0"/>
              <a:t>m </a:t>
            </a:r>
            <a:r>
              <a:rPr lang="en-US" sz="1200" dirty="0">
                <a:effectLst/>
              </a:rPr>
              <a:t>tomato salad £5.20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r>
              <a:rPr lang="en-US" sz="1200" i="1" dirty="0">
                <a:effectLst/>
              </a:rPr>
              <a:t>Local rapeseed and rocket pesto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endParaRPr lang="en-US" sz="1200" dirty="0">
              <a:effectLst/>
            </a:endParaRP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r>
              <a:rPr lang="en-US" sz="1200" dirty="0">
                <a:effectLst/>
              </a:rPr>
              <a:t>Miso and butternut soup £6.00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r>
              <a:rPr lang="en-US" sz="1200" i="1" dirty="0">
                <a:effectLst/>
              </a:rPr>
              <a:t>Silky and savory butternut soup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endParaRPr lang="en-US" sz="1200" dirty="0"/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r>
              <a:rPr lang="en-US" sz="1200" b="1" dirty="0">
                <a:effectLst/>
              </a:rPr>
              <a:t>   MAINS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r>
              <a:rPr lang="en-US" sz="1200" dirty="0">
                <a:effectLst/>
              </a:rPr>
              <a:t>21-day aged sirloin steak ( UK Origin ) £22.50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r>
              <a:rPr lang="en-US" sz="1200" i="1" dirty="0"/>
              <a:t>British steak with portabella mushrooms cherry tomato and French fries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r>
              <a:rPr lang="en-US" sz="1200" i="1" dirty="0">
                <a:effectLst/>
              </a:rPr>
              <a:t>Add pepper bearnaise or red wine sauce £3.00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endParaRPr lang="en-US" sz="1200" i="1" dirty="0"/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r>
              <a:rPr lang="en-US" sz="1200" dirty="0"/>
              <a:t>Puree of butternut squash, fondant potato and red wine, Baked fillet of Salmon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r>
              <a:rPr lang="en-US" sz="1200" dirty="0"/>
              <a:t>Caponata £13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endParaRPr lang="en-US" sz="1200" dirty="0"/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r>
              <a:rPr lang="en-US" sz="1200" dirty="0"/>
              <a:t>Pepper auberge and plum potato rayout garlic herbs and olive seared potato cake £14.10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r>
              <a:rPr lang="en-US" sz="1200" dirty="0"/>
              <a:t> 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r>
              <a:rPr lang="en-US" sz="1200" dirty="0"/>
              <a:t>Spaghetti Carborna with mushroom, white wine, mushroom, bacon, cream and garlic bread £12.50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r>
              <a:rPr lang="en-US" sz="1200" dirty="0"/>
              <a:t>  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r>
              <a:rPr lang="en-US" sz="1200" dirty="0"/>
              <a:t>Mexican Bean Wraps stuffed with fresh lettuce, tangy yoghurt sauce and chutney                                             </a:t>
            </a: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endParaRPr lang="en-US" sz="1600" i="1" dirty="0">
              <a:effectLst/>
            </a:endParaRP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endParaRPr lang="en-US" sz="1600" i="1" dirty="0">
              <a:effectLst/>
            </a:endParaRP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endParaRPr lang="en-US" sz="1600" b="1" dirty="0">
              <a:effectLst/>
            </a:endParaRPr>
          </a:p>
          <a:p>
            <a:pPr>
              <a:lnSpc>
                <a:spcPct val="90000"/>
              </a:lnSpc>
              <a:spcAft>
                <a:spcPts val="800"/>
              </a:spcAft>
              <a:tabLst>
                <a:tab pos="2865755" algn="ctr"/>
              </a:tabLst>
            </a:pPr>
            <a:endParaRPr lang="en-US" sz="1600" dirty="0">
              <a:effectLst/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0E3E77-26A4-00AE-6CF5-73F8BCC6D5AF}"/>
              </a:ext>
            </a:extLst>
          </p:cNvPr>
          <p:cNvSpPr txBox="1"/>
          <p:nvPr/>
        </p:nvSpPr>
        <p:spPr>
          <a:xfrm>
            <a:off x="3048000" y="324433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4D3DA4-A18C-B550-4869-DFAF1F210C5C}"/>
              </a:ext>
            </a:extLst>
          </p:cNvPr>
          <p:cNvSpPr txBox="1"/>
          <p:nvPr/>
        </p:nvSpPr>
        <p:spPr>
          <a:xfrm>
            <a:off x="2877251" y="335517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C576410-6827-DF3C-0130-E7C2361C9221}"/>
              </a:ext>
            </a:extLst>
          </p:cNvPr>
          <p:cNvSpPr txBox="1"/>
          <p:nvPr/>
        </p:nvSpPr>
        <p:spPr>
          <a:xfrm>
            <a:off x="4581525" y="374091"/>
            <a:ext cx="7432677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DESERT</a:t>
            </a:r>
          </a:p>
          <a:p>
            <a:r>
              <a:rPr lang="en-GB" sz="1400" dirty="0"/>
              <a:t>Fruit Salad</a:t>
            </a:r>
          </a:p>
          <a:p>
            <a:r>
              <a:rPr lang="en-GB" sz="1400" i="1" dirty="0"/>
              <a:t>Selection of seasonal fresh fruits £2.00</a:t>
            </a:r>
          </a:p>
          <a:p>
            <a:endParaRPr lang="en-GB" sz="1400" i="1" dirty="0"/>
          </a:p>
          <a:p>
            <a:r>
              <a:rPr lang="en-GB" sz="1400" dirty="0"/>
              <a:t>Chocolate and salted caramel brownie with vanilla ice cream £3.50</a:t>
            </a:r>
          </a:p>
          <a:p>
            <a:endParaRPr lang="en-GB" sz="1200" dirty="0"/>
          </a:p>
          <a:p>
            <a:r>
              <a:rPr lang="en-GB" sz="1600" dirty="0"/>
              <a:t>Lemon sponge cake £3.50</a:t>
            </a:r>
          </a:p>
          <a:p>
            <a:endParaRPr lang="en-GB" sz="1600" dirty="0"/>
          </a:p>
          <a:p>
            <a:r>
              <a:rPr lang="en-GB" sz="1600" dirty="0"/>
              <a:t>Peanut </a:t>
            </a:r>
            <a:r>
              <a:rPr lang="en-GB" sz="1600" dirty="0" err="1"/>
              <a:t>valrhona</a:t>
            </a:r>
            <a:r>
              <a:rPr lang="en-GB" sz="1600" dirty="0"/>
              <a:t> chocolate stick with caramel vanilla pod ice cream £9.50  </a:t>
            </a:r>
          </a:p>
        </p:txBody>
      </p:sp>
    </p:spTree>
    <p:extLst>
      <p:ext uri="{BB962C8B-B14F-4D97-AF65-F5344CB8AC3E}">
        <p14:creationId xmlns:p14="http://schemas.microsoft.com/office/powerpoint/2010/main" val="36185010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8D7962C-0F57-B898-3B4E-E7951EB96FC5}"/>
              </a:ext>
            </a:extLst>
          </p:cNvPr>
          <p:cNvSpPr txBox="1"/>
          <p:nvPr/>
        </p:nvSpPr>
        <p:spPr>
          <a:xfrm>
            <a:off x="1533525" y="1323975"/>
            <a:ext cx="97917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https://resturantguru.com/Elements - Hotel - Novotel – London west menu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https://twitter.com/fairwayshotel/status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https://wwwpoople.co.uk/search?farmhouse+hoteltakeawaymenuleafletfarmhouser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https://www.poople.co.uk/search?hiltoncardif+takeawaymenu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>
                <a:hlinkClick r:id="rId5"/>
              </a:rPr>
              <a:t>https://unsplash.com/s/photosrseturant-food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>
                <a:hlinkClick r:id="rId6"/>
              </a:rPr>
              <a:t>https://winemag.com7pairing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6684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7" ma:contentTypeDescription="Create a new document." ma:contentTypeScope="" ma:versionID="2bb4b1f779bdc5a9dd2f9da2fd34f9e1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8c4b2392afd07f92a15f55120e67c044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02CC433-2EC9-4073-A52C-D9C1AE8BA80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77253DB-CE02-448E-9689-D4A255B8702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B0B1F2D-3D4B-4888-ACAA-76B74F406BBF}">
  <ds:schemaRefs>
    <ds:schemaRef ds:uri="http://purl.org/dc/terms/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be49ff73-cec0-4379-9da8-63ff3cc411bb"/>
    <ds:schemaRef ds:uri="http://schemas.microsoft.com/office/2006/documentManagement/types"/>
    <ds:schemaRef ds:uri="http://purl.org/dc/dcmitype/"/>
    <ds:schemaRef ds:uri="http://schemas.microsoft.com/office/2006/metadata/properties"/>
    <ds:schemaRef ds:uri="http://www.w3.org/XML/1998/namespace"/>
    <ds:schemaRef ds:uri="90b58af8-24e5-4252-ab67-b2f2985aee8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1462</TotalTime>
  <Words>325</Words>
  <Application>Microsoft Office PowerPoint</Application>
  <PresentationFormat>Widescreen</PresentationFormat>
  <Paragraphs>61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AngsanaUPC</vt:lpstr>
      <vt:lpstr>Arabic Typesetting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Cathy Kharomon (2026228)</dc:creator>
  <cp:lastModifiedBy>Cathy Kharomon (2026228)</cp:lastModifiedBy>
  <cp:revision>2</cp:revision>
  <dcterms:created xsi:type="dcterms:W3CDTF">2022-06-12T18:11:28Z</dcterms:created>
  <dcterms:modified xsi:type="dcterms:W3CDTF">2022-06-17T13:05:50Z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