
<file path=[Content_Types].xml><?xml version="1.0" encoding="utf-8"?>
<Types xmlns="http://schemas.openxmlformats.org/package/2006/content-types">
  <Default Extension="jpeg" ContentType="image/jpeg"/>
  <Default Extension="mp4" ContentType="vide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D7FCEB-116D-4CA5-173F-85DE1BC587AD}" v="155" dt="2024-11-03T19:47:46.3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lly Mainwaring (2416930)" userId="S::2416930@student.uwtsd.ac.uk::1de65d17-0bb5-4e9c-bbe1-b54a72e665c8" providerId="AD" clId="Web-{211CC5B9-2352-8E16-D249-D99A1FFD8679}"/>
    <pc:docChg chg="sldOrd">
      <pc:chgData name="Lilly Mainwaring (2416930)" userId="S::2416930@student.uwtsd.ac.uk::1de65d17-0bb5-4e9c-bbe1-b54a72e665c8" providerId="AD" clId="Web-{211CC5B9-2352-8E16-D249-D99A1FFD8679}" dt="2024-10-28T11:38:07.706" v="4"/>
      <pc:docMkLst>
        <pc:docMk/>
      </pc:docMkLst>
      <pc:sldChg chg="ord">
        <pc:chgData name="Lilly Mainwaring (2416930)" userId="S::2416930@student.uwtsd.ac.uk::1de65d17-0bb5-4e9c-bbe1-b54a72e665c8" providerId="AD" clId="Web-{211CC5B9-2352-8E16-D249-D99A1FFD8679}" dt="2024-10-28T11:38:00.080" v="2"/>
        <pc:sldMkLst>
          <pc:docMk/>
          <pc:sldMk cId="1134215663" sldId="260"/>
        </pc:sldMkLst>
      </pc:sldChg>
      <pc:sldChg chg="ord">
        <pc:chgData name="Lilly Mainwaring (2416930)" userId="S::2416930@student.uwtsd.ac.uk::1de65d17-0bb5-4e9c-bbe1-b54a72e665c8" providerId="AD" clId="Web-{211CC5B9-2352-8E16-D249-D99A1FFD8679}" dt="2024-10-28T11:38:04.799" v="3"/>
        <pc:sldMkLst>
          <pc:docMk/>
          <pc:sldMk cId="1665293458" sldId="261"/>
        </pc:sldMkLst>
      </pc:sldChg>
      <pc:sldChg chg="ord">
        <pc:chgData name="Lilly Mainwaring (2416930)" userId="S::2416930@student.uwtsd.ac.uk::1de65d17-0bb5-4e9c-bbe1-b54a72e665c8" providerId="AD" clId="Web-{211CC5B9-2352-8E16-D249-D99A1FFD8679}" dt="2024-10-28T11:38:07.706" v="4"/>
        <pc:sldMkLst>
          <pc:docMk/>
          <pc:sldMk cId="3496666909" sldId="262"/>
        </pc:sldMkLst>
      </pc:sldChg>
    </pc:docChg>
  </pc:docChgLst>
  <pc:docChgLst>
    <pc:chgData name="Lilly Mainwaring (2416930)" userId="S::2416930@student.uwtsd.ac.uk::1de65d17-0bb5-4e9c-bbe1-b54a72e665c8" providerId="AD" clId="Web-{50D7FCEB-116D-4CA5-173F-85DE1BC587AD}"/>
    <pc:docChg chg="modSld sldOrd">
      <pc:chgData name="Lilly Mainwaring (2416930)" userId="S::2416930@student.uwtsd.ac.uk::1de65d17-0bb5-4e9c-bbe1-b54a72e665c8" providerId="AD" clId="Web-{50D7FCEB-116D-4CA5-173F-85DE1BC587AD}" dt="2024-11-03T19:47:46.341" v="153"/>
      <pc:docMkLst>
        <pc:docMk/>
      </pc:docMkLst>
      <pc:sldChg chg="modSp ord">
        <pc:chgData name="Lilly Mainwaring (2416930)" userId="S::2416930@student.uwtsd.ac.uk::1de65d17-0bb5-4e9c-bbe1-b54a72e665c8" providerId="AD" clId="Web-{50D7FCEB-116D-4CA5-173F-85DE1BC587AD}" dt="2024-11-03T19:35:01.993" v="151"/>
        <pc:sldMkLst>
          <pc:docMk/>
          <pc:sldMk cId="109857222" sldId="256"/>
        </pc:sldMkLst>
        <pc:spChg chg="mod">
          <ac:chgData name="Lilly Mainwaring (2416930)" userId="S::2416930@student.uwtsd.ac.uk::1de65d17-0bb5-4e9c-bbe1-b54a72e665c8" providerId="AD" clId="Web-{50D7FCEB-116D-4CA5-173F-85DE1BC587AD}" dt="2024-11-03T18:57:00.525" v="69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ord">
        <pc:chgData name="Lilly Mainwaring (2416930)" userId="S::2416930@student.uwtsd.ac.uk::1de65d17-0bb5-4e9c-bbe1-b54a72e665c8" providerId="AD" clId="Web-{50D7FCEB-116D-4CA5-173F-85DE1BC587AD}" dt="2024-11-03T19:34:50.680" v="147"/>
        <pc:sldMkLst>
          <pc:docMk/>
          <pc:sldMk cId="3368220036" sldId="258"/>
        </pc:sldMkLst>
      </pc:sldChg>
      <pc:sldChg chg="ord">
        <pc:chgData name="Lilly Mainwaring (2416930)" userId="S::2416930@student.uwtsd.ac.uk::1de65d17-0bb5-4e9c-bbe1-b54a72e665c8" providerId="AD" clId="Web-{50D7FCEB-116D-4CA5-173F-85DE1BC587AD}" dt="2024-11-03T19:34:53.227" v="148"/>
        <pc:sldMkLst>
          <pc:docMk/>
          <pc:sldMk cId="734150984" sldId="259"/>
        </pc:sldMkLst>
      </pc:sldChg>
      <pc:sldChg chg="ord">
        <pc:chgData name="Lilly Mainwaring (2416930)" userId="S::2416930@student.uwtsd.ac.uk::1de65d17-0bb5-4e9c-bbe1-b54a72e665c8" providerId="AD" clId="Web-{50D7FCEB-116D-4CA5-173F-85DE1BC587AD}" dt="2024-11-03T19:34:56.602" v="149"/>
        <pc:sldMkLst>
          <pc:docMk/>
          <pc:sldMk cId="1134215663" sldId="260"/>
        </pc:sldMkLst>
      </pc:sldChg>
      <pc:sldChg chg="addSp delSp modSp">
        <pc:chgData name="Lilly Mainwaring (2416930)" userId="S::2416930@student.uwtsd.ac.uk::1de65d17-0bb5-4e9c-bbe1-b54a72e665c8" providerId="AD" clId="Web-{50D7FCEB-116D-4CA5-173F-85DE1BC587AD}" dt="2024-11-03T19:47:46.341" v="153"/>
        <pc:sldMkLst>
          <pc:docMk/>
          <pc:sldMk cId="1665293458" sldId="261"/>
        </pc:sldMkLst>
        <pc:spChg chg="add del mod">
          <ac:chgData name="Lilly Mainwaring (2416930)" userId="S::2416930@student.uwtsd.ac.uk::1de65d17-0bb5-4e9c-bbe1-b54a72e665c8" providerId="AD" clId="Web-{50D7FCEB-116D-4CA5-173F-85DE1BC587AD}" dt="2024-11-03T19:47:46.341" v="153"/>
          <ac:spMkLst>
            <pc:docMk/>
            <pc:sldMk cId="1665293458" sldId="261"/>
            <ac:spMk id="6" creationId="{2F2A7FE8-9A52-CAE6-2EF7-AC4F7FF654DC}"/>
          </ac:spMkLst>
        </pc:spChg>
        <pc:picChg chg="add del">
          <ac:chgData name="Lilly Mainwaring (2416930)" userId="S::2416930@student.uwtsd.ac.uk::1de65d17-0bb5-4e9c-bbe1-b54a72e665c8" providerId="AD" clId="Web-{50D7FCEB-116D-4CA5-173F-85DE1BC587AD}" dt="2024-11-03T19:47:46.341" v="153"/>
          <ac:picMkLst>
            <pc:docMk/>
            <pc:sldMk cId="1665293458" sldId="261"/>
            <ac:picMk id="5" creationId="{A63C7F9B-14DF-59A5-9F55-2F4C2513B18E}"/>
          </ac:picMkLst>
        </pc:picChg>
      </pc:sldChg>
      <pc:sldChg chg="modSp">
        <pc:chgData name="Lilly Mainwaring (2416930)" userId="S::2416930@student.uwtsd.ac.uk::1de65d17-0bb5-4e9c-bbe1-b54a72e665c8" providerId="AD" clId="Web-{50D7FCEB-116D-4CA5-173F-85DE1BC587AD}" dt="2024-11-03T18:34:42.608" v="51" actId="20577"/>
        <pc:sldMkLst>
          <pc:docMk/>
          <pc:sldMk cId="3496666909" sldId="262"/>
        </pc:sldMkLst>
        <pc:spChg chg="mod">
          <ac:chgData name="Lilly Mainwaring (2416930)" userId="S::2416930@student.uwtsd.ac.uk::1de65d17-0bb5-4e9c-bbe1-b54a72e665c8" providerId="AD" clId="Web-{50D7FCEB-116D-4CA5-173F-85DE1BC587AD}" dt="2024-11-03T18:32:40.275" v="20" actId="20577"/>
          <ac:spMkLst>
            <pc:docMk/>
            <pc:sldMk cId="3496666909" sldId="262"/>
            <ac:spMk id="4" creationId="{A03A4671-D5D5-5D51-5D0B-A4EF2CAF6E37}"/>
          </ac:spMkLst>
        </pc:spChg>
        <pc:spChg chg="mod">
          <ac:chgData name="Lilly Mainwaring (2416930)" userId="S::2416930@student.uwtsd.ac.uk::1de65d17-0bb5-4e9c-bbe1-b54a72e665c8" providerId="AD" clId="Web-{50D7FCEB-116D-4CA5-173F-85DE1BC587AD}" dt="2024-11-03T18:34:42.608" v="51" actId="20577"/>
          <ac:spMkLst>
            <pc:docMk/>
            <pc:sldMk cId="3496666909" sldId="262"/>
            <ac:spMk id="6" creationId="{22E71994-E7EA-4606-9663-62827F1F8B12}"/>
          </ac:spMkLst>
        </pc:spChg>
      </pc:sldChg>
      <pc:sldChg chg="modSp">
        <pc:chgData name="Lilly Mainwaring (2416930)" userId="S::2416930@student.uwtsd.ac.uk::1de65d17-0bb5-4e9c-bbe1-b54a72e665c8" providerId="AD" clId="Web-{50D7FCEB-116D-4CA5-173F-85DE1BC587AD}" dt="2024-11-03T19:30:43.956" v="146" actId="20577"/>
        <pc:sldMkLst>
          <pc:docMk/>
          <pc:sldMk cId="4087277117" sldId="265"/>
        </pc:sldMkLst>
        <pc:spChg chg="mod">
          <ac:chgData name="Lilly Mainwaring (2416930)" userId="S::2416930@student.uwtsd.ac.uk::1de65d17-0bb5-4e9c-bbe1-b54a72e665c8" providerId="AD" clId="Web-{50D7FCEB-116D-4CA5-173F-85DE1BC587AD}" dt="2024-11-03T19:30:43.956" v="146" actId="20577"/>
          <ac:spMkLst>
            <pc:docMk/>
            <pc:sldMk cId="4087277117" sldId="265"/>
            <ac:spMk id="3" creationId="{606C6B60-1258-E638-A2A5-89C3E861DEF6}"/>
          </ac:spMkLst>
        </pc:spChg>
      </pc:sldChg>
    </pc:docChg>
  </pc:docChgLst>
  <pc:docChgLst>
    <pc:chgData name="Lilly Mainwaring (2416930)" userId="S::2416930@student.uwtsd.ac.uk::1de65d17-0bb5-4e9c-bbe1-b54a72e665c8" providerId="AD" clId="Web-{6DC1FC26-C8AA-22EA-77BD-6FDDE5D70C90}"/>
    <pc:docChg chg="addSld delSld modSld sldOrd addMainMaster delMainMaster">
      <pc:chgData name="Lilly Mainwaring (2416930)" userId="S::2416930@student.uwtsd.ac.uk::1de65d17-0bb5-4e9c-bbe1-b54a72e665c8" providerId="AD" clId="Web-{6DC1FC26-C8AA-22EA-77BD-6FDDE5D70C90}" dt="2024-10-24T21:40:39.615" v="518" actId="20577"/>
      <pc:docMkLst>
        <pc:docMk/>
      </pc:docMkLst>
      <pc:sldChg chg="addSp delSp modSp mod setBg modClrScheme delDesignElem chgLayout">
        <pc:chgData name="Lilly Mainwaring (2416930)" userId="S::2416930@student.uwtsd.ac.uk::1de65d17-0bb5-4e9c-bbe1-b54a72e665c8" providerId="AD" clId="Web-{6DC1FC26-C8AA-22EA-77BD-6FDDE5D70C90}" dt="2024-10-24T19:39:58.010" v="110"/>
        <pc:sldMkLst>
          <pc:docMk/>
          <pc:sldMk cId="109857222" sldId="256"/>
        </pc:sldMkLst>
        <pc:spChg chg="mod ord">
          <ac:chgData name="Lilly Mainwaring (2416930)" userId="S::2416930@student.uwtsd.ac.uk::1de65d17-0bb5-4e9c-bbe1-b54a72e665c8" providerId="AD" clId="Web-{6DC1FC26-C8AA-22EA-77BD-6FDDE5D70C90}" dt="2024-10-24T19:39:58.010" v="11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Lilly Mainwaring (2416930)" userId="S::2416930@student.uwtsd.ac.uk::1de65d17-0bb5-4e9c-bbe1-b54a72e665c8" providerId="AD" clId="Web-{6DC1FC26-C8AA-22EA-77BD-6FDDE5D70C90}" dt="2024-10-24T19:39:58.010" v="11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19:36:16.393" v="105"/>
          <ac:spMkLst>
            <pc:docMk/>
            <pc:sldMk cId="109857222" sldId="256"/>
            <ac:spMk id="9" creationId="{798FE0E0-D95D-46EF-A375-475D4DB0ED45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19:36:16.393" v="105"/>
          <ac:spMkLst>
            <pc:docMk/>
            <pc:sldMk cId="109857222" sldId="256"/>
            <ac:spMk id="11" creationId="{D503E11D-D7FB-44ED-80F1-8CDAD7A9A4BE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19:36:16.393" v="105"/>
          <ac:spMkLst>
            <pc:docMk/>
            <pc:sldMk cId="109857222" sldId="256"/>
            <ac:spMk id="13" creationId="{2D82A42F-AEBE-4065-9792-036A904D8564}"/>
          </ac:spMkLst>
        </pc:spChg>
        <pc:picChg chg="add del mod">
          <ac:chgData name="Lilly Mainwaring (2416930)" userId="S::2416930@student.uwtsd.ac.uk::1de65d17-0bb5-4e9c-bbe1-b54a72e665c8" providerId="AD" clId="Web-{6DC1FC26-C8AA-22EA-77BD-6FDDE5D70C90}" dt="2024-10-24T19:23:32.306" v="47"/>
          <ac:picMkLst>
            <pc:docMk/>
            <pc:sldMk cId="109857222" sldId="256"/>
            <ac:picMk id="4" creationId="{CA27E203-4DA1-AD88-1E7D-70A2603901E0}"/>
          </ac:picMkLst>
        </pc:picChg>
        <pc:picChg chg="add">
          <ac:chgData name="Lilly Mainwaring (2416930)" userId="S::2416930@student.uwtsd.ac.uk::1de65d17-0bb5-4e9c-bbe1-b54a72e665c8" providerId="AD" clId="Web-{6DC1FC26-C8AA-22EA-77BD-6FDDE5D70C90}" dt="2024-10-24T19:23:57.073" v="48"/>
          <ac:picMkLst>
            <pc:docMk/>
            <pc:sldMk cId="109857222" sldId="256"/>
            <ac:picMk id="5" creationId="{40F20992-8901-BD63-FE9C-BAA1C974D59E}"/>
          </ac:picMkLst>
        </pc:picChg>
      </pc:sldChg>
      <pc:sldChg chg="modSp new mod modClrScheme addAnim chgLayout">
        <pc:chgData name="Lilly Mainwaring (2416930)" userId="S::2416930@student.uwtsd.ac.uk::1de65d17-0bb5-4e9c-bbe1-b54a72e665c8" providerId="AD" clId="Web-{6DC1FC26-C8AA-22EA-77BD-6FDDE5D70C90}" dt="2024-10-24T19:44:02.111" v="131"/>
        <pc:sldMkLst>
          <pc:docMk/>
          <pc:sldMk cId="865386475" sldId="257"/>
        </pc:sldMkLst>
        <pc:spChg chg="mod ord">
          <ac:chgData name="Lilly Mainwaring (2416930)" userId="S::2416930@student.uwtsd.ac.uk::1de65d17-0bb5-4e9c-bbe1-b54a72e665c8" providerId="AD" clId="Web-{6DC1FC26-C8AA-22EA-77BD-6FDDE5D70C90}" dt="2024-10-24T19:39:58.010" v="110"/>
          <ac:spMkLst>
            <pc:docMk/>
            <pc:sldMk cId="865386475" sldId="257"/>
            <ac:spMk id="2" creationId="{0383F2F9-AB25-4A82-410E-2F155C462151}"/>
          </ac:spMkLst>
        </pc:spChg>
        <pc:spChg chg="mod ord">
          <ac:chgData name="Lilly Mainwaring (2416930)" userId="S::2416930@student.uwtsd.ac.uk::1de65d17-0bb5-4e9c-bbe1-b54a72e665c8" providerId="AD" clId="Web-{6DC1FC26-C8AA-22EA-77BD-6FDDE5D70C90}" dt="2024-10-24T19:39:58.010" v="110"/>
          <ac:spMkLst>
            <pc:docMk/>
            <pc:sldMk cId="865386475" sldId="257"/>
            <ac:spMk id="3" creationId="{9754104F-47B2-2C0F-6E88-D59E40075641}"/>
          </ac:spMkLst>
        </pc:spChg>
      </pc:sldChg>
      <pc:sldChg chg="new del">
        <pc:chgData name="Lilly Mainwaring (2416930)" userId="S::2416930@student.uwtsd.ac.uk::1de65d17-0bb5-4e9c-bbe1-b54a72e665c8" providerId="AD" clId="Web-{6DC1FC26-C8AA-22EA-77BD-6FDDE5D70C90}" dt="2024-10-24T19:27:56.721" v="50"/>
        <pc:sldMkLst>
          <pc:docMk/>
          <pc:sldMk cId="2567400781" sldId="257"/>
        </pc:sldMkLst>
      </pc:sldChg>
      <pc:sldChg chg="addSp delSp modSp new addAnim">
        <pc:chgData name="Lilly Mainwaring (2416930)" userId="S::2416930@student.uwtsd.ac.uk::1de65d17-0bb5-4e9c-bbe1-b54a72e665c8" providerId="AD" clId="Web-{6DC1FC26-C8AA-22EA-77BD-6FDDE5D70C90}" dt="2024-10-24T21:05:34.527" v="275" actId="20577"/>
        <pc:sldMkLst>
          <pc:docMk/>
          <pc:sldMk cId="3368220036" sldId="258"/>
        </pc:sldMkLst>
        <pc:spChg chg="mod">
          <ac:chgData name="Lilly Mainwaring (2416930)" userId="S::2416930@student.uwtsd.ac.uk::1de65d17-0bb5-4e9c-bbe1-b54a72e665c8" providerId="AD" clId="Web-{6DC1FC26-C8AA-22EA-77BD-6FDDE5D70C90}" dt="2024-10-24T19:40:36.261" v="121" actId="20577"/>
          <ac:spMkLst>
            <pc:docMk/>
            <pc:sldMk cId="3368220036" sldId="258"/>
            <ac:spMk id="2" creationId="{69B65FD1-66A0-188B-841D-39C3462EAE09}"/>
          </ac:spMkLst>
        </pc:spChg>
        <pc:spChg chg="del">
          <ac:chgData name="Lilly Mainwaring (2416930)" userId="S::2416930@student.uwtsd.ac.uk::1de65d17-0bb5-4e9c-bbe1-b54a72e665c8" providerId="AD" clId="Web-{6DC1FC26-C8AA-22EA-77BD-6FDDE5D70C90}" dt="2024-10-24T19:50:02.092" v="139"/>
          <ac:spMkLst>
            <pc:docMk/>
            <pc:sldMk cId="3368220036" sldId="258"/>
            <ac:spMk id="3" creationId="{B3B0AD27-4847-4D56-8AEE-57F7C3214FCB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05:34.527" v="275" actId="20577"/>
          <ac:spMkLst>
            <pc:docMk/>
            <pc:sldMk cId="3368220036" sldId="258"/>
            <ac:spMk id="4" creationId="{950F02E7-CC31-E72B-E658-54AED66C291C}"/>
          </ac:spMkLst>
        </pc:spChg>
        <pc:picChg chg="add mod ord">
          <ac:chgData name="Lilly Mainwaring (2416930)" userId="S::2416930@student.uwtsd.ac.uk::1de65d17-0bb5-4e9c-bbe1-b54a72e665c8" providerId="AD" clId="Web-{6DC1FC26-C8AA-22EA-77BD-6FDDE5D70C90}" dt="2024-10-24T19:50:02.092" v="139"/>
          <ac:picMkLst>
            <pc:docMk/>
            <pc:sldMk cId="3368220036" sldId="258"/>
            <ac:picMk id="5" creationId="{990FD745-DC47-05F5-35A8-B46C9ABB77D7}"/>
          </ac:picMkLst>
        </pc:picChg>
      </pc:sldChg>
      <pc:sldChg chg="addSp delSp modSp new mod setBg">
        <pc:chgData name="Lilly Mainwaring (2416930)" userId="S::2416930@student.uwtsd.ac.uk::1de65d17-0bb5-4e9c-bbe1-b54a72e665c8" providerId="AD" clId="Web-{6DC1FC26-C8AA-22EA-77BD-6FDDE5D70C90}" dt="2024-10-24T20:44:59.598" v="172"/>
        <pc:sldMkLst>
          <pc:docMk/>
          <pc:sldMk cId="734150984" sldId="259"/>
        </pc:sldMkLst>
        <pc:spChg chg="mod or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" creationId="{67318D37-F1F6-FD42-855B-1932ADE21B7E}"/>
          </ac:spMkLst>
        </pc:spChg>
        <pc:spChg chg="del">
          <ac:chgData name="Lilly Mainwaring (2416930)" userId="S::2416930@student.uwtsd.ac.uk::1de65d17-0bb5-4e9c-bbe1-b54a72e665c8" providerId="AD" clId="Web-{6DC1FC26-C8AA-22EA-77BD-6FDDE5D70C90}" dt="2024-10-24T20:41:43.046" v="158"/>
          <ac:spMkLst>
            <pc:docMk/>
            <pc:sldMk cId="734150984" sldId="259"/>
            <ac:spMk id="3" creationId="{39971193-8E8E-7E48-B2D7-C99F615AE131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4" creationId="{D032CDFD-A9E4-048D-F20D-B59B1B138B43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0:44:59.583" v="171"/>
          <ac:spMkLst>
            <pc:docMk/>
            <pc:sldMk cId="734150984" sldId="259"/>
            <ac:spMk id="12" creationId="{BBED7469-0D10-44CB-A4C2-C1124B3CA59F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0:44:59.583" v="171"/>
          <ac:spMkLst>
            <pc:docMk/>
            <pc:sldMk cId="734150984" sldId="259"/>
            <ac:spMk id="14" creationId="{F4351E00-23D4-4170-AACC-F27A1EE3FF43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0:44:59.583" v="171"/>
          <ac:spMkLst>
            <pc:docMk/>
            <pc:sldMk cId="734150984" sldId="259"/>
            <ac:spMk id="16" creationId="{15E7DF1D-6202-4496-B54F-2C3A07A0A37A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0:44:59.583" v="171"/>
          <ac:spMkLst>
            <pc:docMk/>
            <pc:sldMk cId="734150984" sldId="259"/>
            <ac:spMk id="18" creationId="{5A133C1E-CB83-47F3-8F35-94C2A7C58EE2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0" creationId="{065CC8E5-7727-4F29-A17D-114AF339F7DA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1" creationId="{BBED7469-0D10-44CB-A4C2-C1124B3CA59F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2" creationId="{F125053E-1062-4FE2-974C-546DC769D9F5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3" creationId="{F4351E00-23D4-4170-AACC-F27A1EE3FF43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4" creationId="{EA992460-7FA3-40FE-A958-BCD1981B96FB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0:44:59.598" v="172"/>
          <ac:spMkLst>
            <pc:docMk/>
            <pc:sldMk cId="734150984" sldId="259"/>
            <ac:spMk id="25" creationId="{ADF57D5B-380D-48E9-8DAD-DD500FE80A01}"/>
          </ac:spMkLst>
        </pc:spChg>
        <pc:picChg chg="add mod ord">
          <ac:chgData name="Lilly Mainwaring (2416930)" userId="S::2416930@student.uwtsd.ac.uk::1de65d17-0bb5-4e9c-bbe1-b54a72e665c8" providerId="AD" clId="Web-{6DC1FC26-C8AA-22EA-77BD-6FDDE5D70C90}" dt="2024-10-24T20:44:59.598" v="172"/>
          <ac:picMkLst>
            <pc:docMk/>
            <pc:sldMk cId="734150984" sldId="259"/>
            <ac:picMk id="5" creationId="{2C8D744D-BCFF-CF1F-BE32-5CF82F2ED1D3}"/>
          </ac:picMkLst>
        </pc:picChg>
        <pc:picChg chg="add mod">
          <ac:chgData name="Lilly Mainwaring (2416930)" userId="S::2416930@student.uwtsd.ac.uk::1de65d17-0bb5-4e9c-bbe1-b54a72e665c8" providerId="AD" clId="Web-{6DC1FC26-C8AA-22EA-77BD-6FDDE5D70C90}" dt="2024-10-24T20:44:59.598" v="172"/>
          <ac:picMkLst>
            <pc:docMk/>
            <pc:sldMk cId="734150984" sldId="259"/>
            <ac:picMk id="6" creationId="{88AD3EF9-63F8-9E39-6DBD-C2BDB4CE3A09}"/>
          </ac:picMkLst>
        </pc:picChg>
        <pc:picChg chg="add mod ord">
          <ac:chgData name="Lilly Mainwaring (2416930)" userId="S::2416930@student.uwtsd.ac.uk::1de65d17-0bb5-4e9c-bbe1-b54a72e665c8" providerId="AD" clId="Web-{6DC1FC26-C8AA-22EA-77BD-6FDDE5D70C90}" dt="2024-10-24T20:44:59.598" v="172"/>
          <ac:picMkLst>
            <pc:docMk/>
            <pc:sldMk cId="734150984" sldId="259"/>
            <ac:picMk id="7" creationId="{988C6820-5074-410D-3915-12824A5BC92A}"/>
          </ac:picMkLst>
        </pc:picChg>
      </pc:sldChg>
      <pc:sldChg chg="modSp new addAnim">
        <pc:chgData name="Lilly Mainwaring (2416930)" userId="S::2416930@student.uwtsd.ac.uk::1de65d17-0bb5-4e9c-bbe1-b54a72e665c8" providerId="AD" clId="Web-{6DC1FC26-C8AA-22EA-77BD-6FDDE5D70C90}" dt="2024-10-24T21:25:04.605" v="488"/>
        <pc:sldMkLst>
          <pc:docMk/>
          <pc:sldMk cId="1134215663" sldId="260"/>
        </pc:sldMkLst>
        <pc:spChg chg="mod">
          <ac:chgData name="Lilly Mainwaring (2416930)" userId="S::2416930@student.uwtsd.ac.uk::1de65d17-0bb5-4e9c-bbe1-b54a72e665c8" providerId="AD" clId="Web-{6DC1FC26-C8AA-22EA-77BD-6FDDE5D70C90}" dt="2024-10-24T20:53:39.322" v="224" actId="20577"/>
          <ac:spMkLst>
            <pc:docMk/>
            <pc:sldMk cId="1134215663" sldId="260"/>
            <ac:spMk id="2" creationId="{C311039D-EEB3-413A-9E2D-D8F2BBC994B1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0:47:19.275" v="181" actId="20577"/>
          <ac:spMkLst>
            <pc:docMk/>
            <pc:sldMk cId="1134215663" sldId="260"/>
            <ac:spMk id="3" creationId="{28A0DFEB-549D-1F58-B8C7-BCCFDABA9CE0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0:57:03.187" v="244" actId="20577"/>
          <ac:spMkLst>
            <pc:docMk/>
            <pc:sldMk cId="1134215663" sldId="260"/>
            <ac:spMk id="4" creationId="{D31B9C59-D4FB-7D32-5884-36E2E27B1D51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0:47:33.353" v="186" actId="20577"/>
          <ac:spMkLst>
            <pc:docMk/>
            <pc:sldMk cId="1134215663" sldId="260"/>
            <ac:spMk id="5" creationId="{2980DC73-4754-7C83-87B7-5173F4481B07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0:57:28.906" v="247" actId="20577"/>
          <ac:spMkLst>
            <pc:docMk/>
            <pc:sldMk cId="1134215663" sldId="260"/>
            <ac:spMk id="6" creationId="{71B577CD-9DBD-A07E-AB01-8C0E98F6D562}"/>
          </ac:spMkLst>
        </pc:spChg>
      </pc:sldChg>
      <pc:sldChg chg="addSp delSp modSp new mod setBg setClrOvrMap">
        <pc:chgData name="Lilly Mainwaring (2416930)" userId="S::2416930@student.uwtsd.ac.uk::1de65d17-0bb5-4e9c-bbe1-b54a72e665c8" providerId="AD" clId="Web-{6DC1FC26-C8AA-22EA-77BD-6FDDE5D70C90}" dt="2024-10-24T21:08:58.157" v="298"/>
        <pc:sldMkLst>
          <pc:docMk/>
          <pc:sldMk cId="1665293458" sldId="261"/>
        </pc:sldMkLst>
        <pc:spChg chg="mod ord">
          <ac:chgData name="Lilly Mainwaring (2416930)" userId="S::2416930@student.uwtsd.ac.uk::1de65d17-0bb5-4e9c-bbe1-b54a72e665c8" providerId="AD" clId="Web-{6DC1FC26-C8AA-22EA-77BD-6FDDE5D70C90}" dt="2024-10-24T21:08:58.157" v="298"/>
          <ac:spMkLst>
            <pc:docMk/>
            <pc:sldMk cId="1665293458" sldId="261"/>
            <ac:spMk id="2" creationId="{81FDE2C4-5D56-C898-61B7-0B8B5E084B93}"/>
          </ac:spMkLst>
        </pc:spChg>
        <pc:spChg chg="del">
          <ac:chgData name="Lilly Mainwaring (2416930)" userId="S::2416930@student.uwtsd.ac.uk::1de65d17-0bb5-4e9c-bbe1-b54a72e665c8" providerId="AD" clId="Web-{6DC1FC26-C8AA-22EA-77BD-6FDDE5D70C90}" dt="2024-10-24T21:08:38.172" v="295"/>
          <ac:spMkLst>
            <pc:docMk/>
            <pc:sldMk cId="1665293458" sldId="261"/>
            <ac:spMk id="3" creationId="{E053A623-265E-2388-7958-B0127E2AC5B0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08:58.157" v="298"/>
          <ac:spMkLst>
            <pc:docMk/>
            <pc:sldMk cId="1665293458" sldId="261"/>
            <ac:spMk id="4" creationId="{F13EA0C3-BB3C-834D-F94F-D5763ABC638C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1:08:58.157" v="297"/>
          <ac:spMkLst>
            <pc:docMk/>
            <pc:sldMk cId="1665293458" sldId="261"/>
            <ac:spMk id="10" creationId="{B86EEAC6-011F-4499-ACFF-2FDC742DB06D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1:08:58.157" v="297"/>
          <ac:spMkLst>
            <pc:docMk/>
            <pc:sldMk cId="1665293458" sldId="261"/>
            <ac:spMk id="12" creationId="{6970F14D-B6E6-40EA-96B4-4E18D0CF9D8C}"/>
          </ac:spMkLst>
        </pc:spChg>
        <pc:spChg chg="add del">
          <ac:chgData name="Lilly Mainwaring (2416930)" userId="S::2416930@student.uwtsd.ac.uk::1de65d17-0bb5-4e9c-bbe1-b54a72e665c8" providerId="AD" clId="Web-{6DC1FC26-C8AA-22EA-77BD-6FDDE5D70C90}" dt="2024-10-24T21:08:58.157" v="297"/>
          <ac:spMkLst>
            <pc:docMk/>
            <pc:sldMk cId="1665293458" sldId="261"/>
            <ac:spMk id="14" creationId="{DADC4F84-175A-4AB1-916C-1E5796E1E0D3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1:08:58.157" v="298"/>
          <ac:spMkLst>
            <pc:docMk/>
            <pc:sldMk cId="1665293458" sldId="261"/>
            <ac:spMk id="16" creationId="{4F645BF8-7885-4398-80BC-4C0DF24F5CEE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1:08:58.157" v="298"/>
          <ac:spMkLst>
            <pc:docMk/>
            <pc:sldMk cId="1665293458" sldId="261"/>
            <ac:spMk id="17" creationId="{3212FB65-CD2B-4005-B910-132DCE19FCC7}"/>
          </ac:spMkLst>
        </pc:spChg>
        <pc:spChg chg="add">
          <ac:chgData name="Lilly Mainwaring (2416930)" userId="S::2416930@student.uwtsd.ac.uk::1de65d17-0bb5-4e9c-bbe1-b54a72e665c8" providerId="AD" clId="Web-{6DC1FC26-C8AA-22EA-77BD-6FDDE5D70C90}" dt="2024-10-24T21:08:58.157" v="298"/>
          <ac:spMkLst>
            <pc:docMk/>
            <pc:sldMk cId="1665293458" sldId="261"/>
            <ac:spMk id="18" creationId="{681577AD-DA5F-48B3-8FB9-5199BA9EE681}"/>
          </ac:spMkLst>
        </pc:spChg>
        <pc:picChg chg="add mod ord">
          <ac:chgData name="Lilly Mainwaring (2416930)" userId="S::2416930@student.uwtsd.ac.uk::1de65d17-0bb5-4e9c-bbe1-b54a72e665c8" providerId="AD" clId="Web-{6DC1FC26-C8AA-22EA-77BD-6FDDE5D70C90}" dt="2024-10-24T21:08:58.157" v="298"/>
          <ac:picMkLst>
            <pc:docMk/>
            <pc:sldMk cId="1665293458" sldId="261"/>
            <ac:picMk id="5" creationId="{A63C7F9B-14DF-59A5-9F55-2F4C2513B18E}"/>
          </ac:picMkLst>
        </pc:picChg>
      </pc:sldChg>
      <pc:sldChg chg="addSp delSp modSp new addAnim">
        <pc:chgData name="Lilly Mainwaring (2416930)" userId="S::2416930@student.uwtsd.ac.uk::1de65d17-0bb5-4e9c-bbe1-b54a72e665c8" providerId="AD" clId="Web-{6DC1FC26-C8AA-22EA-77BD-6FDDE5D70C90}" dt="2024-10-24T21:27:22.312" v="493"/>
        <pc:sldMkLst>
          <pc:docMk/>
          <pc:sldMk cId="3496666909" sldId="262"/>
        </pc:sldMkLst>
        <pc:spChg chg="mod">
          <ac:chgData name="Lilly Mainwaring (2416930)" userId="S::2416930@student.uwtsd.ac.uk::1de65d17-0bb5-4e9c-bbe1-b54a72e665c8" providerId="AD" clId="Web-{6DC1FC26-C8AA-22EA-77BD-6FDDE5D70C90}" dt="2024-10-24T21:09:52.627" v="304" actId="20577"/>
          <ac:spMkLst>
            <pc:docMk/>
            <pc:sldMk cId="3496666909" sldId="262"/>
            <ac:spMk id="3" creationId="{6376462E-0F12-0343-C90B-FF9860812A30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11:26.536" v="331" actId="20577"/>
          <ac:spMkLst>
            <pc:docMk/>
            <pc:sldMk cId="3496666909" sldId="262"/>
            <ac:spMk id="4" creationId="{A03A4671-D5D5-5D51-5D0B-A4EF2CAF6E37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10:07.159" v="315" actId="20577"/>
          <ac:spMkLst>
            <pc:docMk/>
            <pc:sldMk cId="3496666909" sldId="262"/>
            <ac:spMk id="5" creationId="{FFBABB59-4DFB-65D1-C3FA-83F6ABE4CE23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25:36.200" v="489" actId="20577"/>
          <ac:spMkLst>
            <pc:docMk/>
            <pc:sldMk cId="3496666909" sldId="262"/>
            <ac:spMk id="6" creationId="{22E71994-E7EA-4606-9663-62827F1F8B12}"/>
          </ac:spMkLst>
        </pc:spChg>
        <pc:picChg chg="add del mod">
          <ac:chgData name="Lilly Mainwaring (2416930)" userId="S::2416930@student.uwtsd.ac.uk::1de65d17-0bb5-4e9c-bbe1-b54a72e665c8" providerId="AD" clId="Web-{6DC1FC26-C8AA-22EA-77BD-6FDDE5D70C90}" dt="2024-10-24T21:15:19.932" v="357"/>
          <ac:picMkLst>
            <pc:docMk/>
            <pc:sldMk cId="3496666909" sldId="262"/>
            <ac:picMk id="7" creationId="{C6717680-6ABF-7793-EBA3-560C7FA839F3}"/>
          </ac:picMkLst>
        </pc:picChg>
      </pc:sldChg>
      <pc:sldChg chg="modSp new ord">
        <pc:chgData name="Lilly Mainwaring (2416930)" userId="S::2416930@student.uwtsd.ac.uk::1de65d17-0bb5-4e9c-bbe1-b54a72e665c8" providerId="AD" clId="Web-{6DC1FC26-C8AA-22EA-77BD-6FDDE5D70C90}" dt="2024-10-24T21:38:11.862" v="506"/>
        <pc:sldMkLst>
          <pc:docMk/>
          <pc:sldMk cId="3067561209" sldId="263"/>
        </pc:sldMkLst>
        <pc:spChg chg="mod">
          <ac:chgData name="Lilly Mainwaring (2416930)" userId="S::2416930@student.uwtsd.ac.uk::1de65d17-0bb5-4e9c-bbe1-b54a72e665c8" providerId="AD" clId="Web-{6DC1FC26-C8AA-22EA-77BD-6FDDE5D70C90}" dt="2024-10-24T21:19:51.189" v="375" actId="20577"/>
          <ac:spMkLst>
            <pc:docMk/>
            <pc:sldMk cId="3067561209" sldId="263"/>
            <ac:spMk id="2" creationId="{59F397BF-145A-2761-119D-0553098950DA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20:06.440" v="383" actId="20577"/>
          <ac:spMkLst>
            <pc:docMk/>
            <pc:sldMk cId="3067561209" sldId="263"/>
            <ac:spMk id="3" creationId="{D8533BAD-5058-6725-A717-DD90E3A16B91}"/>
          </ac:spMkLst>
        </pc:spChg>
      </pc:sldChg>
      <pc:sldChg chg="modSp new addAnim">
        <pc:chgData name="Lilly Mainwaring (2416930)" userId="S::2416930@student.uwtsd.ac.uk::1de65d17-0bb5-4e9c-bbe1-b54a72e665c8" providerId="AD" clId="Web-{6DC1FC26-C8AA-22EA-77BD-6FDDE5D70C90}" dt="2024-10-24T21:27:33.140" v="494"/>
        <pc:sldMkLst>
          <pc:docMk/>
          <pc:sldMk cId="2322927561" sldId="264"/>
        </pc:sldMkLst>
        <pc:spChg chg="mod">
          <ac:chgData name="Lilly Mainwaring (2416930)" userId="S::2416930@student.uwtsd.ac.uk::1de65d17-0bb5-4e9c-bbe1-b54a72e665c8" providerId="AD" clId="Web-{6DC1FC26-C8AA-22EA-77BD-6FDDE5D70C90}" dt="2024-10-24T21:21:58.726" v="388" actId="20577"/>
          <ac:spMkLst>
            <pc:docMk/>
            <pc:sldMk cId="2322927561" sldId="264"/>
            <ac:spMk id="2" creationId="{C9378E07-72F5-19D1-55C7-78EB601EE7C6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24:14.120" v="484" actId="20577"/>
          <ac:spMkLst>
            <pc:docMk/>
            <pc:sldMk cId="2322927561" sldId="264"/>
            <ac:spMk id="3" creationId="{5335D239-392B-B9D4-B791-416A15C04E98}"/>
          </ac:spMkLst>
        </pc:spChg>
      </pc:sldChg>
      <pc:sldChg chg="modSp new">
        <pc:chgData name="Lilly Mainwaring (2416930)" userId="S::2416930@student.uwtsd.ac.uk::1de65d17-0bb5-4e9c-bbe1-b54a72e665c8" providerId="AD" clId="Web-{6DC1FC26-C8AA-22EA-77BD-6FDDE5D70C90}" dt="2024-10-24T21:40:39.615" v="518" actId="20577"/>
        <pc:sldMkLst>
          <pc:docMk/>
          <pc:sldMk cId="4087277117" sldId="265"/>
        </pc:sldMkLst>
        <pc:spChg chg="mod">
          <ac:chgData name="Lilly Mainwaring (2416930)" userId="S::2416930@student.uwtsd.ac.uk::1de65d17-0bb5-4e9c-bbe1-b54a72e665c8" providerId="AD" clId="Web-{6DC1FC26-C8AA-22EA-77BD-6FDDE5D70C90}" dt="2024-10-24T21:37:17.202" v="505" actId="20577"/>
          <ac:spMkLst>
            <pc:docMk/>
            <pc:sldMk cId="4087277117" sldId="265"/>
            <ac:spMk id="2" creationId="{FBB6F2E7-80C6-2B46-16BD-81EB36E85A67}"/>
          </ac:spMkLst>
        </pc:spChg>
        <pc:spChg chg="mod">
          <ac:chgData name="Lilly Mainwaring (2416930)" userId="S::2416930@student.uwtsd.ac.uk::1de65d17-0bb5-4e9c-bbe1-b54a72e665c8" providerId="AD" clId="Web-{6DC1FC26-C8AA-22EA-77BD-6FDDE5D70C90}" dt="2024-10-24T21:40:39.615" v="518" actId="20577"/>
          <ac:spMkLst>
            <pc:docMk/>
            <pc:sldMk cId="4087277117" sldId="265"/>
            <ac:spMk id="3" creationId="{606C6B60-1258-E638-A2A5-89C3E861DEF6}"/>
          </ac:spMkLst>
        </pc:spChg>
      </pc:sldChg>
      <pc:sldMasterChg chg="del delSldLayout">
        <pc:chgData name="Lilly Mainwaring (2416930)" userId="S::2416930@student.uwtsd.ac.uk::1de65d17-0bb5-4e9c-bbe1-b54a72e665c8" providerId="AD" clId="Web-{6DC1FC26-C8AA-22EA-77BD-6FDDE5D70C90}" dt="2024-10-24T19:23:57.073" v="48"/>
        <pc:sldMasterMkLst>
          <pc:docMk/>
          <pc:sldMasterMk cId="2460954070" sldId="2147483660"/>
        </pc:sldMasterMkLst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Lilly Mainwaring (2416930)" userId="S::2416930@student.uwtsd.ac.uk::1de65d17-0bb5-4e9c-bbe1-b54a72e665c8" providerId="AD" clId="Web-{6DC1FC26-C8AA-22EA-77BD-6FDDE5D70C90}" dt="2024-10-24T19:23:57.073" v="4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replId addSldLayout delSldLayout">
        <pc:chgData name="Lilly Mainwaring (2416930)" userId="S::2416930@student.uwtsd.ac.uk::1de65d17-0bb5-4e9c-bbe1-b54a72e665c8" providerId="AD" clId="Web-{6DC1FC26-C8AA-22EA-77BD-6FDDE5D70C90}" dt="2024-10-24T19:36:16.393" v="105"/>
        <pc:sldMasterMkLst>
          <pc:docMk/>
          <pc:sldMasterMk cId="1169934158" sldId="2147483672"/>
        </pc:sldMasterMkLst>
        <pc:sldLayoutChg chg="add del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302172009" sldId="2147483673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4013507725" sldId="2147483674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3512974992" sldId="2147483675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1344495568" sldId="2147483676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1294169932" sldId="2147483677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2198373152" sldId="2147483678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169886765" sldId="2147483679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2304019189" sldId="2147483680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4148496297" sldId="2147483681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3761648671" sldId="2147483682"/>
          </pc:sldLayoutMkLst>
        </pc:sldLayoutChg>
        <pc:sldLayoutChg chg="add del replId">
          <pc:chgData name="Lilly Mainwaring (2416930)" userId="S::2416930@student.uwtsd.ac.uk::1de65d17-0bb5-4e9c-bbe1-b54a72e665c8" providerId="AD" clId="Web-{6DC1FC26-C8AA-22EA-77BD-6FDDE5D70C90}" dt="2024-10-24T19:36:16.393" v="105"/>
          <pc:sldLayoutMkLst>
            <pc:docMk/>
            <pc:sldMasterMk cId="1169934158" sldId="2147483672"/>
            <pc:sldLayoutMk cId="1266232698" sldId="2147483683"/>
          </pc:sldLayoutMkLst>
        </pc:sldLayoutChg>
      </pc:sldMasterChg>
      <pc:sldMasterChg chg="add del addSldLayout delSldLayout modSldLayout">
        <pc:chgData name="Lilly Mainwaring (2416930)" userId="S::2416930@student.uwtsd.ac.uk::1de65d17-0bb5-4e9c-bbe1-b54a72e665c8" providerId="AD" clId="Web-{6DC1FC26-C8AA-22EA-77BD-6FDDE5D70C90}" dt="2024-10-24T19:37:22.895" v="106"/>
        <pc:sldMasterMkLst>
          <pc:docMk/>
          <pc:sldMasterMk cId="1195541128" sldId="2147483684"/>
        </pc:sldMasterMkLst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251998696" sldId="2147483685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3687240854" sldId="2147483686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3964575781" sldId="2147483687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1940378558" sldId="2147483688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3684319996" sldId="2147483689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1670711465" sldId="2147483690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3066094931" sldId="2147483691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3055430176" sldId="2147483692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1588898466" sldId="2147483693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1702322671" sldId="2147483694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22.895" v="106"/>
          <pc:sldLayoutMkLst>
            <pc:docMk/>
            <pc:sldMasterMk cId="1195541128" sldId="2147483684"/>
            <pc:sldLayoutMk cId="2089989251" sldId="2147483695"/>
          </pc:sldLayoutMkLst>
        </pc:sldLayoutChg>
      </pc:sldMasterChg>
      <pc:sldMasterChg chg="add del addSldLayout delSldLayout modSldLayout">
        <pc:chgData name="Lilly Mainwaring (2416930)" userId="S::2416930@student.uwtsd.ac.uk::1de65d17-0bb5-4e9c-bbe1-b54a72e665c8" providerId="AD" clId="Web-{6DC1FC26-C8AA-22EA-77BD-6FDDE5D70C90}" dt="2024-10-24T19:37:35.318" v="107"/>
        <pc:sldMasterMkLst>
          <pc:docMk/>
          <pc:sldMasterMk cId="3078926831" sldId="2147483696"/>
        </pc:sldMasterMkLst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4243504283" sldId="2147483697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1419201641" sldId="2147483698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419800156" sldId="2147483699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1796505341" sldId="2147483700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299135416" sldId="2147483701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3989864604" sldId="2147483702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286929430" sldId="2147483703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1561574073" sldId="2147483704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2910927573" sldId="2147483705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1555198372" sldId="2147483706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35.318" v="107"/>
          <pc:sldLayoutMkLst>
            <pc:docMk/>
            <pc:sldMasterMk cId="3078926831" sldId="2147483696"/>
            <pc:sldLayoutMk cId="2016230648" sldId="2147483707"/>
          </pc:sldLayoutMkLst>
        </pc:sldLayoutChg>
      </pc:sldMasterChg>
      <pc:sldMasterChg chg="add del addSldLayout delSldLayout modSldLayout">
        <pc:chgData name="Lilly Mainwaring (2416930)" userId="S::2416930@student.uwtsd.ac.uk::1de65d17-0bb5-4e9c-bbe1-b54a72e665c8" providerId="AD" clId="Web-{6DC1FC26-C8AA-22EA-77BD-6FDDE5D70C90}" dt="2024-10-24T19:37:42.630" v="108"/>
        <pc:sldMasterMkLst>
          <pc:docMk/>
          <pc:sldMasterMk cId="3653398324" sldId="2147483708"/>
        </pc:sldMasterMkLst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3717334062" sldId="2147483709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3690629492" sldId="2147483710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2835382984" sldId="2147483711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2062308799" sldId="2147483712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3030187855" sldId="2147483713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4217710555" sldId="2147483714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3244981796" sldId="2147483715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939538391" sldId="2147483716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1156553002" sldId="2147483717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691607038" sldId="2147483718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7:42.630" v="108"/>
          <pc:sldLayoutMkLst>
            <pc:docMk/>
            <pc:sldMasterMk cId="3653398324" sldId="2147483708"/>
            <pc:sldLayoutMk cId="692359817" sldId="2147483719"/>
          </pc:sldLayoutMkLst>
        </pc:sldLayoutChg>
      </pc:sldMasterChg>
      <pc:sldMasterChg chg="add del addSldLayout delSldLayout modSldLayout">
        <pc:chgData name="Lilly Mainwaring (2416930)" userId="S::2416930@student.uwtsd.ac.uk::1de65d17-0bb5-4e9c-bbe1-b54a72e665c8" providerId="AD" clId="Web-{6DC1FC26-C8AA-22EA-77BD-6FDDE5D70C90}" dt="2024-10-24T19:39:52.588" v="109"/>
        <pc:sldMasterMkLst>
          <pc:docMk/>
          <pc:sldMasterMk cId="1163406564" sldId="2147483720"/>
        </pc:sldMasterMkLst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1440457579" sldId="2147483721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4255329925" sldId="2147483722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1843676060" sldId="2147483723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92330723" sldId="2147483724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3176494469" sldId="2147483725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1306039988" sldId="2147483726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31138098" sldId="2147483727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1847420421" sldId="2147483728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3161585602" sldId="2147483729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3796922833" sldId="2147483730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2.588" v="109"/>
          <pc:sldLayoutMkLst>
            <pc:docMk/>
            <pc:sldMasterMk cId="1163406564" sldId="2147483720"/>
            <pc:sldLayoutMk cId="2476879439" sldId="2147483731"/>
          </pc:sldLayoutMkLst>
        </pc:sldLayoutChg>
      </pc:sldMasterChg>
      <pc:sldMasterChg chg="add del addSldLayout delSldLayout modSldLayout">
        <pc:chgData name="Lilly Mainwaring (2416930)" userId="S::2416930@student.uwtsd.ac.uk::1de65d17-0bb5-4e9c-bbe1-b54a72e665c8" providerId="AD" clId="Web-{6DC1FC26-C8AA-22EA-77BD-6FDDE5D70C90}" dt="2024-10-24T19:39:58.010" v="110"/>
        <pc:sldMasterMkLst>
          <pc:docMk/>
          <pc:sldMasterMk cId="1219365698" sldId="2147483732"/>
        </pc:sldMasterMkLst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94192318" sldId="2147483733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357109493" sldId="2147483734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2056268716" sldId="2147483735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4204990030" sldId="2147483736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161881668" sldId="2147483737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891731978" sldId="2147483738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25093932" sldId="2147483739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55319774" sldId="2147483740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2904855758" sldId="2147483741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1591591852" sldId="2147483742"/>
          </pc:sldLayoutMkLst>
        </pc:sldLayoutChg>
        <pc:sldLayoutChg chg="add del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1219365698" sldId="2147483732"/>
            <pc:sldLayoutMk cId="522952395" sldId="2147483743"/>
          </pc:sldLayoutMkLst>
        </pc:sldLayoutChg>
      </pc:sldMasterChg>
      <pc:sldMasterChg chg="add addSldLayout modSldLayout">
        <pc:chgData name="Lilly Mainwaring (2416930)" userId="S::2416930@student.uwtsd.ac.uk::1de65d17-0bb5-4e9c-bbe1-b54a72e665c8" providerId="AD" clId="Web-{6DC1FC26-C8AA-22EA-77BD-6FDDE5D70C90}" dt="2024-10-24T19:39:58.010" v="110"/>
        <pc:sldMasterMkLst>
          <pc:docMk/>
          <pc:sldMasterMk cId="2419489544" sldId="2147483744"/>
        </pc:sldMasterMkLst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1990987513" sldId="2147483745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893493426" sldId="2147483746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1542746366" sldId="2147483747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1027886785" sldId="2147483748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3142408378" sldId="2147483749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491365892" sldId="2147483750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4005527909" sldId="2147483751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3844650086" sldId="2147483752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3953005250" sldId="2147483753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1461324699" sldId="2147483754"/>
          </pc:sldLayoutMkLst>
        </pc:sldLayoutChg>
        <pc:sldLayoutChg chg="add mod replId">
          <pc:chgData name="Lilly Mainwaring (2416930)" userId="S::2416930@student.uwtsd.ac.uk::1de65d17-0bb5-4e9c-bbe1-b54a72e665c8" providerId="AD" clId="Web-{6DC1FC26-C8AA-22EA-77BD-6FDDE5D70C90}" dt="2024-10-24T19:39:58.010" v="110"/>
          <pc:sldLayoutMkLst>
            <pc:docMk/>
            <pc:sldMasterMk cId="2419489544" sldId="2147483744"/>
            <pc:sldLayoutMk cId="2803268856" sldId="214748375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0987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49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7463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8867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408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13658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5527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650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005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1324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3268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11/3/2024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4895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what-is-referencing&amp;st=What+is+referencing" TargetMode="External"/><Relationship Id="rId2" Type="http://schemas.openxmlformats.org/officeDocument/2006/relationships/hyperlink" Target="https://www.gov.uk/government/news/government-pledge-to-beat-the-cheats-at-universit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uwtsd.ac.uk/sites/default/files/2024-01/Academic_Misconduct_Policy_2022-23.pdf" TargetMode="External"/><Relationship Id="rId4" Type="http://schemas.openxmlformats.org/officeDocument/2006/relationships/hyperlink" Target="https://www.ox.ac.uk/students/academic/guidance/skills/plagiarism#:~:text=%E2%80%9CPresenting%20work%20or%20ideas%20from,your%20work%20without%20full%20acknowledge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alls Rolling On Paper">
            <a:extLst>
              <a:ext uri="{FF2B5EF4-FFF2-40B4-BE49-F238E27FC236}">
                <a16:creationId xmlns:a16="http://schemas.microsoft.com/office/drawing/2014/main" id="{40F20992-8901-BD63-FE9C-BAA1C974D59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6274" b="6250"/>
          <a:stretch/>
        </p:blipFill>
        <p:spPr>
          <a:xfrm>
            <a:off x="20" y="10"/>
            <a:ext cx="12188931" cy="685798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0080" y="640080"/>
            <a:ext cx="6894575" cy="356616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000">
                <a:solidFill>
                  <a:schemeClr val="bg1"/>
                </a:solidFill>
                <a:latin typeface="Constantia"/>
              </a:rPr>
              <a:t>The purpose and importance of Havard Referencing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0080" y="4636008"/>
            <a:ext cx="6894576" cy="15727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onstantia"/>
              </a:rPr>
              <a:t>By Lilly Mainwaring</a:t>
            </a:r>
          </a:p>
          <a:p>
            <a:r>
              <a:rPr lang="en-US" dirty="0">
                <a:solidFill>
                  <a:schemeClr val="bg1"/>
                </a:solidFill>
                <a:latin typeface="Constantia"/>
              </a:rPr>
              <a:t>Student number- 2416930</a:t>
            </a:r>
          </a:p>
          <a:p>
            <a:r>
              <a:rPr lang="en-US" dirty="0">
                <a:solidFill>
                  <a:schemeClr val="bg1"/>
                </a:solidFill>
                <a:latin typeface="Constantia"/>
              </a:rPr>
              <a:t>Module code- (BMLW4009)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83F2F9-AB25-4A82-410E-2F155C462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4104F-47B2-2C0F-6E88-D59E40075641}"/>
              </a:ext>
            </a:extLst>
          </p:cNvPr>
          <p:cNvSpPr>
            <a:spLocks noGrp="1"/>
          </p:cNvSpPr>
          <p:nvPr>
            <p:ph idx="1"/>
          </p:nvPr>
        </p:nvSpPr>
        <p:spPr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is referencing?</a:t>
            </a:r>
          </a:p>
          <a:p>
            <a:r>
              <a:rPr lang="en-US"/>
              <a:t>Look at some examples of reference and in-text citations</a:t>
            </a:r>
          </a:p>
          <a:p>
            <a:r>
              <a:rPr lang="en-US" dirty="0"/>
              <a:t>The consequences of not referencing correctly</a:t>
            </a:r>
          </a:p>
        </p:txBody>
      </p:sp>
    </p:spTree>
    <p:extLst>
      <p:ext uri="{BB962C8B-B14F-4D97-AF65-F5344CB8AC3E}">
        <p14:creationId xmlns:p14="http://schemas.microsoft.com/office/powerpoint/2010/main" val="865386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B65FD1-66A0-188B-841D-39C3462EA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referencing?</a:t>
            </a:r>
          </a:p>
        </p:txBody>
      </p:sp>
      <p:pic>
        <p:nvPicPr>
          <p:cNvPr id="5" name="Picture Placeholder 4" descr="Stack of hardcover books without spine titles">
            <a:extLst>
              <a:ext uri="{FF2B5EF4-FFF2-40B4-BE49-F238E27FC236}">
                <a16:creationId xmlns:a16="http://schemas.microsoft.com/office/drawing/2014/main" id="{990FD745-DC47-05F5-35A8-B46C9ABB77D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635" b="635"/>
          <a:stretch/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0F02E7-CC31-E72B-E658-54AED66C291C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orbel"/>
              </a:rPr>
              <a:t>referencing is the process of acknowledging other people’s work when you have used it in your assignment or research</a:t>
            </a:r>
            <a:endParaRPr lang="en-US">
              <a:solidFill>
                <a:schemeClr val="bg1"/>
              </a:solidFill>
            </a:endParaRPr>
          </a:p>
          <a:p>
            <a:r>
              <a:rPr lang="en-GB" sz="1200" dirty="0">
                <a:solidFill>
                  <a:schemeClr val="bg1"/>
                </a:solidFill>
                <a:latin typeface="Aptos"/>
              </a:rPr>
              <a:t>(Sheilds and Pears, 2023)</a:t>
            </a:r>
            <a:endParaRPr lang="en-US" sz="1200">
              <a:solidFill>
                <a:schemeClr val="bg1"/>
              </a:solidFill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3368220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BBED7469-0D10-44CB-A4C2-C1124B3CA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4351E00-23D4-4170-AACC-F27A1EE3FF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EA992460-7FA3-40FE-A958-BCD1981B9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DF57D5B-380D-48E9-8DAD-DD500FE80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1999"/>
            <a:ext cx="4642228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318D37-F1F6-FD42-855B-1932ADE21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1123837"/>
            <a:ext cx="3983632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Some examples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CDFD-A9E4-048D-F20D-B59B1B138B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1731" y="2510395"/>
            <a:ext cx="3983633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 dirty="0"/>
              <a:t>many ways to do in-text citations e.g., books &amp; e books, journal and newspaper articles, internet, conferences etc...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sz="1800"/>
              <a:t>These examples are from- UWTSD Referencing Handbook: Harvard (2023)</a:t>
            </a:r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endParaRPr lang="en-US" sz="180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5CC8E5-7727-4F29-A17D-114AF339F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08840" y="758952"/>
            <a:ext cx="2079069" cy="23442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Businessman text messaging">
            <a:extLst>
              <a:ext uri="{FF2B5EF4-FFF2-40B4-BE49-F238E27FC236}">
                <a16:creationId xmlns:a16="http://schemas.microsoft.com/office/drawing/2014/main" id="{88AD3EF9-63F8-9E39-6DBD-C2BDB4CE3A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88" r="12729" b="-4"/>
          <a:stretch/>
        </p:blipFill>
        <p:spPr>
          <a:xfrm>
            <a:off x="5137461" y="4080918"/>
            <a:ext cx="2157388" cy="2008993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F125053E-1062-4FE2-974C-546DC769D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Notebook and laptop on desk">
            <a:extLst>
              <a:ext uri="{FF2B5EF4-FFF2-40B4-BE49-F238E27FC236}">
                <a16:creationId xmlns:a16="http://schemas.microsoft.com/office/drawing/2014/main" id="{988C6820-5074-410D-3915-12824A5BC92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207" r="-3" b="-3"/>
          <a:stretch/>
        </p:blipFill>
        <p:spPr>
          <a:xfrm>
            <a:off x="7460907" y="3264090"/>
            <a:ext cx="4027002" cy="3593910"/>
          </a:xfrm>
          <a:prstGeom prst="rect">
            <a:avLst/>
          </a:prstGeom>
        </p:spPr>
      </p:pic>
      <p:pic>
        <p:nvPicPr>
          <p:cNvPr id="5" name="Picture Placeholder 4" descr="Rolls of Newspaper">
            <a:extLst>
              <a:ext uri="{FF2B5EF4-FFF2-40B4-BE49-F238E27FC236}">
                <a16:creationId xmlns:a16="http://schemas.microsoft.com/office/drawing/2014/main" id="{2C8D744D-BCFF-CF1F-BE32-5CF82F2ED1D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/>
          <a:srcRect l="29956" r="1" b="1"/>
          <a:stretch/>
        </p:blipFill>
        <p:spPr>
          <a:xfrm>
            <a:off x="5137460" y="-7"/>
            <a:ext cx="4113440" cy="3920044"/>
          </a:xfrm>
          <a:custGeom>
            <a:avLst/>
            <a:gdLst/>
            <a:ahLst/>
            <a:cxnLst/>
            <a:rect l="l" t="t" r="r" b="b"/>
            <a:pathLst>
              <a:path w="4113440" h="3920044">
                <a:moveTo>
                  <a:pt x="0" y="0"/>
                </a:moveTo>
                <a:lnTo>
                  <a:pt x="4113440" y="0"/>
                </a:lnTo>
                <a:lnTo>
                  <a:pt x="4113440" y="3103224"/>
                </a:lnTo>
                <a:lnTo>
                  <a:pt x="2157388" y="3103224"/>
                </a:lnTo>
                <a:lnTo>
                  <a:pt x="2157388" y="3920044"/>
                </a:lnTo>
                <a:lnTo>
                  <a:pt x="0" y="3920044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34150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1039D-EEB3-413A-9E2D-D8F2BBC99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A0DFEB-549D-1F58-B8C7-BCCFDABA9C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In-text citation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1B9C59-D4FB-7D32-5884-36E2E27B1D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rgbClr val="000000"/>
                </a:solidFill>
                <a:latin typeface="Corbel"/>
              </a:rPr>
              <a:t>used when referencing a source that is in your assignment to show where it came from</a:t>
            </a:r>
          </a:p>
          <a:p>
            <a:r>
              <a:rPr lang="en-GB" sz="1800" dirty="0">
                <a:solidFill>
                  <a:srgbClr val="000000"/>
                </a:solidFill>
                <a:latin typeface="Corbel"/>
              </a:rPr>
              <a:t>example; Referencing is an integral academic skill (Pears and Shields, 2022, p.1).  Full stop needs to come after the citation, not before</a:t>
            </a:r>
            <a:r>
              <a:rPr lang="en-GB" sz="1200" dirty="0">
                <a:solidFill>
                  <a:srgbClr val="000000"/>
                </a:solidFill>
                <a:latin typeface="Aptos"/>
              </a:rPr>
              <a:t>.</a:t>
            </a:r>
            <a:endParaRPr lang="en-GB" sz="1800" dirty="0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980DC73-4754-7C83-87B7-5173F4481B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B577CD-9DBD-A07E-AB01-8C0E98F6D56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solidFill>
                  <a:srgbClr val="000000"/>
                </a:solidFill>
                <a:latin typeface="Corbel"/>
              </a:rPr>
              <a:t>info that has come from the citation needs to be referenced in your reference list</a:t>
            </a:r>
            <a:endParaRPr lang="en-US" sz="1800" dirty="0">
              <a:solidFill>
                <a:srgbClr val="000000"/>
              </a:solidFill>
              <a:latin typeface="Corbel"/>
            </a:endParaRPr>
          </a:p>
          <a:p>
            <a:r>
              <a:rPr lang="en-GB" sz="1800" dirty="0">
                <a:solidFill>
                  <a:srgbClr val="000000"/>
                </a:solidFill>
                <a:latin typeface="Corbel"/>
              </a:rPr>
              <a:t> example; Pears, R and Sheilds G. (2022) Cite them right: </a:t>
            </a:r>
            <a:r>
              <a:rPr lang="en-GB" sz="1800" i="1" dirty="0">
                <a:solidFill>
                  <a:srgbClr val="000000"/>
                </a:solidFill>
                <a:latin typeface="Corbel"/>
              </a:rPr>
              <a:t>the essential referencing guide. 12</a:t>
            </a:r>
            <a:r>
              <a:rPr lang="en-GB" sz="1800" i="1" baseline="30000" dirty="0">
                <a:solidFill>
                  <a:srgbClr val="000000"/>
                </a:solidFill>
                <a:latin typeface="Corbel"/>
              </a:rPr>
              <a:t>th</a:t>
            </a:r>
            <a:r>
              <a:rPr lang="en-GB" sz="1800" i="1" dirty="0">
                <a:solidFill>
                  <a:srgbClr val="000000"/>
                </a:solidFill>
                <a:latin typeface="Corbel"/>
              </a:rPr>
              <a:t> </a:t>
            </a:r>
            <a:r>
              <a:rPr lang="en-GB" sz="1800" i="1" err="1">
                <a:solidFill>
                  <a:srgbClr val="000000"/>
                </a:solidFill>
                <a:latin typeface="Corbel"/>
              </a:rPr>
              <a:t>edn</a:t>
            </a:r>
            <a:r>
              <a:rPr lang="en-GB" sz="1800" i="1" dirty="0">
                <a:solidFill>
                  <a:srgbClr val="000000"/>
                </a:solidFill>
                <a:latin typeface="Corbel"/>
              </a:rPr>
              <a:t>. </a:t>
            </a:r>
            <a:r>
              <a:rPr lang="en-GB" sz="1800" dirty="0">
                <a:solidFill>
                  <a:srgbClr val="000000"/>
                </a:solidFill>
                <a:latin typeface="Corbel"/>
              </a:rPr>
              <a:t>London: Bloomsbury. This will make it easier for the reader to find the original source. </a:t>
            </a:r>
            <a:endParaRPr lang="en-US" sz="1800">
              <a:solidFill>
                <a:srgbClr val="000000"/>
              </a:solidFill>
              <a:latin typeface="Corbel"/>
            </a:endParaRPr>
          </a:p>
        </p:txBody>
      </p:sp>
    </p:spTree>
    <p:extLst>
      <p:ext uri="{BB962C8B-B14F-4D97-AF65-F5344CB8AC3E}">
        <p14:creationId xmlns:p14="http://schemas.microsoft.com/office/powerpoint/2010/main" val="1134215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F645BF8-7885-4398-80BC-4C0DF24F5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212FB65-CD2B-4005-B910-132DCE19F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81577AD-DA5F-48B3-8FB9-5199BA9EE6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765350"/>
            <a:ext cx="4642228" cy="5330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FDE2C4-5D56-C898-61B7-0B8B5E084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249" y="1123837"/>
            <a:ext cx="4016116" cy="12554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/>
              <a:t>Consequences of not referencing correctly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3EA0C3-BB3C-834D-F94F-D5763ABC638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9249" y="2510395"/>
            <a:ext cx="4016116" cy="32745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dirty="0"/>
              <a:t>Plagiarism</a:t>
            </a:r>
            <a:endParaRPr lang="en-US"/>
          </a:p>
          <a:p>
            <a:pPr indent="-182880">
              <a:lnSpc>
                <a:spcPct val="90000"/>
              </a:lnSpc>
              <a:buFont typeface="Wingdings 2" pitchFamily="18" charset="2"/>
              <a:buChar char=""/>
            </a:pPr>
            <a:r>
              <a:rPr lang="en-US" dirty="0"/>
              <a:t>Academic Misconduct (AM)</a:t>
            </a:r>
            <a:endParaRPr lang="en-US"/>
          </a:p>
        </p:txBody>
      </p:sp>
      <p:pic>
        <p:nvPicPr>
          <p:cNvPr id="5" name="Picture Placeholder 4" descr="Adults writing and consulting textbooks">
            <a:extLst>
              <a:ext uri="{FF2B5EF4-FFF2-40B4-BE49-F238E27FC236}">
                <a16:creationId xmlns:a16="http://schemas.microsoft.com/office/drawing/2014/main" id="{A63C7F9B-14DF-59A5-9F55-2F4C2513B18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734" b="734"/>
          <a:stretch/>
        </p:blipFill>
        <p:spPr>
          <a:xfrm>
            <a:off x="5137463" y="1388100"/>
            <a:ext cx="6193767" cy="4073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2934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CB2204-564B-FC3C-6BB6-C31E3FD66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76462E-0F12-0343-C90B-FF9860812A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Plagiarism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A4671-D5D5-5D51-5D0B-A4EF2CAF6E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sz="1600" dirty="0"/>
              <a:t>What is plagiarism?</a:t>
            </a:r>
          </a:p>
          <a:p>
            <a:r>
              <a:rPr lang="en-GB" sz="1600" dirty="0">
                <a:solidFill>
                  <a:srgbClr val="000000"/>
                </a:solidFill>
                <a:latin typeface="Corbel"/>
              </a:rPr>
              <a:t>according to the University of Oxford  (2024), plagiarism is when you present other ideas of as your own without the consent or acknowledgement from the author. </a:t>
            </a:r>
            <a:endParaRPr lang="en-US" sz="1600">
              <a:solidFill>
                <a:srgbClr val="000000"/>
              </a:solidFill>
              <a:latin typeface="Corbe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BABB59-4DFB-65D1-C3FA-83F6ABE4CE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/>
              <a:t>Academic Misconduct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E71994-E7EA-4606-9663-62827F1F8B1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sz="1600" dirty="0"/>
              <a:t>What is Academic Misconduct?</a:t>
            </a:r>
          </a:p>
          <a:p>
            <a:r>
              <a:rPr lang="en-US" sz="1600" dirty="0">
                <a:solidFill>
                  <a:srgbClr val="000000"/>
                </a:solidFill>
                <a:latin typeface="Corbel"/>
              </a:rPr>
              <a:t>Based on the information from University of Wales Trinity Saint David (2022-2023), AM is the action of a student which gives or has the potential to give an unfair advantage in an examination or assessment.</a:t>
            </a:r>
            <a:r>
              <a:rPr lang="en-US" sz="1200" dirty="0">
                <a:solidFill>
                  <a:srgbClr val="000000"/>
                </a:solidFill>
                <a:latin typeface="Aptos"/>
              </a:rPr>
              <a:t> </a:t>
            </a:r>
            <a:endParaRPr lang="en-US" dirty="0"/>
          </a:p>
          <a:p>
            <a:r>
              <a:rPr lang="en-US" sz="1200" b="1" dirty="0">
                <a:solidFill>
                  <a:srgbClr val="000000"/>
                </a:solidFill>
                <a:latin typeface="Aptos"/>
              </a:rPr>
              <a:t>17,000 </a:t>
            </a:r>
            <a:r>
              <a:rPr lang="en-US" sz="1200" dirty="0">
                <a:solidFill>
                  <a:srgbClr val="000000"/>
                </a:solidFill>
                <a:latin typeface="Aptos"/>
              </a:rPr>
              <a:t>(Minister for Education, 2019)</a:t>
            </a:r>
            <a:endParaRPr lang="en-US" sz="1200" b="1" dirty="0">
              <a:solidFill>
                <a:srgbClr val="000000"/>
              </a:solidFill>
              <a:latin typeface="Apto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666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8E07-72F5-19D1-55C7-78EB601EE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5D239-392B-B9D4-B791-416A15C04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Referencing- acknowledging others work by using books, online, news articles </a:t>
            </a:r>
          </a:p>
          <a:p>
            <a:r>
              <a:rPr lang="en-US" dirty="0"/>
              <a:t>Can do this by using in-text citations and reference list</a:t>
            </a:r>
          </a:p>
          <a:p>
            <a:r>
              <a:rPr lang="en-US" dirty="0"/>
              <a:t>If you do not reference correctly, you are at risk of plagiarism or academic misconduct</a:t>
            </a:r>
          </a:p>
        </p:txBody>
      </p:sp>
    </p:spTree>
    <p:extLst>
      <p:ext uri="{BB962C8B-B14F-4D97-AF65-F5344CB8AC3E}">
        <p14:creationId xmlns:p14="http://schemas.microsoft.com/office/powerpoint/2010/main" val="2322927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397BF-145A-2761-119D-055309895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for listening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533BAD-5058-6725-A717-DD90E3A16B9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675612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6F2E7-80C6-2B46-16BD-81EB36E85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C6B60-1258-E638-A2A5-89C3E861DE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200" dirty="0">
                <a:latin typeface="Aptos"/>
              </a:rPr>
              <a:t>Department for Education (2019) </a:t>
            </a:r>
            <a:r>
              <a:rPr lang="en-GB" sz="1200" i="1" dirty="0">
                <a:latin typeface="Aptos"/>
              </a:rPr>
              <a:t>Government pledge to 'beat the cheats' at university</a:t>
            </a:r>
            <a:r>
              <a:rPr lang="en-GB" sz="1200" dirty="0">
                <a:latin typeface="Aptos"/>
              </a:rPr>
              <a:t>. Available at: </a:t>
            </a:r>
            <a:r>
              <a:rPr lang="en-GB" sz="1200" dirty="0">
                <a:latin typeface="Aptos"/>
                <a:ea typeface="+mn-lt"/>
                <a:cs typeface="+mn-lt"/>
                <a:hlinkClick r:id="rId2"/>
              </a:rPr>
              <a:t>https://www.gov.uk/government/news/government-pledge-to-beat-the-cheats-at-university</a:t>
            </a:r>
            <a:r>
              <a:rPr lang="en-GB" sz="1200" dirty="0">
                <a:latin typeface="Aptos"/>
                <a:ea typeface="+mn-lt"/>
                <a:cs typeface="+mn-lt"/>
              </a:rPr>
              <a:t> (Accessed: 3 November 2024) </a:t>
            </a:r>
            <a:endParaRPr lang="en-GB" sz="1200" dirty="0">
              <a:latin typeface="Aptos"/>
            </a:endParaRPr>
          </a:p>
          <a:p>
            <a:r>
              <a:rPr lang="en-GB" sz="1200" dirty="0">
                <a:latin typeface="Aptos"/>
              </a:rPr>
              <a:t>Pears and Sheilds (2023) ‘Cite Them Right’ </a:t>
            </a:r>
            <a:r>
              <a:rPr lang="en-GB" sz="1200" i="1" dirty="0">
                <a:latin typeface="Aptos"/>
              </a:rPr>
              <a:t>What is Referencing, </a:t>
            </a:r>
            <a:r>
              <a:rPr lang="en-GB" sz="1200" dirty="0">
                <a:latin typeface="Aptos"/>
              </a:rPr>
              <a:t>b</a:t>
            </a:r>
            <a:r>
              <a:rPr lang="en-GB" sz="1200" i="1" dirty="0">
                <a:latin typeface="Aptos"/>
              </a:rPr>
              <a:t>-</a:t>
            </a:r>
            <a:r>
              <a:rPr lang="en-GB" sz="1200" dirty="0">
                <a:latin typeface="Aptos"/>
              </a:rPr>
              <a:t>9781350928060. Available at: </a:t>
            </a:r>
            <a:r>
              <a:rPr lang="en-GB" sz="1200" u="sng" dirty="0">
                <a:latin typeface="Aptos"/>
                <a:hlinkClick r:id="rId3"/>
              </a:rPr>
              <a:t>https://www-citethemrightonline-com.ezproxy.uwtsd.ac.uk/article?docid=b-9781350928060&amp;tocid=b-9781350928060-what-is-referencing&amp;st=What+is+referencing</a:t>
            </a:r>
            <a:r>
              <a:rPr lang="en-GB" sz="1200" dirty="0">
                <a:latin typeface="Aptos"/>
              </a:rPr>
              <a:t> ( Accessed: 10 October 2024). </a:t>
            </a:r>
            <a:endParaRPr lang="en-US" sz="1200">
              <a:latin typeface="Aptos"/>
            </a:endParaRPr>
          </a:p>
          <a:p>
            <a:r>
              <a:rPr lang="en-GB" sz="1200" dirty="0">
                <a:latin typeface="Aptos"/>
              </a:rPr>
              <a:t>University of Oxford (2024) </a:t>
            </a:r>
            <a:r>
              <a:rPr lang="en-GB" sz="1200" i="1" dirty="0">
                <a:latin typeface="Aptos"/>
              </a:rPr>
              <a:t>Plagiarism. </a:t>
            </a:r>
            <a:r>
              <a:rPr lang="en-GB" sz="1200" dirty="0">
                <a:latin typeface="Aptos"/>
              </a:rPr>
              <a:t>Available at: </a:t>
            </a:r>
            <a:r>
              <a:rPr lang="en-GB" sz="1200" u="sng" dirty="0">
                <a:latin typeface="Aptos"/>
                <a:hlinkClick r:id="rId4"/>
              </a:rPr>
              <a:t>https://www.ox.ac.uk/students/academic/guidance/skills/plagiarism#:~:text=%E2%80%9CPresenting%20work%20or%20ideas%20from,your%20work%20without%20full%20acknowledgement</a:t>
            </a:r>
            <a:r>
              <a:rPr lang="en-GB" sz="1200" dirty="0">
                <a:latin typeface="Aptos"/>
              </a:rPr>
              <a:t> (Accessed: 10 October 2024) </a:t>
            </a:r>
            <a:endParaRPr lang="en-US" sz="1200" dirty="0">
              <a:latin typeface="Aptos"/>
            </a:endParaRPr>
          </a:p>
          <a:p>
            <a:r>
              <a:rPr lang="en-GB" sz="1200" dirty="0">
                <a:latin typeface="Aptos"/>
              </a:rPr>
              <a:t>University of Wales Trinity Saint David (2023) </a:t>
            </a:r>
            <a:r>
              <a:rPr lang="en-GB" sz="1200" i="1" dirty="0">
                <a:latin typeface="Aptos"/>
              </a:rPr>
              <a:t>Referencing Handbook- Harvard- UWTSD: Library and Learning Resources. </a:t>
            </a:r>
            <a:endParaRPr lang="en-GB" sz="1200" dirty="0">
              <a:latin typeface="Aptos"/>
            </a:endParaRPr>
          </a:p>
          <a:p>
            <a:r>
              <a:rPr lang="en-GB" sz="1200" dirty="0">
                <a:latin typeface="Aptos"/>
              </a:rPr>
              <a:t>University of Wales Trinity Saint David (2022-2023) </a:t>
            </a:r>
            <a:r>
              <a:rPr lang="en-GB" sz="1200" i="1" dirty="0">
                <a:latin typeface="Aptos"/>
              </a:rPr>
              <a:t>Academic Misconduct Policy</a:t>
            </a:r>
            <a:r>
              <a:rPr lang="en-GB" sz="1200" dirty="0">
                <a:latin typeface="Aptos"/>
              </a:rPr>
              <a:t>. Available at: </a:t>
            </a:r>
            <a:r>
              <a:rPr lang="en-GB" sz="1200" u="sng" dirty="0">
                <a:latin typeface="Aptos"/>
                <a:hlinkClick r:id="rId5"/>
              </a:rPr>
              <a:t>https://www.uwtsd.ac.uk/sites/default/files/2024-01/Academic_Misconduct_Policy_2022-23.pdf</a:t>
            </a:r>
            <a:r>
              <a:rPr lang="en-GB" sz="1200" dirty="0">
                <a:latin typeface="Aptos"/>
              </a:rPr>
              <a:t> (Accessed: 10 October 2024). </a:t>
            </a:r>
            <a:endParaRPr lang="en-US" sz="1200" dirty="0">
              <a:latin typeface="Apto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277117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Frame</vt:lpstr>
      <vt:lpstr>The purpose and importance of Havard Referencing </vt:lpstr>
      <vt:lpstr>Contents</vt:lpstr>
      <vt:lpstr>What is referencing?</vt:lpstr>
      <vt:lpstr>Some examples</vt:lpstr>
      <vt:lpstr>Examples</vt:lpstr>
      <vt:lpstr>Consequences of not referencing correctly </vt:lpstr>
      <vt:lpstr>PowerPoint Presentation</vt:lpstr>
      <vt:lpstr>Summary</vt:lpstr>
      <vt:lpstr>Thank you for listening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282</cp:revision>
  <dcterms:created xsi:type="dcterms:W3CDTF">2024-10-24T19:16:41Z</dcterms:created>
  <dcterms:modified xsi:type="dcterms:W3CDTF">2024-11-03T19:47:46Z</dcterms:modified>
</cp:coreProperties>
</file>