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notesSlides/notesSlide5.xml" ContentType="application/vnd.openxmlformats-officedocument.presentationml.notesSlide+xml"/>
  <Override PartName="/ppt/ink/ink3.xml" ContentType="application/inkml+xml"/>
  <Override PartName="/ppt/ink/ink4.xml" ContentType="application/inkml+xml"/>
  <Override PartName="/ppt/ink/ink5.xml" ContentType="application/inkml+xml"/>
  <Override PartName="/ppt/ink/ink6.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8"/>
  </p:notesMasterIdLst>
  <p:sldIdLst>
    <p:sldId id="270" r:id="rId5"/>
    <p:sldId id="885" r:id="rId6"/>
    <p:sldId id="871" r:id="rId7"/>
    <p:sldId id="877" r:id="rId8"/>
    <p:sldId id="530" r:id="rId9"/>
    <p:sldId id="874" r:id="rId10"/>
    <p:sldId id="875" r:id="rId11"/>
    <p:sldId id="893" r:id="rId12"/>
    <p:sldId id="543" r:id="rId13"/>
    <p:sldId id="544" r:id="rId14"/>
    <p:sldId id="534" r:id="rId15"/>
    <p:sldId id="538" r:id="rId16"/>
    <p:sldId id="539" r:id="rId17"/>
    <p:sldId id="536" r:id="rId18"/>
    <p:sldId id="540" r:id="rId19"/>
    <p:sldId id="545" r:id="rId20"/>
    <p:sldId id="546" r:id="rId21"/>
    <p:sldId id="873" r:id="rId22"/>
    <p:sldId id="547" r:id="rId23"/>
    <p:sldId id="892" r:id="rId24"/>
    <p:sldId id="339" r:id="rId25"/>
    <p:sldId id="886" r:id="rId26"/>
    <p:sldId id="895" r:id="rId27"/>
    <p:sldId id="326" r:id="rId28"/>
    <p:sldId id="890" r:id="rId29"/>
    <p:sldId id="896" r:id="rId30"/>
    <p:sldId id="894" r:id="rId31"/>
    <p:sldId id="891" r:id="rId32"/>
    <p:sldId id="883" r:id="rId33"/>
    <p:sldId id="884" r:id="rId34"/>
    <p:sldId id="289" r:id="rId35"/>
    <p:sldId id="872" r:id="rId36"/>
    <p:sldId id="330" r:id="rId37"/>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885"/>
            <p14:sldId id="871"/>
            <p14:sldId id="877"/>
            <p14:sldId id="530"/>
            <p14:sldId id="874"/>
            <p14:sldId id="875"/>
            <p14:sldId id="893"/>
            <p14:sldId id="543"/>
            <p14:sldId id="544"/>
            <p14:sldId id="534"/>
            <p14:sldId id="538"/>
            <p14:sldId id="539"/>
            <p14:sldId id="536"/>
            <p14:sldId id="540"/>
            <p14:sldId id="545"/>
            <p14:sldId id="546"/>
            <p14:sldId id="873"/>
            <p14:sldId id="547"/>
            <p14:sldId id="892"/>
            <p14:sldId id="339"/>
            <p14:sldId id="886"/>
            <p14:sldId id="895"/>
            <p14:sldId id="326"/>
            <p14:sldId id="890"/>
            <p14:sldId id="896"/>
            <p14:sldId id="894"/>
            <p14:sldId id="891"/>
            <p14:sldId id="883"/>
            <p14:sldId id="884"/>
            <p14:sldId id="289"/>
            <p14:sldId id="872"/>
            <p14:sldId id="33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AFAFA"/>
    <a:srgbClr val="ED7D31"/>
    <a:srgbClr val="E9F0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A1F6EB-F45D-465D-A4E2-502195FF3FB3}" v="14" dt="2026-10-07T11:01:16.3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689" autoAdjust="0"/>
    <p:restoredTop sz="94660"/>
  </p:normalViewPr>
  <p:slideViewPr>
    <p:cSldViewPr snapToGrid="0">
      <p:cViewPr varScale="1">
        <p:scale>
          <a:sx n="84" d="100"/>
          <a:sy n="84" d="100"/>
        </p:scale>
        <p:origin x="58" y="331"/>
      </p:cViewPr>
      <p:guideLst/>
    </p:cSldViewPr>
  </p:slideViewPr>
  <p:notesTextViewPr>
    <p:cViewPr>
      <p:scale>
        <a:sx n="1" d="1"/>
        <a:sy n="1" d="1"/>
      </p:scale>
      <p:origin x="0" y="0"/>
    </p:cViewPr>
  </p:notesTextViewPr>
  <p:sorterViewPr>
    <p:cViewPr>
      <p:scale>
        <a:sx n="100" d="100"/>
        <a:sy n="100" d="100"/>
      </p:scale>
      <p:origin x="0" y="-17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modSection">
      <pc:chgData name="James Williams" userId="c957a50b-491f-4d94-b4bc-52aca3e2340d" providerId="ADAL" clId="{24AD1EBB-B856-443B-9200-42FCDD6529A9}" dt="2026-10-01T16:20:12.610" v="723" actId="20577"/>
      <pc:docMkLst>
        <pc:docMk/>
      </pc:docMkLst>
      <pc:sldChg chg="modSp mod">
        <pc:chgData name="James Williams" userId="c957a50b-491f-4d94-b4bc-52aca3e2340d" providerId="ADAL" clId="{24AD1EBB-B856-443B-9200-42FCDD6529A9}" dt="2026-10-01T16:09:33.051" v="707" actId="20577"/>
        <pc:sldMkLst>
          <pc:docMk/>
          <pc:sldMk cId="392036152" sldId="270"/>
        </pc:sldMkLst>
        <pc:spChg chg="mod">
          <ac:chgData name="James Williams" userId="c957a50b-491f-4d94-b4bc-52aca3e2340d" providerId="ADAL" clId="{24AD1EBB-B856-443B-9200-42FCDD6529A9}" dt="2026-10-01T16:09:33.051" v="707" actId="20577"/>
          <ac:spMkLst>
            <pc:docMk/>
            <pc:sldMk cId="392036152" sldId="270"/>
            <ac:spMk id="3" creationId="{7B4F399D-AE01-4224-ADB2-3C2EA541805E}"/>
          </ac:spMkLst>
        </pc:spChg>
      </pc:sldChg>
      <pc:sldChg chg="addSp modSp add mod">
        <pc:chgData name="James Williams" userId="c957a50b-491f-4d94-b4bc-52aca3e2340d" providerId="ADAL" clId="{24AD1EBB-B856-443B-9200-42FCDD6529A9}" dt="2026-10-01T16:08:20.887" v="688" actId="207"/>
        <pc:sldMkLst>
          <pc:docMk/>
          <pc:sldMk cId="2993387497" sldId="326"/>
        </pc:sldMkLst>
        <pc:spChg chg="mod">
          <ac:chgData name="James Williams" userId="c957a50b-491f-4d94-b4bc-52aca3e2340d" providerId="ADAL" clId="{24AD1EBB-B856-443B-9200-42FCDD6529A9}" dt="2026-10-01T16:08:02.643" v="683" actId="1076"/>
          <ac:spMkLst>
            <pc:docMk/>
            <pc:sldMk cId="2993387497" sldId="326"/>
            <ac:spMk id="2" creationId="{F85AACBB-69DE-48A8-9F65-31B261B322BB}"/>
          </ac:spMkLst>
        </pc:spChg>
        <pc:spChg chg="mod">
          <ac:chgData name="James Williams" userId="c957a50b-491f-4d94-b4bc-52aca3e2340d" providerId="ADAL" clId="{24AD1EBB-B856-443B-9200-42FCDD6529A9}" dt="2026-10-01T16:08:20.887" v="688" actId="207"/>
          <ac:spMkLst>
            <pc:docMk/>
            <pc:sldMk cId="2993387497" sldId="326"/>
            <ac:spMk id="3" creationId="{A91C4919-5DC3-4D06-A1B5-0EF4CF0A7C92}"/>
          </ac:spMkLst>
        </pc:spChg>
        <pc:picChg chg="add mod">
          <ac:chgData name="James Williams" userId="c957a50b-491f-4d94-b4bc-52aca3e2340d" providerId="ADAL" clId="{24AD1EBB-B856-443B-9200-42FCDD6529A9}" dt="2026-10-01T16:07:59.263" v="682" actId="1076"/>
          <ac:picMkLst>
            <pc:docMk/>
            <pc:sldMk cId="2993387497" sldId="326"/>
            <ac:picMk id="6" creationId="{245DADFE-88EF-08D2-B815-ABFB77CABC86}"/>
          </ac:picMkLst>
        </pc:picChg>
      </pc:sldChg>
      <pc:sldChg chg="addSp delSp modSp add mod">
        <pc:chgData name="James Williams" userId="c957a50b-491f-4d94-b4bc-52aca3e2340d" providerId="ADAL" clId="{24AD1EBB-B856-443B-9200-42FCDD6529A9}" dt="2026-10-01T16:20:12.610" v="723" actId="20577"/>
        <pc:sldMkLst>
          <pc:docMk/>
          <pc:sldMk cId="4119182276" sldId="339"/>
        </pc:sldMkLst>
        <pc:spChg chg="mod">
          <ac:chgData name="James Williams" userId="c957a50b-491f-4d94-b4bc-52aca3e2340d" providerId="ADAL" clId="{24AD1EBB-B856-443B-9200-42FCDD6529A9}" dt="2026-10-01T16:08:37.812" v="692" actId="1076"/>
          <ac:spMkLst>
            <pc:docMk/>
            <pc:sldMk cId="4119182276" sldId="339"/>
            <ac:spMk id="3" creationId="{58768DDF-8209-A294-E6D2-B6916DB81FF1}"/>
          </ac:spMkLst>
        </pc:spChg>
        <pc:spChg chg="add mod">
          <ac:chgData name="James Williams" userId="c957a50b-491f-4d94-b4bc-52aca3e2340d" providerId="ADAL" clId="{24AD1EBB-B856-443B-9200-42FCDD6529A9}" dt="2026-10-01T16:20:12.610" v="723" actId="20577"/>
          <ac:spMkLst>
            <pc:docMk/>
            <pc:sldMk cId="4119182276" sldId="339"/>
            <ac:spMk id="10" creationId="{4D2068BA-75FB-0317-2AAB-57DD30F295BD}"/>
          </ac:spMkLst>
        </pc:spChg>
        <pc:inkChg chg="add">
          <ac:chgData name="James Williams" userId="c957a50b-491f-4d94-b4bc-52aca3e2340d" providerId="ADAL" clId="{24AD1EBB-B856-443B-9200-42FCDD6529A9}" dt="2026-10-01T16:18:56.115" v="708" actId="9405"/>
          <ac:inkMkLst>
            <pc:docMk/>
            <pc:sldMk cId="4119182276" sldId="339"/>
            <ac:inkMk id="4" creationId="{9EADD763-E076-2720-2CD9-30F559443603}"/>
          </ac:inkMkLst>
        </pc:inkChg>
        <pc:inkChg chg="add">
          <ac:chgData name="James Williams" userId="c957a50b-491f-4d94-b4bc-52aca3e2340d" providerId="ADAL" clId="{24AD1EBB-B856-443B-9200-42FCDD6529A9}" dt="2026-10-01T16:18:59.138" v="710"/>
          <ac:inkMkLst>
            <pc:docMk/>
            <pc:sldMk cId="4119182276" sldId="339"/>
            <ac:inkMk id="6" creationId="{9D4C11AA-2A76-70E7-A2AB-266C93A4027C}"/>
          </ac:inkMkLst>
        </pc:inkChg>
      </pc:sldChg>
      <pc:sldChg chg="modSp mod">
        <pc:chgData name="James Williams" userId="c957a50b-491f-4d94-b4bc-52aca3e2340d" providerId="ADAL" clId="{24AD1EBB-B856-443B-9200-42FCDD6529A9}" dt="2026-10-01T15:34:43.201" v="505" actId="20577"/>
        <pc:sldMkLst>
          <pc:docMk/>
          <pc:sldMk cId="2968311240" sldId="536"/>
        </pc:sldMkLst>
        <pc:spChg chg="mod">
          <ac:chgData name="James Williams" userId="c957a50b-491f-4d94-b4bc-52aca3e2340d" providerId="ADAL" clId="{24AD1EBB-B856-443B-9200-42FCDD6529A9}" dt="2026-10-01T15:34:43.201" v="505" actId="20577"/>
          <ac:spMkLst>
            <pc:docMk/>
            <pc:sldMk cId="2968311240" sldId="536"/>
            <ac:spMk id="3" creationId="{C1348536-A173-B9E9-F1CD-B8D098D6EDCE}"/>
          </ac:spMkLst>
        </pc:spChg>
      </pc:sldChg>
      <pc:sldChg chg="addSp modSp mod">
        <pc:chgData name="James Williams" userId="c957a50b-491f-4d94-b4bc-52aca3e2340d" providerId="ADAL" clId="{24AD1EBB-B856-443B-9200-42FCDD6529A9}" dt="2026-10-01T15:23:36.622" v="485" actId="20577"/>
        <pc:sldMkLst>
          <pc:docMk/>
          <pc:sldMk cId="1398262844" sldId="538"/>
        </pc:sldMkLst>
        <pc:spChg chg="mod">
          <ac:chgData name="James Williams" userId="c957a50b-491f-4d94-b4bc-52aca3e2340d" providerId="ADAL" clId="{24AD1EBB-B856-443B-9200-42FCDD6529A9}" dt="2026-10-01T15:23:36.622" v="485" actId="20577"/>
          <ac:spMkLst>
            <pc:docMk/>
            <pc:sldMk cId="1398262844" sldId="538"/>
            <ac:spMk id="2" creationId="{606AA4C6-CE08-D0B3-E029-B1BE85D21DEE}"/>
          </ac:spMkLst>
        </pc:spChg>
        <pc:spChg chg="add mod">
          <ac:chgData name="James Williams" userId="c957a50b-491f-4d94-b4bc-52aca3e2340d" providerId="ADAL" clId="{24AD1EBB-B856-443B-9200-42FCDD6529A9}" dt="2026-10-01T15:23:29.555" v="476" actId="1076"/>
          <ac:spMkLst>
            <pc:docMk/>
            <pc:sldMk cId="1398262844" sldId="538"/>
            <ac:spMk id="4" creationId="{3E4FE7BB-255E-E355-7347-B35F5CACA365}"/>
          </ac:spMkLst>
        </pc:spChg>
      </pc:sldChg>
      <pc:sldChg chg="addSp modSp mod">
        <pc:chgData name="James Williams" userId="c957a50b-491f-4d94-b4bc-52aca3e2340d" providerId="ADAL" clId="{24AD1EBB-B856-443B-9200-42FCDD6529A9}" dt="2026-10-01T15:22:52.359" v="469" actId="1076"/>
        <pc:sldMkLst>
          <pc:docMk/>
          <pc:sldMk cId="4178351931" sldId="543"/>
        </pc:sldMkLst>
        <pc:spChg chg="mod">
          <ac:chgData name="James Williams" userId="c957a50b-491f-4d94-b4bc-52aca3e2340d" providerId="ADAL" clId="{24AD1EBB-B856-443B-9200-42FCDD6529A9}" dt="2026-10-01T15:22:18.878" v="459" actId="1076"/>
          <ac:spMkLst>
            <pc:docMk/>
            <pc:sldMk cId="4178351931" sldId="543"/>
            <ac:spMk id="2" creationId="{3C04D673-60F0-3773-C655-F15029442DA8}"/>
          </ac:spMkLst>
        </pc:spChg>
        <pc:spChg chg="mod">
          <ac:chgData name="James Williams" userId="c957a50b-491f-4d94-b4bc-52aca3e2340d" providerId="ADAL" clId="{24AD1EBB-B856-443B-9200-42FCDD6529A9}" dt="2026-10-01T15:22:15.829" v="458" actId="1076"/>
          <ac:spMkLst>
            <pc:docMk/>
            <pc:sldMk cId="4178351931" sldId="543"/>
            <ac:spMk id="3" creationId="{81EC84C7-C5D1-0668-AC55-86547BC75B55}"/>
          </ac:spMkLst>
        </pc:spChg>
        <pc:spChg chg="mod">
          <ac:chgData name="James Williams" userId="c957a50b-491f-4d94-b4bc-52aca3e2340d" providerId="ADAL" clId="{24AD1EBB-B856-443B-9200-42FCDD6529A9}" dt="2026-10-01T15:22:39.238" v="467" actId="1076"/>
          <ac:spMkLst>
            <pc:docMk/>
            <pc:sldMk cId="4178351931" sldId="543"/>
            <ac:spMk id="6" creationId="{C62D5C98-9C85-B4CB-74AC-A8DF47EEA2C8}"/>
          </ac:spMkLst>
        </pc:spChg>
        <pc:spChg chg="add mod">
          <ac:chgData name="James Williams" userId="c957a50b-491f-4d94-b4bc-52aca3e2340d" providerId="ADAL" clId="{24AD1EBB-B856-443B-9200-42FCDD6529A9}" dt="2026-10-01T15:22:52.359" v="469" actId="1076"/>
          <ac:spMkLst>
            <pc:docMk/>
            <pc:sldMk cId="4178351931" sldId="543"/>
            <ac:spMk id="7" creationId="{4A710251-0F67-ABBF-65A3-8C9D9B10CD9B}"/>
          </ac:spMkLst>
        </pc:spChg>
        <pc:picChg chg="mod modCrop">
          <ac:chgData name="James Williams" userId="c957a50b-491f-4d94-b4bc-52aca3e2340d" providerId="ADAL" clId="{24AD1EBB-B856-443B-9200-42FCDD6529A9}" dt="2026-10-01T15:22:35.761" v="466" actId="14100"/>
          <ac:picMkLst>
            <pc:docMk/>
            <pc:sldMk cId="4178351931" sldId="543"/>
            <ac:picMk id="5" creationId="{5F05A9BD-1AF3-DE48-7FF2-07AF7C8688FF}"/>
          </ac:picMkLst>
        </pc:picChg>
      </pc:sldChg>
      <pc:sldChg chg="modSp mod">
        <pc:chgData name="James Williams" userId="c957a50b-491f-4d94-b4bc-52aca3e2340d" providerId="ADAL" clId="{24AD1EBB-B856-443B-9200-42FCDD6529A9}" dt="2026-10-01T15:23:11.155" v="473" actId="20577"/>
        <pc:sldMkLst>
          <pc:docMk/>
          <pc:sldMk cId="2419584772" sldId="544"/>
        </pc:sldMkLst>
        <pc:spChg chg="mod">
          <ac:chgData name="James Williams" userId="c957a50b-491f-4d94-b4bc-52aca3e2340d" providerId="ADAL" clId="{24AD1EBB-B856-443B-9200-42FCDD6529A9}" dt="2026-10-01T15:23:11.155" v="473" actId="20577"/>
          <ac:spMkLst>
            <pc:docMk/>
            <pc:sldMk cId="2419584772" sldId="544"/>
            <ac:spMk id="3" creationId="{81EC84C7-C5D1-0668-AC55-86547BC75B55}"/>
          </ac:spMkLst>
        </pc:spChg>
      </pc:sldChg>
      <pc:sldChg chg="modSp mod">
        <pc:chgData name="James Williams" userId="c957a50b-491f-4d94-b4bc-52aca3e2340d" providerId="ADAL" clId="{24AD1EBB-B856-443B-9200-42FCDD6529A9}" dt="2026-10-01T15:36:49.235" v="527" actId="27636"/>
        <pc:sldMkLst>
          <pc:docMk/>
          <pc:sldMk cId="2133560905" sldId="545"/>
        </pc:sldMkLst>
        <pc:spChg chg="mod">
          <ac:chgData name="James Williams" userId="c957a50b-491f-4d94-b4bc-52aca3e2340d" providerId="ADAL" clId="{24AD1EBB-B856-443B-9200-42FCDD6529A9}" dt="2026-10-01T15:36:49.235" v="527" actId="27636"/>
          <ac:spMkLst>
            <pc:docMk/>
            <pc:sldMk cId="2133560905" sldId="545"/>
            <ac:spMk id="3" creationId="{FDA80B20-C043-ACFC-5245-839BA11F850C}"/>
          </ac:spMkLst>
        </pc:spChg>
      </pc:sldChg>
      <pc:sldChg chg="modSp mod">
        <pc:chgData name="James Williams" userId="c957a50b-491f-4d94-b4bc-52aca3e2340d" providerId="ADAL" clId="{24AD1EBB-B856-443B-9200-42FCDD6529A9}" dt="2026-10-01T15:38:26.566" v="549" actId="20577"/>
        <pc:sldMkLst>
          <pc:docMk/>
          <pc:sldMk cId="2339333253" sldId="546"/>
        </pc:sldMkLst>
        <pc:spChg chg="mod">
          <ac:chgData name="James Williams" userId="c957a50b-491f-4d94-b4bc-52aca3e2340d" providerId="ADAL" clId="{24AD1EBB-B856-443B-9200-42FCDD6529A9}" dt="2026-10-01T15:37:08.281" v="529" actId="403"/>
          <ac:spMkLst>
            <pc:docMk/>
            <pc:sldMk cId="2339333253" sldId="546"/>
            <ac:spMk id="2" creationId="{48F7772E-CA81-FAE2-835E-73EAA9C07CAA}"/>
          </ac:spMkLst>
        </pc:spChg>
        <pc:spChg chg="mod">
          <ac:chgData name="James Williams" userId="c957a50b-491f-4d94-b4bc-52aca3e2340d" providerId="ADAL" clId="{24AD1EBB-B856-443B-9200-42FCDD6529A9}" dt="2026-10-01T15:38:26.566" v="549" actId="20577"/>
          <ac:spMkLst>
            <pc:docMk/>
            <pc:sldMk cId="2339333253" sldId="546"/>
            <ac:spMk id="3" creationId="{64A20B3A-8A7D-36EB-0DE8-0106C6C2A9A7}"/>
          </ac:spMkLst>
        </pc:spChg>
        <pc:grpChg chg="mod">
          <ac:chgData name="James Williams" userId="c957a50b-491f-4d94-b4bc-52aca3e2340d" providerId="ADAL" clId="{24AD1EBB-B856-443B-9200-42FCDD6529A9}" dt="2026-10-01T15:37:04.992" v="528" actId="1076"/>
          <ac:grpSpMkLst>
            <pc:docMk/>
            <pc:sldMk cId="2339333253" sldId="546"/>
            <ac:grpSpMk id="9" creationId="{733508F4-F8FE-C465-545A-71ECC3225521}"/>
          </ac:grpSpMkLst>
        </pc:grpChg>
      </pc:sldChg>
      <pc:sldChg chg="modSp mod">
        <pc:chgData name="James Williams" userId="c957a50b-491f-4d94-b4bc-52aca3e2340d" providerId="ADAL" clId="{24AD1EBB-B856-443B-9200-42FCDD6529A9}" dt="2026-10-01T16:01:27.072" v="664" actId="11"/>
        <pc:sldMkLst>
          <pc:docMk/>
          <pc:sldMk cId="2573296857" sldId="547"/>
        </pc:sldMkLst>
        <pc:spChg chg="mod">
          <ac:chgData name="James Williams" userId="c957a50b-491f-4d94-b4bc-52aca3e2340d" providerId="ADAL" clId="{24AD1EBB-B856-443B-9200-42FCDD6529A9}" dt="2026-10-01T16:00:34.514" v="651" actId="1076"/>
          <ac:spMkLst>
            <pc:docMk/>
            <pc:sldMk cId="2573296857" sldId="547"/>
            <ac:spMk id="2" creationId="{22D28B8D-C1C5-4905-9AC6-2D657D2475F1}"/>
          </ac:spMkLst>
        </pc:spChg>
        <pc:spChg chg="mod">
          <ac:chgData name="James Williams" userId="c957a50b-491f-4d94-b4bc-52aca3e2340d" providerId="ADAL" clId="{24AD1EBB-B856-443B-9200-42FCDD6529A9}" dt="2026-10-01T16:01:27.072" v="664" actId="11"/>
          <ac:spMkLst>
            <pc:docMk/>
            <pc:sldMk cId="2573296857" sldId="547"/>
            <ac:spMk id="14" creationId="{3F7456A3-879B-F7D1-095B-419F58148ADA}"/>
          </ac:spMkLst>
        </pc:spChg>
        <pc:picChg chg="mod">
          <ac:chgData name="James Williams" userId="c957a50b-491f-4d94-b4bc-52aca3e2340d" providerId="ADAL" clId="{24AD1EBB-B856-443B-9200-42FCDD6529A9}" dt="2026-10-01T16:00:34.514" v="651" actId="1076"/>
          <ac:picMkLst>
            <pc:docMk/>
            <pc:sldMk cId="2573296857" sldId="547"/>
            <ac:picMk id="4" creationId="{E1B1BC1E-426B-8A5C-52D1-B2ABFD88B3B7}"/>
          </ac:picMkLst>
        </pc:picChg>
      </pc:sldChg>
      <pc:sldChg chg="modSp mod">
        <pc:chgData name="James Williams" userId="c957a50b-491f-4d94-b4bc-52aca3e2340d" providerId="ADAL" clId="{24AD1EBB-B856-443B-9200-42FCDD6529A9}" dt="2026-10-01T16:09:26.216" v="706" actId="14100"/>
        <pc:sldMkLst>
          <pc:docMk/>
          <pc:sldMk cId="2142399157" sldId="871"/>
        </pc:sldMkLst>
        <pc:spChg chg="mod">
          <ac:chgData name="James Williams" userId="c957a50b-491f-4d94-b4bc-52aca3e2340d" providerId="ADAL" clId="{24AD1EBB-B856-443B-9200-42FCDD6529A9}" dt="2026-10-01T16:09:13.385" v="705" actId="1076"/>
          <ac:spMkLst>
            <pc:docMk/>
            <pc:sldMk cId="2142399157" sldId="871"/>
            <ac:spMk id="2" creationId="{7D0C4313-F21F-465B-89E5-EC25D19FE8BB}"/>
          </ac:spMkLst>
        </pc:spChg>
        <pc:spChg chg="mod">
          <ac:chgData name="James Williams" userId="c957a50b-491f-4d94-b4bc-52aca3e2340d" providerId="ADAL" clId="{24AD1EBB-B856-443B-9200-42FCDD6529A9}" dt="2026-10-01T16:09:26.216" v="706" actId="14100"/>
          <ac:spMkLst>
            <pc:docMk/>
            <pc:sldMk cId="2142399157" sldId="871"/>
            <ac:spMk id="4" creationId="{25147AAE-7C10-A7D2-362A-DBB641DA1005}"/>
          </ac:spMkLst>
        </pc:spChg>
        <pc:grpChg chg="mod">
          <ac:chgData name="James Williams" userId="c957a50b-491f-4d94-b4bc-52aca3e2340d" providerId="ADAL" clId="{24AD1EBB-B856-443B-9200-42FCDD6529A9}" dt="2026-10-01T12:44:44.778" v="205" actId="1076"/>
          <ac:grpSpMkLst>
            <pc:docMk/>
            <pc:sldMk cId="2142399157" sldId="871"/>
            <ac:grpSpMk id="9" creationId="{2A7EC381-B78E-33A9-8D1C-695AD8BB46E6}"/>
          </ac:grpSpMkLst>
        </pc:grpChg>
      </pc:sldChg>
      <pc:sldChg chg="modSp mod">
        <pc:chgData name="James Williams" userId="c957a50b-491f-4d94-b4bc-52aca3e2340d" providerId="ADAL" clId="{24AD1EBB-B856-443B-9200-42FCDD6529A9}" dt="2026-10-01T15:39:29.521" v="579" actId="115"/>
        <pc:sldMkLst>
          <pc:docMk/>
          <pc:sldMk cId="3665404767" sldId="873"/>
        </pc:sldMkLst>
        <pc:spChg chg="mod">
          <ac:chgData name="James Williams" userId="c957a50b-491f-4d94-b4bc-52aca3e2340d" providerId="ADAL" clId="{24AD1EBB-B856-443B-9200-42FCDD6529A9}" dt="2026-10-01T15:39:29.521" v="579" actId="115"/>
          <ac:spMkLst>
            <pc:docMk/>
            <pc:sldMk cId="3665404767" sldId="873"/>
            <ac:spMk id="3" creationId="{75039018-C6A0-642B-2725-77FC1F54AB70}"/>
          </ac:spMkLst>
        </pc:spChg>
      </pc:sldChg>
      <pc:sldChg chg="modSp mod">
        <pc:chgData name="James Williams" userId="c957a50b-491f-4d94-b4bc-52aca3e2340d" providerId="ADAL" clId="{24AD1EBB-B856-443B-9200-42FCDD6529A9}" dt="2026-10-01T14:48:27.502" v="379" actId="20577"/>
        <pc:sldMkLst>
          <pc:docMk/>
          <pc:sldMk cId="2651256000" sldId="874"/>
        </pc:sldMkLst>
        <pc:spChg chg="mod">
          <ac:chgData name="James Williams" userId="c957a50b-491f-4d94-b4bc-52aca3e2340d" providerId="ADAL" clId="{24AD1EBB-B856-443B-9200-42FCDD6529A9}" dt="2026-10-01T14:48:27.502" v="379" actId="20577"/>
          <ac:spMkLst>
            <pc:docMk/>
            <pc:sldMk cId="2651256000" sldId="874"/>
            <ac:spMk id="14" creationId="{DA29FCFF-6418-8568-4B40-30D93253E172}"/>
          </ac:spMkLst>
        </pc:spChg>
      </pc:sldChg>
      <pc:sldChg chg="modSp mod">
        <pc:chgData name="James Williams" userId="c957a50b-491f-4d94-b4bc-52aca3e2340d" providerId="ADAL" clId="{24AD1EBB-B856-443B-9200-42FCDD6529A9}" dt="2026-10-01T14:49:28.278" v="400" actId="1076"/>
        <pc:sldMkLst>
          <pc:docMk/>
          <pc:sldMk cId="3377105415" sldId="875"/>
        </pc:sldMkLst>
        <pc:spChg chg="mod">
          <ac:chgData name="James Williams" userId="c957a50b-491f-4d94-b4bc-52aca3e2340d" providerId="ADAL" clId="{24AD1EBB-B856-443B-9200-42FCDD6529A9}" dt="2026-10-01T14:49:24.920" v="399" actId="403"/>
          <ac:spMkLst>
            <pc:docMk/>
            <pc:sldMk cId="3377105415" sldId="875"/>
            <ac:spMk id="14" creationId="{3891A59B-6076-9148-1399-FD821D2D4C0D}"/>
          </ac:spMkLst>
        </pc:spChg>
        <pc:picChg chg="mod">
          <ac:chgData name="James Williams" userId="c957a50b-491f-4d94-b4bc-52aca3e2340d" providerId="ADAL" clId="{24AD1EBB-B856-443B-9200-42FCDD6529A9}" dt="2026-10-01T14:46:49.441" v="343" actId="1076"/>
          <ac:picMkLst>
            <pc:docMk/>
            <pc:sldMk cId="3377105415" sldId="875"/>
            <ac:picMk id="10" creationId="{94BFDD85-747D-F6F2-2861-E8953C4A548D}"/>
          </ac:picMkLst>
        </pc:picChg>
        <pc:picChg chg="mod">
          <ac:chgData name="James Williams" userId="c957a50b-491f-4d94-b4bc-52aca3e2340d" providerId="ADAL" clId="{24AD1EBB-B856-443B-9200-42FCDD6529A9}" dt="2026-10-01T14:49:28.278" v="400" actId="1076"/>
          <ac:picMkLst>
            <pc:docMk/>
            <pc:sldMk cId="3377105415" sldId="875"/>
            <ac:picMk id="12" creationId="{DF3F1955-7139-9CCD-D553-F12B13EE4218}"/>
          </ac:picMkLst>
        </pc:picChg>
      </pc:sldChg>
      <pc:sldChg chg="delSp modSp mod">
        <pc:chgData name="James Williams" userId="c957a50b-491f-4d94-b4bc-52aca3e2340d" providerId="ADAL" clId="{24AD1EBB-B856-443B-9200-42FCDD6529A9}" dt="2026-10-01T16:02:31.868" v="674" actId="478"/>
        <pc:sldMkLst>
          <pc:docMk/>
          <pc:sldMk cId="3593199153" sldId="883"/>
        </pc:sldMkLst>
        <pc:spChg chg="mod">
          <ac:chgData name="James Williams" userId="c957a50b-491f-4d94-b4bc-52aca3e2340d" providerId="ADAL" clId="{24AD1EBB-B856-443B-9200-42FCDD6529A9}" dt="2026-10-01T16:02:10.992" v="666" actId="20577"/>
          <ac:spMkLst>
            <pc:docMk/>
            <pc:sldMk cId="3593199153" sldId="883"/>
            <ac:spMk id="3" creationId="{4715B6C1-1798-AE42-91C3-0D41CC746602}"/>
          </ac:spMkLst>
        </pc:spChg>
        <pc:picChg chg="mod">
          <ac:chgData name="James Williams" userId="c957a50b-491f-4d94-b4bc-52aca3e2340d" providerId="ADAL" clId="{24AD1EBB-B856-443B-9200-42FCDD6529A9}" dt="2026-10-01T16:02:22.370" v="671" actId="14100"/>
          <ac:picMkLst>
            <pc:docMk/>
            <pc:sldMk cId="3593199153" sldId="883"/>
            <ac:picMk id="5" creationId="{B0CC3343-ACDC-CA23-1B24-429ACACD46C4}"/>
          </ac:picMkLst>
        </pc:picChg>
      </pc:sldChg>
      <pc:sldChg chg="modSp add mod ord">
        <pc:chgData name="James Williams" userId="c957a50b-491f-4d94-b4bc-52aca3e2340d" providerId="ADAL" clId="{24AD1EBB-B856-443B-9200-42FCDD6529A9}" dt="2026-10-01T12:44:13.764" v="202" actId="115"/>
        <pc:sldMkLst>
          <pc:docMk/>
          <pc:sldMk cId="3664855321" sldId="885"/>
        </pc:sldMkLst>
        <pc:spChg chg="mod">
          <ac:chgData name="James Williams" userId="c957a50b-491f-4d94-b4bc-52aca3e2340d" providerId="ADAL" clId="{24AD1EBB-B856-443B-9200-42FCDD6529A9}" dt="2026-10-01T12:44:13.764" v="202" actId="115"/>
          <ac:spMkLst>
            <pc:docMk/>
            <pc:sldMk cId="3664855321" sldId="885"/>
            <ac:spMk id="2" creationId="{63F1263F-D619-1F46-52A6-E9EA85EF47D1}"/>
          </ac:spMkLst>
        </pc:spChg>
        <pc:spChg chg="mod">
          <ac:chgData name="James Williams" userId="c957a50b-491f-4d94-b4bc-52aca3e2340d" providerId="ADAL" clId="{24AD1EBB-B856-443B-9200-42FCDD6529A9}" dt="2026-10-01T12:43:47.796" v="186" actId="20577"/>
          <ac:spMkLst>
            <pc:docMk/>
            <pc:sldMk cId="3664855321" sldId="885"/>
            <ac:spMk id="4" creationId="{6BE277C4-0CD6-1237-61F5-C6E7E05C4507}"/>
          </ac:spMkLst>
        </pc:spChg>
      </pc:sldChg>
    </pc:docChg>
  </pc:docChgLst>
  <pc:docChgLst>
    <pc:chgData name="James Williams" userId="c957a50b-491f-4d94-b4bc-52aca3e2340d" providerId="ADAL" clId="{C5B620D8-DD12-4AC3-A523-41D5E143FF4F}"/>
    <pc:docChg chg="undo custSel addSld delSld modSld sldOrd modSection">
      <pc:chgData name="James Williams" userId="c957a50b-491f-4d94-b4bc-52aca3e2340d" providerId="ADAL" clId="{C5B620D8-DD12-4AC3-A523-41D5E143FF4F}" dt="2026-10-07T11:05:38.034" v="1059" actId="20577"/>
      <pc:docMkLst>
        <pc:docMk/>
      </pc:docMkLst>
      <pc:sldChg chg="ord">
        <pc:chgData name="James Williams" userId="c957a50b-491f-4d94-b4bc-52aca3e2340d" providerId="ADAL" clId="{C5B620D8-DD12-4AC3-A523-41D5E143FF4F}" dt="2026-10-06T09:46:00.843" v="347"/>
        <pc:sldMkLst>
          <pc:docMk/>
          <pc:sldMk cId="392036152" sldId="270"/>
        </pc:sldMkLst>
      </pc:sldChg>
      <pc:sldChg chg="modSp mod">
        <pc:chgData name="James Williams" userId="c957a50b-491f-4d94-b4bc-52aca3e2340d" providerId="ADAL" clId="{C5B620D8-DD12-4AC3-A523-41D5E143FF4F}" dt="2026-10-05T14:49:11.786" v="345" actId="20577"/>
        <pc:sldMkLst>
          <pc:docMk/>
          <pc:sldMk cId="2993387497" sldId="326"/>
        </pc:sldMkLst>
        <pc:spChg chg="mod">
          <ac:chgData name="James Williams" userId="c957a50b-491f-4d94-b4bc-52aca3e2340d" providerId="ADAL" clId="{C5B620D8-DD12-4AC3-A523-41D5E143FF4F}" dt="2026-10-05T14:49:11.786" v="345" actId="20577"/>
          <ac:spMkLst>
            <pc:docMk/>
            <pc:sldMk cId="2993387497" sldId="326"/>
            <ac:spMk id="3" creationId="{A91C4919-5DC3-4D06-A1B5-0EF4CF0A7C92}"/>
          </ac:spMkLst>
        </pc:spChg>
      </pc:sldChg>
      <pc:sldChg chg="addSp modSp mod">
        <pc:chgData name="James Williams" userId="c957a50b-491f-4d94-b4bc-52aca3e2340d" providerId="ADAL" clId="{C5B620D8-DD12-4AC3-A523-41D5E143FF4F}" dt="2026-10-06T11:55:07.482" v="528" actId="20577"/>
        <pc:sldMkLst>
          <pc:docMk/>
          <pc:sldMk cId="1398262844" sldId="538"/>
        </pc:sldMkLst>
        <pc:spChg chg="add mod">
          <ac:chgData name="James Williams" userId="c957a50b-491f-4d94-b4bc-52aca3e2340d" providerId="ADAL" clId="{C5B620D8-DD12-4AC3-A523-41D5E143FF4F}" dt="2026-10-06T11:55:07.482" v="528" actId="20577"/>
          <ac:spMkLst>
            <pc:docMk/>
            <pc:sldMk cId="1398262844" sldId="538"/>
            <ac:spMk id="3" creationId="{269ED47C-ECAA-0211-79FB-FCCDC732501A}"/>
          </ac:spMkLst>
        </pc:spChg>
      </pc:sldChg>
      <pc:sldChg chg="modSp mod">
        <pc:chgData name="James Williams" userId="c957a50b-491f-4d94-b4bc-52aca3e2340d" providerId="ADAL" clId="{C5B620D8-DD12-4AC3-A523-41D5E143FF4F}" dt="2026-10-05T11:29:20.060" v="312" actId="20577"/>
        <pc:sldMkLst>
          <pc:docMk/>
          <pc:sldMk cId="2573296857" sldId="547"/>
        </pc:sldMkLst>
        <pc:spChg chg="mod">
          <ac:chgData name="James Williams" userId="c957a50b-491f-4d94-b4bc-52aca3e2340d" providerId="ADAL" clId="{C5B620D8-DD12-4AC3-A523-41D5E143FF4F}" dt="2026-10-05T11:29:20.060" v="312" actId="20577"/>
          <ac:spMkLst>
            <pc:docMk/>
            <pc:sldMk cId="2573296857" sldId="547"/>
            <ac:spMk id="14" creationId="{3F7456A3-879B-F7D1-095B-419F58148ADA}"/>
          </ac:spMkLst>
        </pc:spChg>
      </pc:sldChg>
      <pc:sldChg chg="modSp mod">
        <pc:chgData name="James Williams" userId="c957a50b-491f-4d94-b4bc-52aca3e2340d" providerId="ADAL" clId="{C5B620D8-DD12-4AC3-A523-41D5E143FF4F}" dt="2026-10-05T08:32:51.485" v="1" actId="13926"/>
        <pc:sldMkLst>
          <pc:docMk/>
          <pc:sldMk cId="2142399157" sldId="871"/>
        </pc:sldMkLst>
        <pc:spChg chg="mod">
          <ac:chgData name="James Williams" userId="c957a50b-491f-4d94-b4bc-52aca3e2340d" providerId="ADAL" clId="{C5B620D8-DD12-4AC3-A523-41D5E143FF4F}" dt="2026-10-05T08:32:51.485" v="1" actId="13926"/>
          <ac:spMkLst>
            <pc:docMk/>
            <pc:sldMk cId="2142399157" sldId="871"/>
            <ac:spMk id="2" creationId="{7D0C4313-F21F-465B-89E5-EC25D19FE8BB}"/>
          </ac:spMkLst>
        </pc:spChg>
      </pc:sldChg>
      <pc:sldChg chg="modSp mod ord">
        <pc:chgData name="James Williams" userId="c957a50b-491f-4d94-b4bc-52aca3e2340d" providerId="ADAL" clId="{C5B620D8-DD12-4AC3-A523-41D5E143FF4F}" dt="2026-10-06T09:46:08.284" v="349"/>
        <pc:sldMkLst>
          <pc:docMk/>
          <pc:sldMk cId="4028469868" sldId="877"/>
        </pc:sldMkLst>
        <pc:spChg chg="mod">
          <ac:chgData name="James Williams" userId="c957a50b-491f-4d94-b4bc-52aca3e2340d" providerId="ADAL" clId="{C5B620D8-DD12-4AC3-A523-41D5E143FF4F}" dt="2026-10-05T11:33:18.388" v="320" actId="20577"/>
          <ac:spMkLst>
            <pc:docMk/>
            <pc:sldMk cId="4028469868" sldId="877"/>
            <ac:spMk id="2" creationId="{54CE7871-502F-3FFD-AABE-141546658202}"/>
          </ac:spMkLst>
        </pc:spChg>
      </pc:sldChg>
      <pc:sldChg chg="modSp add mod">
        <pc:chgData name="James Williams" userId="c957a50b-491f-4d94-b4bc-52aca3e2340d" providerId="ADAL" clId="{C5B620D8-DD12-4AC3-A523-41D5E143FF4F}" dt="2026-10-05T08:36:41.132" v="70" actId="20577"/>
        <pc:sldMkLst>
          <pc:docMk/>
          <pc:sldMk cId="2335820949" sldId="886"/>
        </pc:sldMkLst>
        <pc:spChg chg="mod">
          <ac:chgData name="James Williams" userId="c957a50b-491f-4d94-b4bc-52aca3e2340d" providerId="ADAL" clId="{C5B620D8-DD12-4AC3-A523-41D5E143FF4F}" dt="2026-10-05T08:36:19.158" v="59" actId="1076"/>
          <ac:spMkLst>
            <pc:docMk/>
            <pc:sldMk cId="2335820949" sldId="886"/>
            <ac:spMk id="2" creationId="{199332FE-CEC2-87A3-B5D4-B04BDD7B095F}"/>
          </ac:spMkLst>
        </pc:spChg>
        <pc:spChg chg="mod">
          <ac:chgData name="James Williams" userId="c957a50b-491f-4d94-b4bc-52aca3e2340d" providerId="ADAL" clId="{C5B620D8-DD12-4AC3-A523-41D5E143FF4F}" dt="2026-10-05T08:36:41.132" v="70" actId="20577"/>
          <ac:spMkLst>
            <pc:docMk/>
            <pc:sldMk cId="2335820949" sldId="886"/>
            <ac:spMk id="3" creationId="{1500E589-E924-C837-DCD0-7BE1C660E259}"/>
          </ac:spMkLst>
        </pc:spChg>
        <pc:spChg chg="mod">
          <ac:chgData name="James Williams" userId="c957a50b-491f-4d94-b4bc-52aca3e2340d" providerId="ADAL" clId="{C5B620D8-DD12-4AC3-A523-41D5E143FF4F}" dt="2026-10-05T08:36:27.054" v="60" actId="1076"/>
          <ac:spMkLst>
            <pc:docMk/>
            <pc:sldMk cId="2335820949" sldId="886"/>
            <ac:spMk id="10" creationId="{D540002C-F404-F5F0-B3BD-ADA5B7CFF8FF}"/>
          </ac:spMkLst>
        </pc:spChg>
        <pc:grpChg chg="mod">
          <ac:chgData name="James Williams" userId="c957a50b-491f-4d94-b4bc-52aca3e2340d" providerId="ADAL" clId="{C5B620D8-DD12-4AC3-A523-41D5E143FF4F}" dt="2026-10-05T08:36:27.054" v="60" actId="1076"/>
          <ac:grpSpMkLst>
            <pc:docMk/>
            <pc:sldMk cId="2335820949" sldId="886"/>
            <ac:grpSpMk id="12" creationId="{91AA6E7B-20DD-67BE-9186-6416C239C127}"/>
          </ac:grpSpMkLst>
        </pc:grpChg>
        <pc:inkChg chg="mod">
          <ac:chgData name="James Williams" userId="c957a50b-491f-4d94-b4bc-52aca3e2340d" providerId="ADAL" clId="{C5B620D8-DD12-4AC3-A523-41D5E143FF4F}" dt="2026-10-05T08:36:27.054" v="60" actId="1076"/>
          <ac:inkMkLst>
            <pc:docMk/>
            <pc:sldMk cId="2335820949" sldId="886"/>
            <ac:inkMk id="4" creationId="{E9E48D98-0EAB-ED38-E119-E50A2AA3A880}"/>
          </ac:inkMkLst>
        </pc:inkChg>
        <pc:inkChg chg="mod">
          <ac:chgData name="James Williams" userId="c957a50b-491f-4d94-b4bc-52aca3e2340d" providerId="ADAL" clId="{C5B620D8-DD12-4AC3-A523-41D5E143FF4F}" dt="2026-10-05T08:36:27.054" v="60" actId="1076"/>
          <ac:inkMkLst>
            <pc:docMk/>
            <pc:sldMk cId="2335820949" sldId="886"/>
            <ac:inkMk id="6" creationId="{1E7B0233-1B46-EEA7-375D-83CB7F870A57}"/>
          </ac:inkMkLst>
        </pc:inkChg>
      </pc:sldChg>
      <pc:sldChg chg="modSp add del mod">
        <pc:chgData name="James Williams" userId="c957a50b-491f-4d94-b4bc-52aca3e2340d" providerId="ADAL" clId="{C5B620D8-DD12-4AC3-A523-41D5E143FF4F}" dt="2026-10-07T10:29:41.137" v="967" actId="2696"/>
        <pc:sldMkLst>
          <pc:docMk/>
          <pc:sldMk cId="719719522" sldId="890"/>
        </pc:sldMkLst>
        <pc:spChg chg="mod">
          <ac:chgData name="James Williams" userId="c957a50b-491f-4d94-b4bc-52aca3e2340d" providerId="ADAL" clId="{C5B620D8-DD12-4AC3-A523-41D5E143FF4F}" dt="2026-10-06T10:56:38.950" v="354" actId="20577"/>
          <ac:spMkLst>
            <pc:docMk/>
            <pc:sldMk cId="719719522" sldId="890"/>
            <ac:spMk id="2" creationId="{26D8938F-8CFD-2900-1A45-31F48BE85A09}"/>
          </ac:spMkLst>
        </pc:spChg>
      </pc:sldChg>
      <pc:sldChg chg="modSp add mod ord">
        <pc:chgData name="James Williams" userId="c957a50b-491f-4d94-b4bc-52aca3e2340d" providerId="ADAL" clId="{C5B620D8-DD12-4AC3-A523-41D5E143FF4F}" dt="2026-10-07T10:51:21.377" v="988" actId="20577"/>
        <pc:sldMkLst>
          <pc:docMk/>
          <pc:sldMk cId="1875133678" sldId="890"/>
        </pc:sldMkLst>
        <pc:spChg chg="mod">
          <ac:chgData name="James Williams" userId="c957a50b-491f-4d94-b4bc-52aca3e2340d" providerId="ADAL" clId="{C5B620D8-DD12-4AC3-A523-41D5E143FF4F}" dt="2026-10-07T10:51:21.377" v="988" actId="20577"/>
          <ac:spMkLst>
            <pc:docMk/>
            <pc:sldMk cId="1875133678" sldId="890"/>
            <ac:spMk id="2" creationId="{26D8938F-8CFD-2900-1A45-31F48BE85A09}"/>
          </ac:spMkLst>
        </pc:spChg>
      </pc:sldChg>
      <pc:sldChg chg="addSp modSp add del mod">
        <pc:chgData name="James Williams" userId="c957a50b-491f-4d94-b4bc-52aca3e2340d" providerId="ADAL" clId="{C5B620D8-DD12-4AC3-A523-41D5E143FF4F}" dt="2026-10-06T10:56:26.359" v="350" actId="2696"/>
        <pc:sldMkLst>
          <pc:docMk/>
          <pc:sldMk cId="3269315306" sldId="890"/>
        </pc:sldMkLst>
      </pc:sldChg>
      <pc:sldChg chg="modSp add mod">
        <pc:chgData name="James Williams" userId="c957a50b-491f-4d94-b4bc-52aca3e2340d" providerId="ADAL" clId="{C5B620D8-DD12-4AC3-A523-41D5E143FF4F}" dt="2026-10-07T11:05:38.034" v="1059" actId="20577"/>
        <pc:sldMkLst>
          <pc:docMk/>
          <pc:sldMk cId="3166607493" sldId="891"/>
        </pc:sldMkLst>
        <pc:spChg chg="mod">
          <ac:chgData name="James Williams" userId="c957a50b-491f-4d94-b4bc-52aca3e2340d" providerId="ADAL" clId="{C5B620D8-DD12-4AC3-A523-41D5E143FF4F}" dt="2026-10-07T11:05:38.034" v="1059" actId="20577"/>
          <ac:spMkLst>
            <pc:docMk/>
            <pc:sldMk cId="3166607493" sldId="891"/>
            <ac:spMk id="2" creationId="{661FC60A-71B4-A80D-4544-5D360447F47D}"/>
          </ac:spMkLst>
        </pc:spChg>
        <pc:spChg chg="mod">
          <ac:chgData name="James Williams" userId="c957a50b-491f-4d94-b4bc-52aca3e2340d" providerId="ADAL" clId="{C5B620D8-DD12-4AC3-A523-41D5E143FF4F}" dt="2026-10-05T14:29:20.667" v="334" actId="20577"/>
          <ac:spMkLst>
            <pc:docMk/>
            <pc:sldMk cId="3166607493" sldId="891"/>
            <ac:spMk id="14" creationId="{3EA64C59-EFE8-8E7B-CFFD-EE5B01DC138E}"/>
          </ac:spMkLst>
        </pc:spChg>
      </pc:sldChg>
      <pc:sldChg chg="modSp add mod">
        <pc:chgData name="James Williams" userId="c957a50b-491f-4d94-b4bc-52aca3e2340d" providerId="ADAL" clId="{C5B620D8-DD12-4AC3-A523-41D5E143FF4F}" dt="2026-10-05T11:33:31.135" v="326" actId="20577"/>
        <pc:sldMkLst>
          <pc:docMk/>
          <pc:sldMk cId="4020787390" sldId="892"/>
        </pc:sldMkLst>
        <pc:spChg chg="mod">
          <ac:chgData name="James Williams" userId="c957a50b-491f-4d94-b4bc-52aca3e2340d" providerId="ADAL" clId="{C5B620D8-DD12-4AC3-A523-41D5E143FF4F}" dt="2026-10-05T11:33:31.135" v="326" actId="20577"/>
          <ac:spMkLst>
            <pc:docMk/>
            <pc:sldMk cId="4020787390" sldId="892"/>
            <ac:spMk id="2" creationId="{8B0B91A6-F120-A86D-FF8D-7100D4DEFC79}"/>
          </ac:spMkLst>
        </pc:spChg>
      </pc:sldChg>
      <pc:sldChg chg="modSp add mod">
        <pc:chgData name="James Williams" userId="c957a50b-491f-4d94-b4bc-52aca3e2340d" providerId="ADAL" clId="{C5B620D8-DD12-4AC3-A523-41D5E143FF4F}" dt="2026-10-05T11:33:23.876" v="323" actId="20577"/>
        <pc:sldMkLst>
          <pc:docMk/>
          <pc:sldMk cId="2551082381" sldId="893"/>
        </pc:sldMkLst>
        <pc:spChg chg="mod">
          <ac:chgData name="James Williams" userId="c957a50b-491f-4d94-b4bc-52aca3e2340d" providerId="ADAL" clId="{C5B620D8-DD12-4AC3-A523-41D5E143FF4F}" dt="2026-10-05T11:33:23.876" v="323" actId="20577"/>
          <ac:spMkLst>
            <pc:docMk/>
            <pc:sldMk cId="2551082381" sldId="893"/>
            <ac:spMk id="2" creationId="{AEE595A1-EE42-433E-1FA9-B76BDBB0F575}"/>
          </ac:spMkLst>
        </pc:spChg>
      </pc:sldChg>
      <pc:sldChg chg="modSp add mod">
        <pc:chgData name="James Williams" userId="c957a50b-491f-4d94-b4bc-52aca3e2340d" providerId="ADAL" clId="{C5B620D8-DD12-4AC3-A523-41D5E143FF4F}" dt="2026-10-06T14:06:30.323" v="833" actId="20577"/>
        <pc:sldMkLst>
          <pc:docMk/>
          <pc:sldMk cId="1518844143" sldId="894"/>
        </pc:sldMkLst>
        <pc:spChg chg="mod">
          <ac:chgData name="James Williams" userId="c957a50b-491f-4d94-b4bc-52aca3e2340d" providerId="ADAL" clId="{C5B620D8-DD12-4AC3-A523-41D5E143FF4F}" dt="2026-10-06T13:45:16.950" v="564" actId="1076"/>
          <ac:spMkLst>
            <pc:docMk/>
            <pc:sldMk cId="1518844143" sldId="894"/>
            <ac:spMk id="2" creationId="{5E182E97-2536-2B8D-4038-D4B92C2449C9}"/>
          </ac:spMkLst>
        </pc:spChg>
        <pc:spChg chg="mod">
          <ac:chgData name="James Williams" userId="c957a50b-491f-4d94-b4bc-52aca3e2340d" providerId="ADAL" clId="{C5B620D8-DD12-4AC3-A523-41D5E143FF4F}" dt="2026-10-06T14:06:30.323" v="833" actId="20577"/>
          <ac:spMkLst>
            <pc:docMk/>
            <pc:sldMk cId="1518844143" sldId="894"/>
            <ac:spMk id="14" creationId="{82EABE4A-4A5A-D871-E913-7548F9ED83E3}"/>
          </ac:spMkLst>
        </pc:spChg>
        <pc:picChg chg="mod">
          <ac:chgData name="James Williams" userId="c957a50b-491f-4d94-b4bc-52aca3e2340d" providerId="ADAL" clId="{C5B620D8-DD12-4AC3-A523-41D5E143FF4F}" dt="2026-10-06T13:47:12.804" v="746" actId="1076"/>
          <ac:picMkLst>
            <pc:docMk/>
            <pc:sldMk cId="1518844143" sldId="894"/>
            <ac:picMk id="10" creationId="{6EB97956-6FE5-00BF-5F80-BD6C11DF6F04}"/>
          </ac:picMkLst>
        </pc:picChg>
        <pc:picChg chg="mod">
          <ac:chgData name="James Williams" userId="c957a50b-491f-4d94-b4bc-52aca3e2340d" providerId="ADAL" clId="{C5B620D8-DD12-4AC3-A523-41D5E143FF4F}" dt="2026-10-06T13:47:08.988" v="745" actId="1076"/>
          <ac:picMkLst>
            <pc:docMk/>
            <pc:sldMk cId="1518844143" sldId="894"/>
            <ac:picMk id="12" creationId="{A7F1A748-9DAE-AFE0-069E-648ADF52986C}"/>
          </ac:picMkLst>
        </pc:picChg>
      </pc:sldChg>
      <pc:sldChg chg="addSp delSp modSp add mod">
        <pc:chgData name="James Williams" userId="c957a50b-491f-4d94-b4bc-52aca3e2340d" providerId="ADAL" clId="{C5B620D8-DD12-4AC3-A523-41D5E143FF4F}" dt="2026-10-07T10:23:15.400" v="966" actId="14100"/>
        <pc:sldMkLst>
          <pc:docMk/>
          <pc:sldMk cId="3080859015" sldId="895"/>
        </pc:sldMkLst>
        <pc:spChg chg="mod">
          <ac:chgData name="James Williams" userId="c957a50b-491f-4d94-b4bc-52aca3e2340d" providerId="ADAL" clId="{C5B620D8-DD12-4AC3-A523-41D5E143FF4F}" dt="2026-10-07T10:23:15.400" v="966" actId="14100"/>
          <ac:spMkLst>
            <pc:docMk/>
            <pc:sldMk cId="3080859015" sldId="895"/>
            <ac:spMk id="2" creationId="{0670E46A-78A0-7D4B-01AF-3633681905CC}"/>
          </ac:spMkLst>
        </pc:spChg>
        <pc:spChg chg="mod">
          <ac:chgData name="James Williams" userId="c957a50b-491f-4d94-b4bc-52aca3e2340d" providerId="ADAL" clId="{C5B620D8-DD12-4AC3-A523-41D5E143FF4F}" dt="2026-10-07T10:21:28.052" v="941" actId="1076"/>
          <ac:spMkLst>
            <pc:docMk/>
            <pc:sldMk cId="3080859015" sldId="895"/>
            <ac:spMk id="3" creationId="{29F89DCE-AD9A-A994-4078-2B5230910AEB}"/>
          </ac:spMkLst>
        </pc:spChg>
        <pc:spChg chg="del mod">
          <ac:chgData name="James Williams" userId="c957a50b-491f-4d94-b4bc-52aca3e2340d" providerId="ADAL" clId="{C5B620D8-DD12-4AC3-A523-41D5E143FF4F}" dt="2026-10-07T10:16:42.561" v="842" actId="478"/>
          <ac:spMkLst>
            <pc:docMk/>
            <pc:sldMk cId="3080859015" sldId="895"/>
            <ac:spMk id="10" creationId="{383F29DE-C2F7-8100-818E-F89F67EB8C9F}"/>
          </ac:spMkLst>
        </pc:spChg>
        <pc:spChg chg="add mod">
          <ac:chgData name="James Williams" userId="c957a50b-491f-4d94-b4bc-52aca3e2340d" providerId="ADAL" clId="{C5B620D8-DD12-4AC3-A523-41D5E143FF4F}" dt="2026-10-07T10:22:14.444" v="949" actId="1076"/>
          <ac:spMkLst>
            <pc:docMk/>
            <pc:sldMk cId="3080859015" sldId="895"/>
            <ac:spMk id="14" creationId="{92DB458B-4703-C815-0412-8F1E6B460AE1}"/>
          </ac:spMkLst>
        </pc:spChg>
        <pc:spChg chg="add mod">
          <ac:chgData name="James Williams" userId="c957a50b-491f-4d94-b4bc-52aca3e2340d" providerId="ADAL" clId="{C5B620D8-DD12-4AC3-A523-41D5E143FF4F}" dt="2026-10-07T10:22:20.613" v="951" actId="1076"/>
          <ac:spMkLst>
            <pc:docMk/>
            <pc:sldMk cId="3080859015" sldId="895"/>
            <ac:spMk id="16" creationId="{5325A44E-D860-A9A9-A3EB-CC2D116EE237}"/>
          </ac:spMkLst>
        </pc:spChg>
        <pc:grpChg chg="del">
          <ac:chgData name="James Williams" userId="c957a50b-491f-4d94-b4bc-52aca3e2340d" providerId="ADAL" clId="{C5B620D8-DD12-4AC3-A523-41D5E143FF4F}" dt="2026-10-07T10:16:38.680" v="837" actId="478"/>
          <ac:grpSpMkLst>
            <pc:docMk/>
            <pc:sldMk cId="3080859015" sldId="895"/>
            <ac:grpSpMk id="12" creationId="{F2343F55-2070-8FE1-C182-798838F56376}"/>
          </ac:grpSpMkLst>
        </pc:grpChg>
        <pc:picChg chg="add mod">
          <ac:chgData name="James Williams" userId="c957a50b-491f-4d94-b4bc-52aca3e2340d" providerId="ADAL" clId="{C5B620D8-DD12-4AC3-A523-41D5E143FF4F}" dt="2026-10-07T10:21:29.723" v="942" actId="1076"/>
          <ac:picMkLst>
            <pc:docMk/>
            <pc:sldMk cId="3080859015" sldId="895"/>
            <ac:picMk id="7" creationId="{0D4DD679-271A-6548-29DE-A618A7E45B0B}"/>
          </ac:picMkLst>
        </pc:picChg>
        <pc:picChg chg="add mod">
          <ac:chgData name="James Williams" userId="c957a50b-491f-4d94-b4bc-52aca3e2340d" providerId="ADAL" clId="{C5B620D8-DD12-4AC3-A523-41D5E143FF4F}" dt="2026-10-07T10:21:39.100" v="944" actId="1076"/>
          <ac:picMkLst>
            <pc:docMk/>
            <pc:sldMk cId="3080859015" sldId="895"/>
            <ac:picMk id="13" creationId="{7784B498-71AB-A649-8DD7-C1910523752A}"/>
          </ac:picMkLst>
        </pc:picChg>
        <pc:inkChg chg="del">
          <ac:chgData name="James Williams" userId="c957a50b-491f-4d94-b4bc-52aca3e2340d" providerId="ADAL" clId="{C5B620D8-DD12-4AC3-A523-41D5E143FF4F}" dt="2026-10-07T10:16:43.120" v="843" actId="478"/>
          <ac:inkMkLst>
            <pc:docMk/>
            <pc:sldMk cId="3080859015" sldId="895"/>
            <ac:inkMk id="4" creationId="{E7DE52FD-262D-BFBF-B753-F913E081FCD3}"/>
          </ac:inkMkLst>
        </pc:inkChg>
        <pc:inkChg chg="del">
          <ac:chgData name="James Williams" userId="c957a50b-491f-4d94-b4bc-52aca3e2340d" providerId="ADAL" clId="{C5B620D8-DD12-4AC3-A523-41D5E143FF4F}" dt="2026-10-07T10:16:41.715" v="840" actId="478"/>
          <ac:inkMkLst>
            <pc:docMk/>
            <pc:sldMk cId="3080859015" sldId="895"/>
            <ac:inkMk id="6" creationId="{1B2A77ED-A0EB-FDE7-4590-34E2B37E7D31}"/>
          </ac:inkMkLst>
        </pc:inkChg>
        <pc:cxnChg chg="add mod">
          <ac:chgData name="James Williams" userId="c957a50b-491f-4d94-b4bc-52aca3e2340d" providerId="ADAL" clId="{C5B620D8-DD12-4AC3-A523-41D5E143FF4F}" dt="2026-10-07T10:22:43.200" v="954" actId="208"/>
          <ac:cxnSpMkLst>
            <pc:docMk/>
            <pc:sldMk cId="3080859015" sldId="895"/>
            <ac:cxnSpMk id="18" creationId="{CFA4FA48-0889-DCAE-4DE2-2E0B1F5E442C}"/>
          </ac:cxnSpMkLst>
        </pc:cxnChg>
      </pc:sldChg>
      <pc:sldChg chg="delSp modSp add mod setBg delDesignElem">
        <pc:chgData name="James Williams" userId="c957a50b-491f-4d94-b4bc-52aca3e2340d" providerId="ADAL" clId="{C5B620D8-DD12-4AC3-A523-41D5E143FF4F}" dt="2026-10-07T11:05:30.771" v="1057" actId="14100"/>
        <pc:sldMkLst>
          <pc:docMk/>
          <pc:sldMk cId="3498935611" sldId="896"/>
        </pc:sldMkLst>
        <pc:spChg chg="mod">
          <ac:chgData name="James Williams" userId="c957a50b-491f-4d94-b4bc-52aca3e2340d" providerId="ADAL" clId="{C5B620D8-DD12-4AC3-A523-41D5E143FF4F}" dt="2026-10-07T11:05:30.771" v="1057" actId="14100"/>
          <ac:spMkLst>
            <pc:docMk/>
            <pc:sldMk cId="3498935611" sldId="896"/>
            <ac:spMk id="2" creationId="{C9F0E1D9-DC56-C097-5081-8AEC77C73E1E}"/>
          </ac:spMkLst>
        </pc:spChg>
        <pc:spChg chg="del">
          <ac:chgData name="James Williams" userId="c957a50b-491f-4d94-b4bc-52aca3e2340d" providerId="ADAL" clId="{C5B620D8-DD12-4AC3-A523-41D5E143FF4F}" dt="2026-10-07T11:01:16.307" v="990"/>
          <ac:spMkLst>
            <pc:docMk/>
            <pc:sldMk cId="3498935611" sldId="896"/>
            <ac:spMk id="59" creationId="{6EE85435-EA95-97FF-D95D-958EBB6C063C}"/>
          </ac:spMkLst>
        </pc:spChg>
        <pc:spChg chg="del">
          <ac:chgData name="James Williams" userId="c957a50b-491f-4d94-b4bc-52aca3e2340d" providerId="ADAL" clId="{C5B620D8-DD12-4AC3-A523-41D5E143FF4F}" dt="2026-10-07T11:01:16.307" v="990"/>
          <ac:spMkLst>
            <pc:docMk/>
            <pc:sldMk cId="3498935611" sldId="896"/>
            <ac:spMk id="60" creationId="{9A9B697A-561D-E309-B1FC-5F90DB11E426}"/>
          </ac:spMkLst>
        </pc:spChg>
      </pc:sldChg>
    </pc:docChg>
  </pc:docChgLst>
</pc:chgInfo>
</file>

<file path=ppt/diagrams/_rels/data1.xml.rels><?xml version="1.0" encoding="UTF-8" standalone="yes"?>
<Relationships xmlns="http://schemas.openxmlformats.org/package/2006/relationships"><Relationship Id="rId1"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1"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3" qsCatId="simple" csTypeId="urn:microsoft.com/office/officeart/2018/5/colors/Iconchunking_neutralicontext_colorful1" csCatId="colorful" phldr="1"/>
      <dgm:spPr/>
      <dgm:t>
        <a:bodyPr/>
        <a:lstStyle/>
        <a:p>
          <a:endParaRPr lang="en-US"/>
        </a:p>
      </dgm:t>
    </dgm:pt>
    <dgm:pt modelId="{6FE3DBE4-A099-40BA-98C4-0A22BEB08E79}">
      <dgm:prSet/>
      <dgm:spPr/>
      <dgm:t>
        <a:bodyPr/>
        <a:lstStyle/>
        <a:p>
          <a:pPr>
            <a:lnSpc>
              <a:spcPct val="100000"/>
            </a:lnSpc>
          </a:pPr>
          <a:r>
            <a:rPr lang="en-GB" dirty="0"/>
            <a:t>Student note:</a:t>
          </a:r>
        </a:p>
        <a:p>
          <a:pPr>
            <a:lnSpc>
              <a:spcPct val="100000"/>
            </a:lnSpc>
          </a:pPr>
          <a:r>
            <a:rPr lang="en-GB" dirty="0"/>
            <a:t>Assignment is available to download from the Assessment tile on Moodle.</a:t>
          </a:r>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dgm:spPr/>
      <dgm:t>
        <a:bodyPr/>
        <a:lstStyle/>
        <a:p>
          <a:pPr>
            <a:lnSpc>
              <a:spcPct val="100000"/>
            </a:lnSpc>
          </a:pPr>
          <a:r>
            <a:rPr lang="en-GB" dirty="0"/>
            <a:t>* Subject to minor changes through the internal &amp; external verification process.</a:t>
          </a:r>
          <a:endParaRPr lang="en-US" dirty="0"/>
        </a:p>
      </dgm:t>
    </dgm:pt>
    <dgm:pt modelId="{5B51A883-EAC1-4D9D-859E-E460C4F685C9}" type="parTrans" cxnId="{A94119AF-C584-47B5-8F32-2F5EAFFC8C20}">
      <dgm:prSet/>
      <dgm:spPr/>
      <dgm:t>
        <a:bodyPr/>
        <a:lstStyle/>
        <a:p>
          <a:endParaRPr lang="en-US"/>
        </a:p>
      </dgm:t>
    </dgm:pt>
    <dgm:pt modelId="{AA7E1D6E-C4D1-4D58-98FC-16385D3DC7E1}" type="sib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0" presStyleCnt="1"/>
      <dgm:spPr/>
    </dgm:pt>
    <dgm:pt modelId="{250B75B8-3524-439A-B57E-B27739EBB1AB}" type="pres">
      <dgm:prSet presAssocID="{6FE3DBE4-A099-40BA-98C4-0A22BEB08E79}" presName="iconRect" presStyleLbl="node1" presStyleIdx="0" presStyleCnt="1"/>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0" presStyleCnt="2">
        <dgm:presLayoutVars>
          <dgm:chMax val="0"/>
          <dgm:chPref val="0"/>
        </dgm:presLayoutVars>
      </dgm:prSet>
      <dgm:spPr/>
    </dgm:pt>
    <dgm:pt modelId="{99201AF6-7199-4CA3-B0F8-757F1AB06443}" type="pres">
      <dgm:prSet presAssocID="{6FE3DBE4-A099-40BA-98C4-0A22BEB08E79}" presName="desTx" presStyleLbl="revTx" presStyleIdx="1" presStyleCnt="2">
        <dgm:presLayoutVars/>
      </dgm:prSet>
      <dgm:spPr/>
    </dgm:pt>
  </dgm:ptLst>
  <dgm:cxnLst>
    <dgm:cxn modelId="{49049201-46F2-4D53-835D-0070AE6EA17C}" type="presOf" srcId="{064C9EFC-4645-4ACB-9049-1B099A9FB21C}" destId="{99201AF6-7199-4CA3-B0F8-757F1AB06443}" srcOrd="0" destOrd="0" presId="urn:microsoft.com/office/officeart/2018/2/layout/IconVerticalSolidList"/>
    <dgm:cxn modelId="{82EA8F2F-25F9-446C-A4D2-BCA8E895E840}" srcId="{73D35838-1D43-4388-9B25-ED4CD7CA1FE6}" destId="{6FE3DBE4-A099-40BA-98C4-0A22BEB08E79}" srcOrd="0" destOrd="0" parTransId="{2DFC1172-77A0-49E4-846A-987C3F8C21DE}" sibTransId="{32C078C2-D499-4234-A21D-3FD8EC847F82}"/>
    <dgm:cxn modelId="{04D5AF82-F508-44FA-ADCF-553314C55769}" type="presOf" srcId="{73D35838-1D43-4388-9B25-ED4CD7CA1FE6}" destId="{168677C7-6A82-44A5-93BF-8218C11D1488}" srcOrd="0" destOrd="0" presId="urn:microsoft.com/office/officeart/2018/2/layout/IconVerticalSolidList"/>
    <dgm:cxn modelId="{E7B9ED8A-B86C-4D24-B112-51A58DEB826E}" type="presOf" srcId="{6FE3DBE4-A099-40BA-98C4-0A22BEB08E79}" destId="{1D700137-5306-4CA9-A2E7-0EA2F043329E}"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BFD47942-BDAF-46D4-AF2E-0DED804931F6}" type="presParOf" srcId="{168677C7-6A82-44A5-93BF-8218C11D1488}" destId="{5C484AA4-395A-485B-BAEB-54E3DF4CEA8C}" srcOrd="0" destOrd="0" presId="urn:microsoft.com/office/officeart/2018/2/layout/IconVerticalSolidList"/>
    <dgm:cxn modelId="{8949227E-82AB-4782-BB13-A88580F039B3}" type="presParOf" srcId="{5C484AA4-395A-485B-BAEB-54E3DF4CEA8C}" destId="{BB5CC809-EFD1-4038-B92B-336CE21B3BD2}" srcOrd="0" destOrd="0" presId="urn:microsoft.com/office/officeart/2018/2/layout/IconVerticalSolidList"/>
    <dgm:cxn modelId="{4BCB423E-AE31-414B-8F68-E3D23CD82D59}" type="presParOf" srcId="{5C484AA4-395A-485B-BAEB-54E3DF4CEA8C}" destId="{250B75B8-3524-439A-B57E-B27739EBB1AB}" srcOrd="1" destOrd="0" presId="urn:microsoft.com/office/officeart/2018/2/layout/IconVerticalSolidList"/>
    <dgm:cxn modelId="{4DC0CCA8-9F47-4EA0-B9CC-84250827C1C9}" type="presParOf" srcId="{5C484AA4-395A-485B-BAEB-54E3DF4CEA8C}" destId="{1A3ADD86-9D4E-42DC-98A5-12D6C385227F}" srcOrd="2" destOrd="0" presId="urn:microsoft.com/office/officeart/2018/2/layout/IconVerticalSolidList"/>
    <dgm:cxn modelId="{56A5D943-804C-43B4-A3DA-6370092BA1F6}" type="presParOf" srcId="{5C484AA4-395A-485B-BAEB-54E3DF4CEA8C}" destId="{1D700137-5306-4CA9-A2E7-0EA2F043329E}" srcOrd="3" destOrd="0" presId="urn:microsoft.com/office/officeart/2018/2/layout/IconVerticalSolidList"/>
    <dgm:cxn modelId="{386B2482-1337-46F0-8C2C-18F24EBEE4CD}" type="presParOf" srcId="{5C484AA4-395A-485B-BAEB-54E3DF4CEA8C}" destId="{99201AF6-7199-4CA3-B0F8-757F1AB0644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C809-EFD1-4038-B92B-336CE21B3BD2}">
      <dsp:nvSpPr>
        <dsp:cNvPr id="0" name=""/>
        <dsp:cNvSpPr/>
      </dsp:nvSpPr>
      <dsp:spPr>
        <a:xfrm>
          <a:off x="0" y="2059899"/>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534102" y="2457165"/>
          <a:ext cx="971095" cy="9710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2039300" y="2059899"/>
          <a:ext cx="2931121"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755650">
            <a:lnSpc>
              <a:spcPct val="100000"/>
            </a:lnSpc>
            <a:spcBef>
              <a:spcPct val="0"/>
            </a:spcBef>
            <a:spcAft>
              <a:spcPct val="35000"/>
            </a:spcAft>
            <a:buNone/>
          </a:pPr>
          <a:r>
            <a:rPr lang="en-GB" sz="1700" kern="1200" dirty="0"/>
            <a:t>Student note:</a:t>
          </a:r>
        </a:p>
        <a:p>
          <a:pPr marL="0" lvl="0" indent="0" algn="l" defTabSz="755650">
            <a:lnSpc>
              <a:spcPct val="100000"/>
            </a:lnSpc>
            <a:spcBef>
              <a:spcPct val="0"/>
            </a:spcBef>
            <a:spcAft>
              <a:spcPct val="35000"/>
            </a:spcAft>
            <a:buNone/>
          </a:pPr>
          <a:r>
            <a:rPr lang="en-GB" sz="1700" kern="1200" dirty="0"/>
            <a:t>Assignment is available to download from the Assessment tile on Moodle.</a:t>
          </a:r>
        </a:p>
      </dsp:txBody>
      <dsp:txXfrm>
        <a:off x="2039300" y="2059899"/>
        <a:ext cx="2931121" cy="1765627"/>
      </dsp:txXfrm>
    </dsp:sp>
    <dsp:sp modelId="{99201AF6-7199-4CA3-B0F8-757F1AB06443}">
      <dsp:nvSpPr>
        <dsp:cNvPr id="0" name=""/>
        <dsp:cNvSpPr/>
      </dsp:nvSpPr>
      <dsp:spPr>
        <a:xfrm>
          <a:off x="4970421" y="2059899"/>
          <a:ext cx="154318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533400">
            <a:lnSpc>
              <a:spcPct val="100000"/>
            </a:lnSpc>
            <a:spcBef>
              <a:spcPct val="0"/>
            </a:spcBef>
            <a:spcAft>
              <a:spcPct val="35000"/>
            </a:spcAft>
            <a:buNone/>
          </a:pPr>
          <a:r>
            <a:rPr lang="en-GB" sz="1200" kern="1200" dirty="0"/>
            <a:t>* Subject to minor changes through the internal &amp; external verification process.</a:t>
          </a:r>
          <a:endParaRPr lang="en-US" sz="1200" kern="1200" dirty="0"/>
        </a:p>
      </dsp:txBody>
      <dsp:txXfrm>
        <a:off x="4970421" y="2059899"/>
        <a:ext cx="1543182" cy="176562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04T15:17:29.970"/>
    </inkml:context>
    <inkml:brush xml:id="br0">
      <inkml:brushProperty name="width" value="0.2" units="cm"/>
      <inkml:brushProperty name="height" value="0.2" units="cm"/>
      <inkml:brushProperty name="color" value="#F6630D"/>
    </inkml:brush>
  </inkml:definitions>
  <inkml:trace contextRef="#ctx0" brushRef="#br0">2439 0 24575,'-1'1'0,"0"-1"0,0 1 0,0-1 0,0 1 0,0-1 0,1 1 0,-1 0 0,0 0 0,0-1 0,0 1 0,0 1 0,-4 3 0,-24 16 0,0-2 0,-2 0 0,0-2 0,0-2 0,-2 0 0,0-2 0,0-2 0,-1-1 0,-1-2 0,1-1 0,-57 4 0,-246-5 0,99-6 0,1 21 0,144-4 0,1 5 0,1 3 0,1 4 0,1 5 0,2 3 0,2 4 0,-93 59 0,138-74 0,1 2 0,-65 59 0,86-71 0,2 2 0,1 0 0,0 1 0,1 1 0,1 0 0,1 0 0,-15 37 0,16-26 0,1 0 0,2 1 0,1 0 0,2 0 0,1 0 0,1 56 0,4-32 0,4 0 0,1 0 0,16 57 0,-10-63 0,2-1 0,3-1 0,2 0 0,1-1 0,3-2 0,2 0 0,1-1 0,3-2 0,52 61 0,-16-35 0,3-3 0,3-3 0,2-4 0,2-2 0,105 57 0,-115-76 0,3-3 0,1-3 0,1-3 0,1-3 0,1-3 0,1-3 0,1-3 0,130 10 0,-104-24 0,1-3 0,-1-5 0,0-5 0,113-26 0,-55-2 0,273-105 0,-71-21 0,-288 125 0,-1-3 0,113-93 0,-160 115 0,0-1 0,-2-1 0,-1-1 0,0 0 0,23-40 0,-32 44 0,-2 0 0,0 0 0,-2-1 0,0 0 0,-1 0 0,-1 0 0,-1-1 0,3-36 0,-6 19 0,-2 0 0,-2 1 0,-1-1 0,-2 1 0,-20-73 0,1 31 0,-59-129 0,53 147 0,-2 0 0,-70-99 0,71 121 0,-1 1 0,-2 2 0,-1 1 0,-62-47 0,40 41 0,-2 2 0,-1 3 0,-67-30 0,75 44 0,-1 2 0,-1 3 0,-1 2 0,-76-12 0,37 15-10,-95 0-1,-90 16-1988,60 7-4172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0-04T15:17:40.086"/>
    </inkml:context>
    <inkml:brush xml:id="br0">
      <inkml:brushProperty name="width" value="0.5" units="cm"/>
      <inkml:brushProperty name="height" value="1" units="cm"/>
      <inkml:brushProperty name="color" value="#FFFC00"/>
      <inkml:brushProperty name="tip" value="rectangle"/>
      <inkml:brushProperty name="rasterOp" value="maskPen"/>
      <inkml:brushProperty name="ignorePressure" value="1"/>
    </inkml:brush>
  </inkml:definitions>
  <inkml:trace contextRef="#ctx0" brushRef="#br0">0 658,'16'5,"9"2,0-1,1-1,0 0,0-3,0 0,0-1,0-2,0 0,0-2,0-1,0-1,29-10,158-72,-69 26,136-64,-226 96,-2-2,-1-3,47-40,-83 61,54-49,-63 55,0 1,0-1,-1 0,0-1,0 1,-1-1,7-16,-10 22,0 0,-1 1,1-1,-1 0,0 0,1 0,-1 0,0 0,0 0,0 1,0-1,0 0,-1 0,1 0,0 0,-1 0,0 1,1-1,-1 0,0 0,0 1,0-1,0 0,0 1,0-1,-1 1,1 0,0-1,-1 1,1 0,-1 0,1 0,-1 0,0 0,1 0,-3-1,-4 0,1-1,-1 1,0 1,0-1,0 2,0-1,-15 1,-7 2,1 1,-58 15,-57 26,119-35,-207 72,-259 76,452-147,0-2,-55 5,90-13,-1 0,1 0,0 0,-1 0,1-1,0 0,-1 0,1 0,-5-2,9 3,-1 0,0-1,1 1,-1-1,0 1,1-1,-1 1,1-1,-1 1,1-1,-1 1,1-1,0 0,-1 1,1-1,0 0,-1 1,1-1,0 0,0 1,-1-2,2 0,-1 0,0 1,0-1,1 1,-1-1,1 0,-1 1,1-1,0 1,-1-1,1 1,0-1,2-1,6-9,1 0,1 1,-1 0,16-10,55-38,-31 24,87-73,-106 83,-35 28</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1T16:18:56.099"/>
    </inkml:context>
    <inkml:brush xml:id="br0">
      <inkml:brushProperty name="width" value="0.2" units="cm"/>
      <inkml:brushProperty name="height" value="0.2" units="cm"/>
      <inkml:brushProperty name="color" value="#E71224"/>
    </inkml:brush>
  </inkml:definitions>
  <inkml:trace contextRef="#ctx0" brushRef="#br0">3 0 24575,'-1'0'0,"-1"1"0,5 4 0,4 4 0,0 0 0,0 0 0,1-1 0,15 13 0,42 28 0,-59-45 0,127 85 0,-8-7 0,338 279 0,-409-317 0,224 170-218,95 81-434,-275-198 638,-22-20 173,-54-55 219,30 40 0,10 10-409,155 112 31,-142-125 0,76 76 0,-45-7 0,-94-113 0,9 9 0,1 0 0,1-2 0,1-1 0,41 29 0,-10-8 0,-31-22 0,0-2 0,38 22 0,-58-38 0,66 35 0,91 64 0,28 42 0,-45-33 0,-63-42 0,-46-38 0,42 28 0,-52-41 0,38 38 0,-43-36 0,1-1 0,34 22 0,86 34 0,11 8 0,-82-35 0,-3 4 0,91 87 0,103 134 0,-232-239 0,61 59 0,-46-52 0,-15-12 0,36 25 0,-42-37 0,99 74 0,55 38 0,-133-98 0,70 58 0,-2 0 0,75 50 0,0-6 0,-28-24 0,-25-10 0,22 17 0,68 60 0,-203-162 0,36 20 0,-40-25 0,0 1 0,-1 1 0,0 1 0,14 12 0,76 65 0,14 15 0,4-4 0,-10-9 0,-26-19 0,-29-24 0,3 0-1365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1T16:18:59.139"/>
    </inkml:context>
    <inkml:brush xml:id="br0">
      <inkml:brushProperty name="width" value="0.2" units="cm"/>
      <inkml:brushProperty name="height" value="0.2" units="cm"/>
      <inkml:brushProperty name="color" value="#E71224"/>
    </inkml:brush>
  </inkml:definitions>
  <inkml:trace contextRef="#ctx0" brushRef="#br0">7660 1 24508,'-7660'5920'0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1T16:18:56.099"/>
    </inkml:context>
    <inkml:brush xml:id="br0">
      <inkml:brushProperty name="width" value="0.2" units="cm"/>
      <inkml:brushProperty name="height" value="0.2" units="cm"/>
      <inkml:brushProperty name="color" value="#E71224"/>
    </inkml:brush>
  </inkml:definitions>
  <inkml:trace contextRef="#ctx0" brushRef="#br0">3 0 24575,'-1'0'0,"-1"1"0,5 4 0,4 4 0,0 0 0,0 0 0,1-1 0,15 13 0,42 28 0,-59-45 0,127 85 0,-8-7 0,338 279 0,-409-317 0,224 170-218,95 81-434,-275-198 638,-22-20 173,-54-55 219,30 40 0,10 10-409,155 112 31,-142-125 0,76 76 0,-45-7 0,-94-113 0,9 9 0,1 0 0,1-2 0,1-1 0,41 29 0,-10-8 0,-31-22 0,0-2 0,38 22 0,-58-38 0,66 35 0,91 64 0,28 42 0,-45-33 0,-63-42 0,-46-38 0,42 28 0,-52-41 0,38 38 0,-43-36 0,1-1 0,34 22 0,86 34 0,11 8 0,-82-35 0,-3 4 0,91 87 0,103 134 0,-232-239 0,61 59 0,-46-52 0,-15-12 0,36 25 0,-42-37 0,99 74 0,55 38 0,-133-98 0,70 58 0,-2 0 0,75 50 0,0-6 0,-28-24 0,-25-10 0,22 17 0,68 60 0,-203-162 0,36 20 0,-40-25 0,0 1 0,-1 1 0,0 1 0,14 12 0,76 65 0,14 15 0,4-4 0,-10-9 0,-26-19 0,-29-24 0,3 0-1365</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1T16:18:59.139"/>
    </inkml:context>
    <inkml:brush xml:id="br0">
      <inkml:brushProperty name="width" value="0.2" units="cm"/>
      <inkml:brushProperty name="height" value="0.2" units="cm"/>
      <inkml:brushProperty name="color" value="#E71224"/>
    </inkml:brush>
  </inkml:definitions>
  <inkml:trace contextRef="#ctx0" brushRef="#br0">7660 1 24508,'-7660'5920'0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B62915-2CB5-7499-22A8-5B28A8DB0B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718015-3542-18AF-8A4F-7728B1F1B15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44E28CB-0DAE-1F80-6A26-102C37B5B3A7}"/>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108CA63C-57DE-54B2-5414-3BF63D7FB8E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5894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DF4AE-BAFC-FC7A-DFFB-17348F1F5C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1D2305-1D4C-DBAA-0E5F-1FA5F6FB2C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82DBB0-B3CC-2FE7-977C-763AC8F4D0D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56F26E8-F928-60B1-48E2-1936C810671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764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C93FC4-D12B-AB8A-F6A7-6FC4275571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647462-944C-197F-EE64-C663A97DCE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1274FF-3DAC-3FCD-5BB2-6FF0DF637CA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AD9CBE3-068F-7D4C-605A-D246338A5B0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05599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19</a:t>
            </a:fld>
            <a:endParaRPr lang="en-GB"/>
          </a:p>
        </p:txBody>
      </p:sp>
    </p:spTree>
    <p:extLst>
      <p:ext uri="{BB962C8B-B14F-4D97-AF65-F5344CB8AC3E}">
        <p14:creationId xmlns:p14="http://schemas.microsoft.com/office/powerpoint/2010/main" val="10567625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A3BC8E-F0DC-F152-C485-BFCD9B192F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D39231-A4F1-4D6B-F701-48E1615604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98CDBE-EE01-FCAA-7D79-74DB68561A0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4F48CA-26F2-6F76-2EA2-57937D79E76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8558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9413F-1516-3FF8-DF7F-99ABB2490C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B62F9E-9CA2-A7E6-FC97-FFA843DAB4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A54011-5F54-95F8-3D36-8BFCB01862C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9857391-CC65-C85E-3E18-E23EE5F09E3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1708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0E113-E5E4-7DBF-4C20-D2FA347D59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8DD39F-5FC5-7A51-2538-658FE61091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104ACB-E905-F8E2-B838-BF806F87DEE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6B7E45-79FA-87B4-578E-B943600C174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7195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10/7/2026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ejournal.iain-tulungagung.ac.id/index.php/nisbah/index"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rstjournal.com/despre/plagiari/" TargetMode="External"/><Relationship Id="rId7" Type="http://schemas.openxmlformats.org/officeDocument/2006/relationships/hyperlink" Target="https://creativecommons.org/licenses/by/3.0/" TargetMode="External"/><Relationship Id="rId2" Type="http://schemas.openxmlformats.org/officeDocument/2006/relationships/image" Target="../media/image11.jpg"/><Relationship Id="rId1" Type="http://schemas.openxmlformats.org/officeDocument/2006/relationships/slideLayout" Target="../slideLayouts/slideLayout2.xml"/><Relationship Id="rId6" Type="http://schemas.openxmlformats.org/officeDocument/2006/relationships/hyperlink" Target="http://ejournal.iain-tulungagung.ac.id/index.php/nisbah/index" TargetMode="External"/><Relationship Id="rId5" Type="http://schemas.openxmlformats.org/officeDocument/2006/relationships/image" Target="../media/image10.jpeg"/><Relationship Id="rId4" Type="http://schemas.openxmlformats.org/officeDocument/2006/relationships/hyperlink" Target="https://creativecommons.org/licenses/by-nc/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Questions%20about%20Referencing%20and%20Academic%20Misconduct"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hyperlink" Target="https://help.turnitin.com/feedback-studio/moodle/direct-v1/instructor/creating-and-managing-assignments/viewing-the-turnitin-submission-inbox.htm" TargetMode="External"/><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110.png"/><Relationship Id="rId3" Type="http://schemas.openxmlformats.org/officeDocument/2006/relationships/hyperlink" Target="https://cat.xula.edu/food/brightspace-tip-121-turnitin-feedback-studio/" TargetMode="External"/><Relationship Id="rId7" Type="http://schemas.openxmlformats.org/officeDocument/2006/relationships/customXml" Target="../ink/ink2.xm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customXml" Target="../ink/ink1.xml"/><Relationship Id="rId10" Type="http://schemas.openxmlformats.org/officeDocument/2006/relationships/hyperlink" Target="https://www.uwtsd.ac.uk/media/uwtsd-website/content-assets/documents/academic-office/misc-forms/Understanding-Turnitin-reports.pdf" TargetMode="External"/><Relationship Id="rId4" Type="http://schemas.openxmlformats.org/officeDocument/2006/relationships/hyperlink" Target="https://creativecommons.org/licenses/by-nc-sa/3.0/" TargetMode="External"/><Relationship Id="rId9" Type="http://schemas.openxmlformats.org/officeDocument/2006/relationships/hyperlink" Target="https://help.turnitin.com/feedback-studio/turnitin-website/student/the-similarity-report/interpreting-the-similarity-report.htm"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hyperlink" Target="https://view.officeapps.live.com/op/view.aspx?src=https%3A%2F%2Fwww.uwtsd.ac.uk%2Fmedia%2Fuwtsd-website%2Fcontent-assets%2Fdocuments%2Facademic-office%2Faqh-appendices%2Fga%2FGA35-UWTSD-Generic-Assessment-Criteria-(Levels-3-7).docx&amp;wdOrigin=BROWSELIN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xhere.com/en/photo/1363790"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1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hyperlink" Target="https://eur01.safelinks.protection.outlook.com/?url=https%3A%2F%2Fmoodle.uwtsd.ac.uk%2Fcourse%2Fsection.php%3Fid%3D193465&amp;data=05%7C02%7Cjames.williams%40uwtsd.ac.uk%7C6e407e4417f844055c7308ddff30cffd%7C4e0f11f9046e45059cb8db2152311e21%7C0%7C0%7C638947307429842554%7CUnknown%7CTWFpbGZsb3d8eyJFbXB0eU1hcGkiOnRydWUsIlYiOiIwLjAuMDAwMCIsIlAiOiJXaW4zMiIsIkFOIjoiTWFpbCIsIldUIjoyfQ%3D%3D%7C0%7C%7C%7C&amp;sdata=Bx47CNKZcRiMl7RLfJ5gKOpoRvhtgBWeVlk6hhhNtMQ%3D&amp;reserved=0" TargetMode="External"/><Relationship Id="rId7" Type="http://schemas.openxmlformats.org/officeDocument/2006/relationships/customXml" Target="../ink/ink4.xml"/><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2.xml"/><Relationship Id="rId6" Type="http://schemas.openxmlformats.org/officeDocument/2006/relationships/image" Target="../media/image210.png"/><Relationship Id="rId5" Type="http://schemas.openxmlformats.org/officeDocument/2006/relationships/customXml" Target="../ink/ink3.xml"/><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hyperlink" Target="https://eur01.safelinks.protection.outlook.com/?url=https%3A%2F%2Fmoodle.uwtsd.ac.uk%2Fcourse%2Fsection.php%3Fid%3D193465&amp;data=05%7C02%7Cjames.williams%40uwtsd.ac.uk%7C6e407e4417f844055c7308ddff30cffd%7C4e0f11f9046e45059cb8db2152311e21%7C0%7C0%7C638947307429842554%7CUnknown%7CTWFpbGZsb3d8eyJFbXB0eU1hcGkiOnRydWUsIlYiOiIwLjAuMDAwMCIsIlAiOiJXaW4zMiIsIkFOIjoiTWFpbCIsIldUIjoyfQ%3D%3D%7C0%7C%7C%7C&amp;sdata=Bx47CNKZcRiMl7RLfJ5gKOpoRvhtgBWeVlk6hhhNtMQ%3D&amp;reserved=0" TargetMode="External"/><Relationship Id="rId7" Type="http://schemas.openxmlformats.org/officeDocument/2006/relationships/customXml" Target="../ink/ink6.xml"/><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customXml" Target="../ink/ink5.xml"/><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hyperlink" Target="https://moodle.uwtsd.ac.uk/mod/scorm/player.php?a=7385&amp;currentorg=articulate_rise&amp;scoid=16140&amp;sesskey=fiSHR9WZNM&amp;display=popup&amp;mode=normal&amp;mode=normal" TargetMode="External"/><Relationship Id="rId2" Type="http://schemas.openxmlformats.org/officeDocument/2006/relationships/hyperlink" Target="https://moodle.uwtsd.ac.uk/mod/page/view.php?id=475604" TargetMode="Externa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hyperlink" Target="https://www.uwtsd.ac.uk/study-skills/" TargetMode="External"/><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25.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digitalservices.uwtsd.ac.uk/wp-content/uploads/2025/09/IEEE-en_v.1.3-V4.pdf" TargetMode="External"/><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7.svg"/></Relationships>
</file>

<file path=ppt/slides/_rels/slide2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9.svg"/></Relationships>
</file>

<file path=ppt/slides/_rels/slide28.xml.rels><?xml version="1.0" encoding="UTF-8" standalone="yes"?>
<Relationships xmlns="http://schemas.openxmlformats.org/package/2006/relationships"><Relationship Id="rId3" Type="http://schemas.openxmlformats.org/officeDocument/2006/relationships/hyperlink" Target="https://digitalservices.uwtsd.ac.uk/wp-content/uploads/2025/09/IEEE-en_v.1.3-V4.pdf" TargetMode="External"/><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7.svg"/></Relationships>
</file>

<file path=ppt/slides/_rels/slide29.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2.sv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dirty="0">
                <a:cs typeface="Calibri Light"/>
              </a:rPr>
              <a:t>L4: Learning in the </a:t>
            </a:r>
            <a:r>
              <a:rPr lang="en-GB" sz="4800" b="1" dirty="0">
                <a:cs typeface="Calibri Light"/>
              </a:rPr>
              <a:t>Digital Era</a:t>
            </a:r>
            <a:endParaRPr lang="en-US" sz="4800" b="1"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714827"/>
            <a:ext cx="3933306" cy="1208141"/>
          </a:xfrm>
        </p:spPr>
        <p:txBody>
          <a:bodyPr vert="horz" lIns="91440" tIns="45720" rIns="91440" bIns="45720" rtlCol="0">
            <a:normAutofit/>
          </a:bodyPr>
          <a:lstStyle/>
          <a:p>
            <a:pPr marL="0" indent="0">
              <a:buNone/>
            </a:pPr>
            <a:r>
              <a:rPr lang="en-GB" sz="2400" u="sng" dirty="0"/>
              <a:t>Lecture tutorial 2: </a:t>
            </a:r>
          </a:p>
          <a:p>
            <a:pPr marL="0" indent="0">
              <a:buNone/>
            </a:pPr>
            <a:r>
              <a:rPr lang="en-GB" sz="2400" dirty="0"/>
              <a:t>Assignment 1 task 1b </a:t>
            </a:r>
            <a:r>
              <a:rPr lang="en-GB" sz="2400"/>
              <a:t>&amp; 1c</a:t>
            </a:r>
            <a:endParaRPr lang="en-GB" sz="2400"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1122987F-E992-195C-8927-4CDDC568EC46}"/>
              </a:ext>
            </a:extLst>
          </p:cNvPr>
          <p:cNvSpPr txBox="1">
            <a:spLocks/>
          </p:cNvSpPr>
          <p:nvPr/>
        </p:nvSpPr>
        <p:spPr>
          <a:xfrm>
            <a:off x="407960" y="814650"/>
            <a:ext cx="3702167" cy="5037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a:t>The foundations for success.</a:t>
            </a:r>
            <a:endParaRPr lang="en-US" sz="2000" dirty="0"/>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5C900-8D4E-DBDF-29B0-A04F3EFFC7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F1263F-D619-1F46-52A6-E9EA85EF47D1}"/>
              </a:ext>
            </a:extLst>
          </p:cNvPr>
          <p:cNvSpPr>
            <a:spLocks noGrp="1"/>
          </p:cNvSpPr>
          <p:nvPr>
            <p:ph type="title"/>
          </p:nvPr>
        </p:nvSpPr>
        <p:spPr>
          <a:xfrm>
            <a:off x="372535" y="553037"/>
            <a:ext cx="11778599" cy="902512"/>
          </a:xfrm>
        </p:spPr>
        <p:txBody>
          <a:bodyPr>
            <a:normAutofit/>
          </a:bodyPr>
          <a:lstStyle/>
          <a:p>
            <a:r>
              <a:rPr lang="en-GB" sz="5400" b="1" dirty="0"/>
              <a:t>Reminder: </a:t>
            </a:r>
            <a:r>
              <a:rPr lang="en-GB" sz="4800" b="1" u="sng" dirty="0">
                <a:solidFill>
                  <a:schemeClr val="bg1"/>
                </a:solidFill>
                <a:highlight>
                  <a:srgbClr val="FFFF00"/>
                </a:highlight>
              </a:rPr>
              <a:t>MS-Teams Qs via chat</a:t>
            </a:r>
            <a:endParaRPr lang="en-GB" sz="5400" b="1" u="sng" dirty="0">
              <a:solidFill>
                <a:schemeClr val="bg1"/>
              </a:solidFill>
              <a:highlight>
                <a:srgbClr val="FFFF00"/>
              </a:highlight>
            </a:endParaRPr>
          </a:p>
        </p:txBody>
      </p:sp>
      <p:sp>
        <p:nvSpPr>
          <p:cNvPr id="4" name="Text Placeholder 3">
            <a:extLst>
              <a:ext uri="{FF2B5EF4-FFF2-40B4-BE49-F238E27FC236}">
                <a16:creationId xmlns:a16="http://schemas.microsoft.com/office/drawing/2014/main" id="{6BE277C4-0CD6-1237-61F5-C6E7E05C4507}"/>
              </a:ext>
            </a:extLst>
          </p:cNvPr>
          <p:cNvSpPr txBox="1">
            <a:spLocks/>
          </p:cNvSpPr>
          <p:nvPr/>
        </p:nvSpPr>
        <p:spPr>
          <a:xfrm>
            <a:off x="1007219" y="1637777"/>
            <a:ext cx="10865913" cy="4667186"/>
          </a:xfrm>
          <a:prstGeom prst="rect">
            <a:avLst/>
          </a:prstGeom>
          <a:ln w="19050">
            <a:noFill/>
            <a:prstDash val="dash"/>
          </a:ln>
        </p:spPr>
        <p:txBody>
          <a:bodyPr vert="horz" lIns="91440" tIns="45720" rIns="91440" bIns="45720" rtlCol="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514350" marR="0" lvl="0" indent="-514350" algn="l" defTabSz="914400" rtl="0" eaLnBrk="1" fontAlgn="auto" latinLnBrk="0" hangingPunct="1">
              <a:lnSpc>
                <a:spcPct val="120000"/>
              </a:lnSpc>
              <a:spcBef>
                <a:spcPts val="0"/>
              </a:spcBef>
              <a:spcAft>
                <a:spcPts val="600"/>
              </a:spcAft>
              <a:buClrTx/>
              <a:buSzTx/>
              <a:buFont typeface="+mj-lt"/>
              <a:buAutoNum type="arabicPeriod"/>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Open MS-Teams</a:t>
            </a:r>
          </a:p>
          <a:p>
            <a:pPr marL="514350" marR="0" lvl="0" indent="-514350" algn="l" defTabSz="914400" rtl="0" eaLnBrk="1" fontAlgn="auto" latinLnBrk="0" hangingPunct="1">
              <a:lnSpc>
                <a:spcPct val="120000"/>
              </a:lnSpc>
              <a:spcBef>
                <a:spcPts val="0"/>
              </a:spcBef>
              <a:spcAft>
                <a:spcPts val="600"/>
              </a:spcAft>
              <a:buClrTx/>
              <a:buSzTx/>
              <a:buFont typeface="+mj-lt"/>
              <a:buAutoNum type="arabicPeriod"/>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Select: Chat (Left side menu)</a:t>
            </a:r>
          </a:p>
          <a:p>
            <a:pPr marL="514350" marR="0" lvl="0" indent="-514350" algn="l" defTabSz="914400" rtl="0" eaLnBrk="1" fontAlgn="auto" latinLnBrk="0" hangingPunct="1">
              <a:lnSpc>
                <a:spcPct val="120000"/>
              </a:lnSpc>
              <a:spcBef>
                <a:spcPts val="0"/>
              </a:spcBef>
              <a:spcAft>
                <a:spcPts val="600"/>
              </a:spcAft>
              <a:buClrTx/>
              <a:buSzTx/>
              <a:buFont typeface="+mj-lt"/>
              <a:buAutoNum type="arabicPeriod"/>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Search: James Williams</a:t>
            </a:r>
          </a:p>
          <a:p>
            <a:pPr marL="514350" marR="0" lvl="0" indent="-514350" algn="l" defTabSz="914400" rtl="0" eaLnBrk="1" fontAlgn="auto" latinLnBrk="0" hangingPunct="1">
              <a:lnSpc>
                <a:spcPct val="120000"/>
              </a:lnSpc>
              <a:spcBef>
                <a:spcPts val="0"/>
              </a:spcBef>
              <a:spcAft>
                <a:spcPts val="600"/>
              </a:spcAft>
              <a:buClrTx/>
              <a:buSzTx/>
              <a:buFont typeface="+mj-lt"/>
              <a:buAutoNum type="arabicPeriod"/>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Type a Message:</a:t>
            </a:r>
            <a:endPar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sym typeface="Wingdings" panose="05000000000000000000" pitchFamily="2" charset="2"/>
            </a:endParaRPr>
          </a:p>
          <a:p>
            <a:pPr marL="571500" marR="0" lvl="0" indent="-57150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sym typeface="Wingdings" panose="05000000000000000000" pitchFamily="2" charset="2"/>
              </a:rPr>
              <a:t>If you are struggling with an activity, you can message me via chat or request a 1-2-1 voice chat whenever needed.</a:t>
            </a:r>
          </a:p>
          <a:p>
            <a:pPr marL="571500" marR="0" lvl="0" indent="-57150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sym typeface="Wingdings" panose="05000000000000000000" pitchFamily="2" charset="2"/>
              </a:rPr>
              <a:t>You can also ask each other and help and support each other.</a:t>
            </a:r>
            <a:endPar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sym typeface="Wingdings" panose="05000000000000000000" pitchFamily="2" charset="2"/>
            </a:endParaRPr>
          </a:p>
        </p:txBody>
      </p:sp>
      <p:sp>
        <p:nvSpPr>
          <p:cNvPr id="3" name="Rectangle 2">
            <a:extLst>
              <a:ext uri="{FF2B5EF4-FFF2-40B4-BE49-F238E27FC236}">
                <a16:creationId xmlns:a16="http://schemas.microsoft.com/office/drawing/2014/main" id="{7086E038-01A1-CABD-0CF6-BAAD08C88D66}"/>
              </a:ext>
            </a:extLst>
          </p:cNvPr>
          <p:cNvSpPr/>
          <p:nvPr/>
        </p:nvSpPr>
        <p:spPr>
          <a:xfrm>
            <a:off x="208497" y="553037"/>
            <a:ext cx="164038" cy="902512"/>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a:extLst>
              <a:ext uri="{FF2B5EF4-FFF2-40B4-BE49-F238E27FC236}">
                <a16:creationId xmlns:a16="http://schemas.microsoft.com/office/drawing/2014/main" id="{25C75DD4-920F-4E2D-9105-131E51008EB3}"/>
              </a:ext>
            </a:extLst>
          </p:cNvPr>
          <p:cNvGrpSpPr/>
          <p:nvPr/>
        </p:nvGrpSpPr>
        <p:grpSpPr>
          <a:xfrm>
            <a:off x="7491046" y="942080"/>
            <a:ext cx="3624978" cy="3172722"/>
            <a:chOff x="5860677" y="2191869"/>
            <a:chExt cx="3666564" cy="2523566"/>
          </a:xfrm>
        </p:grpSpPr>
        <p:pic>
          <p:nvPicPr>
            <p:cNvPr id="6" name="Graphic 5" descr="Meeting outline">
              <a:extLst>
                <a:ext uri="{FF2B5EF4-FFF2-40B4-BE49-F238E27FC236}">
                  <a16:creationId xmlns:a16="http://schemas.microsoft.com/office/drawing/2014/main" id="{2A3F66BA-3A5A-1FB9-F569-B3B26FABE4D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757A6C35-B6E0-40CD-6AFD-8113D01C53A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860677" y="2857500"/>
              <a:ext cx="1703294" cy="1703294"/>
            </a:xfrm>
            <a:prstGeom prst="rect">
              <a:avLst/>
            </a:prstGeom>
          </p:spPr>
        </p:pic>
      </p:grpSp>
    </p:spTree>
    <p:extLst>
      <p:ext uri="{BB962C8B-B14F-4D97-AF65-F5344CB8AC3E}">
        <p14:creationId xmlns:p14="http://schemas.microsoft.com/office/powerpoint/2010/main" val="3664855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332532" y="155630"/>
            <a:ext cx="6609874" cy="1209822"/>
          </a:xfrm>
        </p:spPr>
        <p:txBody>
          <a:bodyPr>
            <a:normAutofit/>
          </a:bodyPr>
          <a:lstStyle/>
          <a:p>
            <a:r>
              <a:rPr lang="en-GB" sz="6000" b="1" u="sng" dirty="0">
                <a:solidFill>
                  <a:schemeClr val="bg1"/>
                </a:solidFill>
                <a:highlight>
                  <a:srgbClr val="FFFF00"/>
                </a:highlight>
              </a:rPr>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7104351" y="1204968"/>
            <a:ext cx="4293873" cy="3028332"/>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860677" y="2857500"/>
              <a:ext cx="1703294" cy="1703294"/>
            </a:xfrm>
            <a:prstGeom prst="rect">
              <a:avLst/>
            </a:prstGeom>
          </p:spPr>
        </p:pic>
      </p:grpSp>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793775" y="1365453"/>
            <a:ext cx="10938679" cy="4845434"/>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Log-in to Teams</a:t>
            </a:r>
            <a:r>
              <a:rPr lang="en-GB" sz="3200" dirty="0">
                <a:solidFill>
                  <a:prstClr val="white"/>
                </a:solidFill>
                <a:latin typeface="Calibri" panose="020F0502020204030204"/>
                <a:cs typeface="Arial" panose="020B0604020202020204" pitchFamily="34" charset="0"/>
              </a:rPr>
              <a:t> t</a:t>
            </a: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o:</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 </a:t>
            </a:r>
            <a:r>
              <a:rPr kumimoji="0" lang="en-GB" sz="32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Arial" panose="020B0604020202020204" pitchFamily="34" charset="0"/>
              </a:rPr>
              <a:t>Ask Questions </a:t>
            </a:r>
            <a:endParaRPr lang="en-GB" sz="3200" dirty="0">
              <a:solidFill>
                <a:prstClr val="black"/>
              </a:solidFill>
              <a:highlight>
                <a:srgbClr val="FFFF00"/>
              </a:highlight>
              <a:latin typeface="Calibri" panose="020F0502020204030204"/>
              <a:cs typeface="Arial" panose="020B0604020202020204" pitchFamily="34" charset="0"/>
            </a:endParaRPr>
          </a:p>
          <a:p>
            <a:pPr marL="457200" marR="0" lvl="1" indent="0" algn="l" defTabSz="914400" rtl="0" eaLnBrk="1" fontAlgn="auto" latinLnBrk="0" hangingPunct="1">
              <a:lnSpc>
                <a:spcPct val="100000"/>
              </a:lnSpc>
              <a:spcBef>
                <a:spcPts val="0"/>
              </a:spcBef>
              <a:spcAft>
                <a:spcPts val="300"/>
              </a:spcAft>
              <a:buClr>
                <a:schemeClr val="tx1"/>
              </a:buClr>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sz="3200" b="0" i="0" u="none" strike="noStrike" kern="1200" cap="none" spc="0" normalizeH="0" baseline="0" noProof="0" dirty="0">
                <a:ln>
                  <a:noFill/>
                </a:ln>
                <a:effectLst/>
                <a:uLnTx/>
                <a:uFillTx/>
                <a:latin typeface="Calibri" panose="020F0502020204030204"/>
                <a:ea typeface="+mn-ea"/>
                <a:cs typeface="Arial" panose="020B0604020202020204" pitchFamily="34" charset="0"/>
              </a:rPr>
              <a:t>Request &amp; receive feedback</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 Collaborate with others</a:t>
            </a:r>
          </a:p>
          <a:p>
            <a:pPr lvl="1">
              <a:lnSpc>
                <a:spcPct val="100000"/>
              </a:lnSpc>
              <a:spcBef>
                <a:spcPts val="0"/>
              </a:spcBef>
              <a:spcAft>
                <a:spcPts val="300"/>
              </a:spcAft>
              <a:buFont typeface="Arial" panose="020B0604020202020204" pitchFamily="34" charset="0"/>
              <a:buChar char="•"/>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t> Share good resources</a:t>
            </a:r>
            <a:br>
              <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Arial" panose="020B0604020202020204" pitchFamily="34" charset="0"/>
              </a:rPr>
            </a:br>
            <a:b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Reminder: </a:t>
            </a:r>
            <a:r>
              <a:rPr kumimoji="0" lang="en-GB" sz="2800" b="0" i="0" u="none" strike="noStrike" kern="1200" cap="none" spc="0" normalizeH="0" baseline="0" noProof="0" dirty="0">
                <a:ln>
                  <a:noFill/>
                </a:ln>
                <a:effectLst/>
                <a:uLnTx/>
                <a:uFillTx/>
                <a:latin typeface="Calibri" panose="020F0502020204030204"/>
                <a:ea typeface="+mn-ea"/>
                <a:cs typeface="+mn-cs"/>
              </a:rPr>
              <a:t>Bring Headphones with mic for 1-2-1 support</a:t>
            </a:r>
          </a:p>
        </p:txBody>
      </p:sp>
    </p:spTree>
    <p:extLst>
      <p:ext uri="{BB962C8B-B14F-4D97-AF65-F5344CB8AC3E}">
        <p14:creationId xmlns:p14="http://schemas.microsoft.com/office/powerpoint/2010/main" val="2142399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E7871-502F-3FFD-AABE-141546658202}"/>
              </a:ext>
            </a:extLst>
          </p:cNvPr>
          <p:cNvSpPr>
            <a:spLocks noGrp="1"/>
          </p:cNvSpPr>
          <p:nvPr>
            <p:ph type="title"/>
          </p:nvPr>
        </p:nvSpPr>
        <p:spPr/>
        <p:txBody>
          <a:bodyPr/>
          <a:lstStyle/>
          <a:p>
            <a:r>
              <a:rPr lang="en-GB" dirty="0"/>
              <a:t>Session 1</a:t>
            </a:r>
          </a:p>
        </p:txBody>
      </p:sp>
    </p:spTree>
    <p:extLst>
      <p:ext uri="{BB962C8B-B14F-4D97-AF65-F5344CB8AC3E}">
        <p14:creationId xmlns:p14="http://schemas.microsoft.com/office/powerpoint/2010/main" val="4028469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6">
            <a:extLst>
              <a:ext uri="{FF2B5EF4-FFF2-40B4-BE49-F238E27FC236}">
                <a16:creationId xmlns:a16="http://schemas.microsoft.com/office/drawing/2014/main" id="{EC12C61A-9558-4DE5-AFDB-898358AFB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4CF858-4451-81DF-15A4-8FD42795D0DD}"/>
              </a:ext>
            </a:extLst>
          </p:cNvPr>
          <p:cNvSpPr>
            <a:spLocks noGrp="1"/>
          </p:cNvSpPr>
          <p:nvPr>
            <p:ph type="title"/>
          </p:nvPr>
        </p:nvSpPr>
        <p:spPr>
          <a:xfrm>
            <a:off x="821516" y="640263"/>
            <a:ext cx="6204984" cy="1344975"/>
          </a:xfrm>
        </p:spPr>
        <p:txBody>
          <a:bodyPr>
            <a:normAutofit/>
          </a:bodyPr>
          <a:lstStyle/>
          <a:p>
            <a:r>
              <a:rPr lang="en-GB" sz="4000" b="1" u="sng"/>
              <a:t>Introduction &amp; Overview</a:t>
            </a:r>
            <a:endParaRPr lang="en-GB" sz="4000" b="1" u="sng" dirty="0"/>
          </a:p>
        </p:txBody>
      </p:sp>
      <p:sp>
        <p:nvSpPr>
          <p:cNvPr id="3" name="Content Placeholder 2">
            <a:extLst>
              <a:ext uri="{FF2B5EF4-FFF2-40B4-BE49-F238E27FC236}">
                <a16:creationId xmlns:a16="http://schemas.microsoft.com/office/drawing/2014/main" id="{2365D468-1417-8D2A-445B-589E673AD731}"/>
              </a:ext>
            </a:extLst>
          </p:cNvPr>
          <p:cNvSpPr>
            <a:spLocks noGrp="1"/>
          </p:cNvSpPr>
          <p:nvPr>
            <p:ph idx="1"/>
          </p:nvPr>
        </p:nvSpPr>
        <p:spPr>
          <a:xfrm>
            <a:off x="821515" y="1849914"/>
            <a:ext cx="6345403" cy="4048378"/>
          </a:xfrm>
        </p:spPr>
        <p:txBody>
          <a:bodyPr>
            <a:normAutofit/>
          </a:bodyPr>
          <a:lstStyle/>
          <a:p>
            <a:pPr marL="514350" indent="-514350">
              <a:buFont typeface="+mj-lt"/>
              <a:buAutoNum type="arabicPeriod"/>
            </a:pPr>
            <a:r>
              <a:rPr lang="en-GB" dirty="0"/>
              <a:t>Introduction</a:t>
            </a:r>
          </a:p>
          <a:p>
            <a:pPr marL="514350" indent="-514350">
              <a:buFont typeface="+mj-lt"/>
              <a:buAutoNum type="arabicPeriod"/>
            </a:pPr>
            <a:r>
              <a:rPr lang="en-GB" dirty="0"/>
              <a:t>AI Activity: Assignment 1 Task 1b</a:t>
            </a:r>
          </a:p>
          <a:p>
            <a:pPr marL="514350" indent="-514350">
              <a:buFont typeface="+mj-lt"/>
              <a:buAutoNum type="arabicPeriod"/>
            </a:pPr>
            <a:r>
              <a:rPr lang="en-GB" dirty="0"/>
              <a:t>What is Turnitin &amp; Unfair Practice</a:t>
            </a:r>
          </a:p>
          <a:p>
            <a:pPr marL="514350" indent="-514350">
              <a:buFont typeface="+mj-lt"/>
              <a:buAutoNum type="arabicPeriod"/>
            </a:pPr>
            <a:r>
              <a:rPr lang="en-GB" dirty="0"/>
              <a:t>Turnitin Draft &amp; Final submission links</a:t>
            </a:r>
          </a:p>
          <a:p>
            <a:pPr marL="514350" indent="-514350">
              <a:buFont typeface="+mj-lt"/>
              <a:buAutoNum type="arabicPeriod"/>
            </a:pPr>
            <a:r>
              <a:rPr lang="en-GB" dirty="0"/>
              <a:t>Example: Turnitin Similarity Report</a:t>
            </a:r>
          </a:p>
          <a:p>
            <a:pPr marL="514350" indent="-514350">
              <a:buFont typeface="+mj-lt"/>
              <a:buAutoNum type="arabicPeriod"/>
            </a:pPr>
            <a:r>
              <a:rPr lang="en-GB" dirty="0"/>
              <a:t>Generic Assessment Criteria</a:t>
            </a:r>
          </a:p>
          <a:p>
            <a:pPr marL="514350" indent="-514350">
              <a:buFont typeface="+mj-lt"/>
              <a:buAutoNum type="arabicPeriod"/>
            </a:pPr>
            <a:r>
              <a:rPr lang="en-GB" dirty="0"/>
              <a:t>Activity: Assignment 1: Task 1c</a:t>
            </a:r>
          </a:p>
        </p:txBody>
      </p:sp>
      <p:pic>
        <p:nvPicPr>
          <p:cNvPr id="9" name="Picture 8" descr="Group of students working in library">
            <a:extLst>
              <a:ext uri="{FF2B5EF4-FFF2-40B4-BE49-F238E27FC236}">
                <a16:creationId xmlns:a16="http://schemas.microsoft.com/office/drawing/2014/main" id="{3F074F17-D4C1-3A5F-B140-6D7BC95213F9}"/>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4804" b="26149"/>
          <a:stretch/>
        </p:blipFill>
        <p:spPr>
          <a:xfrm>
            <a:off x="7829551" y="306910"/>
            <a:ext cx="4042409" cy="1863092"/>
          </a:xfrm>
          <a:prstGeom prst="rect">
            <a:avLst/>
          </a:prstGeom>
        </p:spPr>
      </p:pic>
      <p:pic>
        <p:nvPicPr>
          <p:cNvPr id="7" name="Picture 6" descr="Child writing on a notebook">
            <a:extLst>
              <a:ext uri="{FF2B5EF4-FFF2-40B4-BE49-F238E27FC236}">
                <a16:creationId xmlns:a16="http://schemas.microsoft.com/office/drawing/2014/main" id="{E6538224-2F70-7B82-0997-8921A2297C2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16949" b="14004"/>
          <a:stretch/>
        </p:blipFill>
        <p:spPr>
          <a:xfrm>
            <a:off x="7829551" y="2330867"/>
            <a:ext cx="4042410" cy="1863093"/>
          </a:xfrm>
          <a:prstGeom prst="rect">
            <a:avLst/>
          </a:prstGeom>
        </p:spPr>
      </p:pic>
      <p:pic>
        <p:nvPicPr>
          <p:cNvPr id="5" name="Picture 4" descr="Woman reading a book">
            <a:extLst>
              <a:ext uri="{FF2B5EF4-FFF2-40B4-BE49-F238E27FC236}">
                <a16:creationId xmlns:a16="http://schemas.microsoft.com/office/drawing/2014/main" id="{D22E44FE-5389-EC9B-3868-2B682A35464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7679" b="12085"/>
          <a:stretch/>
        </p:blipFill>
        <p:spPr>
          <a:xfrm>
            <a:off x="7829551" y="4354824"/>
            <a:ext cx="4042409" cy="1895153"/>
          </a:xfrm>
          <a:prstGeom prst="rect">
            <a:avLst/>
          </a:prstGeom>
        </p:spPr>
      </p:pic>
    </p:spTree>
    <p:extLst>
      <p:ext uri="{BB962C8B-B14F-4D97-AF65-F5344CB8AC3E}">
        <p14:creationId xmlns:p14="http://schemas.microsoft.com/office/powerpoint/2010/main" val="2849612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6F4258-6812-3DBC-5F53-F0D577B0C66B}"/>
            </a:ext>
          </a:extLst>
        </p:cNvPr>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7DE8206B-722D-AC8C-A392-B3738CC81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1DA8B749-0093-7695-8AB2-7306D120BD67}"/>
              </a:ext>
            </a:extLst>
          </p:cNvPr>
          <p:cNvSpPr txBox="1"/>
          <p:nvPr/>
        </p:nvSpPr>
        <p:spPr>
          <a:xfrm>
            <a:off x="954941" y="179793"/>
            <a:ext cx="10081163" cy="1282459"/>
          </a:xfrm>
          <a:prstGeom prst="rect">
            <a:avLst/>
          </a:prstGeom>
        </p:spPr>
        <p:txBody>
          <a:bodyPr vert="horz" lIns="91440" tIns="45720" rIns="91440" bIns="45720" rtlCol="0" anchor="ctr">
            <a:normAutofit fontScale="92500"/>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20min Activity: Assignment 1 - Task 1b</a:t>
            </a:r>
          </a:p>
        </p:txBody>
      </p:sp>
      <p:sp>
        <p:nvSpPr>
          <p:cNvPr id="14" name="Text Placeholder 3">
            <a:extLst>
              <a:ext uri="{FF2B5EF4-FFF2-40B4-BE49-F238E27FC236}">
                <a16:creationId xmlns:a16="http://schemas.microsoft.com/office/drawing/2014/main" id="{DA29FCFF-6418-8568-4B40-30D93253E172}"/>
              </a:ext>
            </a:extLst>
          </p:cNvPr>
          <p:cNvSpPr txBox="1">
            <a:spLocks/>
          </p:cNvSpPr>
          <p:nvPr/>
        </p:nvSpPr>
        <p:spPr>
          <a:xfrm>
            <a:off x="367561" y="1462252"/>
            <a:ext cx="11259385" cy="5008886"/>
          </a:xfrm>
          <a:prstGeom prst="rect">
            <a:avLst/>
          </a:prstGeom>
          <a:ln w="19050">
            <a:solidFill>
              <a:schemeClr val="tx1"/>
            </a:solid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800100" lvl="1" indent="-342900">
              <a:lnSpc>
                <a:spcPct val="100000"/>
              </a:lnSpc>
              <a:buFont typeface="+mj-lt"/>
              <a:buAutoNum type="arabicPeriod"/>
            </a:pPr>
            <a:r>
              <a:rPr lang="en-GB" sz="2800" dirty="0"/>
              <a:t>Research and </a:t>
            </a:r>
            <a:r>
              <a:rPr lang="en-GB" sz="2800" dirty="0">
                <a:solidFill>
                  <a:schemeClr val="bg1"/>
                </a:solidFill>
                <a:highlight>
                  <a:srgbClr val="FFFF00"/>
                </a:highlight>
              </a:rPr>
              <a:t>analyse several popular AI assistants</a:t>
            </a:r>
            <a:r>
              <a:rPr lang="en-GB" sz="2800" dirty="0">
                <a:solidFill>
                  <a:schemeClr val="bg1"/>
                </a:solidFill>
              </a:rPr>
              <a:t> </a:t>
            </a:r>
            <a:r>
              <a:rPr lang="en-GB" sz="2800" dirty="0"/>
              <a:t>and briefly document the best use of each. </a:t>
            </a:r>
          </a:p>
          <a:p>
            <a:pPr marL="800100" lvl="1" indent="-342900">
              <a:lnSpc>
                <a:spcPct val="100000"/>
              </a:lnSpc>
              <a:buFont typeface="+mj-lt"/>
              <a:buAutoNum type="arabicPeriod"/>
            </a:pPr>
            <a:r>
              <a:rPr lang="en-GB" sz="2800" dirty="0"/>
              <a:t>Then, using several screenshots with brief description </a:t>
            </a:r>
            <a:r>
              <a:rPr lang="en-GB" sz="2800" dirty="0">
                <a:solidFill>
                  <a:schemeClr val="bg1"/>
                </a:solidFill>
                <a:highlight>
                  <a:srgbClr val="FFFF00"/>
                </a:highlight>
              </a:rPr>
              <a:t>document the use of 1 AI tool of your choice</a:t>
            </a:r>
            <a:r>
              <a:rPr lang="en-GB" sz="2800" dirty="0"/>
              <a:t> in a way that will support you in your chosen field/career. </a:t>
            </a:r>
            <a:br>
              <a:rPr lang="en-GB" sz="2800" dirty="0"/>
            </a:br>
            <a:r>
              <a:rPr lang="en-GB" sz="2800" dirty="0"/>
              <a:t> E.g. To demonstrate e.g. Computing related generative answers, in a software tool, as an assistant, creative work, code/diagram generation, debugging, data/topology analysis, problem-solving etc…</a:t>
            </a:r>
          </a:p>
          <a:p>
            <a:pPr lvl="1">
              <a:lnSpc>
                <a:spcPct val="100000"/>
              </a:lnSpc>
            </a:pPr>
            <a:r>
              <a:rPr lang="en-GB" sz="2800" dirty="0"/>
              <a:t>(Approx. 200 words)</a:t>
            </a:r>
            <a:br>
              <a:rPr kumimoji="0" lang="en-US" sz="2800" b="0" i="0" u="none" strike="noStrike" kern="1200" cap="none" spc="0" normalizeH="0" baseline="0" noProof="0" dirty="0">
                <a:ln>
                  <a:noFill/>
                </a:ln>
                <a:solidFill>
                  <a:prstClr val="white"/>
                </a:solidFill>
                <a:effectLst/>
                <a:uLnTx/>
                <a:uFillTx/>
                <a:ea typeface="+mn-ea"/>
                <a:cs typeface="+mn-cs"/>
              </a:rPr>
            </a:br>
            <a:r>
              <a:rPr kumimoji="0" lang="en-US" sz="2400" b="0" i="0" u="none" strike="noStrike" kern="1200" cap="none" spc="0" normalizeH="0" baseline="0" noProof="0" dirty="0">
                <a:ln>
                  <a:noFill/>
                </a:ln>
                <a:solidFill>
                  <a:prstClr val="white"/>
                </a:solidFill>
                <a:effectLst/>
                <a:uLnTx/>
                <a:uFillTx/>
                <a:ea typeface="+mn-ea"/>
                <a:cs typeface="+mn-cs"/>
              </a:rPr>
              <a:t>Note: Save your answer in a word document (in your cloud storage space) for now. After you create your e-portfolio in task 4, include this answer in your e-portfolio.</a:t>
            </a:r>
            <a:endParaRPr kumimoji="0" lang="en-US" sz="2800" b="0" i="0" u="none" strike="noStrike" kern="1200" cap="none" spc="0" normalizeH="0" baseline="0" noProof="0" dirty="0">
              <a:ln>
                <a:noFill/>
              </a:ln>
              <a:solidFill>
                <a:prstClr val="white"/>
              </a:solidFill>
              <a:effectLst/>
              <a:uLnTx/>
              <a:uFillTx/>
              <a:ea typeface="+mn-ea"/>
              <a:cs typeface="+mn-cs"/>
            </a:endParaRPr>
          </a:p>
        </p:txBody>
      </p:sp>
      <p:sp>
        <p:nvSpPr>
          <p:cNvPr id="60" name="Freeform: Shape 47">
            <a:extLst>
              <a:ext uri="{FF2B5EF4-FFF2-40B4-BE49-F238E27FC236}">
                <a16:creationId xmlns:a16="http://schemas.microsoft.com/office/drawing/2014/main" id="{55DD11A9-A721-838F-1E9C-1DE2899E2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Graphic 3" descr="Document with solid fill">
            <a:extLst>
              <a:ext uri="{FF2B5EF4-FFF2-40B4-BE49-F238E27FC236}">
                <a16:creationId xmlns:a16="http://schemas.microsoft.com/office/drawing/2014/main" id="{02B9790A-57EE-DFFC-073F-B4A82FEAA7D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9005" y="273927"/>
            <a:ext cx="914400" cy="914400"/>
          </a:xfrm>
          <a:prstGeom prst="rect">
            <a:avLst/>
          </a:prstGeom>
        </p:spPr>
      </p:pic>
    </p:spTree>
    <p:extLst>
      <p:ext uri="{BB962C8B-B14F-4D97-AF65-F5344CB8AC3E}">
        <p14:creationId xmlns:p14="http://schemas.microsoft.com/office/powerpoint/2010/main" val="2651256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98485B-0AA1-1860-8A35-2A0647C89113}"/>
            </a:ext>
          </a:extLst>
        </p:cNvPr>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B8076C84-946D-0279-A8E3-BB1D2B770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7741AD2-BD2C-0919-438A-48525E24459A}"/>
              </a:ext>
            </a:extLst>
          </p:cNvPr>
          <p:cNvSpPr txBox="1"/>
          <p:nvPr/>
        </p:nvSpPr>
        <p:spPr>
          <a:xfrm>
            <a:off x="556533" y="274764"/>
            <a:ext cx="9600342" cy="1282459"/>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5min Activity: Knowledge share</a:t>
            </a:r>
          </a:p>
        </p:txBody>
      </p:sp>
      <p:sp>
        <p:nvSpPr>
          <p:cNvPr id="14" name="Text Placeholder 3">
            <a:extLst>
              <a:ext uri="{FF2B5EF4-FFF2-40B4-BE49-F238E27FC236}">
                <a16:creationId xmlns:a16="http://schemas.microsoft.com/office/drawing/2014/main" id="{3891A59B-6076-9148-1399-FD821D2D4C0D}"/>
              </a:ext>
            </a:extLst>
          </p:cNvPr>
          <p:cNvSpPr txBox="1">
            <a:spLocks/>
          </p:cNvSpPr>
          <p:nvPr/>
        </p:nvSpPr>
        <p:spPr>
          <a:xfrm>
            <a:off x="365829" y="1642045"/>
            <a:ext cx="11259385" cy="4010080"/>
          </a:xfrm>
          <a:prstGeom prst="rect">
            <a:avLst/>
          </a:prstGeom>
          <a:ln w="19050">
            <a:solidFill>
              <a:schemeClr val="tx1"/>
            </a:solid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lvl="0">
              <a:lnSpc>
                <a:spcPct val="100000"/>
              </a:lnSpc>
              <a:spcBef>
                <a:spcPts val="600"/>
              </a:spcBef>
              <a:defRPr/>
            </a:pPr>
            <a:r>
              <a:rPr kumimoji="0" lang="en-US" sz="4000" b="0" i="0" u="none" strike="noStrike" kern="1200" cap="none" spc="0" normalizeH="0" baseline="0" noProof="0" dirty="0">
                <a:ln>
                  <a:noFill/>
                </a:ln>
                <a:solidFill>
                  <a:schemeClr val="bg1"/>
                </a:solidFill>
                <a:effectLst/>
                <a:highlight>
                  <a:srgbClr val="FFFF00"/>
                </a:highlight>
                <a:uLnTx/>
                <a:uFillTx/>
                <a:ea typeface="+mn-ea"/>
                <a:cs typeface="+mn-cs"/>
              </a:rPr>
              <a:t>We learn by sharing:</a:t>
            </a:r>
            <a:r>
              <a:rPr kumimoji="0" lang="en-US" sz="4000" b="0" i="0" u="none" strike="noStrike" kern="1200" cap="none" spc="0" normalizeH="0" baseline="0" noProof="0" dirty="0">
                <a:ln>
                  <a:noFill/>
                </a:ln>
                <a:solidFill>
                  <a:schemeClr val="bg1"/>
                </a:solidFill>
                <a:effectLst/>
                <a:uLnTx/>
                <a:uFillTx/>
                <a:ea typeface="+mn-ea"/>
                <a:cs typeface="+mn-cs"/>
              </a:rPr>
              <a:t> </a:t>
            </a:r>
          </a:p>
          <a:p>
            <a:pPr marL="971550" lvl="1" indent="-514350">
              <a:lnSpc>
                <a:spcPct val="100000"/>
              </a:lnSpc>
              <a:spcBef>
                <a:spcPts val="600"/>
              </a:spcBef>
              <a:buFont typeface="+mj-lt"/>
              <a:buAutoNum type="arabicPeriod"/>
              <a:defRPr/>
            </a:pPr>
            <a:r>
              <a:rPr lang="en-GB" sz="3200" dirty="0"/>
              <a:t>In small groups of 2/3: </a:t>
            </a:r>
          </a:p>
          <a:p>
            <a:pPr marL="971550" lvl="1" indent="-514350">
              <a:lnSpc>
                <a:spcPct val="100000"/>
              </a:lnSpc>
              <a:spcBef>
                <a:spcPts val="600"/>
              </a:spcBef>
              <a:buFont typeface="+mj-lt"/>
              <a:buAutoNum type="arabicPeriod"/>
              <a:defRPr/>
            </a:pPr>
            <a:r>
              <a:rPr kumimoji="0" lang="en-US" sz="3200" b="0" i="0" u="none" strike="noStrike" kern="1200" cap="none" spc="0" normalizeH="0" baseline="0" noProof="0" dirty="0">
                <a:ln>
                  <a:noFill/>
                </a:ln>
                <a:solidFill>
                  <a:prstClr val="white"/>
                </a:solidFill>
                <a:effectLst/>
                <a:uLnTx/>
                <a:uFillTx/>
                <a:ea typeface="+mn-ea"/>
                <a:cs typeface="+mn-cs"/>
              </a:rPr>
              <a:t>Share your AI answer with the person next/near you</a:t>
            </a:r>
          </a:p>
          <a:p>
            <a:pPr marL="1371600" lvl="2" indent="-457200">
              <a:lnSpc>
                <a:spcPct val="100000"/>
              </a:lnSpc>
              <a:spcBef>
                <a:spcPts val="600"/>
              </a:spcBef>
              <a:buFont typeface="Arial" panose="020B0604020202020204" pitchFamily="34" charset="0"/>
              <a:buChar char="•"/>
              <a:defRPr/>
            </a:pPr>
            <a:r>
              <a:rPr lang="en-US" altLang="en-US" sz="3200" dirty="0"/>
              <a:t>Share: the AI tool you used, why you used it, what else you currently use AI for and might use AI for in the future.</a:t>
            </a:r>
            <a:endParaRPr kumimoji="0" lang="en-US" sz="3200" b="0" i="0" u="none" strike="noStrike" kern="1200" cap="none" spc="0" normalizeH="0" baseline="0" noProof="0" dirty="0">
              <a:ln>
                <a:noFill/>
              </a:ln>
              <a:solidFill>
                <a:prstClr val="white"/>
              </a:solidFill>
              <a:effectLst/>
              <a:uLnTx/>
              <a:uFillTx/>
              <a:ea typeface="+mn-ea"/>
              <a:cs typeface="+mn-cs"/>
            </a:endParaRPr>
          </a:p>
        </p:txBody>
      </p:sp>
      <p:sp>
        <p:nvSpPr>
          <p:cNvPr id="60" name="Freeform: Shape 47">
            <a:extLst>
              <a:ext uri="{FF2B5EF4-FFF2-40B4-BE49-F238E27FC236}">
                <a16:creationId xmlns:a16="http://schemas.microsoft.com/office/drawing/2014/main" id="{694627AF-941A-ED45-A427-4E891F7489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Graphic 9" descr="Group brainstorm with solid fill">
            <a:extLst>
              <a:ext uri="{FF2B5EF4-FFF2-40B4-BE49-F238E27FC236}">
                <a16:creationId xmlns:a16="http://schemas.microsoft.com/office/drawing/2014/main" id="{94BFDD85-747D-F6F2-2861-E8953C4A548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92989" y="4252937"/>
            <a:ext cx="2605063" cy="2605063"/>
          </a:xfrm>
          <a:prstGeom prst="rect">
            <a:avLst/>
          </a:prstGeom>
        </p:spPr>
      </p:pic>
      <p:pic>
        <p:nvPicPr>
          <p:cNvPr id="12" name="Graphic 11" descr="Meeting outline">
            <a:extLst>
              <a:ext uri="{FF2B5EF4-FFF2-40B4-BE49-F238E27FC236}">
                <a16:creationId xmlns:a16="http://schemas.microsoft.com/office/drawing/2014/main" id="{DF3F1955-7139-9CCD-D553-F12B13EE421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22456" y="107243"/>
            <a:ext cx="1302758" cy="1302758"/>
          </a:xfrm>
          <a:prstGeom prst="rect">
            <a:avLst/>
          </a:prstGeom>
        </p:spPr>
      </p:pic>
      <p:sp>
        <p:nvSpPr>
          <p:cNvPr id="13" name="Rectangle 12">
            <a:extLst>
              <a:ext uri="{FF2B5EF4-FFF2-40B4-BE49-F238E27FC236}">
                <a16:creationId xmlns:a16="http://schemas.microsoft.com/office/drawing/2014/main" id="{0F24B9CF-26CC-287B-28EF-B85550DF6E81}"/>
              </a:ext>
            </a:extLst>
          </p:cNvPr>
          <p:cNvSpPr/>
          <p:nvPr/>
        </p:nvSpPr>
        <p:spPr>
          <a:xfrm>
            <a:off x="365829" y="379828"/>
            <a:ext cx="189379" cy="910671"/>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77105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49644E-E199-CEF8-24EA-3FE8F68789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E595A1-EE42-433E-1FA9-B76BDBB0F575}"/>
              </a:ext>
            </a:extLst>
          </p:cNvPr>
          <p:cNvSpPr>
            <a:spLocks noGrp="1"/>
          </p:cNvSpPr>
          <p:nvPr>
            <p:ph type="title"/>
          </p:nvPr>
        </p:nvSpPr>
        <p:spPr/>
        <p:txBody>
          <a:bodyPr/>
          <a:lstStyle/>
          <a:p>
            <a:r>
              <a:rPr lang="en-GB" dirty="0"/>
              <a:t>Session 2</a:t>
            </a:r>
          </a:p>
        </p:txBody>
      </p:sp>
    </p:spTree>
    <p:extLst>
      <p:ext uri="{BB962C8B-B14F-4D97-AF65-F5344CB8AC3E}">
        <p14:creationId xmlns:p14="http://schemas.microsoft.com/office/powerpoint/2010/main" val="2551082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4D673-60F0-3773-C655-F15029442DA8}"/>
              </a:ext>
            </a:extLst>
          </p:cNvPr>
          <p:cNvSpPr>
            <a:spLocks noGrp="1"/>
          </p:cNvSpPr>
          <p:nvPr>
            <p:ph type="title"/>
          </p:nvPr>
        </p:nvSpPr>
        <p:spPr>
          <a:xfrm>
            <a:off x="472440" y="251859"/>
            <a:ext cx="10515600" cy="1325563"/>
          </a:xfrm>
        </p:spPr>
        <p:txBody>
          <a:bodyPr>
            <a:normAutofit/>
          </a:bodyPr>
          <a:lstStyle/>
          <a:p>
            <a:r>
              <a:rPr lang="en-GB" sz="5400" b="1" u="sng" dirty="0"/>
              <a:t>What is Turnitin?</a:t>
            </a:r>
          </a:p>
        </p:txBody>
      </p:sp>
      <p:sp>
        <p:nvSpPr>
          <p:cNvPr id="3" name="Content Placeholder 2">
            <a:extLst>
              <a:ext uri="{FF2B5EF4-FFF2-40B4-BE49-F238E27FC236}">
                <a16:creationId xmlns:a16="http://schemas.microsoft.com/office/drawing/2014/main" id="{81EC84C7-C5D1-0668-AC55-86547BC75B55}"/>
              </a:ext>
            </a:extLst>
          </p:cNvPr>
          <p:cNvSpPr>
            <a:spLocks noGrp="1"/>
          </p:cNvSpPr>
          <p:nvPr>
            <p:ph idx="1"/>
          </p:nvPr>
        </p:nvSpPr>
        <p:spPr>
          <a:xfrm>
            <a:off x="695067" y="1477108"/>
            <a:ext cx="10801865" cy="5129033"/>
          </a:xfrm>
        </p:spPr>
        <p:txBody>
          <a:bodyPr>
            <a:normAutofit fontScale="92500" lnSpcReduction="10000"/>
          </a:bodyPr>
          <a:lstStyle/>
          <a:p>
            <a:pPr>
              <a:lnSpc>
                <a:spcPct val="110000"/>
              </a:lnSpc>
              <a:spcBef>
                <a:spcPts val="600"/>
              </a:spcBef>
            </a:pPr>
            <a:r>
              <a:rPr lang="en-GB" dirty="0"/>
              <a:t>All student assignments at UWTSD are submitted through Turnitin.</a:t>
            </a:r>
          </a:p>
          <a:p>
            <a:pPr>
              <a:lnSpc>
                <a:spcPct val="110000"/>
              </a:lnSpc>
              <a:spcBef>
                <a:spcPts val="600"/>
              </a:spcBef>
            </a:pPr>
            <a:r>
              <a:rPr lang="en-GB" dirty="0"/>
              <a:t>Turnitin is a similarity checker. It is an online software service that </a:t>
            </a:r>
            <a:r>
              <a:rPr lang="en-GB" b="1" dirty="0"/>
              <a:t>checks</a:t>
            </a:r>
            <a:r>
              <a:rPr lang="en-GB" dirty="0"/>
              <a:t> students submitted work </a:t>
            </a:r>
            <a:r>
              <a:rPr lang="en-GB" b="1" u="sng" dirty="0"/>
              <a:t>for copied content</a:t>
            </a:r>
            <a:r>
              <a:rPr lang="en-GB" b="1" dirty="0"/>
              <a:t> </a:t>
            </a:r>
            <a:r>
              <a:rPr lang="en-GB" dirty="0"/>
              <a:t>i.e. content that has been copied from another source.</a:t>
            </a:r>
          </a:p>
          <a:p>
            <a:pPr>
              <a:lnSpc>
                <a:spcPct val="110000"/>
              </a:lnSpc>
              <a:spcBef>
                <a:spcPts val="600"/>
              </a:spcBef>
            </a:pPr>
            <a:r>
              <a:rPr lang="en-GB" dirty="0"/>
              <a:t>It does this by comparing the work the student has submitted to:</a:t>
            </a:r>
          </a:p>
          <a:p>
            <a:pPr lvl="1">
              <a:lnSpc>
                <a:spcPct val="110000"/>
              </a:lnSpc>
              <a:spcBef>
                <a:spcPts val="600"/>
              </a:spcBef>
            </a:pPr>
            <a:r>
              <a:rPr lang="en-GB" sz="2600" dirty="0"/>
              <a:t>The internet: All Online sources</a:t>
            </a:r>
          </a:p>
          <a:p>
            <a:pPr lvl="1">
              <a:lnSpc>
                <a:spcPct val="110000"/>
              </a:lnSpc>
              <a:spcBef>
                <a:spcPts val="600"/>
              </a:spcBef>
            </a:pPr>
            <a:r>
              <a:rPr lang="en-GB" sz="2600" dirty="0"/>
              <a:t>Work submitted at UWTSD &amp; all other FE/HE organisations</a:t>
            </a:r>
          </a:p>
          <a:p>
            <a:pPr lvl="1">
              <a:lnSpc>
                <a:spcPct val="110000"/>
              </a:lnSpc>
              <a:spcBef>
                <a:spcPts val="600"/>
              </a:spcBef>
            </a:pPr>
            <a:r>
              <a:rPr lang="en-GB" sz="2600" dirty="0"/>
              <a:t>Books, newspapers and journals.</a:t>
            </a:r>
          </a:p>
          <a:p>
            <a:pPr lvl="1">
              <a:lnSpc>
                <a:spcPct val="110000"/>
              </a:lnSpc>
              <a:spcBef>
                <a:spcPts val="600"/>
              </a:spcBef>
            </a:pPr>
            <a:r>
              <a:rPr lang="en-GB" sz="2600" dirty="0"/>
              <a:t>And many other databases</a:t>
            </a:r>
          </a:p>
          <a:p>
            <a:pPr>
              <a:lnSpc>
                <a:spcPct val="110000"/>
              </a:lnSpc>
              <a:spcBef>
                <a:spcPts val="600"/>
              </a:spcBef>
            </a:pPr>
            <a:r>
              <a:rPr lang="en-GB" dirty="0"/>
              <a:t>Turnitin encourages original thinking, good academic practice and deters plagiarism.</a:t>
            </a:r>
          </a:p>
        </p:txBody>
      </p:sp>
      <p:pic>
        <p:nvPicPr>
          <p:cNvPr id="5" name="Picture 4" descr="Logo, company name&#10;&#10;Description automatically generated">
            <a:extLst>
              <a:ext uri="{FF2B5EF4-FFF2-40B4-BE49-F238E27FC236}">
                <a16:creationId xmlns:a16="http://schemas.microsoft.com/office/drawing/2014/main" id="{5F05A9BD-1AF3-DE48-7FF2-07AF7C8688F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924" t="16478" r="3575" b="12601"/>
          <a:stretch>
            <a:fillRect/>
          </a:stretch>
        </p:blipFill>
        <p:spPr>
          <a:xfrm>
            <a:off x="8194431" y="86807"/>
            <a:ext cx="3890888" cy="1376987"/>
          </a:xfrm>
          <a:prstGeom prst="rect">
            <a:avLst/>
          </a:prstGeom>
        </p:spPr>
      </p:pic>
      <p:sp>
        <p:nvSpPr>
          <p:cNvPr id="6" name="TextBox 5">
            <a:extLst>
              <a:ext uri="{FF2B5EF4-FFF2-40B4-BE49-F238E27FC236}">
                <a16:creationId xmlns:a16="http://schemas.microsoft.com/office/drawing/2014/main" id="{C62D5C98-9C85-B4CB-74AC-A8DF47EEA2C8}"/>
              </a:ext>
            </a:extLst>
          </p:cNvPr>
          <p:cNvSpPr txBox="1"/>
          <p:nvPr/>
        </p:nvSpPr>
        <p:spPr>
          <a:xfrm>
            <a:off x="9150178" y="1421459"/>
            <a:ext cx="3041822" cy="1692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ejournal.iain-tulungagung.ac.id/index.php/nisbah/index"/>
              </a:rPr>
              <a:t>This Photo</a:t>
            </a:r>
            <a:r>
              <a:rPr kumimoji="0" lang="en-GB" sz="5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3.0/"/>
              </a:rPr>
              <a:t>CC BY</a:t>
            </a:r>
            <a:endParaRPr kumimoji="0" lang="en-GB" sz="5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4A710251-0F67-ABBF-65A3-8C9D9B10CD9B}"/>
              </a:ext>
            </a:extLst>
          </p:cNvPr>
          <p:cNvSpPr/>
          <p:nvPr/>
        </p:nvSpPr>
        <p:spPr>
          <a:xfrm>
            <a:off x="283061" y="459304"/>
            <a:ext cx="189379" cy="910671"/>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783519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15">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2" name="Group 17">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53" name="Rectangle 18">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19">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55" name="Rectangle 21">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04D673-60F0-3773-C655-F15029442DA8}"/>
              </a:ext>
            </a:extLst>
          </p:cNvPr>
          <p:cNvSpPr>
            <a:spLocks noGrp="1"/>
          </p:cNvSpPr>
          <p:nvPr>
            <p:ph type="title"/>
          </p:nvPr>
        </p:nvSpPr>
        <p:spPr>
          <a:xfrm>
            <a:off x="1057025" y="922644"/>
            <a:ext cx="5040285" cy="1169585"/>
          </a:xfrm>
        </p:spPr>
        <p:txBody>
          <a:bodyPr anchor="b">
            <a:normAutofit/>
          </a:bodyPr>
          <a:lstStyle/>
          <a:p>
            <a:r>
              <a:rPr lang="en-GB" sz="6000" b="1" u="sng" dirty="0"/>
              <a:t>Unfair practice</a:t>
            </a:r>
          </a:p>
        </p:txBody>
      </p:sp>
      <p:sp>
        <p:nvSpPr>
          <p:cNvPr id="56" name="Rectangle 23">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picture containing text&#10;&#10;Description automatically generated">
            <a:extLst>
              <a:ext uri="{FF2B5EF4-FFF2-40B4-BE49-F238E27FC236}">
                <a16:creationId xmlns:a16="http://schemas.microsoft.com/office/drawing/2014/main" id="{17D3BF48-D367-9DBE-5528-8C8FBB64322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89652" y="2026098"/>
            <a:ext cx="3700606" cy="2581173"/>
          </a:xfrm>
          <a:prstGeom prst="rect">
            <a:avLst/>
          </a:prstGeom>
        </p:spPr>
      </p:pic>
      <p:sp>
        <p:nvSpPr>
          <p:cNvPr id="11" name="TextBox 10">
            <a:extLst>
              <a:ext uri="{FF2B5EF4-FFF2-40B4-BE49-F238E27FC236}">
                <a16:creationId xmlns:a16="http://schemas.microsoft.com/office/drawing/2014/main" id="{B6A6633E-4B67-55CD-29AD-4CCA78F796DA}"/>
              </a:ext>
            </a:extLst>
          </p:cNvPr>
          <p:cNvSpPr txBox="1"/>
          <p:nvPr/>
        </p:nvSpPr>
        <p:spPr>
          <a:xfrm>
            <a:off x="10479294" y="4617190"/>
            <a:ext cx="1410964" cy="153888"/>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a:ln>
                  <a:noFill/>
                </a:ln>
                <a:solidFill>
                  <a:srgbClr val="FFFFFF"/>
                </a:solidFill>
                <a:effectLst/>
                <a:uLnTx/>
                <a:uFillTx/>
                <a:latin typeface="Calibri" panose="020F0502020204030204"/>
                <a:ea typeface="+mn-ea"/>
                <a:cs typeface="+mn-cs"/>
                <a:hlinkClick r:id="rId3" tooltip="https://www.rstjournal.com/despre/plagiari/">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creativecommons.org/licenses/by-nc/3.0/">
                  <a:extLst>
                    <a:ext uri="{A12FA001-AC4F-418D-AE19-62706E023703}">
                      <ahyp:hlinkClr xmlns:ahyp="http://schemas.microsoft.com/office/drawing/2018/hyperlinkcolor" val="tx"/>
                    </a:ext>
                  </a:extLst>
                </a:hlinkClick>
              </a:rPr>
              <a:t>CC BY-NC</a:t>
            </a:r>
            <a:endPar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17" name="Picture 16" descr="Logo, company name&#10;&#10;Description automatically generated">
            <a:extLst>
              <a:ext uri="{FF2B5EF4-FFF2-40B4-BE49-F238E27FC236}">
                <a16:creationId xmlns:a16="http://schemas.microsoft.com/office/drawing/2014/main" id="{2D4A28DD-60C1-CB68-3848-E64F9BDD3C9A}"/>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61531" y="517897"/>
            <a:ext cx="3593756" cy="1587080"/>
          </a:xfrm>
          <a:prstGeom prst="rect">
            <a:avLst/>
          </a:prstGeom>
        </p:spPr>
      </p:pic>
      <p:sp>
        <p:nvSpPr>
          <p:cNvPr id="42" name="TextBox 41">
            <a:extLst>
              <a:ext uri="{FF2B5EF4-FFF2-40B4-BE49-F238E27FC236}">
                <a16:creationId xmlns:a16="http://schemas.microsoft.com/office/drawing/2014/main" id="{AD691DDB-8562-0710-C97D-276729DEB4E1}"/>
              </a:ext>
            </a:extLst>
          </p:cNvPr>
          <p:cNvSpPr txBox="1"/>
          <p:nvPr/>
        </p:nvSpPr>
        <p:spPr>
          <a:xfrm>
            <a:off x="6489139" y="2104977"/>
            <a:ext cx="1804349" cy="1692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white"/>
                </a:solidFill>
                <a:effectLst/>
                <a:uLnTx/>
                <a:uFillTx/>
                <a:latin typeface="Calibri" panose="020F0502020204030204"/>
                <a:ea typeface="+mn-ea"/>
                <a:cs typeface="+mn-cs"/>
                <a:hlinkClick r:id="rId6" tooltip="http://ejournal.iain-tulungagung.ac.id/index.php/nisbah/index"/>
              </a:rPr>
              <a:t>This Photo</a:t>
            </a:r>
            <a:r>
              <a:rPr kumimoji="0" lang="en-GB" sz="5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white"/>
                </a:solidFill>
                <a:effectLst/>
                <a:uLnTx/>
                <a:uFillTx/>
                <a:latin typeface="Calibri" panose="020F0502020204030204"/>
                <a:ea typeface="+mn-ea"/>
                <a:cs typeface="+mn-cs"/>
                <a:hlinkClick r:id="rId7" tooltip="https://creativecommons.org/licenses/by/3.0/"/>
              </a:rPr>
              <a:t>CC BY</a:t>
            </a:r>
            <a:endParaRPr kumimoji="0" lang="en-GB" sz="5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6" name="TextBox 65">
            <a:extLst>
              <a:ext uri="{FF2B5EF4-FFF2-40B4-BE49-F238E27FC236}">
                <a16:creationId xmlns:a16="http://schemas.microsoft.com/office/drawing/2014/main" id="{A04E3EEB-18EF-8D59-B70B-3B4325DA69F3}"/>
              </a:ext>
            </a:extLst>
          </p:cNvPr>
          <p:cNvSpPr txBox="1"/>
          <p:nvPr/>
        </p:nvSpPr>
        <p:spPr>
          <a:xfrm>
            <a:off x="970268" y="2099607"/>
            <a:ext cx="5165124" cy="36933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1EC84C7-C5D1-0668-AC55-86547BC75B55}"/>
              </a:ext>
            </a:extLst>
          </p:cNvPr>
          <p:cNvSpPr>
            <a:spLocks noGrp="1"/>
          </p:cNvSpPr>
          <p:nvPr>
            <p:ph idx="1"/>
          </p:nvPr>
        </p:nvSpPr>
        <p:spPr>
          <a:xfrm>
            <a:off x="1052442" y="2244063"/>
            <a:ext cx="7215074" cy="3743387"/>
          </a:xfrm>
        </p:spPr>
        <p:txBody>
          <a:bodyPr anchor="t">
            <a:normAutofit fontScale="92500" lnSpcReduction="20000"/>
          </a:bodyPr>
          <a:lstStyle/>
          <a:p>
            <a:pPr>
              <a:spcBef>
                <a:spcPts val="600"/>
              </a:spcBef>
            </a:pPr>
            <a:r>
              <a:rPr lang="en-GB" b="1" dirty="0"/>
              <a:t>Turnitin checks for similarity</a:t>
            </a:r>
            <a:r>
              <a:rPr lang="en-GB" dirty="0"/>
              <a:t>. </a:t>
            </a:r>
          </a:p>
          <a:p>
            <a:pPr>
              <a:spcBef>
                <a:spcPts val="600"/>
              </a:spcBef>
            </a:pPr>
            <a:r>
              <a:rPr lang="en-GB" dirty="0"/>
              <a:t>If plagiarism is suspected, an Academic may refer the student’s work to the University’s ‘</a:t>
            </a:r>
            <a:r>
              <a:rPr lang="en-GB" b="1" u="sng" dirty="0">
                <a:effectLst>
                  <a:outerShdw blurRad="38100" dist="38100" dir="2700000" algn="tl">
                    <a:srgbClr val="000000">
                      <a:alpha val="43137"/>
                    </a:srgbClr>
                  </a:outerShdw>
                </a:effectLst>
              </a:rPr>
              <a:t>Unfair practice committee</a:t>
            </a:r>
            <a:r>
              <a:rPr lang="en-GB" dirty="0"/>
              <a:t>’. </a:t>
            </a:r>
          </a:p>
          <a:p>
            <a:pPr>
              <a:spcBef>
                <a:spcPts val="600"/>
              </a:spcBef>
            </a:pPr>
            <a:r>
              <a:rPr lang="en-GB" dirty="0"/>
              <a:t>The committee decides if unfair practice has been committed, and the resulting penalty. </a:t>
            </a:r>
          </a:p>
          <a:p>
            <a:pPr>
              <a:spcBef>
                <a:spcPts val="600"/>
              </a:spcBef>
            </a:pPr>
            <a:r>
              <a:rPr lang="en-GB" dirty="0"/>
              <a:t>The penalty depends on the extent of plagiarism and whether it is a first time or repeat offence.</a:t>
            </a:r>
          </a:p>
          <a:p>
            <a:pPr>
              <a:spcBef>
                <a:spcPts val="600"/>
              </a:spcBef>
            </a:pPr>
            <a:r>
              <a:rPr lang="en-GB" dirty="0"/>
              <a:t>Penalties range from mark reduction (e.g. to 0), to resitting the module, or to expulsion from the course &amp; University for repeat offences.</a:t>
            </a:r>
          </a:p>
        </p:txBody>
      </p:sp>
    </p:spTree>
    <p:extLst>
      <p:ext uri="{BB962C8B-B14F-4D97-AF65-F5344CB8AC3E}">
        <p14:creationId xmlns:p14="http://schemas.microsoft.com/office/powerpoint/2010/main" val="24195847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485B0-69A1-2DA0-C8D6-4247DD7B79F2}"/>
              </a:ext>
            </a:extLst>
          </p:cNvPr>
          <p:cNvSpPr>
            <a:spLocks noGrp="1"/>
          </p:cNvSpPr>
          <p:nvPr>
            <p:ph type="title"/>
          </p:nvPr>
        </p:nvSpPr>
        <p:spPr>
          <a:xfrm>
            <a:off x="398634" y="217359"/>
            <a:ext cx="11364998" cy="924054"/>
          </a:xfrm>
        </p:spPr>
        <p:txBody>
          <a:bodyPr anchor="ctr">
            <a:normAutofit/>
          </a:bodyPr>
          <a:lstStyle/>
          <a:p>
            <a:r>
              <a:rPr lang="en-US" sz="4000" b="1" i="0" dirty="0">
                <a:effectLst/>
                <a:latin typeface="Avenir-Next"/>
              </a:rPr>
              <a:t>Bg. </a:t>
            </a:r>
            <a:r>
              <a:rPr lang="en-US" sz="4000" i="0" u="sng" dirty="0">
                <a:effectLst/>
                <a:latin typeface="Avenir-Next"/>
              </a:rPr>
              <a:t>Q&amp;A about Referencing &amp; ‘Academic Misconduct’</a:t>
            </a:r>
            <a:endParaRPr lang="en-GB" sz="4000" u="sng" dirty="0"/>
          </a:p>
        </p:txBody>
      </p:sp>
      <p:sp>
        <p:nvSpPr>
          <p:cNvPr id="3" name="Content Placeholder 2">
            <a:extLst>
              <a:ext uri="{FF2B5EF4-FFF2-40B4-BE49-F238E27FC236}">
                <a16:creationId xmlns:a16="http://schemas.microsoft.com/office/drawing/2014/main" id="{82CBCDD1-BE1C-F234-03AE-8E8E04213AD5}"/>
              </a:ext>
            </a:extLst>
          </p:cNvPr>
          <p:cNvSpPr>
            <a:spLocks noGrp="1"/>
          </p:cNvSpPr>
          <p:nvPr>
            <p:ph idx="1"/>
          </p:nvPr>
        </p:nvSpPr>
        <p:spPr>
          <a:xfrm>
            <a:off x="2496066" y="1141413"/>
            <a:ext cx="7661189" cy="2287587"/>
          </a:xfrm>
          <a:ln w="19050">
            <a:solidFill>
              <a:schemeClr val="tx1"/>
            </a:solidFill>
            <a:prstDash val="dash"/>
          </a:ln>
        </p:spPr>
        <p:txBody>
          <a:bodyPr anchor="ctr">
            <a:normAutofit fontScale="92500"/>
          </a:bodyPr>
          <a:lstStyle/>
          <a:p>
            <a:r>
              <a:rPr lang="en-GB" dirty="0"/>
              <a:t>For further information about plagiarism and penalties, see the </a:t>
            </a:r>
            <a:r>
              <a:rPr lang="en-GB" dirty="0">
                <a:hlinkClick r:id="rId2"/>
              </a:rPr>
              <a:t>Academic Quality Handbook here</a:t>
            </a:r>
            <a:r>
              <a:rPr lang="en-GB" dirty="0"/>
              <a:t>.</a:t>
            </a:r>
          </a:p>
          <a:p>
            <a:r>
              <a:rPr lang="en-GB" dirty="0"/>
              <a:t>For further </a:t>
            </a:r>
            <a:r>
              <a:rPr lang="en-GB" sz="3200" dirty="0"/>
              <a:t>Questions</a:t>
            </a:r>
            <a:r>
              <a:rPr lang="en-GB" dirty="0"/>
              <a:t> and Answers about Plagiarism and misconduct see the UWTSD SU Q&amp;A page </a:t>
            </a:r>
            <a:r>
              <a:rPr lang="en-GB" dirty="0">
                <a:hlinkClick r:id="rId3"/>
              </a:rPr>
              <a:t>here</a:t>
            </a:r>
            <a:r>
              <a:rPr lang="en-GB" dirty="0"/>
              <a:t>.</a:t>
            </a:r>
          </a:p>
        </p:txBody>
      </p:sp>
      <p:pic>
        <p:nvPicPr>
          <p:cNvPr id="5" name="Picture 4">
            <a:extLst>
              <a:ext uri="{FF2B5EF4-FFF2-40B4-BE49-F238E27FC236}">
                <a16:creationId xmlns:a16="http://schemas.microsoft.com/office/drawing/2014/main" id="{739FBFC3-B4D1-DE72-B419-3E3CDE30563E}"/>
              </a:ext>
            </a:extLst>
          </p:cNvPr>
          <p:cNvPicPr>
            <a:picLocks noChangeAspect="1"/>
          </p:cNvPicPr>
          <p:nvPr/>
        </p:nvPicPr>
        <p:blipFill rotWithShape="1">
          <a:blip r:embed="rId4">
            <a:alphaModFix amt="74000"/>
          </a:blip>
          <a:srcRect r="9832" b="1"/>
          <a:stretch/>
        </p:blipFill>
        <p:spPr>
          <a:xfrm>
            <a:off x="766119" y="3429000"/>
            <a:ext cx="10659762" cy="3188515"/>
          </a:xfrm>
          <a:custGeom>
            <a:avLst/>
            <a:gdLst/>
            <a:ahLst/>
            <a:cxnLst/>
            <a:rect l="l" t="t" r="r" b="b"/>
            <a:pathLst>
              <a:path w="12201168" h="4093262">
                <a:moveTo>
                  <a:pt x="12201168" y="0"/>
                </a:moveTo>
                <a:lnTo>
                  <a:pt x="12201168" y="4093262"/>
                </a:lnTo>
                <a:lnTo>
                  <a:pt x="0" y="4093262"/>
                </a:lnTo>
                <a:lnTo>
                  <a:pt x="0" y="49771"/>
                </a:lnTo>
                <a:lnTo>
                  <a:pt x="344880" y="64399"/>
                </a:lnTo>
                <a:cubicBezTo>
                  <a:pt x="3386438" y="213466"/>
                  <a:pt x="6427997" y="534535"/>
                  <a:pt x="9469555" y="167599"/>
                </a:cubicBezTo>
                <a:cubicBezTo>
                  <a:pt x="10229945" y="75865"/>
                  <a:pt x="10990334" y="27132"/>
                  <a:pt x="11750723" y="7961"/>
                </a:cubicBezTo>
                <a:close/>
              </a:path>
            </a:pathLst>
          </a:custGeom>
        </p:spPr>
      </p:pic>
    </p:spTree>
    <p:extLst>
      <p:ext uri="{BB962C8B-B14F-4D97-AF65-F5344CB8AC3E}">
        <p14:creationId xmlns:p14="http://schemas.microsoft.com/office/powerpoint/2010/main" val="2033167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AA4C6-CE08-D0B3-E029-B1BE85D21DEE}"/>
              </a:ext>
            </a:extLst>
          </p:cNvPr>
          <p:cNvSpPr>
            <a:spLocks noGrp="1"/>
          </p:cNvSpPr>
          <p:nvPr>
            <p:ph type="title"/>
          </p:nvPr>
        </p:nvSpPr>
        <p:spPr>
          <a:xfrm>
            <a:off x="505514" y="276845"/>
            <a:ext cx="10515600" cy="1325563"/>
          </a:xfrm>
        </p:spPr>
        <p:txBody>
          <a:bodyPr>
            <a:normAutofit/>
          </a:bodyPr>
          <a:lstStyle/>
          <a:p>
            <a:r>
              <a:rPr lang="en-GB" sz="4800" b="1" u="sng" dirty="0"/>
              <a:t>Example Turnitin Similarity Score:</a:t>
            </a:r>
            <a:r>
              <a:rPr lang="en-GB" sz="4800" dirty="0"/>
              <a:t> High</a:t>
            </a:r>
          </a:p>
        </p:txBody>
      </p:sp>
      <p:pic>
        <p:nvPicPr>
          <p:cNvPr id="8" name="Picture 7" descr="Graphical user interface, application&#10;&#10;Description automatically generated">
            <a:extLst>
              <a:ext uri="{FF2B5EF4-FFF2-40B4-BE49-F238E27FC236}">
                <a16:creationId xmlns:a16="http://schemas.microsoft.com/office/drawing/2014/main" id="{AD3F94EA-EDA8-16F7-FC72-1D52ED12B50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2039455"/>
            <a:ext cx="12192001" cy="3269694"/>
          </a:xfrm>
          <a:prstGeom prst="rect">
            <a:avLst/>
          </a:prstGeom>
        </p:spPr>
      </p:pic>
      <p:sp>
        <p:nvSpPr>
          <p:cNvPr id="9" name="TextBox 8">
            <a:extLst>
              <a:ext uri="{FF2B5EF4-FFF2-40B4-BE49-F238E27FC236}">
                <a16:creationId xmlns:a16="http://schemas.microsoft.com/office/drawing/2014/main" id="{5882A7A2-35D0-9FB3-A49E-6BE2A6FF4C1D}"/>
              </a:ext>
            </a:extLst>
          </p:cNvPr>
          <p:cNvSpPr txBox="1"/>
          <p:nvPr/>
        </p:nvSpPr>
        <p:spPr>
          <a:xfrm>
            <a:off x="105464" y="5309149"/>
            <a:ext cx="5657850" cy="153888"/>
          </a:xfrm>
          <a:prstGeom prst="rect">
            <a:avLst/>
          </a:prstGeom>
          <a:noFill/>
        </p:spPr>
        <p:txBody>
          <a:bodyPr wrap="square" rtlCol="0">
            <a:spAutoFit/>
          </a:bodyPr>
          <a:lstStyle/>
          <a:p>
            <a:r>
              <a:rPr lang="en-GB" sz="400" dirty="0">
                <a:hlinkClick r:id="rId3" tooltip="https://help.turnitin.com/feedback-studio/moodle/direct-v1/instructor/creating-and-managing-assignments/viewing-the-turnitin-submission-inbox.htm"/>
              </a:rPr>
              <a:t>This Photo</a:t>
            </a:r>
            <a:r>
              <a:rPr lang="en-GB" sz="400" dirty="0"/>
              <a:t> by Unknown Author is licensed under </a:t>
            </a:r>
            <a:r>
              <a:rPr lang="en-GB" sz="400" dirty="0">
                <a:hlinkClick r:id="rId4" tooltip="https://creativecommons.org/licenses/by-nc/3.0/"/>
              </a:rPr>
              <a:t>CC BY-NC</a:t>
            </a:r>
            <a:endParaRPr lang="en-GB" sz="400" dirty="0"/>
          </a:p>
        </p:txBody>
      </p:sp>
      <p:sp>
        <p:nvSpPr>
          <p:cNvPr id="4" name="Rectangle 3">
            <a:extLst>
              <a:ext uri="{FF2B5EF4-FFF2-40B4-BE49-F238E27FC236}">
                <a16:creationId xmlns:a16="http://schemas.microsoft.com/office/drawing/2014/main" id="{3E4FE7BB-255E-E355-7347-B35F5CACA365}"/>
              </a:ext>
            </a:extLst>
          </p:cNvPr>
          <p:cNvSpPr/>
          <p:nvPr/>
        </p:nvSpPr>
        <p:spPr>
          <a:xfrm>
            <a:off x="251141" y="484292"/>
            <a:ext cx="189379" cy="910671"/>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allout: Double Bent Line 2">
            <a:extLst>
              <a:ext uri="{FF2B5EF4-FFF2-40B4-BE49-F238E27FC236}">
                <a16:creationId xmlns:a16="http://schemas.microsoft.com/office/drawing/2014/main" id="{269ED47C-ECAA-0211-79FB-FCCDC732501A}"/>
              </a:ext>
            </a:extLst>
          </p:cNvPr>
          <p:cNvSpPr/>
          <p:nvPr/>
        </p:nvSpPr>
        <p:spPr>
          <a:xfrm>
            <a:off x="3639402" y="5177050"/>
            <a:ext cx="5076968" cy="1442113"/>
          </a:xfrm>
          <a:prstGeom prst="borderCallout3">
            <a:avLst>
              <a:gd name="adj1" fmla="val 18750"/>
              <a:gd name="adj2" fmla="val -8333"/>
              <a:gd name="adj3" fmla="val 18750"/>
              <a:gd name="adj4" fmla="val -16667"/>
              <a:gd name="adj5" fmla="val -34464"/>
              <a:gd name="adj6" fmla="val 19787"/>
              <a:gd name="adj7" fmla="val -115055"/>
              <a:gd name="adj8" fmla="val 111737"/>
            </a:avLst>
          </a:prstGeom>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In Turnitin, click on the ‘Similarity score’ to review the text that Turnitin has highlighted. </a:t>
            </a:r>
          </a:p>
        </p:txBody>
      </p:sp>
    </p:spTree>
    <p:extLst>
      <p:ext uri="{BB962C8B-B14F-4D97-AF65-F5344CB8AC3E}">
        <p14:creationId xmlns:p14="http://schemas.microsoft.com/office/powerpoint/2010/main" val="1398262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AA4C6-CE08-D0B3-E029-B1BE85D21DEE}"/>
              </a:ext>
            </a:extLst>
          </p:cNvPr>
          <p:cNvSpPr>
            <a:spLocks noGrp="1"/>
          </p:cNvSpPr>
          <p:nvPr>
            <p:ph type="title"/>
          </p:nvPr>
        </p:nvSpPr>
        <p:spPr>
          <a:xfrm>
            <a:off x="0" y="0"/>
            <a:ext cx="7770341" cy="705794"/>
          </a:xfrm>
        </p:spPr>
        <p:txBody>
          <a:bodyPr/>
          <a:lstStyle/>
          <a:p>
            <a:r>
              <a:rPr lang="en-GB" b="1" u="sng" dirty="0"/>
              <a:t>Example: Turnitin Similarity report</a:t>
            </a:r>
          </a:p>
        </p:txBody>
      </p:sp>
      <p:pic>
        <p:nvPicPr>
          <p:cNvPr id="5" name="Content Placeholder 4" descr="Graphical user interface, text, application&#10;&#10;Description automatically generated">
            <a:extLst>
              <a:ext uri="{FF2B5EF4-FFF2-40B4-BE49-F238E27FC236}">
                <a16:creationId xmlns:a16="http://schemas.microsoft.com/office/drawing/2014/main" id="{FC611048-59BC-F166-DDA1-AD51F42A6E4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5212" y="629687"/>
            <a:ext cx="11184307" cy="6151369"/>
          </a:xfrm>
        </p:spPr>
      </p:pic>
      <p:sp>
        <p:nvSpPr>
          <p:cNvPr id="6" name="TextBox 5">
            <a:extLst>
              <a:ext uri="{FF2B5EF4-FFF2-40B4-BE49-F238E27FC236}">
                <a16:creationId xmlns:a16="http://schemas.microsoft.com/office/drawing/2014/main" id="{C76AE5EB-7444-4D35-891D-CF3CBDCB2DA9}"/>
              </a:ext>
            </a:extLst>
          </p:cNvPr>
          <p:cNvSpPr txBox="1"/>
          <p:nvPr/>
        </p:nvSpPr>
        <p:spPr>
          <a:xfrm>
            <a:off x="-85576" y="6704112"/>
            <a:ext cx="1667242" cy="153888"/>
          </a:xfrm>
          <a:prstGeom prst="rect">
            <a:avLst/>
          </a:prstGeom>
          <a:noFill/>
        </p:spPr>
        <p:txBody>
          <a:bodyPr wrap="square" rtlCol="0">
            <a:spAutoFit/>
          </a:bodyPr>
          <a:lstStyle/>
          <a:p>
            <a:r>
              <a:rPr lang="en-GB" sz="400" dirty="0">
                <a:hlinkClick r:id="rId3" tooltip="https://cat.xula.edu/food/brightspace-tip-121-turnitin-feedback-studio/"/>
              </a:rPr>
              <a:t>This Photo</a:t>
            </a:r>
            <a:r>
              <a:rPr lang="en-GB" sz="400" dirty="0"/>
              <a:t> by Unknown Author is licensed under </a:t>
            </a:r>
            <a:r>
              <a:rPr lang="en-GB" sz="400" dirty="0">
                <a:hlinkClick r:id="rId4" tooltip="https://creativecommons.org/licenses/by-nc-sa/3.0/"/>
              </a:rPr>
              <a:t>CC BY-SA-NC</a:t>
            </a:r>
            <a:endParaRPr lang="en-GB" sz="400" dirty="0"/>
          </a:p>
        </p:txBody>
      </p:sp>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EE21A43F-A96D-762E-775F-00B6C618B04F}"/>
                  </a:ext>
                </a:extLst>
              </p14:cNvPr>
              <p14:cNvContentPartPr/>
              <p14:nvPr/>
            </p14:nvContentPartPr>
            <p14:xfrm>
              <a:off x="9192701" y="1485250"/>
              <a:ext cx="1339560" cy="930240"/>
            </p14:xfrm>
          </p:contentPart>
        </mc:Choice>
        <mc:Fallback xmlns="">
          <p:pic>
            <p:nvPicPr>
              <p:cNvPr id="10" name="Ink 9">
                <a:extLst>
                  <a:ext uri="{FF2B5EF4-FFF2-40B4-BE49-F238E27FC236}">
                    <a16:creationId xmlns:a16="http://schemas.microsoft.com/office/drawing/2014/main" id="{EE21A43F-A96D-762E-775F-00B6C618B04F}"/>
                  </a:ext>
                </a:extLst>
              </p:cNvPr>
              <p:cNvPicPr/>
              <p:nvPr/>
            </p:nvPicPr>
            <p:blipFill>
              <a:blip r:embed="rId6"/>
              <a:stretch>
                <a:fillRect/>
              </a:stretch>
            </p:blipFill>
            <p:spPr>
              <a:xfrm>
                <a:off x="9157061" y="1449250"/>
                <a:ext cx="1411200" cy="100188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8026F3C8-02D6-8824-202E-2E0228B0B70E}"/>
                  </a:ext>
                </a:extLst>
              </p14:cNvPr>
              <p14:cNvContentPartPr/>
              <p14:nvPr/>
            </p14:nvContentPartPr>
            <p14:xfrm>
              <a:off x="7516541" y="828950"/>
              <a:ext cx="507600" cy="248760"/>
            </p14:xfrm>
          </p:contentPart>
        </mc:Choice>
        <mc:Fallback xmlns="">
          <p:pic>
            <p:nvPicPr>
              <p:cNvPr id="14" name="Ink 13">
                <a:extLst>
                  <a:ext uri="{FF2B5EF4-FFF2-40B4-BE49-F238E27FC236}">
                    <a16:creationId xmlns:a16="http://schemas.microsoft.com/office/drawing/2014/main" id="{8026F3C8-02D6-8824-202E-2E0228B0B70E}"/>
                  </a:ext>
                </a:extLst>
              </p:cNvPr>
              <p:cNvPicPr/>
              <p:nvPr/>
            </p:nvPicPr>
            <p:blipFill>
              <a:blip r:embed="rId8"/>
              <a:stretch>
                <a:fillRect/>
              </a:stretch>
            </p:blipFill>
            <p:spPr>
              <a:xfrm>
                <a:off x="7426541" y="649310"/>
                <a:ext cx="687240" cy="608400"/>
              </a:xfrm>
              <a:prstGeom prst="rect">
                <a:avLst/>
              </a:prstGeom>
            </p:spPr>
          </p:pic>
        </mc:Fallback>
      </mc:AlternateContent>
      <p:sp>
        <p:nvSpPr>
          <p:cNvPr id="15" name="TextBox 14">
            <a:extLst>
              <a:ext uri="{FF2B5EF4-FFF2-40B4-BE49-F238E27FC236}">
                <a16:creationId xmlns:a16="http://schemas.microsoft.com/office/drawing/2014/main" id="{8B013C6B-353B-4824-F2FD-32634316F262}"/>
              </a:ext>
            </a:extLst>
          </p:cNvPr>
          <p:cNvSpPr txBox="1"/>
          <p:nvPr/>
        </p:nvSpPr>
        <p:spPr>
          <a:xfrm>
            <a:off x="7018638" y="2108886"/>
            <a:ext cx="527709" cy="369332"/>
          </a:xfrm>
          <a:prstGeom prst="rect">
            <a:avLst/>
          </a:prstGeom>
          <a:noFill/>
        </p:spPr>
        <p:txBody>
          <a:bodyPr wrap="none" rtlCol="0">
            <a:spAutoFit/>
          </a:bodyPr>
          <a:lstStyle/>
          <a:p>
            <a:r>
              <a:rPr lang="en-GB" dirty="0"/>
              <a:t>Sim</a:t>
            </a:r>
          </a:p>
        </p:txBody>
      </p:sp>
      <p:sp>
        <p:nvSpPr>
          <p:cNvPr id="18" name="Callout: Double Bent Line 17">
            <a:extLst>
              <a:ext uri="{FF2B5EF4-FFF2-40B4-BE49-F238E27FC236}">
                <a16:creationId xmlns:a16="http://schemas.microsoft.com/office/drawing/2014/main" id="{B5A4128F-7A63-0952-B621-317E1BAA943F}"/>
              </a:ext>
            </a:extLst>
          </p:cNvPr>
          <p:cNvSpPr/>
          <p:nvPr/>
        </p:nvSpPr>
        <p:spPr>
          <a:xfrm>
            <a:off x="7175158" y="4690622"/>
            <a:ext cx="2042257" cy="930240"/>
          </a:xfrm>
          <a:prstGeom prst="borderCallout3">
            <a:avLst>
              <a:gd name="adj1" fmla="val 18750"/>
              <a:gd name="adj2" fmla="val -8333"/>
              <a:gd name="adj3" fmla="val 18750"/>
              <a:gd name="adj4" fmla="val -16667"/>
              <a:gd name="adj5" fmla="val -68257"/>
              <a:gd name="adj6" fmla="val 15603"/>
              <a:gd name="adj7" fmla="val -287310"/>
              <a:gd name="adj8" fmla="val 98964"/>
            </a:avLst>
          </a:prstGeom>
          <a:ln w="28575"/>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a:t>Similarity score.</a:t>
            </a:r>
          </a:p>
        </p:txBody>
      </p:sp>
      <p:sp>
        <p:nvSpPr>
          <p:cNvPr id="19" name="Callout: Double Bent Line 18">
            <a:extLst>
              <a:ext uri="{FF2B5EF4-FFF2-40B4-BE49-F238E27FC236}">
                <a16:creationId xmlns:a16="http://schemas.microsoft.com/office/drawing/2014/main" id="{4EAB3C26-01CB-7C8E-6578-2E4A022E3F0C}"/>
              </a:ext>
            </a:extLst>
          </p:cNvPr>
          <p:cNvSpPr/>
          <p:nvPr/>
        </p:nvSpPr>
        <p:spPr>
          <a:xfrm>
            <a:off x="7090752" y="5772920"/>
            <a:ext cx="2042257" cy="930240"/>
          </a:xfrm>
          <a:prstGeom prst="borderCallout3">
            <a:avLst>
              <a:gd name="adj1" fmla="val 18750"/>
              <a:gd name="adj2" fmla="val -8333"/>
              <a:gd name="adj3" fmla="val 18750"/>
              <a:gd name="adj4" fmla="val -16667"/>
              <a:gd name="adj5" fmla="val -122276"/>
              <a:gd name="adj6" fmla="val -18281"/>
              <a:gd name="adj7" fmla="val -496303"/>
              <a:gd name="adj8" fmla="val 19096"/>
            </a:avLst>
          </a:prstGeom>
          <a:ln w="28575"/>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b="1" dirty="0"/>
              <a:t>Mark.</a:t>
            </a:r>
          </a:p>
        </p:txBody>
      </p:sp>
      <p:sp>
        <p:nvSpPr>
          <p:cNvPr id="20" name="TextBox 19">
            <a:extLst>
              <a:ext uri="{FF2B5EF4-FFF2-40B4-BE49-F238E27FC236}">
                <a16:creationId xmlns:a16="http://schemas.microsoft.com/office/drawing/2014/main" id="{1F9357DF-2B51-A83F-4DD9-F4ED5122267B}"/>
              </a:ext>
            </a:extLst>
          </p:cNvPr>
          <p:cNvSpPr txBox="1"/>
          <p:nvPr/>
        </p:nvSpPr>
        <p:spPr>
          <a:xfrm>
            <a:off x="9349172" y="4690622"/>
            <a:ext cx="2422698" cy="1463043"/>
          </a:xfrm>
          <a:prstGeom prst="rect">
            <a:avLst/>
          </a:prstGeom>
          <a:solidFill>
            <a:schemeClr val="bg1"/>
          </a:solidFill>
          <a:ln w="28575">
            <a:solidFill>
              <a:schemeClr val="accent4"/>
            </a:solidFill>
          </a:ln>
        </p:spPr>
        <p:txBody>
          <a:bodyPr wrap="square" rtlCol="0">
            <a:spAutoFit/>
          </a:bodyPr>
          <a:lstStyle/>
          <a:p>
            <a:r>
              <a:rPr lang="en-GB" dirty="0"/>
              <a:t>For further information about i</a:t>
            </a:r>
            <a:r>
              <a:rPr lang="en-GB" b="0" i="0" dirty="0">
                <a:effectLst/>
              </a:rPr>
              <a:t>nterpreting a Turnitin Similarity Report, please </a:t>
            </a:r>
            <a:r>
              <a:rPr lang="en-GB" b="0" i="0" dirty="0">
                <a:effectLst/>
                <a:hlinkClick r:id="rId9"/>
              </a:rPr>
              <a:t>click here</a:t>
            </a:r>
            <a:r>
              <a:rPr lang="en-GB" dirty="0"/>
              <a:t> and </a:t>
            </a:r>
            <a:r>
              <a:rPr lang="en-GB" dirty="0">
                <a:hlinkClick r:id="rId10"/>
              </a:rPr>
              <a:t>here</a:t>
            </a:r>
            <a:r>
              <a:rPr lang="en-GB" dirty="0"/>
              <a:t>.</a:t>
            </a:r>
          </a:p>
        </p:txBody>
      </p:sp>
    </p:spTree>
    <p:extLst>
      <p:ext uri="{BB962C8B-B14F-4D97-AF65-F5344CB8AC3E}">
        <p14:creationId xmlns:p14="http://schemas.microsoft.com/office/powerpoint/2010/main" val="2961415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80EE4-AFE8-0E40-7593-404C93995239}"/>
              </a:ext>
            </a:extLst>
          </p:cNvPr>
          <p:cNvSpPr>
            <a:spLocks noGrp="1"/>
          </p:cNvSpPr>
          <p:nvPr>
            <p:ph type="title"/>
          </p:nvPr>
        </p:nvSpPr>
        <p:spPr>
          <a:xfrm>
            <a:off x="714633" y="266271"/>
            <a:ext cx="10515600" cy="1325563"/>
          </a:xfrm>
        </p:spPr>
        <p:txBody>
          <a:bodyPr/>
          <a:lstStyle/>
          <a:p>
            <a:r>
              <a:rPr lang="en-GB" b="1" u="sng" dirty="0"/>
              <a:t>Turnitin ‘Draft’ and ‘Final’ submission links</a:t>
            </a:r>
          </a:p>
        </p:txBody>
      </p:sp>
      <p:sp>
        <p:nvSpPr>
          <p:cNvPr id="3" name="Content Placeholder 2">
            <a:extLst>
              <a:ext uri="{FF2B5EF4-FFF2-40B4-BE49-F238E27FC236}">
                <a16:creationId xmlns:a16="http://schemas.microsoft.com/office/drawing/2014/main" id="{C1348536-A173-B9E9-F1CD-B8D098D6EDCE}"/>
              </a:ext>
            </a:extLst>
          </p:cNvPr>
          <p:cNvSpPr>
            <a:spLocks noGrp="1"/>
          </p:cNvSpPr>
          <p:nvPr>
            <p:ph idx="1"/>
          </p:nvPr>
        </p:nvSpPr>
        <p:spPr>
          <a:xfrm>
            <a:off x="409833" y="1463158"/>
            <a:ext cx="11246708" cy="5028257"/>
          </a:xfrm>
        </p:spPr>
        <p:txBody>
          <a:bodyPr>
            <a:normAutofit fontScale="92500" lnSpcReduction="10000"/>
          </a:bodyPr>
          <a:lstStyle/>
          <a:p>
            <a:pPr>
              <a:lnSpc>
                <a:spcPct val="100000"/>
              </a:lnSpc>
              <a:spcBef>
                <a:spcPts val="600"/>
              </a:spcBef>
            </a:pPr>
            <a:r>
              <a:rPr lang="en-GB" dirty="0"/>
              <a:t>Students can submit their Assignment to a ‘</a:t>
            </a:r>
            <a:r>
              <a:rPr lang="en-GB" b="1" dirty="0"/>
              <a:t>draft</a:t>
            </a:r>
            <a:r>
              <a:rPr lang="en-GB" dirty="0"/>
              <a:t>’ Turnitin submission link to receive a Turnitin ‘</a:t>
            </a:r>
            <a:r>
              <a:rPr lang="en-GB" b="1" dirty="0">
                <a:solidFill>
                  <a:schemeClr val="bg1"/>
                </a:solidFill>
                <a:highlight>
                  <a:srgbClr val="FFFF00"/>
                </a:highlight>
              </a:rPr>
              <a:t>Similarity Report</a:t>
            </a:r>
            <a:r>
              <a:rPr lang="en-GB" dirty="0"/>
              <a:t>’.</a:t>
            </a:r>
          </a:p>
          <a:p>
            <a:pPr>
              <a:lnSpc>
                <a:spcPct val="100000"/>
              </a:lnSpc>
              <a:spcBef>
                <a:spcPts val="600"/>
              </a:spcBef>
            </a:pPr>
            <a:r>
              <a:rPr lang="en-GB" dirty="0"/>
              <a:t>The ‘Turnitin Similarity Report’ that </a:t>
            </a:r>
            <a:r>
              <a:rPr lang="en-GB" dirty="0">
                <a:solidFill>
                  <a:schemeClr val="bg1"/>
                </a:solidFill>
                <a:highlight>
                  <a:srgbClr val="FFFF00"/>
                </a:highlight>
              </a:rPr>
              <a:t>highlights text used from other sources</a:t>
            </a:r>
            <a:r>
              <a:rPr lang="en-GB" dirty="0"/>
              <a:t>, lists those sources and gives an </a:t>
            </a:r>
            <a:r>
              <a:rPr lang="en-GB" dirty="0">
                <a:solidFill>
                  <a:schemeClr val="bg1"/>
                </a:solidFill>
                <a:highlight>
                  <a:srgbClr val="FFFF00"/>
                </a:highlight>
              </a:rPr>
              <a:t>overall % similarity score</a:t>
            </a:r>
            <a:r>
              <a:rPr lang="en-GB" dirty="0"/>
              <a:t>.</a:t>
            </a:r>
          </a:p>
          <a:p>
            <a:pPr>
              <a:lnSpc>
                <a:spcPct val="100000"/>
              </a:lnSpc>
              <a:spcBef>
                <a:spcPts val="600"/>
              </a:spcBef>
            </a:pPr>
            <a:r>
              <a:rPr lang="en-GB" dirty="0"/>
              <a:t>Students can use the report to check the assignment has been properly cited and referenced.</a:t>
            </a:r>
          </a:p>
          <a:p>
            <a:pPr>
              <a:lnSpc>
                <a:spcPct val="100000"/>
              </a:lnSpc>
              <a:spcBef>
                <a:spcPts val="600"/>
              </a:spcBef>
            </a:pPr>
            <a:r>
              <a:rPr lang="en-GB" dirty="0"/>
              <a:t>All work submitted to the ‘draft’ Turnitin link </a:t>
            </a:r>
            <a:br>
              <a:rPr lang="en-GB" dirty="0"/>
            </a:br>
            <a:r>
              <a:rPr lang="en-GB" dirty="0"/>
              <a:t>is NOT stored for marking. Lecturers do </a:t>
            </a:r>
            <a:br>
              <a:rPr lang="en-GB" dirty="0"/>
            </a:br>
            <a:r>
              <a:rPr lang="en-GB" dirty="0"/>
              <a:t>NOT go into this link to mark student work.</a:t>
            </a:r>
          </a:p>
          <a:p>
            <a:pPr>
              <a:lnSpc>
                <a:spcPct val="100000"/>
              </a:lnSpc>
              <a:spcBef>
                <a:spcPts val="600"/>
              </a:spcBef>
              <a:buClr>
                <a:schemeClr val="tx1"/>
              </a:buClr>
            </a:pPr>
            <a:r>
              <a:rPr lang="en-GB" sz="3000" dirty="0">
                <a:solidFill>
                  <a:schemeClr val="bg1"/>
                </a:solidFill>
                <a:highlight>
                  <a:srgbClr val="FFFF00"/>
                </a:highlight>
              </a:rPr>
              <a:t>Students must submit their work to the </a:t>
            </a:r>
            <a:br>
              <a:rPr lang="en-GB" sz="3000" dirty="0">
                <a:solidFill>
                  <a:schemeClr val="bg1"/>
                </a:solidFill>
                <a:highlight>
                  <a:srgbClr val="FFFF00"/>
                </a:highlight>
              </a:rPr>
            </a:br>
            <a:r>
              <a:rPr lang="en-GB" sz="3000" dirty="0">
                <a:solidFill>
                  <a:schemeClr val="bg1"/>
                </a:solidFill>
                <a:highlight>
                  <a:srgbClr val="FFFF00"/>
                </a:highlight>
              </a:rPr>
              <a:t>Turnitin ‘</a:t>
            </a:r>
            <a:r>
              <a:rPr lang="en-GB" sz="3000" b="1" dirty="0">
                <a:solidFill>
                  <a:schemeClr val="bg1"/>
                </a:solidFill>
                <a:highlight>
                  <a:srgbClr val="FFFF00"/>
                </a:highlight>
              </a:rPr>
              <a:t>Final</a:t>
            </a:r>
            <a:r>
              <a:rPr lang="en-GB" sz="3000" dirty="0">
                <a:solidFill>
                  <a:schemeClr val="bg1"/>
                </a:solidFill>
                <a:highlight>
                  <a:srgbClr val="FFFF00"/>
                </a:highlight>
              </a:rPr>
              <a:t>’ submission link, for their </a:t>
            </a:r>
            <a:br>
              <a:rPr lang="en-GB" sz="3000" dirty="0">
                <a:solidFill>
                  <a:schemeClr val="bg1"/>
                </a:solidFill>
                <a:highlight>
                  <a:srgbClr val="FFFF00"/>
                </a:highlight>
              </a:rPr>
            </a:br>
            <a:r>
              <a:rPr lang="en-GB" sz="3000" dirty="0">
                <a:solidFill>
                  <a:schemeClr val="bg1"/>
                </a:solidFill>
                <a:highlight>
                  <a:srgbClr val="FFFF00"/>
                </a:highlight>
              </a:rPr>
              <a:t>work to be stored for marking.</a:t>
            </a:r>
          </a:p>
        </p:txBody>
      </p:sp>
      <p:pic>
        <p:nvPicPr>
          <p:cNvPr id="6" name="Picture 5">
            <a:extLst>
              <a:ext uri="{FF2B5EF4-FFF2-40B4-BE49-F238E27FC236}">
                <a16:creationId xmlns:a16="http://schemas.microsoft.com/office/drawing/2014/main" id="{E9D814C9-7902-386B-7581-4F20237C0454}"/>
              </a:ext>
            </a:extLst>
          </p:cNvPr>
          <p:cNvPicPr>
            <a:picLocks noChangeAspect="1"/>
          </p:cNvPicPr>
          <p:nvPr/>
        </p:nvPicPr>
        <p:blipFill>
          <a:blip r:embed="rId2"/>
          <a:stretch>
            <a:fillRect/>
          </a:stretch>
        </p:blipFill>
        <p:spPr>
          <a:xfrm>
            <a:off x="6793092" y="3695257"/>
            <a:ext cx="5275340" cy="2815175"/>
          </a:xfrm>
          <a:prstGeom prst="rect">
            <a:avLst/>
          </a:prstGeom>
        </p:spPr>
      </p:pic>
      <p:grpSp>
        <p:nvGrpSpPr>
          <p:cNvPr id="12" name="Group 11">
            <a:extLst>
              <a:ext uri="{FF2B5EF4-FFF2-40B4-BE49-F238E27FC236}">
                <a16:creationId xmlns:a16="http://schemas.microsoft.com/office/drawing/2014/main" id="{A829EDE5-031C-6A58-143F-DE7D4C1A0036}"/>
              </a:ext>
            </a:extLst>
          </p:cNvPr>
          <p:cNvGrpSpPr/>
          <p:nvPr/>
        </p:nvGrpSpPr>
        <p:grpSpPr>
          <a:xfrm>
            <a:off x="221907" y="374435"/>
            <a:ext cx="457201" cy="980560"/>
            <a:chOff x="221907" y="374435"/>
            <a:chExt cx="457201" cy="980560"/>
          </a:xfrm>
        </p:grpSpPr>
        <p:sp>
          <p:nvSpPr>
            <p:cNvPr id="8" name="Rectangle 7">
              <a:extLst>
                <a:ext uri="{FF2B5EF4-FFF2-40B4-BE49-F238E27FC236}">
                  <a16:creationId xmlns:a16="http://schemas.microsoft.com/office/drawing/2014/main" id="{7AC276EF-2C4C-1F7D-CE16-8F345B00967F}"/>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9510051C-1D8C-12AA-1411-EC014D87F714}"/>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BF09A2A5-5FDB-8C98-3A44-0BA11A46B81F}"/>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9683112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58997-1930-78D0-6A84-C2F86358E625}"/>
              </a:ext>
            </a:extLst>
          </p:cNvPr>
          <p:cNvSpPr>
            <a:spLocks noGrp="1"/>
          </p:cNvSpPr>
          <p:nvPr>
            <p:ph type="title"/>
          </p:nvPr>
        </p:nvSpPr>
        <p:spPr>
          <a:xfrm>
            <a:off x="731108" y="262882"/>
            <a:ext cx="10515600" cy="1325563"/>
          </a:xfrm>
        </p:spPr>
        <p:txBody>
          <a:bodyPr/>
          <a:lstStyle/>
          <a:p>
            <a:r>
              <a:rPr lang="en-GB" b="1" u="sng" dirty="0"/>
              <a:t>Turnitin submission links</a:t>
            </a:r>
          </a:p>
        </p:txBody>
      </p:sp>
      <p:sp>
        <p:nvSpPr>
          <p:cNvPr id="3" name="Vertical Text Placeholder 2">
            <a:extLst>
              <a:ext uri="{FF2B5EF4-FFF2-40B4-BE49-F238E27FC236}">
                <a16:creationId xmlns:a16="http://schemas.microsoft.com/office/drawing/2014/main" id="{577C5F6F-45E4-860D-2EE8-F7B7A5BBFDA1}"/>
              </a:ext>
            </a:extLst>
          </p:cNvPr>
          <p:cNvSpPr>
            <a:spLocks noGrp="1"/>
          </p:cNvSpPr>
          <p:nvPr>
            <p:ph type="body" orient="vert" idx="1"/>
          </p:nvPr>
        </p:nvSpPr>
        <p:spPr>
          <a:xfrm>
            <a:off x="731108" y="1542407"/>
            <a:ext cx="9686018" cy="4351338"/>
          </a:xfrm>
        </p:spPr>
        <p:txBody>
          <a:bodyPr vert="horz">
            <a:normAutofit/>
          </a:bodyPr>
          <a:lstStyle/>
          <a:p>
            <a:r>
              <a:rPr lang="en-GB" sz="3200" b="1" dirty="0">
                <a:solidFill>
                  <a:schemeClr val="bg1"/>
                </a:solidFill>
                <a:highlight>
                  <a:srgbClr val="FFFF00"/>
                </a:highlight>
              </a:rPr>
              <a:t>Tutor:</a:t>
            </a:r>
            <a:r>
              <a:rPr lang="en-GB" sz="3200" b="1" dirty="0">
                <a:solidFill>
                  <a:schemeClr val="bg1"/>
                </a:solidFill>
              </a:rPr>
              <a:t> </a:t>
            </a:r>
            <a:r>
              <a:rPr lang="en-GB" sz="3200" dirty="0"/>
              <a:t>Show Turnitin links in Assessment tile on Moodle.</a:t>
            </a:r>
          </a:p>
        </p:txBody>
      </p:sp>
      <p:pic>
        <p:nvPicPr>
          <p:cNvPr id="4" name="Picture 3">
            <a:extLst>
              <a:ext uri="{FF2B5EF4-FFF2-40B4-BE49-F238E27FC236}">
                <a16:creationId xmlns:a16="http://schemas.microsoft.com/office/drawing/2014/main" id="{5DEBB161-675B-9CD1-DAF0-86B38F930B7A}"/>
              </a:ext>
            </a:extLst>
          </p:cNvPr>
          <p:cNvPicPr>
            <a:picLocks noChangeAspect="1"/>
          </p:cNvPicPr>
          <p:nvPr/>
        </p:nvPicPr>
        <p:blipFill>
          <a:blip r:embed="rId2"/>
          <a:stretch>
            <a:fillRect/>
          </a:stretch>
        </p:blipFill>
        <p:spPr>
          <a:xfrm>
            <a:off x="2665655" y="2461845"/>
            <a:ext cx="6646505" cy="354689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grpSp>
        <p:nvGrpSpPr>
          <p:cNvPr id="9" name="Group 8">
            <a:extLst>
              <a:ext uri="{FF2B5EF4-FFF2-40B4-BE49-F238E27FC236}">
                <a16:creationId xmlns:a16="http://schemas.microsoft.com/office/drawing/2014/main" id="{5935F76B-5060-4867-9FF9-C2BA82B107A1}"/>
              </a:ext>
            </a:extLst>
          </p:cNvPr>
          <p:cNvGrpSpPr/>
          <p:nvPr/>
        </p:nvGrpSpPr>
        <p:grpSpPr>
          <a:xfrm>
            <a:off x="252281" y="435383"/>
            <a:ext cx="457201" cy="980560"/>
            <a:chOff x="221907" y="374435"/>
            <a:chExt cx="457201" cy="980560"/>
          </a:xfrm>
        </p:grpSpPr>
        <p:sp>
          <p:nvSpPr>
            <p:cNvPr id="10" name="Rectangle 9">
              <a:extLst>
                <a:ext uri="{FF2B5EF4-FFF2-40B4-BE49-F238E27FC236}">
                  <a16:creationId xmlns:a16="http://schemas.microsoft.com/office/drawing/2014/main" id="{E9E5BFD2-99D8-9649-7E9C-F5FBBE90803C}"/>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48272454-6CB4-3F86-C179-0B379228C0AD}"/>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711A864-AF10-ACF8-607C-253D5457AD2B}"/>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064180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B6287-CBAC-0E68-3FFC-D7635858EA34}"/>
              </a:ext>
            </a:extLst>
          </p:cNvPr>
          <p:cNvSpPr>
            <a:spLocks noGrp="1"/>
          </p:cNvSpPr>
          <p:nvPr>
            <p:ph type="title"/>
          </p:nvPr>
        </p:nvSpPr>
        <p:spPr>
          <a:xfrm>
            <a:off x="786717" y="57511"/>
            <a:ext cx="10191234" cy="1325563"/>
          </a:xfrm>
        </p:spPr>
        <p:txBody>
          <a:bodyPr/>
          <a:lstStyle/>
          <a:p>
            <a:r>
              <a:rPr lang="en-GB" b="1" u="sng" dirty="0"/>
              <a:t>Generic Assessment Criteria</a:t>
            </a:r>
          </a:p>
        </p:txBody>
      </p:sp>
      <p:sp>
        <p:nvSpPr>
          <p:cNvPr id="3" name="Content Placeholder 2">
            <a:extLst>
              <a:ext uri="{FF2B5EF4-FFF2-40B4-BE49-F238E27FC236}">
                <a16:creationId xmlns:a16="http://schemas.microsoft.com/office/drawing/2014/main" id="{FDA80B20-C043-ACFC-5245-839BA11F850C}"/>
              </a:ext>
            </a:extLst>
          </p:cNvPr>
          <p:cNvSpPr>
            <a:spLocks noGrp="1"/>
          </p:cNvSpPr>
          <p:nvPr>
            <p:ph idx="1"/>
          </p:nvPr>
        </p:nvSpPr>
        <p:spPr>
          <a:xfrm>
            <a:off x="595184" y="1194849"/>
            <a:ext cx="11218391" cy="5301203"/>
          </a:xfrm>
          <a:solidFill>
            <a:schemeClr val="bg1">
              <a:alpha val="60000"/>
            </a:schemeClr>
          </a:solidFill>
        </p:spPr>
        <p:txBody>
          <a:bodyPr>
            <a:normAutofit fontScale="85000" lnSpcReduction="10000"/>
          </a:bodyPr>
          <a:lstStyle/>
          <a:p>
            <a:pPr>
              <a:lnSpc>
                <a:spcPct val="100000"/>
              </a:lnSpc>
              <a:spcBef>
                <a:spcPts val="600"/>
              </a:spcBef>
            </a:pPr>
            <a:r>
              <a:rPr lang="en-GB" sz="3300" dirty="0">
                <a:effectLst/>
                <a:ea typeface="Calibri" panose="020F0502020204030204" pitchFamily="34" charset="0"/>
              </a:rPr>
              <a:t>The </a:t>
            </a:r>
            <a:r>
              <a:rPr lang="en-GB" sz="3300" b="1" dirty="0">
                <a:effectLst/>
                <a:ea typeface="Calibri" panose="020F0502020204030204" pitchFamily="34" charset="0"/>
              </a:rPr>
              <a:t>GAC</a:t>
            </a:r>
            <a:r>
              <a:rPr lang="en-GB" sz="3300" dirty="0">
                <a:effectLst/>
                <a:ea typeface="Calibri" panose="020F0502020204030204" pitchFamily="34" charset="0"/>
              </a:rPr>
              <a:t> or </a:t>
            </a:r>
            <a:r>
              <a:rPr lang="en-GB" sz="3300" b="1" dirty="0">
                <a:effectLst/>
                <a:ea typeface="Calibri" panose="020F0502020204030204" pitchFamily="34" charset="0"/>
              </a:rPr>
              <a:t>Generic </a:t>
            </a:r>
            <a:r>
              <a:rPr lang="en-GB" sz="3300" b="1" dirty="0">
                <a:ea typeface="Calibri" panose="020F0502020204030204" pitchFamily="34" charset="0"/>
              </a:rPr>
              <a:t>A</a:t>
            </a:r>
            <a:r>
              <a:rPr lang="en-GB" sz="3300" b="1" dirty="0">
                <a:effectLst/>
                <a:ea typeface="Calibri" panose="020F0502020204030204" pitchFamily="34" charset="0"/>
              </a:rPr>
              <a:t>ssessment Criteria </a:t>
            </a:r>
            <a:r>
              <a:rPr lang="en-GB" sz="3300" dirty="0">
                <a:effectLst/>
                <a:ea typeface="Calibri" panose="020F0502020204030204" pitchFamily="34" charset="0"/>
              </a:rPr>
              <a:t>framework at UWTSD is the assessment framework used to assess all student work. </a:t>
            </a:r>
          </a:p>
          <a:p>
            <a:pPr>
              <a:spcBef>
                <a:spcPts val="600"/>
              </a:spcBef>
              <a:buClr>
                <a:schemeClr val="tx1"/>
              </a:buClr>
            </a:pPr>
            <a:r>
              <a:rPr lang="en-GB" sz="3300" dirty="0">
                <a:solidFill>
                  <a:schemeClr val="bg1"/>
                </a:solidFill>
                <a:highlight>
                  <a:srgbClr val="FFFF00"/>
                </a:highlight>
              </a:rPr>
              <a:t>The GAC describes the types of learning that UWTSD students are expected to acquire and demonstrate.</a:t>
            </a:r>
          </a:p>
          <a:p>
            <a:pPr lvl="1">
              <a:lnSpc>
                <a:spcPct val="100000"/>
              </a:lnSpc>
              <a:spcBef>
                <a:spcPts val="600"/>
              </a:spcBef>
            </a:pPr>
            <a:r>
              <a:rPr lang="en-GB" sz="1600" dirty="0">
                <a:effectLst/>
                <a:ea typeface="Calibri" panose="020F0502020204030204" pitchFamily="34" charset="0"/>
              </a:rPr>
              <a:t>Bg. Note: “The criteria have been developed for each level of study in accordance with the expectations of the Quality QAA Frameworks for Higher Education Qualifications of UK Degree-Awarding Bodies and the Credit and Qualifications Framework for Wales.” [</a:t>
            </a:r>
            <a:r>
              <a:rPr lang="en-GB" sz="1600" dirty="0">
                <a:effectLst/>
                <a:ea typeface="Calibri" panose="020F0502020204030204" pitchFamily="34" charset="0"/>
                <a:hlinkClick r:id="rId2"/>
              </a:rPr>
              <a:t>1</a:t>
            </a:r>
            <a:r>
              <a:rPr lang="en-GB" sz="1600" dirty="0">
                <a:effectLst/>
                <a:ea typeface="Calibri" panose="020F0502020204030204" pitchFamily="34" charset="0"/>
              </a:rPr>
              <a:t>]</a:t>
            </a:r>
          </a:p>
          <a:p>
            <a:pPr>
              <a:lnSpc>
                <a:spcPct val="120000"/>
              </a:lnSpc>
              <a:spcBef>
                <a:spcPts val="0"/>
              </a:spcBef>
            </a:pPr>
            <a:r>
              <a:rPr lang="en-GB" dirty="0">
                <a:effectLst/>
                <a:ea typeface="Calibri" panose="020F0502020204030204" pitchFamily="34" charset="0"/>
                <a:cs typeface="Times New Roman" panose="02020603050405020304" pitchFamily="18" charset="0"/>
              </a:rPr>
              <a:t>The GAC uses </a:t>
            </a:r>
            <a:r>
              <a:rPr lang="en-GB" b="1" dirty="0">
                <a:ea typeface="Calibri" panose="020F0502020204030204" pitchFamily="34" charset="0"/>
                <a:cs typeface="Times New Roman" panose="02020603050405020304" pitchFamily="18" charset="0"/>
              </a:rPr>
              <a:t>5</a:t>
            </a:r>
            <a:r>
              <a:rPr lang="en-GB" b="1" dirty="0">
                <a:effectLst/>
                <a:ea typeface="Calibri" panose="020F0502020204030204" pitchFamily="34" charset="0"/>
                <a:cs typeface="Times New Roman" panose="02020603050405020304" pitchFamily="18" charset="0"/>
              </a:rPr>
              <a:t> skill categories </a:t>
            </a:r>
            <a:r>
              <a:rPr lang="en-GB" dirty="0">
                <a:effectLst/>
                <a:ea typeface="Calibri" panose="020F0502020204030204" pitchFamily="34" charset="0"/>
                <a:cs typeface="Times New Roman" panose="02020603050405020304" pitchFamily="18" charset="0"/>
              </a:rPr>
              <a:t>of learning:</a:t>
            </a:r>
          </a:p>
          <a:p>
            <a:pPr marL="800100" lvl="1" indent="-342900">
              <a:lnSpc>
                <a:spcPct val="120000"/>
              </a:lnSpc>
              <a:spcBef>
                <a:spcPts val="0"/>
              </a:spcBef>
              <a:buFont typeface="+mj-lt"/>
              <a:buAutoNum type="arabicPeriod"/>
            </a:pPr>
            <a:r>
              <a:rPr lang="en-GB" sz="3000" dirty="0">
                <a:ea typeface="Calibri" panose="020F0502020204030204" pitchFamily="34" charset="0"/>
                <a:cs typeface="Times New Roman" panose="02020603050405020304" pitchFamily="18" charset="0"/>
              </a:rPr>
              <a:t>E</a:t>
            </a:r>
            <a:r>
              <a:rPr lang="en-GB" sz="3000" dirty="0">
                <a:effectLst/>
                <a:ea typeface="Calibri" panose="020F0502020204030204" pitchFamily="34" charset="0"/>
                <a:cs typeface="Times New Roman" panose="02020603050405020304" pitchFamily="18" charset="0"/>
              </a:rPr>
              <a:t>ngagement with literature skills;</a:t>
            </a:r>
          </a:p>
          <a:p>
            <a:pPr marL="800100" lvl="1" indent="-342900">
              <a:lnSpc>
                <a:spcPct val="120000"/>
              </a:lnSpc>
              <a:spcBef>
                <a:spcPts val="0"/>
              </a:spcBef>
              <a:buFont typeface="+mj-lt"/>
              <a:buAutoNum type="arabicPeriod"/>
            </a:pPr>
            <a:r>
              <a:rPr lang="en-GB" sz="3000" dirty="0">
                <a:ea typeface="Calibri" panose="020F0502020204030204" pitchFamily="34" charset="0"/>
                <a:cs typeface="Times New Roman" panose="02020603050405020304" pitchFamily="18" charset="0"/>
              </a:rPr>
              <a:t>K</a:t>
            </a:r>
            <a:r>
              <a:rPr lang="en-GB" sz="3000" dirty="0">
                <a:effectLst/>
                <a:ea typeface="Calibri" panose="020F0502020204030204" pitchFamily="34" charset="0"/>
                <a:cs typeface="Times New Roman" panose="02020603050405020304" pitchFamily="18" charset="0"/>
              </a:rPr>
              <a:t>nowledge and understanding skills;</a:t>
            </a:r>
          </a:p>
          <a:p>
            <a:pPr marL="800100" lvl="1" indent="-342900">
              <a:lnSpc>
                <a:spcPct val="120000"/>
              </a:lnSpc>
              <a:spcBef>
                <a:spcPts val="0"/>
              </a:spcBef>
              <a:buFont typeface="+mj-lt"/>
              <a:buAutoNum type="arabicPeriod"/>
            </a:pPr>
            <a:r>
              <a:rPr lang="en-GB" sz="3000" dirty="0">
                <a:ea typeface="Calibri" panose="020F0502020204030204" pitchFamily="34" charset="0"/>
                <a:cs typeface="Times New Roman" panose="02020603050405020304" pitchFamily="18" charset="0"/>
              </a:rPr>
              <a:t>C</a:t>
            </a:r>
            <a:r>
              <a:rPr lang="en-GB" sz="3000" dirty="0">
                <a:effectLst/>
                <a:ea typeface="Calibri" panose="020F0502020204030204" pitchFamily="34" charset="0"/>
                <a:cs typeface="Times New Roman" panose="02020603050405020304" pitchFamily="18" charset="0"/>
              </a:rPr>
              <a:t>ognitive and intellectual skills;</a:t>
            </a:r>
          </a:p>
          <a:p>
            <a:pPr marL="800100" lvl="1" indent="-342900">
              <a:lnSpc>
                <a:spcPct val="120000"/>
              </a:lnSpc>
              <a:spcBef>
                <a:spcPts val="0"/>
              </a:spcBef>
              <a:buFont typeface="+mj-lt"/>
              <a:buAutoNum type="arabicPeriod"/>
            </a:pPr>
            <a:r>
              <a:rPr lang="en-GB" sz="3000" dirty="0">
                <a:ea typeface="Calibri" panose="020F0502020204030204" pitchFamily="34" charset="0"/>
                <a:cs typeface="Times New Roman" panose="02020603050405020304" pitchFamily="18" charset="0"/>
              </a:rPr>
              <a:t>P</a:t>
            </a:r>
            <a:r>
              <a:rPr lang="en-GB" sz="3000" dirty="0">
                <a:effectLst/>
                <a:ea typeface="Calibri" panose="020F0502020204030204" pitchFamily="34" charset="0"/>
                <a:cs typeface="Times New Roman" panose="02020603050405020304" pitchFamily="18" charset="0"/>
              </a:rPr>
              <a:t>ractical skills; and</a:t>
            </a:r>
          </a:p>
          <a:p>
            <a:pPr marL="800100" lvl="1" indent="-342900">
              <a:lnSpc>
                <a:spcPct val="120000"/>
              </a:lnSpc>
              <a:spcBef>
                <a:spcPts val="0"/>
              </a:spcBef>
              <a:buFont typeface="+mj-lt"/>
              <a:buAutoNum type="arabicPeriod"/>
            </a:pPr>
            <a:r>
              <a:rPr lang="en-GB" sz="3000" dirty="0">
                <a:ea typeface="Calibri" panose="020F0502020204030204" pitchFamily="34" charset="0"/>
                <a:cs typeface="Times New Roman" panose="02020603050405020304" pitchFamily="18" charset="0"/>
              </a:rPr>
              <a:t>T</a:t>
            </a:r>
            <a:r>
              <a:rPr lang="en-GB" sz="3000" dirty="0">
                <a:effectLst/>
                <a:ea typeface="Calibri" panose="020F0502020204030204" pitchFamily="34" charset="0"/>
                <a:cs typeface="Times New Roman" panose="02020603050405020304" pitchFamily="18" charset="0"/>
              </a:rPr>
              <a:t>ransferable skills for life and professional practice.</a:t>
            </a:r>
          </a:p>
          <a:p>
            <a:pPr>
              <a:lnSpc>
                <a:spcPct val="100000"/>
              </a:lnSpc>
              <a:spcBef>
                <a:spcPts val="600"/>
              </a:spcBef>
            </a:pPr>
            <a:r>
              <a:rPr lang="en-GB" sz="3000" dirty="0">
                <a:solidFill>
                  <a:schemeClr val="bg1"/>
                </a:solidFill>
                <a:effectLst/>
                <a:highlight>
                  <a:srgbClr val="FFFF00"/>
                </a:highlight>
                <a:ea typeface="Calibri" panose="020F0502020204030204" pitchFamily="34" charset="0"/>
                <a:cs typeface="Times New Roman" panose="02020603050405020304" pitchFamily="18" charset="0"/>
              </a:rPr>
              <a:t>Tutor:</a:t>
            </a:r>
            <a:r>
              <a:rPr lang="en-GB" sz="3000" dirty="0">
                <a:solidFill>
                  <a:schemeClr val="bg1"/>
                </a:solidFill>
                <a:effectLst/>
                <a:ea typeface="Calibri" panose="020F0502020204030204" pitchFamily="34" charset="0"/>
                <a:cs typeface="Times New Roman" panose="02020603050405020304" pitchFamily="18" charset="0"/>
              </a:rPr>
              <a:t> </a:t>
            </a:r>
            <a:r>
              <a:rPr lang="en-GB" sz="3000" dirty="0">
                <a:effectLst/>
                <a:ea typeface="Calibri" panose="020F0502020204030204" pitchFamily="34" charset="0"/>
                <a:cs typeface="Times New Roman" panose="02020603050405020304" pitchFamily="18" charset="0"/>
              </a:rPr>
              <a:t>Show GAC in Assignment and briefly describe each category of learning.</a:t>
            </a:r>
          </a:p>
          <a:p>
            <a:pPr>
              <a:lnSpc>
                <a:spcPct val="100000"/>
              </a:lnSpc>
              <a:spcBef>
                <a:spcPts val="600"/>
              </a:spcBef>
            </a:pPr>
            <a:endParaRPr lang="en-GB" sz="1600" dirty="0">
              <a:effectLst/>
              <a:ea typeface="Calibri" panose="020F0502020204030204" pitchFamily="34" charset="0"/>
            </a:endParaRPr>
          </a:p>
          <a:p>
            <a:pPr>
              <a:lnSpc>
                <a:spcPct val="100000"/>
              </a:lnSpc>
              <a:spcBef>
                <a:spcPts val="600"/>
              </a:spcBef>
            </a:pPr>
            <a:endParaRPr lang="en-GB" sz="2400" dirty="0"/>
          </a:p>
        </p:txBody>
      </p:sp>
      <p:grpSp>
        <p:nvGrpSpPr>
          <p:cNvPr id="6" name="Group 5">
            <a:extLst>
              <a:ext uri="{FF2B5EF4-FFF2-40B4-BE49-F238E27FC236}">
                <a16:creationId xmlns:a16="http://schemas.microsoft.com/office/drawing/2014/main" id="{28E8A4A9-F532-CBD8-D1DA-E616FA5F343A}"/>
              </a:ext>
            </a:extLst>
          </p:cNvPr>
          <p:cNvGrpSpPr/>
          <p:nvPr/>
        </p:nvGrpSpPr>
        <p:grpSpPr>
          <a:xfrm>
            <a:off x="290384" y="222164"/>
            <a:ext cx="457201" cy="980560"/>
            <a:chOff x="221907" y="374435"/>
            <a:chExt cx="457201" cy="980560"/>
          </a:xfrm>
        </p:grpSpPr>
        <p:sp>
          <p:nvSpPr>
            <p:cNvPr id="7" name="Rectangle 6">
              <a:extLst>
                <a:ext uri="{FF2B5EF4-FFF2-40B4-BE49-F238E27FC236}">
                  <a16:creationId xmlns:a16="http://schemas.microsoft.com/office/drawing/2014/main" id="{FE661830-F01C-38E2-4999-43E012502B8E}"/>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CF2394C3-D848-5AEE-6785-C2B9F768FA45}"/>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BCB814E4-CD21-8675-FFFC-4E70EBF005F8}"/>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133560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7772E-CA81-FAE2-835E-73EAA9C07CAA}"/>
              </a:ext>
            </a:extLst>
          </p:cNvPr>
          <p:cNvSpPr>
            <a:spLocks noGrp="1"/>
          </p:cNvSpPr>
          <p:nvPr>
            <p:ph type="title"/>
          </p:nvPr>
        </p:nvSpPr>
        <p:spPr>
          <a:xfrm>
            <a:off x="729747" y="306580"/>
            <a:ext cx="10515600" cy="1325563"/>
          </a:xfrm>
        </p:spPr>
        <p:txBody>
          <a:bodyPr>
            <a:normAutofit/>
          </a:bodyPr>
          <a:lstStyle/>
          <a:p>
            <a:r>
              <a:rPr lang="en-GB" sz="4800" b="1" u="sng" dirty="0"/>
              <a:t>Task 1c: Marking considerations</a:t>
            </a:r>
          </a:p>
        </p:txBody>
      </p:sp>
      <p:sp>
        <p:nvSpPr>
          <p:cNvPr id="3" name="Content Placeholder 2">
            <a:extLst>
              <a:ext uri="{FF2B5EF4-FFF2-40B4-BE49-F238E27FC236}">
                <a16:creationId xmlns:a16="http://schemas.microsoft.com/office/drawing/2014/main" id="{64A20B3A-8A7D-36EB-0DE8-0106C6C2A9A7}"/>
              </a:ext>
            </a:extLst>
          </p:cNvPr>
          <p:cNvSpPr>
            <a:spLocks noGrp="1"/>
          </p:cNvSpPr>
          <p:nvPr>
            <p:ph idx="1"/>
          </p:nvPr>
        </p:nvSpPr>
        <p:spPr>
          <a:xfrm>
            <a:off x="599303" y="1537300"/>
            <a:ext cx="10515600" cy="4351338"/>
          </a:xfrm>
        </p:spPr>
        <p:txBody>
          <a:bodyPr>
            <a:normAutofit lnSpcReduction="10000"/>
          </a:bodyPr>
          <a:lstStyle/>
          <a:p>
            <a:pPr marL="0" indent="0">
              <a:buNone/>
            </a:pPr>
            <a:r>
              <a:rPr lang="en-GB" b="1" dirty="0">
                <a:solidFill>
                  <a:schemeClr val="bg1"/>
                </a:solidFill>
                <a:highlight>
                  <a:srgbClr val="FFFF00"/>
                </a:highlight>
              </a:rPr>
              <a:t>Assignment Task 1c</a:t>
            </a:r>
            <a:r>
              <a:rPr lang="en-GB" b="1" dirty="0">
                <a:solidFill>
                  <a:schemeClr val="bg1"/>
                </a:solidFill>
              </a:rPr>
              <a:t> </a:t>
            </a:r>
            <a:r>
              <a:rPr lang="en-GB" dirty="0"/>
              <a:t>asks you to mark your own work and give yourself an overall mark. When completing this task use and consider the </a:t>
            </a:r>
            <a:r>
              <a:rPr lang="en-GB" dirty="0">
                <a:effectLst/>
                <a:ea typeface="Calibri" panose="020F0502020204030204" pitchFamily="34" charset="0"/>
                <a:cs typeface="Times New Roman" panose="02020603050405020304" pitchFamily="18" charset="0"/>
              </a:rPr>
              <a:t>five GAC categories:</a:t>
            </a:r>
            <a:endParaRPr lang="en-GB" dirty="0"/>
          </a:p>
          <a:p>
            <a:pPr marL="800100" lvl="1" indent="-342900">
              <a:lnSpc>
                <a:spcPct val="120000"/>
              </a:lnSpc>
              <a:spcBef>
                <a:spcPts val="0"/>
              </a:spcBef>
              <a:buFont typeface="+mj-lt"/>
              <a:buAutoNum type="arabicPeriod"/>
            </a:pPr>
            <a:r>
              <a:rPr lang="en-GB" sz="2800" b="1" dirty="0">
                <a:ea typeface="Calibri" panose="020F0502020204030204" pitchFamily="34" charset="0"/>
                <a:cs typeface="Times New Roman" panose="02020603050405020304" pitchFamily="18" charset="0"/>
              </a:rPr>
              <a:t>E</a:t>
            </a:r>
            <a:r>
              <a:rPr lang="en-GB" sz="2800" b="1" dirty="0">
                <a:effectLst/>
                <a:ea typeface="Calibri" panose="020F0502020204030204" pitchFamily="34" charset="0"/>
                <a:cs typeface="Times New Roman" panose="02020603050405020304" pitchFamily="18" charset="0"/>
              </a:rPr>
              <a:t>ngagement with literature skills</a:t>
            </a:r>
            <a:r>
              <a:rPr lang="en-GB" sz="2800" dirty="0">
                <a:effectLst/>
                <a:ea typeface="Calibri" panose="020F0502020204030204" pitchFamily="34" charset="0"/>
                <a:cs typeface="Times New Roman" panose="02020603050405020304" pitchFamily="18" charset="0"/>
              </a:rPr>
              <a:t>. (20)</a:t>
            </a:r>
          </a:p>
          <a:p>
            <a:pPr marL="800100" lvl="1" indent="-342900">
              <a:lnSpc>
                <a:spcPct val="120000"/>
              </a:lnSpc>
              <a:spcBef>
                <a:spcPts val="0"/>
              </a:spcBef>
              <a:buFont typeface="+mj-lt"/>
              <a:buAutoNum type="arabicPeriod"/>
            </a:pPr>
            <a:r>
              <a:rPr lang="en-GB" sz="2800" b="1" dirty="0">
                <a:ea typeface="Calibri" panose="020F0502020204030204" pitchFamily="34" charset="0"/>
                <a:cs typeface="Times New Roman" panose="02020603050405020304" pitchFamily="18" charset="0"/>
              </a:rPr>
              <a:t>K</a:t>
            </a:r>
            <a:r>
              <a:rPr lang="en-GB" sz="2800" b="1" dirty="0">
                <a:effectLst/>
                <a:ea typeface="Calibri" panose="020F0502020204030204" pitchFamily="34" charset="0"/>
                <a:cs typeface="Times New Roman" panose="02020603050405020304" pitchFamily="18" charset="0"/>
              </a:rPr>
              <a:t>nowledge and understanding skills</a:t>
            </a:r>
            <a:r>
              <a:rPr lang="en-GB" sz="2800" dirty="0">
                <a:effectLst/>
                <a:ea typeface="Calibri" panose="020F0502020204030204" pitchFamily="34" charset="0"/>
                <a:cs typeface="Times New Roman" panose="02020603050405020304" pitchFamily="18" charset="0"/>
              </a:rPr>
              <a:t>. (20)</a:t>
            </a:r>
          </a:p>
          <a:p>
            <a:pPr marL="800100" lvl="1" indent="-342900">
              <a:lnSpc>
                <a:spcPct val="120000"/>
              </a:lnSpc>
              <a:spcBef>
                <a:spcPts val="0"/>
              </a:spcBef>
              <a:buFont typeface="+mj-lt"/>
              <a:buAutoNum type="arabicPeriod"/>
            </a:pPr>
            <a:r>
              <a:rPr lang="en-GB" sz="2800" b="1" dirty="0">
                <a:ea typeface="Calibri" panose="020F0502020204030204" pitchFamily="34" charset="0"/>
                <a:cs typeface="Times New Roman" panose="02020603050405020304" pitchFamily="18" charset="0"/>
              </a:rPr>
              <a:t>C</a:t>
            </a:r>
            <a:r>
              <a:rPr lang="en-GB" sz="2800" b="1" dirty="0">
                <a:effectLst/>
                <a:ea typeface="Calibri" panose="020F0502020204030204" pitchFamily="34" charset="0"/>
                <a:cs typeface="Times New Roman" panose="02020603050405020304" pitchFamily="18" charset="0"/>
              </a:rPr>
              <a:t>ognitive and intellectual skills</a:t>
            </a:r>
            <a:r>
              <a:rPr lang="en-GB" sz="2800" dirty="0">
                <a:effectLst/>
                <a:ea typeface="Calibri" panose="020F0502020204030204" pitchFamily="34" charset="0"/>
                <a:cs typeface="Times New Roman" panose="02020603050405020304" pitchFamily="18" charset="0"/>
              </a:rPr>
              <a:t>. (20)</a:t>
            </a:r>
          </a:p>
          <a:p>
            <a:pPr marL="800100" lvl="1" indent="-342900">
              <a:lnSpc>
                <a:spcPct val="120000"/>
              </a:lnSpc>
              <a:spcBef>
                <a:spcPts val="0"/>
              </a:spcBef>
              <a:buFont typeface="+mj-lt"/>
              <a:buAutoNum type="arabicPeriod"/>
            </a:pPr>
            <a:r>
              <a:rPr lang="en-GB" sz="2800" b="1" dirty="0">
                <a:ea typeface="Calibri" panose="020F0502020204030204" pitchFamily="34" charset="0"/>
                <a:cs typeface="Times New Roman" panose="02020603050405020304" pitchFamily="18" charset="0"/>
              </a:rPr>
              <a:t>P</a:t>
            </a:r>
            <a:r>
              <a:rPr lang="en-GB" sz="2800" b="1" dirty="0">
                <a:effectLst/>
                <a:ea typeface="Calibri" panose="020F0502020204030204" pitchFamily="34" charset="0"/>
                <a:cs typeface="Times New Roman" panose="02020603050405020304" pitchFamily="18" charset="0"/>
              </a:rPr>
              <a:t>ractical skills</a:t>
            </a:r>
            <a:r>
              <a:rPr lang="en-GB" sz="2800" dirty="0">
                <a:effectLst/>
                <a:ea typeface="Calibri" panose="020F0502020204030204" pitchFamily="34" charset="0"/>
                <a:cs typeface="Times New Roman" panose="02020603050405020304" pitchFamily="18" charset="0"/>
              </a:rPr>
              <a:t>. (20)</a:t>
            </a:r>
          </a:p>
          <a:p>
            <a:pPr lvl="2">
              <a:lnSpc>
                <a:spcPct val="110000"/>
              </a:lnSpc>
              <a:spcBef>
                <a:spcPts val="0"/>
              </a:spcBef>
            </a:pPr>
            <a:r>
              <a:rPr lang="en-GB" sz="2400" dirty="0">
                <a:ea typeface="Calibri" panose="020F0502020204030204" pitchFamily="34" charset="0"/>
                <a:cs typeface="Times New Roman" panose="02020603050405020304" pitchFamily="18" charset="0"/>
              </a:rPr>
              <a:t>For the purpose of this learning activity (Task 1b). We will </a:t>
            </a:r>
            <a:br>
              <a:rPr lang="en-GB" sz="2400" dirty="0">
                <a:ea typeface="Calibri" panose="020F0502020204030204" pitchFamily="34" charset="0"/>
                <a:cs typeface="Times New Roman" panose="02020603050405020304" pitchFamily="18" charset="0"/>
              </a:rPr>
            </a:br>
            <a:r>
              <a:rPr lang="en-GB" sz="2400" dirty="0">
                <a:ea typeface="Calibri" panose="020F0502020204030204" pitchFamily="34" charset="0"/>
                <a:cs typeface="Times New Roman" panose="02020603050405020304" pitchFamily="18" charset="0"/>
              </a:rPr>
              <a:t>consider the use of AI as the practical skill being assessed.</a:t>
            </a:r>
            <a:endParaRPr lang="en-GB" sz="2400" dirty="0">
              <a:effectLst/>
              <a:ea typeface="Calibri" panose="020F0502020204030204" pitchFamily="34" charset="0"/>
              <a:cs typeface="Times New Roman" panose="02020603050405020304" pitchFamily="18" charset="0"/>
            </a:endParaRPr>
          </a:p>
          <a:p>
            <a:pPr marL="800100" lvl="1" indent="-342900">
              <a:lnSpc>
                <a:spcPct val="120000"/>
              </a:lnSpc>
              <a:spcBef>
                <a:spcPts val="0"/>
              </a:spcBef>
              <a:buFont typeface="+mj-lt"/>
              <a:buAutoNum type="arabicPeriod"/>
            </a:pPr>
            <a:r>
              <a:rPr lang="en-GB" sz="2800" b="1" dirty="0">
                <a:ea typeface="Calibri" panose="020F0502020204030204" pitchFamily="34" charset="0"/>
                <a:cs typeface="Times New Roman" panose="02020603050405020304" pitchFamily="18" charset="0"/>
              </a:rPr>
              <a:t>T</a:t>
            </a:r>
            <a:r>
              <a:rPr lang="en-GB" sz="2800" b="1" dirty="0">
                <a:effectLst/>
                <a:ea typeface="Calibri" panose="020F0502020204030204" pitchFamily="34" charset="0"/>
                <a:cs typeface="Times New Roman" panose="02020603050405020304" pitchFamily="18" charset="0"/>
              </a:rPr>
              <a:t>ransferable skills for life and professional practice</a:t>
            </a:r>
            <a:r>
              <a:rPr lang="en-GB" sz="2800" dirty="0">
                <a:effectLst/>
                <a:ea typeface="Calibri" panose="020F0502020204030204" pitchFamily="34" charset="0"/>
                <a:cs typeface="Times New Roman" panose="02020603050405020304" pitchFamily="18" charset="0"/>
              </a:rPr>
              <a:t>. (20)</a:t>
            </a:r>
          </a:p>
          <a:p>
            <a:pPr marL="0" indent="0">
              <a:buNone/>
            </a:pPr>
            <a:endParaRPr lang="en-GB" dirty="0"/>
          </a:p>
        </p:txBody>
      </p:sp>
      <p:pic>
        <p:nvPicPr>
          <p:cNvPr id="5" name="Picture 4" descr="A pen on a piece of paper&#10;&#10;Description automatically generated with medium confidence">
            <a:extLst>
              <a:ext uri="{FF2B5EF4-FFF2-40B4-BE49-F238E27FC236}">
                <a16:creationId xmlns:a16="http://schemas.microsoft.com/office/drawing/2014/main" id="{F0010541-D103-3FF6-7B64-02DB72B0175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24149" y="2399270"/>
            <a:ext cx="3088910" cy="2059460"/>
          </a:xfrm>
          <a:prstGeom prst="rect">
            <a:avLst/>
          </a:prstGeom>
        </p:spPr>
      </p:pic>
      <p:grpSp>
        <p:nvGrpSpPr>
          <p:cNvPr id="9" name="Group 8">
            <a:extLst>
              <a:ext uri="{FF2B5EF4-FFF2-40B4-BE49-F238E27FC236}">
                <a16:creationId xmlns:a16="http://schemas.microsoft.com/office/drawing/2014/main" id="{733508F4-F8FE-C465-545A-71ECC3225521}"/>
              </a:ext>
            </a:extLst>
          </p:cNvPr>
          <p:cNvGrpSpPr/>
          <p:nvPr/>
        </p:nvGrpSpPr>
        <p:grpSpPr>
          <a:xfrm>
            <a:off x="233414" y="454434"/>
            <a:ext cx="457201" cy="980560"/>
            <a:chOff x="221907" y="374435"/>
            <a:chExt cx="457201" cy="980560"/>
          </a:xfrm>
        </p:grpSpPr>
        <p:sp>
          <p:nvSpPr>
            <p:cNvPr id="10" name="Rectangle 9">
              <a:extLst>
                <a:ext uri="{FF2B5EF4-FFF2-40B4-BE49-F238E27FC236}">
                  <a16:creationId xmlns:a16="http://schemas.microsoft.com/office/drawing/2014/main" id="{A7465675-2C5D-7B31-9092-DBF9FD7F48DA}"/>
                </a:ext>
              </a:extLst>
            </p:cNvPr>
            <p:cNvSpPr/>
            <p:nvPr/>
          </p:nvSpPr>
          <p:spPr>
            <a:xfrm>
              <a:off x="221907" y="374435"/>
              <a:ext cx="132835" cy="98056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665C328-E79D-C56A-10E4-51407A138C08}"/>
                </a:ext>
              </a:extLst>
            </p:cNvPr>
            <p:cNvSpPr/>
            <p:nvPr/>
          </p:nvSpPr>
          <p:spPr>
            <a:xfrm>
              <a:off x="393872" y="514219"/>
              <a:ext cx="132835" cy="716691"/>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AF6C3F2-BE15-B5C6-484D-810CE42EFACC}"/>
                </a:ext>
              </a:extLst>
            </p:cNvPr>
            <p:cNvSpPr/>
            <p:nvPr/>
          </p:nvSpPr>
          <p:spPr>
            <a:xfrm>
              <a:off x="565839" y="666619"/>
              <a:ext cx="113269" cy="44548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3393332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AB3E5-3B2C-E6F7-5EA4-20AE9B99B5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AD97F7-AF21-E848-186E-30177B9056F3}"/>
              </a:ext>
            </a:extLst>
          </p:cNvPr>
          <p:cNvSpPr>
            <a:spLocks noGrp="1"/>
          </p:cNvSpPr>
          <p:nvPr>
            <p:ph type="title"/>
          </p:nvPr>
        </p:nvSpPr>
        <p:spPr>
          <a:xfrm>
            <a:off x="755196" y="363405"/>
            <a:ext cx="9855661" cy="947461"/>
          </a:xfrm>
        </p:spPr>
        <p:txBody>
          <a:bodyPr anchor="b">
            <a:normAutofit/>
          </a:bodyPr>
          <a:lstStyle/>
          <a:p>
            <a:r>
              <a:rPr lang="en-GB" sz="4800" b="1" u="sng" dirty="0"/>
              <a:t>Open your LDE Activity document</a:t>
            </a:r>
          </a:p>
        </p:txBody>
      </p:sp>
      <p:sp>
        <p:nvSpPr>
          <p:cNvPr id="3" name="Content Placeholder 2">
            <a:extLst>
              <a:ext uri="{FF2B5EF4-FFF2-40B4-BE49-F238E27FC236}">
                <a16:creationId xmlns:a16="http://schemas.microsoft.com/office/drawing/2014/main" id="{75039018-C6A0-642B-2725-77FC1F54AB70}"/>
              </a:ext>
            </a:extLst>
          </p:cNvPr>
          <p:cNvSpPr>
            <a:spLocks noGrp="1"/>
          </p:cNvSpPr>
          <p:nvPr>
            <p:ph idx="1"/>
          </p:nvPr>
        </p:nvSpPr>
        <p:spPr>
          <a:xfrm>
            <a:off x="976240" y="1391964"/>
            <a:ext cx="9210536" cy="5004387"/>
          </a:xfrm>
        </p:spPr>
        <p:txBody>
          <a:bodyPr anchor="t">
            <a:normAutofit/>
          </a:bodyPr>
          <a:lstStyle/>
          <a:p>
            <a:pPr marL="0" indent="0">
              <a:lnSpc>
                <a:spcPct val="100000"/>
              </a:lnSpc>
              <a:spcBef>
                <a:spcPts val="0"/>
              </a:spcBef>
              <a:buNone/>
            </a:pPr>
            <a:r>
              <a:rPr lang="en-GB" sz="3200" dirty="0"/>
              <a:t>Before we start today’s activity:</a:t>
            </a:r>
          </a:p>
          <a:p>
            <a:pPr marL="0" indent="0">
              <a:lnSpc>
                <a:spcPct val="100000"/>
              </a:lnSpc>
              <a:spcBef>
                <a:spcPts val="0"/>
              </a:spcBef>
              <a:buNone/>
            </a:pPr>
            <a:r>
              <a:rPr lang="en-GB" sz="3200" dirty="0">
                <a:solidFill>
                  <a:schemeClr val="bg1"/>
                </a:solidFill>
                <a:highlight>
                  <a:srgbClr val="FFFF00"/>
                </a:highlight>
              </a:rPr>
              <a:t>Open your LDE document created in the last LDE Lecture-tutorial.</a:t>
            </a:r>
          </a:p>
          <a:p>
            <a:pPr marL="0" indent="0">
              <a:lnSpc>
                <a:spcPct val="100000"/>
              </a:lnSpc>
              <a:spcBef>
                <a:spcPts val="0"/>
              </a:spcBef>
              <a:buNone/>
            </a:pPr>
            <a:r>
              <a:rPr lang="en-GB" sz="3200" dirty="0"/>
              <a:t>If you missed the last tutorial &amp; haven’t created one: </a:t>
            </a:r>
          </a:p>
          <a:p>
            <a:pPr marL="971550" lvl="1" indent="-514350">
              <a:lnSpc>
                <a:spcPct val="100000"/>
              </a:lnSpc>
              <a:spcBef>
                <a:spcPts val="0"/>
              </a:spcBef>
              <a:buFont typeface="+mj-lt"/>
              <a:buAutoNum type="arabicPeriod"/>
            </a:pPr>
            <a:r>
              <a:rPr lang="en-GB" sz="2800" dirty="0"/>
              <a:t>Create a new folder to save your ‘</a:t>
            </a:r>
            <a:r>
              <a:rPr lang="en-GB" sz="2800" b="1" u="sng" dirty="0"/>
              <a:t>University work</a:t>
            </a:r>
            <a:r>
              <a:rPr lang="en-GB" sz="2800" dirty="0"/>
              <a:t>’</a:t>
            </a:r>
          </a:p>
          <a:p>
            <a:pPr marL="971550" lvl="1" indent="-514350">
              <a:lnSpc>
                <a:spcPct val="100000"/>
              </a:lnSpc>
              <a:spcBef>
                <a:spcPts val="0"/>
              </a:spcBef>
              <a:buFont typeface="+mj-lt"/>
              <a:buAutoNum type="arabicPeriod"/>
            </a:pPr>
            <a:r>
              <a:rPr lang="en-GB" sz="2800" dirty="0"/>
              <a:t>Create a ‘</a:t>
            </a:r>
            <a:r>
              <a:rPr lang="en-GB" sz="2800" b="1" u="sng" dirty="0"/>
              <a:t>Year 1’ </a:t>
            </a:r>
            <a:r>
              <a:rPr lang="en-GB" sz="2800" dirty="0"/>
              <a:t>sub-folder</a:t>
            </a:r>
          </a:p>
          <a:p>
            <a:pPr marL="971550" lvl="1" indent="-514350">
              <a:lnSpc>
                <a:spcPct val="100000"/>
              </a:lnSpc>
              <a:spcBef>
                <a:spcPts val="0"/>
              </a:spcBef>
              <a:buFont typeface="+mj-lt"/>
              <a:buAutoNum type="arabicPeriod"/>
            </a:pPr>
            <a:r>
              <a:rPr lang="en-GB" sz="2800" dirty="0"/>
              <a:t>Within that an ‘</a:t>
            </a:r>
            <a:r>
              <a:rPr lang="en-GB" sz="2800" b="1" u="sng" dirty="0"/>
              <a:t>LDE’</a:t>
            </a:r>
            <a:r>
              <a:rPr lang="en-GB" sz="2800" dirty="0"/>
              <a:t> folder for this module</a:t>
            </a:r>
          </a:p>
          <a:p>
            <a:pPr marL="971550" lvl="1" indent="-514350">
              <a:lnSpc>
                <a:spcPct val="100000"/>
              </a:lnSpc>
              <a:spcBef>
                <a:spcPts val="0"/>
              </a:spcBef>
              <a:buFont typeface="+mj-lt"/>
              <a:buAutoNum type="arabicPeriod"/>
            </a:pPr>
            <a:r>
              <a:rPr lang="en-GB" sz="2800" dirty="0"/>
              <a:t>Finally create a new word/</a:t>
            </a:r>
            <a:r>
              <a:rPr lang="en-GB" sz="2800" dirty="0" err="1"/>
              <a:t>wp</a:t>
            </a:r>
            <a:r>
              <a:rPr lang="en-GB" sz="2800" dirty="0"/>
              <a:t> document, titled e.g. </a:t>
            </a:r>
            <a:br>
              <a:rPr lang="en-GB" sz="2800" dirty="0"/>
            </a:br>
            <a:r>
              <a:rPr lang="en-GB" sz="2800" b="1" u="sng" dirty="0"/>
              <a:t>LDE Assignment 1</a:t>
            </a:r>
            <a:endParaRPr lang="en-GB" b="1" u="sng" dirty="0"/>
          </a:p>
          <a:p>
            <a:pPr>
              <a:lnSpc>
                <a:spcPct val="100000"/>
              </a:lnSpc>
              <a:spcBef>
                <a:spcPts val="0"/>
              </a:spcBef>
            </a:pPr>
            <a:endParaRPr lang="en-GB" dirty="0"/>
          </a:p>
        </p:txBody>
      </p:sp>
      <p:sp>
        <p:nvSpPr>
          <p:cNvPr id="4" name="Rectangle 3">
            <a:extLst>
              <a:ext uri="{FF2B5EF4-FFF2-40B4-BE49-F238E27FC236}">
                <a16:creationId xmlns:a16="http://schemas.microsoft.com/office/drawing/2014/main" id="{1D89AE04-3F13-6754-21A2-1F31DFD2B207}"/>
              </a:ext>
            </a:extLst>
          </p:cNvPr>
          <p:cNvSpPr/>
          <p:nvPr/>
        </p:nvSpPr>
        <p:spPr>
          <a:xfrm>
            <a:off x="536212" y="478302"/>
            <a:ext cx="160139" cy="83256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 name="Group 4">
            <a:extLst>
              <a:ext uri="{FF2B5EF4-FFF2-40B4-BE49-F238E27FC236}">
                <a16:creationId xmlns:a16="http://schemas.microsoft.com/office/drawing/2014/main" id="{EA1DB363-8DD8-CC0D-F2C7-53D709399019}"/>
              </a:ext>
            </a:extLst>
          </p:cNvPr>
          <p:cNvGrpSpPr/>
          <p:nvPr/>
        </p:nvGrpSpPr>
        <p:grpSpPr>
          <a:xfrm>
            <a:off x="9532714" y="285951"/>
            <a:ext cx="2273976" cy="2970719"/>
            <a:chOff x="10175709" y="1172216"/>
            <a:chExt cx="1854212" cy="2721941"/>
          </a:xfrm>
        </p:grpSpPr>
        <p:pic>
          <p:nvPicPr>
            <p:cNvPr id="32" name="Graphic 31" descr="Programmer male outline">
              <a:extLst>
                <a:ext uri="{FF2B5EF4-FFF2-40B4-BE49-F238E27FC236}">
                  <a16:creationId xmlns:a16="http://schemas.microsoft.com/office/drawing/2014/main" id="{60B49DE5-8E29-1E76-8678-B4E1F4880E0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175709" y="1172216"/>
              <a:ext cx="994981" cy="1324787"/>
            </a:xfrm>
            <a:prstGeom prst="rect">
              <a:avLst/>
            </a:prstGeom>
          </p:spPr>
        </p:pic>
        <p:pic>
          <p:nvPicPr>
            <p:cNvPr id="34" name="Graphic 33" descr="Programmer female outline">
              <a:extLst>
                <a:ext uri="{FF2B5EF4-FFF2-40B4-BE49-F238E27FC236}">
                  <a16:creationId xmlns:a16="http://schemas.microsoft.com/office/drawing/2014/main" id="{428EE574-1086-A262-C73D-9610342F7E4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6006" y="1186950"/>
              <a:ext cx="983915" cy="1310053"/>
            </a:xfrm>
            <a:prstGeom prst="rect">
              <a:avLst/>
            </a:prstGeom>
          </p:spPr>
        </p:pic>
        <p:pic>
          <p:nvPicPr>
            <p:cNvPr id="40" name="Graphic 39" descr="Document with solid fill">
              <a:extLst>
                <a:ext uri="{FF2B5EF4-FFF2-40B4-BE49-F238E27FC236}">
                  <a16:creationId xmlns:a16="http://schemas.microsoft.com/office/drawing/2014/main" id="{569481D9-2EA2-846A-4858-2CCD565CA3A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548822" y="2118139"/>
              <a:ext cx="1333878" cy="1776018"/>
            </a:xfrm>
            <a:prstGeom prst="rect">
              <a:avLst/>
            </a:prstGeom>
          </p:spPr>
        </p:pic>
      </p:grpSp>
    </p:spTree>
    <p:extLst>
      <p:ext uri="{BB962C8B-B14F-4D97-AF65-F5344CB8AC3E}">
        <p14:creationId xmlns:p14="http://schemas.microsoft.com/office/powerpoint/2010/main" val="3665404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22D28B8D-C1C5-4905-9AC6-2D657D2475F1}"/>
              </a:ext>
            </a:extLst>
          </p:cNvPr>
          <p:cNvSpPr txBox="1"/>
          <p:nvPr/>
        </p:nvSpPr>
        <p:spPr>
          <a:xfrm>
            <a:off x="835937" y="-4"/>
            <a:ext cx="10017858" cy="1282459"/>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Activity: Assignment 1 - Task 1c</a:t>
            </a:r>
          </a:p>
        </p:txBody>
      </p:sp>
      <p:sp>
        <p:nvSpPr>
          <p:cNvPr id="14" name="Text Placeholder 3">
            <a:extLst>
              <a:ext uri="{FF2B5EF4-FFF2-40B4-BE49-F238E27FC236}">
                <a16:creationId xmlns:a16="http://schemas.microsoft.com/office/drawing/2014/main" id="{3F7456A3-879B-F7D1-095B-419F58148ADA}"/>
              </a:ext>
            </a:extLst>
          </p:cNvPr>
          <p:cNvSpPr txBox="1">
            <a:spLocks/>
          </p:cNvSpPr>
          <p:nvPr/>
        </p:nvSpPr>
        <p:spPr>
          <a:xfrm>
            <a:off x="374595" y="1217497"/>
            <a:ext cx="11259385" cy="4852713"/>
          </a:xfrm>
          <a:prstGeom prst="rect">
            <a:avLst/>
          </a:prstGeom>
          <a:ln w="19050">
            <a:solidFill>
              <a:schemeClr val="tx1"/>
            </a:solid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US" sz="2800" b="1"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Task 1c: </a:t>
            </a:r>
            <a:r>
              <a:rPr kumimoji="0" lang="en-GB" sz="2800" b="1"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Use of Turnitin and the Generic Assessment criteria</a:t>
            </a:r>
            <a:r>
              <a:rPr lang="en-GB" sz="2800" b="1" dirty="0">
                <a:solidFill>
                  <a:schemeClr val="bg1"/>
                </a:solidFill>
                <a:highlight>
                  <a:srgbClr val="FFFF00"/>
                </a:highlight>
                <a:latin typeface="Calibri" panose="020F0502020204030204"/>
              </a:rPr>
              <a:t>.</a:t>
            </a:r>
            <a:endParaRPr kumimoji="0" lang="en-GB" sz="2800" b="1"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endParaRPr>
          </a:p>
          <a:p>
            <a:pPr marL="514350" lvl="0" indent="-514350">
              <a:lnSpc>
                <a:spcPct val="100000"/>
              </a:lnSpc>
              <a:spcBef>
                <a:spcPts val="0"/>
              </a:spcBef>
              <a:spcAft>
                <a:spcPts val="300"/>
              </a:spcAft>
              <a:buClr>
                <a:schemeClr val="tx1"/>
              </a:buClr>
              <a:buFont typeface="+mj-lt"/>
              <a:buAutoNum type="arabicPeriod"/>
              <a:defRPr/>
            </a:pPr>
            <a:r>
              <a:rPr kumimoji="0" lang="en-GB" sz="2400" b="1"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Finish and submit your </a:t>
            </a:r>
            <a:r>
              <a:rPr lang="en-GB" sz="2400" b="1" dirty="0">
                <a:solidFill>
                  <a:schemeClr val="bg1"/>
                </a:solidFill>
                <a:highlight>
                  <a:srgbClr val="FFFF00"/>
                </a:highlight>
              </a:rPr>
              <a:t>task 1a&amp;b </a:t>
            </a:r>
            <a:r>
              <a:rPr kumimoji="0" lang="en-GB" sz="2400" b="1" i="0" u="none"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answer</a:t>
            </a:r>
            <a:r>
              <a:rPr kumimoji="0" lang="en-GB" sz="2400" b="0" i="0" u="none" strike="noStrike" kern="1200" cap="none" spc="0" normalizeH="0" baseline="0" noProof="0" dirty="0">
                <a:ln>
                  <a:noFill/>
                </a:ln>
                <a:solidFill>
                  <a:schemeClr val="bg1"/>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to the Turnitin link labelled:</a:t>
            </a:r>
            <a:b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br>
            <a:r>
              <a:rPr lang="en-US" sz="2000" b="1" u="sng" dirty="0">
                <a:solidFill>
                  <a:srgbClr val="0000FF"/>
                </a:solidFill>
                <a:highlight>
                  <a:srgbClr val="FFFF00"/>
                </a:highlight>
                <a:latin typeface="Arial" panose="020B0604020202020204" pitchFamily="34" charset="0"/>
                <a:ea typeface="Times New Roman" panose="02020603050405020304" pitchFamily="18" charset="0"/>
              </a:rPr>
              <a:t>Assignment 1 Task 1c - Turnitin Similarity check (Practice Only)</a:t>
            </a:r>
            <a:r>
              <a:rPr kumimoji="0" lang="en-GB" sz="2400" b="0" i="0" u="sng" strike="noStrike" kern="1200" cap="none" spc="0" normalizeH="0" baseline="0" noProof="0" dirty="0">
                <a:ln>
                  <a:noFill/>
                </a:ln>
                <a:solidFill>
                  <a:srgbClr val="0000FF"/>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located in the ‘Assessment tile’, in the module in Moodle</a:t>
            </a:r>
          </a:p>
          <a:p>
            <a:pPr marL="514350" lvl="0" indent="-514350">
              <a:lnSpc>
                <a:spcPct val="100000"/>
              </a:lnSpc>
              <a:spcBef>
                <a:spcPts val="0"/>
              </a:spcBef>
              <a:spcAft>
                <a:spcPts val="300"/>
              </a:spcAft>
              <a:buFont typeface="+mj-lt"/>
              <a:buAutoNum type="arabicPeriod"/>
              <a:defRPr/>
            </a:pPr>
            <a:r>
              <a:rPr lang="en-GB" sz="2400" dirty="0">
                <a:solidFill>
                  <a:prstClr val="white"/>
                </a:solidFill>
                <a:latin typeface="Calibri" panose="020F0502020204030204"/>
              </a:rPr>
              <a:t>C</a:t>
            </a: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heck your similarity score</a:t>
            </a: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514350" marR="0" lvl="0" indent="-514350" algn="l" defTabSz="914400" rtl="0" eaLnBrk="1" fontAlgn="auto" latinLnBrk="0" hangingPunct="1">
              <a:lnSpc>
                <a:spcPct val="100000"/>
              </a:lnSpc>
              <a:spcBef>
                <a:spcPts val="0"/>
              </a:spcBef>
              <a:spcAft>
                <a:spcPts val="300"/>
              </a:spcAft>
              <a:buClrTx/>
              <a:buSzTx/>
              <a:buFont typeface="+mj-lt"/>
              <a:buAutoNum type="arabicPeriod"/>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In the same document as your answer to task 1a/b, include a </a:t>
            </a: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reflection</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of approx. 200 words on:</a:t>
            </a:r>
          </a:p>
          <a:p>
            <a:pPr marL="685800" marR="0" lvl="1" indent="-228600" algn="l" defTabSz="914400" rtl="0" eaLnBrk="1" fontAlgn="auto" latinLnBrk="0" hangingPunct="1">
              <a:lnSpc>
                <a:spcPct val="100000"/>
              </a:lnSpc>
              <a:spcBef>
                <a:spcPts val="0"/>
              </a:spcBef>
              <a:spcAft>
                <a:spcPts val="300"/>
              </a:spcAft>
              <a:buClrTx/>
              <a:buSzTx/>
              <a:buFont typeface="Symbol" panose="05050102010706020507" pitchFamily="18" charset="2"/>
              <a:buChar char=""/>
              <a:tabLst/>
              <a:defRPr/>
            </a:pP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Your similarity score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and how you </a:t>
            </a:r>
            <a:r>
              <a:rPr lang="en-GB" sz="2400" dirty="0">
                <a:solidFill>
                  <a:prstClr val="white"/>
                </a:solidFill>
                <a:latin typeface="Calibri" panose="020F0502020204030204"/>
              </a:rPr>
              <a:t>think you </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could improve it next time.</a:t>
            </a:r>
          </a:p>
          <a:p>
            <a:pPr marL="685800" marR="0" lvl="1" indent="-228600" algn="l" defTabSz="914400" rtl="0" eaLnBrk="1" fontAlgn="auto" latinLnBrk="0" hangingPunct="1">
              <a:lnSpc>
                <a:spcPct val="100000"/>
              </a:lnSpc>
              <a:spcBef>
                <a:spcPts val="0"/>
              </a:spcBef>
              <a:spcAft>
                <a:spcPts val="300"/>
              </a:spcAft>
              <a:buClrTx/>
              <a:buSzTx/>
              <a:buFont typeface="Symbol" panose="05050102010706020507" pitchFamily="18" charset="2"/>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Using the ‘</a:t>
            </a:r>
            <a: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rPr>
              <a:t>Generic Assessment Criteria</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from the Assignment 1 specification as a guide, give a mark for each GAC section, then add them up and give the overall mark out of 100% you would award your task 1a/b answer and briefly explain why. </a:t>
            </a:r>
            <a:b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The ‘</a:t>
            </a:r>
            <a:r>
              <a:rPr kumimoji="0" lang="en-GB" sz="2400" b="1" i="0" u="none" strike="noStrike" kern="1200" cap="none" spc="0" normalizeH="0" baseline="0" noProof="0" dirty="0">
                <a:ln>
                  <a:noFill/>
                </a:ln>
                <a:solidFill>
                  <a:prstClr val="white"/>
                </a:solidFill>
                <a:effectLst/>
                <a:uLnTx/>
                <a:uFillTx/>
                <a:latin typeface="Calibri" panose="020F0502020204030204"/>
                <a:ea typeface="+mn-ea"/>
                <a:cs typeface="+mn-cs"/>
              </a:rPr>
              <a:t>Generic Assessment criteria</a:t>
            </a: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 is located at the bottom of the Assignment.</a:t>
            </a:r>
            <a:b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Note: Save your answer in a word document (cloud storage) for now. After you create your e-portfolio in task 4, include your answer to Task 1 in your e-portfolio.</a:t>
            </a:r>
          </a:p>
        </p:txBody>
      </p:sp>
      <p:sp>
        <p:nvSpPr>
          <p:cNvPr id="60" name="Freeform: Shape 47">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Graphic 3" descr="Document with solid fill">
            <a:extLst>
              <a:ext uri="{FF2B5EF4-FFF2-40B4-BE49-F238E27FC236}">
                <a16:creationId xmlns:a16="http://schemas.microsoft.com/office/drawing/2014/main" id="{E1B1BC1E-426B-8A5C-52D1-B2ABFD88B3B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94130"/>
            <a:ext cx="914400" cy="914400"/>
          </a:xfrm>
          <a:prstGeom prst="rect">
            <a:avLst/>
          </a:prstGeom>
        </p:spPr>
      </p:pic>
    </p:spTree>
    <p:extLst>
      <p:ext uri="{BB962C8B-B14F-4D97-AF65-F5344CB8AC3E}">
        <p14:creationId xmlns:p14="http://schemas.microsoft.com/office/powerpoint/2010/main" val="25732968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AC5B95-4955-F8B9-E5CD-1A2CD0D2E5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0B91A6-F120-A86D-FF8D-7100D4DEFC79}"/>
              </a:ext>
            </a:extLst>
          </p:cNvPr>
          <p:cNvSpPr>
            <a:spLocks noGrp="1"/>
          </p:cNvSpPr>
          <p:nvPr>
            <p:ph type="title"/>
          </p:nvPr>
        </p:nvSpPr>
        <p:spPr/>
        <p:txBody>
          <a:bodyPr/>
          <a:lstStyle/>
          <a:p>
            <a:r>
              <a:rPr lang="en-GB" dirty="0"/>
              <a:t>Session 3</a:t>
            </a:r>
          </a:p>
        </p:txBody>
      </p:sp>
    </p:spTree>
    <p:extLst>
      <p:ext uri="{BB962C8B-B14F-4D97-AF65-F5344CB8AC3E}">
        <p14:creationId xmlns:p14="http://schemas.microsoft.com/office/powerpoint/2010/main" val="4020787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768DDF-8209-A294-E6D2-B6916DB81FF1}"/>
              </a:ext>
            </a:extLst>
          </p:cNvPr>
          <p:cNvSpPr>
            <a:spLocks noGrp="1"/>
          </p:cNvSpPr>
          <p:nvPr>
            <p:ph idx="1"/>
          </p:nvPr>
        </p:nvSpPr>
        <p:spPr>
          <a:xfrm>
            <a:off x="395304" y="1150665"/>
            <a:ext cx="10753081" cy="3189025"/>
          </a:xfrm>
        </p:spPr>
        <p:txBody>
          <a:bodyPr>
            <a:noAutofit/>
          </a:bodyPr>
          <a:lstStyle/>
          <a:p>
            <a:r>
              <a:rPr lang="en-US" sz="2400" dirty="0"/>
              <a:t>The UWTSD Library provide ‘INFOSKILLS’ online courses: These courses are designed to help students develop their transferable academic and information skills, to support their academic success and employability. </a:t>
            </a:r>
          </a:p>
          <a:p>
            <a:r>
              <a:rPr lang="en-US" sz="2400" dirty="0"/>
              <a:t>The courses cover a wide range of topics  from finding library resources, fake news, managing your online presence and Generative AI.</a:t>
            </a:r>
          </a:p>
          <a:p>
            <a:r>
              <a:rPr lang="en-US" sz="2400" dirty="0"/>
              <a:t>Our team of Academic Liaison Librarians have developed a series of online Units that allow you to develop your skills anywhere, anytime, to suit you.  Click here: </a:t>
            </a:r>
            <a:r>
              <a:rPr lang="en-GB" sz="2400" dirty="0">
                <a:highlight>
                  <a:srgbClr val="FFFF00"/>
                </a:highlight>
                <a:hlinkClick r:id="rId2"/>
              </a:rPr>
              <a:t>Course: Library </a:t>
            </a:r>
            <a:r>
              <a:rPr lang="en-GB" sz="2400" dirty="0" err="1">
                <a:highlight>
                  <a:srgbClr val="FFFF00"/>
                </a:highlight>
                <a:hlinkClick r:id="rId2"/>
              </a:rPr>
              <a:t>Infoskills</a:t>
            </a:r>
            <a:r>
              <a:rPr lang="en-GB" sz="2400" dirty="0">
                <a:highlight>
                  <a:srgbClr val="FFFF00"/>
                </a:highlight>
                <a:hlinkClick r:id="rId2"/>
              </a:rPr>
              <a:t> | Home</a:t>
            </a:r>
            <a:r>
              <a:rPr lang="en-GB" sz="2400" dirty="0">
                <a:highlight>
                  <a:srgbClr val="FFFF00"/>
                </a:highlight>
              </a:rPr>
              <a:t> </a:t>
            </a:r>
            <a:r>
              <a:rPr lang="en-GB" sz="2400" dirty="0"/>
              <a:t>or </a:t>
            </a:r>
            <a:r>
              <a:rPr lang="en-US" sz="2400" dirty="0"/>
              <a:t>the tiles below to get started:</a:t>
            </a:r>
          </a:p>
          <a:p>
            <a:pPr marL="0" indent="0">
              <a:lnSpc>
                <a:spcPct val="100000"/>
              </a:lnSpc>
              <a:spcBef>
                <a:spcPts val="0"/>
              </a:spcBef>
              <a:buNone/>
            </a:pPr>
            <a:endParaRPr lang="en-US" sz="1000" dirty="0"/>
          </a:p>
        </p:txBody>
      </p:sp>
      <p:grpSp>
        <p:nvGrpSpPr>
          <p:cNvPr id="12" name="Group 11">
            <a:extLst>
              <a:ext uri="{FF2B5EF4-FFF2-40B4-BE49-F238E27FC236}">
                <a16:creationId xmlns:a16="http://schemas.microsoft.com/office/drawing/2014/main" id="{0F2C6D0E-8CF4-14C7-5F67-C39B3662DE9F}"/>
              </a:ext>
            </a:extLst>
          </p:cNvPr>
          <p:cNvGrpSpPr/>
          <p:nvPr/>
        </p:nvGrpSpPr>
        <p:grpSpPr>
          <a:xfrm>
            <a:off x="242090" y="4466300"/>
            <a:ext cx="11653812" cy="2215854"/>
            <a:chOff x="242090" y="4466300"/>
            <a:chExt cx="11653812" cy="2215854"/>
          </a:xfrm>
        </p:grpSpPr>
        <p:pic>
          <p:nvPicPr>
            <p:cNvPr id="8" name="Picture 7">
              <a:hlinkClick r:id="rId3"/>
              <a:extLst>
                <a:ext uri="{FF2B5EF4-FFF2-40B4-BE49-F238E27FC236}">
                  <a16:creationId xmlns:a16="http://schemas.microsoft.com/office/drawing/2014/main" id="{484372BB-2FCB-551C-9FFF-544F8A6C032E}"/>
                </a:ext>
              </a:extLst>
            </p:cNvPr>
            <p:cNvPicPr>
              <a:picLocks noChangeAspect="1"/>
            </p:cNvPicPr>
            <p:nvPr/>
          </p:nvPicPr>
          <p:blipFill>
            <a:blip r:embed="rId4"/>
            <a:srcRect b="50082"/>
            <a:stretch>
              <a:fillRect/>
            </a:stretch>
          </p:blipFill>
          <p:spPr>
            <a:xfrm>
              <a:off x="242090" y="4466301"/>
              <a:ext cx="8738463" cy="2215853"/>
            </a:xfrm>
            <a:prstGeom prst="rect">
              <a:avLst/>
            </a:prstGeom>
          </p:spPr>
        </p:pic>
        <p:pic>
          <p:nvPicPr>
            <p:cNvPr id="11" name="Picture 10">
              <a:hlinkClick r:id="rId3"/>
              <a:extLst>
                <a:ext uri="{FF2B5EF4-FFF2-40B4-BE49-F238E27FC236}">
                  <a16:creationId xmlns:a16="http://schemas.microsoft.com/office/drawing/2014/main" id="{588DAF20-F400-7BED-C8EE-98582F062A81}"/>
                </a:ext>
              </a:extLst>
            </p:cNvPr>
            <p:cNvPicPr>
              <a:picLocks noChangeAspect="1"/>
            </p:cNvPicPr>
            <p:nvPr/>
          </p:nvPicPr>
          <p:blipFill>
            <a:blip r:embed="rId4"/>
            <a:srcRect t="50007" r="67129" b="1223"/>
            <a:stretch>
              <a:fillRect/>
            </a:stretch>
          </p:blipFill>
          <p:spPr>
            <a:xfrm>
              <a:off x="8980553" y="4466300"/>
              <a:ext cx="2915349" cy="2215853"/>
            </a:xfrm>
            <a:prstGeom prst="rect">
              <a:avLst/>
            </a:prstGeom>
          </p:spPr>
        </p:pic>
      </p:grpSp>
      <p:sp>
        <p:nvSpPr>
          <p:cNvPr id="2" name="Title 1">
            <a:extLst>
              <a:ext uri="{FF2B5EF4-FFF2-40B4-BE49-F238E27FC236}">
                <a16:creationId xmlns:a16="http://schemas.microsoft.com/office/drawing/2014/main" id="{F441325B-BDEA-8DEE-C5C6-7F205C737504}"/>
              </a:ext>
            </a:extLst>
          </p:cNvPr>
          <p:cNvSpPr>
            <a:spLocks noGrp="1"/>
          </p:cNvSpPr>
          <p:nvPr>
            <p:ph type="title"/>
          </p:nvPr>
        </p:nvSpPr>
        <p:spPr>
          <a:xfrm>
            <a:off x="106916" y="0"/>
            <a:ext cx="11112069" cy="1322887"/>
          </a:xfrm>
        </p:spPr>
        <p:txBody>
          <a:bodyPr>
            <a:normAutofit fontScale="90000"/>
          </a:bodyPr>
          <a:lstStyle/>
          <a:p>
            <a:r>
              <a:rPr lang="en-GB" sz="4800" b="1" dirty="0">
                <a:solidFill>
                  <a:schemeClr val="bg1"/>
                </a:solidFill>
                <a:highlight>
                  <a:srgbClr val="FFFF00"/>
                </a:highlight>
              </a:rPr>
              <a:t>Optional:</a:t>
            </a:r>
            <a:r>
              <a:rPr lang="en-GB" sz="4800" b="1" dirty="0">
                <a:solidFill>
                  <a:schemeClr val="bg1"/>
                </a:solidFill>
              </a:rPr>
              <a:t> </a:t>
            </a:r>
            <a:r>
              <a:rPr lang="en-GB" b="1" u="sng" dirty="0"/>
              <a:t>INFOSKILLS Library Online Learning courses</a:t>
            </a:r>
            <a:r>
              <a:rPr lang="en-US" b="1" u="sng" dirty="0"/>
              <a:t>:</a:t>
            </a:r>
            <a:endParaRPr lang="en-GB" b="1" u="sng" dirty="0"/>
          </a:p>
        </p:txBody>
      </p:sp>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9EADD763-E076-2720-2CD9-30F559443603}"/>
                  </a:ext>
                </a:extLst>
              </p14:cNvPr>
              <p14:cNvContentPartPr/>
              <p14:nvPr/>
            </p14:nvContentPartPr>
            <p14:xfrm>
              <a:off x="6146446" y="4536831"/>
              <a:ext cx="2621160" cy="2080080"/>
            </p14:xfrm>
          </p:contentPart>
        </mc:Choice>
        <mc:Fallback xmlns="">
          <p:pic>
            <p:nvPicPr>
              <p:cNvPr id="4" name="Ink 3">
                <a:extLst>
                  <a:ext uri="{FF2B5EF4-FFF2-40B4-BE49-F238E27FC236}">
                    <a16:creationId xmlns:a16="http://schemas.microsoft.com/office/drawing/2014/main" id="{9EADD763-E076-2720-2CD9-30F559443603}"/>
                  </a:ext>
                </a:extLst>
              </p:cNvPr>
              <p:cNvPicPr/>
              <p:nvPr/>
            </p:nvPicPr>
            <p:blipFill>
              <a:blip r:embed="rId6"/>
              <a:stretch>
                <a:fillRect/>
              </a:stretch>
            </p:blipFill>
            <p:spPr>
              <a:xfrm>
                <a:off x="6110446" y="4500831"/>
                <a:ext cx="2692800" cy="21517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9D4C11AA-2A76-70E7-A2AB-266C93A4027C}"/>
                  </a:ext>
                </a:extLst>
              </p14:cNvPr>
              <p14:cNvContentPartPr/>
              <p14:nvPr/>
            </p14:nvContentPartPr>
            <p14:xfrm>
              <a:off x="6189286" y="4501551"/>
              <a:ext cx="2757960" cy="2131560"/>
            </p14:xfrm>
          </p:contentPart>
        </mc:Choice>
        <mc:Fallback xmlns="">
          <p:pic>
            <p:nvPicPr>
              <p:cNvPr id="6" name="Ink 5">
                <a:extLst>
                  <a:ext uri="{FF2B5EF4-FFF2-40B4-BE49-F238E27FC236}">
                    <a16:creationId xmlns:a16="http://schemas.microsoft.com/office/drawing/2014/main" id="{9D4C11AA-2A76-70E7-A2AB-266C93A4027C}"/>
                  </a:ext>
                </a:extLst>
              </p:cNvPr>
              <p:cNvPicPr/>
              <p:nvPr/>
            </p:nvPicPr>
            <p:blipFill>
              <a:blip r:embed="rId8"/>
              <a:stretch>
                <a:fillRect/>
              </a:stretch>
            </p:blipFill>
            <p:spPr>
              <a:xfrm>
                <a:off x="6153286" y="4465551"/>
                <a:ext cx="2829600" cy="2203200"/>
              </a:xfrm>
              <a:prstGeom prst="rect">
                <a:avLst/>
              </a:prstGeom>
            </p:spPr>
          </p:pic>
        </mc:Fallback>
      </mc:AlternateContent>
      <p:sp>
        <p:nvSpPr>
          <p:cNvPr id="10" name="TextBox 9">
            <a:extLst>
              <a:ext uri="{FF2B5EF4-FFF2-40B4-BE49-F238E27FC236}">
                <a16:creationId xmlns:a16="http://schemas.microsoft.com/office/drawing/2014/main" id="{4D2068BA-75FB-0317-2AAB-57DD30F295BD}"/>
              </a:ext>
            </a:extLst>
          </p:cNvPr>
          <p:cNvSpPr txBox="1"/>
          <p:nvPr/>
        </p:nvSpPr>
        <p:spPr>
          <a:xfrm>
            <a:off x="6091505" y="5244165"/>
            <a:ext cx="2855741" cy="646331"/>
          </a:xfrm>
          <a:prstGeom prst="rect">
            <a:avLst/>
          </a:prstGeom>
          <a:solidFill>
            <a:schemeClr val="tx1"/>
          </a:solidFill>
          <a:ln>
            <a:solidFill>
              <a:srgbClr val="FF0000"/>
            </a:solidFill>
          </a:ln>
        </p:spPr>
        <p:txBody>
          <a:bodyPr wrap="square">
            <a:spAutoFit/>
          </a:bodyPr>
          <a:lstStyle/>
          <a:p>
            <a:r>
              <a:rPr lang="en-GB" sz="1800" dirty="0">
                <a:solidFill>
                  <a:schemeClr val="bg1"/>
                </a:solidFill>
                <a:effectLst/>
                <a:latin typeface="+mn-lt"/>
                <a:ea typeface="DengXian" panose="02010600030101010101" pitchFamily="2" charset="-122"/>
                <a:cs typeface="Times New Roman" panose="02020603050405020304" pitchFamily="18" charset="0"/>
              </a:rPr>
              <a:t>(Not needed – Post-grad students only)</a:t>
            </a:r>
            <a:endParaRPr lang="en-GB" dirty="0">
              <a:solidFill>
                <a:schemeClr val="bg1"/>
              </a:solidFill>
            </a:endParaRPr>
          </a:p>
        </p:txBody>
      </p:sp>
    </p:spTree>
    <p:extLst>
      <p:ext uri="{BB962C8B-B14F-4D97-AF65-F5344CB8AC3E}">
        <p14:creationId xmlns:p14="http://schemas.microsoft.com/office/powerpoint/2010/main" val="41191822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C512D-0130-6EA7-53F7-8D2B9925FB9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00E589-E924-C837-DCD0-7BE1C660E259}"/>
              </a:ext>
            </a:extLst>
          </p:cNvPr>
          <p:cNvSpPr>
            <a:spLocks noGrp="1"/>
          </p:cNvSpPr>
          <p:nvPr>
            <p:ph idx="1"/>
          </p:nvPr>
        </p:nvSpPr>
        <p:spPr>
          <a:xfrm>
            <a:off x="363459" y="1358137"/>
            <a:ext cx="10753081" cy="1651675"/>
          </a:xfrm>
        </p:spPr>
        <p:txBody>
          <a:bodyPr>
            <a:noAutofit/>
          </a:bodyPr>
          <a:lstStyle/>
          <a:p>
            <a:r>
              <a:rPr lang="en-US" dirty="0"/>
              <a:t>Click into and take a look at the UWTSD Library ‘INFOSKILLS’ online courses below:</a:t>
            </a:r>
          </a:p>
          <a:p>
            <a:r>
              <a:rPr lang="en-US" dirty="0"/>
              <a:t>Click here: </a:t>
            </a:r>
            <a:r>
              <a:rPr lang="en-GB" dirty="0">
                <a:highlight>
                  <a:srgbClr val="FFFF00"/>
                </a:highlight>
                <a:hlinkClick r:id="rId2"/>
              </a:rPr>
              <a:t>Course: Library </a:t>
            </a:r>
            <a:r>
              <a:rPr lang="en-GB" dirty="0" err="1">
                <a:highlight>
                  <a:srgbClr val="FFFF00"/>
                </a:highlight>
                <a:hlinkClick r:id="rId2"/>
              </a:rPr>
              <a:t>Infoskills</a:t>
            </a:r>
            <a:r>
              <a:rPr lang="en-GB" dirty="0">
                <a:highlight>
                  <a:srgbClr val="FFFF00"/>
                </a:highlight>
                <a:hlinkClick r:id="rId2"/>
              </a:rPr>
              <a:t> | Home</a:t>
            </a:r>
            <a:r>
              <a:rPr lang="en-GB" dirty="0">
                <a:highlight>
                  <a:srgbClr val="FFFF00"/>
                </a:highlight>
              </a:rPr>
              <a:t> </a:t>
            </a:r>
            <a:r>
              <a:rPr lang="en-GB" dirty="0"/>
              <a:t>or </a:t>
            </a:r>
            <a:r>
              <a:rPr lang="en-US" dirty="0"/>
              <a:t>the tiles below to get started</a:t>
            </a:r>
            <a:r>
              <a:rPr lang="en-US" sz="2400" dirty="0"/>
              <a:t>:</a:t>
            </a:r>
          </a:p>
          <a:p>
            <a:pPr marL="0" indent="0">
              <a:lnSpc>
                <a:spcPct val="100000"/>
              </a:lnSpc>
              <a:spcBef>
                <a:spcPts val="0"/>
              </a:spcBef>
              <a:buNone/>
            </a:pPr>
            <a:endParaRPr lang="en-US" sz="1000" dirty="0"/>
          </a:p>
        </p:txBody>
      </p:sp>
      <p:grpSp>
        <p:nvGrpSpPr>
          <p:cNvPr id="12" name="Group 11">
            <a:extLst>
              <a:ext uri="{FF2B5EF4-FFF2-40B4-BE49-F238E27FC236}">
                <a16:creationId xmlns:a16="http://schemas.microsoft.com/office/drawing/2014/main" id="{91AA6E7B-20DD-67BE-9186-6416C239C127}"/>
              </a:ext>
            </a:extLst>
          </p:cNvPr>
          <p:cNvGrpSpPr/>
          <p:nvPr/>
        </p:nvGrpSpPr>
        <p:grpSpPr>
          <a:xfrm>
            <a:off x="314878" y="3215255"/>
            <a:ext cx="11653812" cy="2215854"/>
            <a:chOff x="242090" y="4466300"/>
            <a:chExt cx="11653812" cy="2215854"/>
          </a:xfrm>
        </p:grpSpPr>
        <p:pic>
          <p:nvPicPr>
            <p:cNvPr id="8" name="Picture 7">
              <a:hlinkClick r:id="rId3"/>
              <a:extLst>
                <a:ext uri="{FF2B5EF4-FFF2-40B4-BE49-F238E27FC236}">
                  <a16:creationId xmlns:a16="http://schemas.microsoft.com/office/drawing/2014/main" id="{7A748118-2FDA-8580-B1BF-6A35E25657A4}"/>
                </a:ext>
              </a:extLst>
            </p:cNvPr>
            <p:cNvPicPr>
              <a:picLocks noChangeAspect="1"/>
            </p:cNvPicPr>
            <p:nvPr/>
          </p:nvPicPr>
          <p:blipFill>
            <a:blip r:embed="rId4"/>
            <a:srcRect b="50082"/>
            <a:stretch>
              <a:fillRect/>
            </a:stretch>
          </p:blipFill>
          <p:spPr>
            <a:xfrm>
              <a:off x="242090" y="4466301"/>
              <a:ext cx="8738463" cy="2215853"/>
            </a:xfrm>
            <a:prstGeom prst="rect">
              <a:avLst/>
            </a:prstGeom>
          </p:spPr>
        </p:pic>
        <p:pic>
          <p:nvPicPr>
            <p:cNvPr id="11" name="Picture 10">
              <a:hlinkClick r:id="rId3"/>
              <a:extLst>
                <a:ext uri="{FF2B5EF4-FFF2-40B4-BE49-F238E27FC236}">
                  <a16:creationId xmlns:a16="http://schemas.microsoft.com/office/drawing/2014/main" id="{E05FCBFB-21E7-F18E-909A-F0C700385A4B}"/>
                </a:ext>
              </a:extLst>
            </p:cNvPr>
            <p:cNvPicPr>
              <a:picLocks noChangeAspect="1"/>
            </p:cNvPicPr>
            <p:nvPr/>
          </p:nvPicPr>
          <p:blipFill>
            <a:blip r:embed="rId4"/>
            <a:srcRect t="50007" r="67129" b="1223"/>
            <a:stretch>
              <a:fillRect/>
            </a:stretch>
          </p:blipFill>
          <p:spPr>
            <a:xfrm>
              <a:off x="8980553" y="4466300"/>
              <a:ext cx="2915349" cy="2215853"/>
            </a:xfrm>
            <a:prstGeom prst="rect">
              <a:avLst/>
            </a:prstGeom>
          </p:spPr>
        </p:pic>
      </p:grpSp>
      <p:sp>
        <p:nvSpPr>
          <p:cNvPr id="2" name="Title 1">
            <a:extLst>
              <a:ext uri="{FF2B5EF4-FFF2-40B4-BE49-F238E27FC236}">
                <a16:creationId xmlns:a16="http://schemas.microsoft.com/office/drawing/2014/main" id="{199332FE-CEC2-87A3-B5D4-B04BDD7B095F}"/>
              </a:ext>
            </a:extLst>
          </p:cNvPr>
          <p:cNvSpPr>
            <a:spLocks noGrp="1"/>
          </p:cNvSpPr>
          <p:nvPr>
            <p:ph type="title"/>
          </p:nvPr>
        </p:nvSpPr>
        <p:spPr>
          <a:xfrm>
            <a:off x="183964" y="175846"/>
            <a:ext cx="11112069" cy="1322887"/>
          </a:xfrm>
        </p:spPr>
        <p:txBody>
          <a:bodyPr>
            <a:normAutofit fontScale="90000"/>
          </a:bodyPr>
          <a:lstStyle/>
          <a:p>
            <a:r>
              <a:rPr lang="en-GB" sz="4800" b="1" dirty="0">
                <a:solidFill>
                  <a:schemeClr val="bg1"/>
                </a:solidFill>
                <a:highlight>
                  <a:srgbClr val="FFFF00"/>
                </a:highlight>
              </a:rPr>
              <a:t>Activity:</a:t>
            </a:r>
            <a:r>
              <a:rPr lang="en-GB" sz="4800" b="1" dirty="0">
                <a:solidFill>
                  <a:schemeClr val="bg1"/>
                </a:solidFill>
              </a:rPr>
              <a:t> </a:t>
            </a:r>
            <a:r>
              <a:rPr lang="en-GB" b="1" u="sng" dirty="0"/>
              <a:t>INFOSKILLS Library Online Learning courses</a:t>
            </a:r>
            <a:r>
              <a:rPr lang="en-US" b="1" u="sng" dirty="0"/>
              <a:t>:</a:t>
            </a:r>
            <a:endParaRPr lang="en-GB" b="1" u="sng" dirty="0"/>
          </a:p>
        </p:txBody>
      </p:sp>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E9E48D98-0EAB-ED38-E119-E50A2AA3A880}"/>
                  </a:ext>
                </a:extLst>
              </p14:cNvPr>
              <p14:cNvContentPartPr/>
              <p14:nvPr/>
            </p14:nvContentPartPr>
            <p14:xfrm>
              <a:off x="6219234" y="3285786"/>
              <a:ext cx="2621160" cy="2080080"/>
            </p14:xfrm>
          </p:contentPart>
        </mc:Choice>
        <mc:Fallback xmlns="">
          <p:pic>
            <p:nvPicPr>
              <p:cNvPr id="4" name="Ink 3">
                <a:extLst>
                  <a:ext uri="{FF2B5EF4-FFF2-40B4-BE49-F238E27FC236}">
                    <a16:creationId xmlns:a16="http://schemas.microsoft.com/office/drawing/2014/main" id="{E9E48D98-0EAB-ED38-E119-E50A2AA3A880}"/>
                  </a:ext>
                </a:extLst>
              </p:cNvPr>
              <p:cNvPicPr/>
              <p:nvPr/>
            </p:nvPicPr>
            <p:blipFill>
              <a:blip r:embed="rId6"/>
              <a:stretch>
                <a:fillRect/>
              </a:stretch>
            </p:blipFill>
            <p:spPr>
              <a:xfrm>
                <a:off x="6183234" y="3249792"/>
                <a:ext cx="2692800" cy="2151708"/>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1E7B0233-1B46-EEA7-375D-83CB7F870A57}"/>
                  </a:ext>
                </a:extLst>
              </p14:cNvPr>
              <p14:cNvContentPartPr/>
              <p14:nvPr/>
            </p14:nvContentPartPr>
            <p14:xfrm>
              <a:off x="6262074" y="3250506"/>
              <a:ext cx="2757960" cy="2131560"/>
            </p14:xfrm>
          </p:contentPart>
        </mc:Choice>
        <mc:Fallback xmlns="">
          <p:pic>
            <p:nvPicPr>
              <p:cNvPr id="6" name="Ink 5">
                <a:extLst>
                  <a:ext uri="{FF2B5EF4-FFF2-40B4-BE49-F238E27FC236}">
                    <a16:creationId xmlns:a16="http://schemas.microsoft.com/office/drawing/2014/main" id="{1E7B0233-1B46-EEA7-375D-83CB7F870A57}"/>
                  </a:ext>
                </a:extLst>
              </p:cNvPr>
              <p:cNvPicPr/>
              <p:nvPr/>
            </p:nvPicPr>
            <p:blipFill>
              <a:blip r:embed="rId8"/>
              <a:stretch>
                <a:fillRect/>
              </a:stretch>
            </p:blipFill>
            <p:spPr>
              <a:xfrm>
                <a:off x="6226074" y="3214506"/>
                <a:ext cx="2829600" cy="2203200"/>
              </a:xfrm>
              <a:prstGeom prst="rect">
                <a:avLst/>
              </a:prstGeom>
            </p:spPr>
          </p:pic>
        </mc:Fallback>
      </mc:AlternateContent>
      <p:sp>
        <p:nvSpPr>
          <p:cNvPr id="10" name="TextBox 9">
            <a:extLst>
              <a:ext uri="{FF2B5EF4-FFF2-40B4-BE49-F238E27FC236}">
                <a16:creationId xmlns:a16="http://schemas.microsoft.com/office/drawing/2014/main" id="{D540002C-F404-F5F0-B3BD-ADA5B7CFF8FF}"/>
              </a:ext>
            </a:extLst>
          </p:cNvPr>
          <p:cNvSpPr txBox="1"/>
          <p:nvPr/>
        </p:nvSpPr>
        <p:spPr>
          <a:xfrm>
            <a:off x="6164293" y="3993120"/>
            <a:ext cx="2855741" cy="646331"/>
          </a:xfrm>
          <a:prstGeom prst="rect">
            <a:avLst/>
          </a:prstGeom>
          <a:solidFill>
            <a:schemeClr val="tx1"/>
          </a:solidFill>
          <a:ln>
            <a:solidFill>
              <a:srgbClr val="FF0000"/>
            </a:solidFill>
          </a:ln>
        </p:spPr>
        <p:txBody>
          <a:bodyPr wrap="square">
            <a:spAutoFit/>
          </a:bodyPr>
          <a:lstStyle/>
          <a:p>
            <a:r>
              <a:rPr lang="en-GB" sz="1800" dirty="0">
                <a:solidFill>
                  <a:schemeClr val="bg1"/>
                </a:solidFill>
                <a:effectLst/>
                <a:latin typeface="+mn-lt"/>
                <a:ea typeface="DengXian" panose="02010600030101010101" pitchFamily="2" charset="-122"/>
                <a:cs typeface="Times New Roman" panose="02020603050405020304" pitchFamily="18" charset="0"/>
              </a:rPr>
              <a:t>(Not needed – Post-grad students only)</a:t>
            </a:r>
            <a:endParaRPr lang="en-GB" dirty="0">
              <a:solidFill>
                <a:schemeClr val="bg1"/>
              </a:solidFill>
            </a:endParaRPr>
          </a:p>
        </p:txBody>
      </p:sp>
    </p:spTree>
    <p:extLst>
      <p:ext uri="{BB962C8B-B14F-4D97-AF65-F5344CB8AC3E}">
        <p14:creationId xmlns:p14="http://schemas.microsoft.com/office/powerpoint/2010/main" val="2335820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CB977-8963-5C7A-F7A9-E2B14540627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F89DCE-AD9A-A994-4078-2B5230910AEB}"/>
              </a:ext>
            </a:extLst>
          </p:cNvPr>
          <p:cNvSpPr>
            <a:spLocks noGrp="1"/>
          </p:cNvSpPr>
          <p:nvPr>
            <p:ph idx="1"/>
          </p:nvPr>
        </p:nvSpPr>
        <p:spPr>
          <a:xfrm>
            <a:off x="372557" y="1188842"/>
            <a:ext cx="10753081" cy="1651675"/>
          </a:xfrm>
        </p:spPr>
        <p:txBody>
          <a:bodyPr>
            <a:noAutofit/>
          </a:bodyPr>
          <a:lstStyle/>
          <a:p>
            <a:r>
              <a:rPr lang="en-US" dirty="0"/>
              <a:t>Click into and take a look at the UWTSD Library ‘</a:t>
            </a:r>
            <a:r>
              <a:rPr lang="en-US" b="1" dirty="0"/>
              <a:t>INFOSKILLS</a:t>
            </a:r>
            <a:r>
              <a:rPr lang="en-US" dirty="0"/>
              <a:t>’ IEEE Referencing course: </a:t>
            </a:r>
            <a:r>
              <a:rPr lang="en-GB" dirty="0"/>
              <a:t>Unit 4:</a:t>
            </a:r>
            <a:r>
              <a:rPr lang="en-GB" dirty="0">
                <a:hlinkClick r:id="rId2"/>
              </a:rPr>
              <a:t> Referencing - The Mechanics </a:t>
            </a:r>
            <a:r>
              <a:rPr lang="en-GB" dirty="0"/>
              <a:t> &gt; </a:t>
            </a:r>
            <a:r>
              <a:rPr lang="en-GB" dirty="0">
                <a:hlinkClick r:id="rId3"/>
              </a:rPr>
              <a:t>IEEE</a:t>
            </a:r>
            <a:endParaRPr lang="en-US" sz="2400" dirty="0"/>
          </a:p>
          <a:p>
            <a:pPr marL="0" indent="0">
              <a:lnSpc>
                <a:spcPct val="100000"/>
              </a:lnSpc>
              <a:spcBef>
                <a:spcPts val="0"/>
              </a:spcBef>
              <a:buNone/>
            </a:pPr>
            <a:endParaRPr lang="en-US" sz="1000" dirty="0"/>
          </a:p>
        </p:txBody>
      </p:sp>
      <p:sp>
        <p:nvSpPr>
          <p:cNvPr id="2" name="Title 1">
            <a:extLst>
              <a:ext uri="{FF2B5EF4-FFF2-40B4-BE49-F238E27FC236}">
                <a16:creationId xmlns:a16="http://schemas.microsoft.com/office/drawing/2014/main" id="{0670E46A-78A0-7D4B-01AF-3633681905CC}"/>
              </a:ext>
            </a:extLst>
          </p:cNvPr>
          <p:cNvSpPr>
            <a:spLocks noGrp="1"/>
          </p:cNvSpPr>
          <p:nvPr>
            <p:ph type="title"/>
          </p:nvPr>
        </p:nvSpPr>
        <p:spPr>
          <a:xfrm>
            <a:off x="74782" y="47004"/>
            <a:ext cx="10907117" cy="1322887"/>
          </a:xfrm>
        </p:spPr>
        <p:txBody>
          <a:bodyPr>
            <a:normAutofit/>
          </a:bodyPr>
          <a:lstStyle/>
          <a:p>
            <a:r>
              <a:rPr lang="en-GB" sz="4800" b="1" dirty="0">
                <a:solidFill>
                  <a:schemeClr val="bg1"/>
                </a:solidFill>
                <a:highlight>
                  <a:srgbClr val="FFFF00"/>
                </a:highlight>
              </a:rPr>
              <a:t>10min Activity:</a:t>
            </a:r>
            <a:r>
              <a:rPr lang="en-GB" sz="4800" b="1" dirty="0">
                <a:solidFill>
                  <a:schemeClr val="bg1"/>
                </a:solidFill>
              </a:rPr>
              <a:t> </a:t>
            </a:r>
            <a:r>
              <a:rPr lang="en-GB" b="1" u="sng" dirty="0"/>
              <a:t>INFOSKILLS</a:t>
            </a:r>
            <a:r>
              <a:rPr lang="en-US" b="1" u="sng" dirty="0"/>
              <a:t>: Referencing &gt; IEEE</a:t>
            </a:r>
            <a:endParaRPr lang="en-GB" b="1" u="sng" dirty="0"/>
          </a:p>
        </p:txBody>
      </p:sp>
      <p:pic>
        <p:nvPicPr>
          <p:cNvPr id="7" name="Picture 6">
            <a:extLst>
              <a:ext uri="{FF2B5EF4-FFF2-40B4-BE49-F238E27FC236}">
                <a16:creationId xmlns:a16="http://schemas.microsoft.com/office/drawing/2014/main" id="{0D4DD679-271A-6548-29DE-A618A7E45B0B}"/>
              </a:ext>
            </a:extLst>
          </p:cNvPr>
          <p:cNvPicPr>
            <a:picLocks noChangeAspect="1"/>
          </p:cNvPicPr>
          <p:nvPr/>
        </p:nvPicPr>
        <p:blipFill>
          <a:blip r:embed="rId4"/>
          <a:stretch>
            <a:fillRect/>
          </a:stretch>
        </p:blipFill>
        <p:spPr>
          <a:xfrm>
            <a:off x="727056" y="2041808"/>
            <a:ext cx="6215105" cy="2661771"/>
          </a:xfrm>
          <a:prstGeom prst="rect">
            <a:avLst/>
          </a:prstGeom>
        </p:spPr>
      </p:pic>
      <p:pic>
        <p:nvPicPr>
          <p:cNvPr id="13" name="Picture 12">
            <a:extLst>
              <a:ext uri="{FF2B5EF4-FFF2-40B4-BE49-F238E27FC236}">
                <a16:creationId xmlns:a16="http://schemas.microsoft.com/office/drawing/2014/main" id="{7784B498-71AB-A649-8DD7-C1910523752A}"/>
              </a:ext>
            </a:extLst>
          </p:cNvPr>
          <p:cNvPicPr>
            <a:picLocks noChangeAspect="1"/>
          </p:cNvPicPr>
          <p:nvPr/>
        </p:nvPicPr>
        <p:blipFill>
          <a:blip r:embed="rId5"/>
          <a:stretch>
            <a:fillRect/>
          </a:stretch>
        </p:blipFill>
        <p:spPr>
          <a:xfrm>
            <a:off x="4269180" y="4747786"/>
            <a:ext cx="6215105" cy="1911852"/>
          </a:xfrm>
          <a:prstGeom prst="rect">
            <a:avLst/>
          </a:prstGeom>
        </p:spPr>
      </p:pic>
      <p:sp>
        <p:nvSpPr>
          <p:cNvPr id="14" name="Oval 13">
            <a:extLst>
              <a:ext uri="{FF2B5EF4-FFF2-40B4-BE49-F238E27FC236}">
                <a16:creationId xmlns:a16="http://schemas.microsoft.com/office/drawing/2014/main" id="{92DB458B-4703-C815-0412-8F1E6B460AE1}"/>
              </a:ext>
            </a:extLst>
          </p:cNvPr>
          <p:cNvSpPr/>
          <p:nvPr/>
        </p:nvSpPr>
        <p:spPr>
          <a:xfrm>
            <a:off x="5040573" y="2743200"/>
            <a:ext cx="1801505" cy="2119952"/>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5325A44E-D860-A9A9-A3EB-CC2D116EE237}"/>
              </a:ext>
            </a:extLst>
          </p:cNvPr>
          <p:cNvSpPr/>
          <p:nvPr/>
        </p:nvSpPr>
        <p:spPr>
          <a:xfrm>
            <a:off x="7335671" y="4609182"/>
            <a:ext cx="1801505" cy="2119952"/>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8" name="Straight Arrow Connector 17">
            <a:extLst>
              <a:ext uri="{FF2B5EF4-FFF2-40B4-BE49-F238E27FC236}">
                <a16:creationId xmlns:a16="http://schemas.microsoft.com/office/drawing/2014/main" id="{CFA4FA48-0889-DCAE-4DE2-2E0B1F5E442C}"/>
              </a:ext>
            </a:extLst>
          </p:cNvPr>
          <p:cNvCxnSpPr/>
          <p:nvPr/>
        </p:nvCxnSpPr>
        <p:spPr>
          <a:xfrm>
            <a:off x="6842078" y="3998794"/>
            <a:ext cx="982638" cy="704785"/>
          </a:xfrm>
          <a:prstGeom prst="straightConnector1">
            <a:avLst/>
          </a:prstGeom>
          <a:ln w="762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08590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a:xfrm>
            <a:off x="838200" y="295024"/>
            <a:ext cx="10515600" cy="1325563"/>
          </a:xfrm>
        </p:spPr>
        <p:txBody>
          <a:bodyPr>
            <a:normAutofit/>
          </a:bodyPr>
          <a:lstStyle/>
          <a:p>
            <a:r>
              <a:rPr lang="en-GB" sz="5400" b="1" u="sng" dirty="0"/>
              <a:t>Study Support</a:t>
            </a:r>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a:xfrm>
            <a:off x="838200" y="1620587"/>
            <a:ext cx="10515600" cy="4351338"/>
          </a:xfrm>
        </p:spPr>
        <p:txBody>
          <a:bodyPr>
            <a:normAutofit/>
          </a:bodyPr>
          <a:lstStyle/>
          <a:p>
            <a:r>
              <a:rPr lang="en-GB" dirty="0"/>
              <a:t>In case needed at any point. Additional study support is available from the University. Support is offered with researching, referencing, avoiding plagiarism. academic writing, critical thinking, presentation skills, planning and organisation, and exam revision. For more information click below:</a:t>
            </a:r>
          </a:p>
          <a:p>
            <a:r>
              <a:rPr lang="en-GB" dirty="0"/>
              <a:t>1-2-1 Study skill support &amp; Online study support resources: </a:t>
            </a:r>
            <a:r>
              <a:rPr lang="en-GB" dirty="0">
                <a:solidFill>
                  <a:srgbClr val="0000FF"/>
                </a:solidFill>
                <a:hlinkClick r:id="rId2">
                  <a:extLst>
                    <a:ext uri="{A12FA001-AC4F-418D-AE19-62706E023703}">
                      <ahyp:hlinkClr xmlns:ahyp="http://schemas.microsoft.com/office/drawing/2018/hyperlinkcolor" val="tx"/>
                    </a:ext>
                  </a:extLst>
                </a:hlinkClick>
              </a:rPr>
              <a:t>https://www.uwtsd.ac.uk/study-skills/</a:t>
            </a:r>
            <a:endParaRPr lang="en-GB" dirty="0">
              <a:solidFill>
                <a:srgbClr val="0000FF"/>
              </a:solidFill>
            </a:endParaRPr>
          </a:p>
          <a:p>
            <a:r>
              <a:rPr lang="en-GB" dirty="0"/>
              <a:t>Digital Skills support resources: </a:t>
            </a:r>
            <a:r>
              <a:rPr lang="en-US" dirty="0">
                <a:solidFill>
                  <a:srgbClr val="0000FF"/>
                </a:solidFill>
                <a:hlinkClick r:id="rId3">
                  <a:extLst>
                    <a:ext uri="{A12FA001-AC4F-418D-AE19-62706E023703}">
                      <ahyp:hlinkClr xmlns:ahyp="http://schemas.microsoft.com/office/drawing/2018/hyperlinkcolor" val="tx"/>
                    </a:ext>
                  </a:extLst>
                </a:hlinkClick>
              </a:rPr>
              <a:t>Digital Skills | University of Wales Trinity Saint David (uwtsd.ac.uk)</a:t>
            </a:r>
            <a:endParaRPr lang="en-GB" dirty="0">
              <a:solidFill>
                <a:srgbClr val="0000FF"/>
              </a:solidFill>
            </a:endParaRPr>
          </a:p>
        </p:txBody>
      </p:sp>
      <p:cxnSp>
        <p:nvCxnSpPr>
          <p:cNvPr id="4" name="Straight Connector 3">
            <a:extLst>
              <a:ext uri="{FF2B5EF4-FFF2-40B4-BE49-F238E27FC236}">
                <a16:creationId xmlns:a16="http://schemas.microsoft.com/office/drawing/2014/main" id="{000E9AC2-2009-4A68-B53E-9204F03D72D7}"/>
              </a:ext>
            </a:extLst>
          </p:cNvPr>
          <p:cNvCxnSpPr/>
          <p:nvPr/>
        </p:nvCxnSpPr>
        <p:spPr>
          <a:xfrm>
            <a:off x="697043" y="476556"/>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6" name="Graphic 6" descr="Remote learning language outline">
            <a:extLst>
              <a:ext uri="{FF2B5EF4-FFF2-40B4-BE49-F238E27FC236}">
                <a16:creationId xmlns:a16="http://schemas.microsoft.com/office/drawing/2014/main" id="{245DADFE-88EF-08D2-B815-ABFB77CABC8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p:blipFill>
        <p:spPr>
          <a:xfrm>
            <a:off x="10188086" y="134378"/>
            <a:ext cx="1646856" cy="1646856"/>
          </a:xfrm>
          <a:prstGeom prst="rect">
            <a:avLst/>
          </a:prstGeom>
        </p:spPr>
      </p:pic>
    </p:spTree>
    <p:extLst>
      <p:ext uri="{BB962C8B-B14F-4D97-AF65-F5344CB8AC3E}">
        <p14:creationId xmlns:p14="http://schemas.microsoft.com/office/powerpoint/2010/main" val="29933874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8D190-0C10-CDD4-D4F0-7189CE8719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D8938F-8CFD-2900-1A45-31F48BE85A09}"/>
              </a:ext>
            </a:extLst>
          </p:cNvPr>
          <p:cNvSpPr>
            <a:spLocks noGrp="1"/>
          </p:cNvSpPr>
          <p:nvPr>
            <p:ph type="title"/>
          </p:nvPr>
        </p:nvSpPr>
        <p:spPr/>
        <p:txBody>
          <a:bodyPr/>
          <a:lstStyle/>
          <a:p>
            <a:r>
              <a:rPr lang="en-GB" dirty="0"/>
              <a:t>Break time: </a:t>
            </a:r>
            <a:br>
              <a:rPr lang="en-GB" dirty="0"/>
            </a:br>
            <a:r>
              <a:rPr lang="en-GB" dirty="0"/>
              <a:t>Start back at 12:05pm</a:t>
            </a:r>
          </a:p>
        </p:txBody>
      </p:sp>
      <p:pic>
        <p:nvPicPr>
          <p:cNvPr id="4" name="Graphic 3" descr="Coffee with solid fill">
            <a:extLst>
              <a:ext uri="{FF2B5EF4-FFF2-40B4-BE49-F238E27FC236}">
                <a16:creationId xmlns:a16="http://schemas.microsoft.com/office/drawing/2014/main" id="{9FE6A761-0256-ACB0-4129-27A9A0F172C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906369" y="1990298"/>
            <a:ext cx="2877403" cy="2877403"/>
          </a:xfrm>
          <a:prstGeom prst="rect">
            <a:avLst/>
          </a:prstGeom>
        </p:spPr>
      </p:pic>
    </p:spTree>
    <p:extLst>
      <p:ext uri="{BB962C8B-B14F-4D97-AF65-F5344CB8AC3E}">
        <p14:creationId xmlns:p14="http://schemas.microsoft.com/office/powerpoint/2010/main" val="18751336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36B623-4F3A-AD14-A3ED-4ECF49D71B0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9F0E1D9-DC56-C097-5081-8AEC77C73E1E}"/>
              </a:ext>
            </a:extLst>
          </p:cNvPr>
          <p:cNvSpPr txBox="1"/>
          <p:nvPr/>
        </p:nvSpPr>
        <p:spPr>
          <a:xfrm>
            <a:off x="835937" y="-4"/>
            <a:ext cx="9836612" cy="1282459"/>
          </a:xfrm>
          <a:prstGeom prst="rect">
            <a:avLst/>
          </a:prstGeom>
        </p:spPr>
        <p:txBody>
          <a:bodyPr vert="horz" lIns="91440" tIns="45720" rIns="91440" bIns="45720" rtlCol="0" anchor="ctr">
            <a:normAutofit fontScale="92500"/>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schemeClr val="bg1"/>
                </a:solidFill>
                <a:effectLst/>
                <a:highlight>
                  <a:srgbClr val="FFFF00"/>
                </a:highlight>
                <a:uLnTx/>
                <a:uFillTx/>
                <a:latin typeface="Calibri Light" panose="020F0302020204030204"/>
                <a:ea typeface="+mn-ea"/>
                <a:cs typeface="+mn-cs"/>
              </a:rPr>
              <a:t>Activity:</a:t>
            </a:r>
            <a:r>
              <a:rPr kumimoji="0" lang="en-US" sz="5400" b="1" i="0" u="sng" strike="noStrike" kern="1200" cap="none" spc="0" normalizeH="0" baseline="0" noProof="0" dirty="0">
                <a:ln>
                  <a:noFill/>
                </a:ln>
                <a:solidFill>
                  <a:schemeClr val="bg1"/>
                </a:solidFill>
                <a:effectLst/>
                <a:uLnTx/>
                <a:uFillTx/>
                <a:latin typeface="Calibri Light" panose="020F0302020204030204"/>
                <a:ea typeface="+mn-ea"/>
                <a:cs typeface="+mn-cs"/>
              </a:rPr>
              <a:t> </a:t>
            </a: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Progress with &amp; finish Task 1</a:t>
            </a:r>
          </a:p>
        </p:txBody>
      </p:sp>
      <p:sp>
        <p:nvSpPr>
          <p:cNvPr id="14" name="Text Placeholder 3">
            <a:extLst>
              <a:ext uri="{FF2B5EF4-FFF2-40B4-BE49-F238E27FC236}">
                <a16:creationId xmlns:a16="http://schemas.microsoft.com/office/drawing/2014/main" id="{D9B3F92B-3573-02CC-4DCE-B15C39DD3967}"/>
              </a:ext>
            </a:extLst>
          </p:cNvPr>
          <p:cNvSpPr txBox="1">
            <a:spLocks/>
          </p:cNvSpPr>
          <p:nvPr/>
        </p:nvSpPr>
        <p:spPr>
          <a:xfrm>
            <a:off x="351849" y="1002641"/>
            <a:ext cx="11259385" cy="4852713"/>
          </a:xfrm>
          <a:prstGeom prst="rect">
            <a:avLst/>
          </a:prstGeom>
          <a:ln w="19050">
            <a:no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457200" lvl="0" indent="-457200">
              <a:buFont typeface="+mj-lt"/>
              <a:buAutoNum type="arabicPeriod"/>
            </a:pPr>
            <a:r>
              <a:rPr lang="en-GB" sz="2400" b="1" dirty="0"/>
              <a:t>Academic and employment skills, IEEE Referencing &amp;</a:t>
            </a:r>
            <a:r>
              <a:rPr lang="en-GB" sz="2400" dirty="0"/>
              <a:t> </a:t>
            </a:r>
            <a:r>
              <a:rPr lang="en-GB" sz="2400" b="1" dirty="0"/>
              <a:t>use of AI: </a:t>
            </a:r>
            <a:r>
              <a:rPr lang="en-GB" sz="2000" b="1" dirty="0"/>
              <a:t>(Approx. 700 words)</a:t>
            </a:r>
            <a:endParaRPr lang="en-GB" sz="2400" dirty="0"/>
          </a:p>
          <a:p>
            <a:pPr marL="914400" lvl="1" indent="-457200">
              <a:buFont typeface="+mj-lt"/>
              <a:buAutoNum type="alphaLcParenR"/>
            </a:pPr>
            <a:r>
              <a:rPr lang="en-GB" sz="2000" dirty="0"/>
              <a:t>Produce a written summary with some supporting visuals (images/figures), on the topic of essential skills for study and employment in your Career area (approx. 300 words). The summary should consider:</a:t>
            </a:r>
            <a:endParaRPr lang="en-GB" sz="2400" dirty="0"/>
          </a:p>
          <a:p>
            <a:pPr marL="1257300" lvl="2" indent="-342900">
              <a:buFont typeface="Arial" panose="020B0604020202020204" pitchFamily="34" charset="0"/>
              <a:buChar char="•"/>
            </a:pPr>
            <a:r>
              <a:rPr lang="en-GB" sz="1800" dirty="0"/>
              <a:t>How the development of such skills will support you in your chosen Career after you graduate.</a:t>
            </a:r>
            <a:endParaRPr lang="en-GB" sz="2000" dirty="0"/>
          </a:p>
          <a:p>
            <a:pPr marL="1257300" lvl="2" indent="-342900">
              <a:buFont typeface="Arial" panose="020B0604020202020204" pitchFamily="34" charset="0"/>
              <a:buChar char="•"/>
            </a:pPr>
            <a:r>
              <a:rPr lang="en-GB" sz="1800" dirty="0"/>
              <a:t>Citations and a list of references should be included (approx. 4/5 sources). Using the IEEE referencing standard (</a:t>
            </a:r>
            <a:r>
              <a:rPr lang="en-GB" sz="1800" u="sng" dirty="0">
                <a:hlinkClick r:id="rId3"/>
              </a:rPr>
              <a:t>UWTSD IEEE Ref. handbook</a:t>
            </a:r>
            <a:r>
              <a:rPr lang="en-GB" sz="1800" dirty="0"/>
              <a:t>) include citations and a reference list (including 1 online source, 1 credible book, 1 credible article and 1 AI source).</a:t>
            </a:r>
            <a:endParaRPr lang="en-GB" sz="2000" dirty="0"/>
          </a:p>
          <a:p>
            <a:pPr marL="914400" lvl="1" indent="-457200">
              <a:buFont typeface="+mj-lt"/>
              <a:buAutoNum type="alphaLcParenR"/>
            </a:pPr>
            <a:r>
              <a:rPr lang="en-GB" sz="2000" dirty="0"/>
              <a:t>Analyse several popular AI assistants and briefly document the best use for each. Then, using several screenshots with brief description document the use of 1 AI tool of your choice in such a way that will support you in your chosen field/career. To demonstrate e.g. Computing/contextualised generative answers, creative work, code/diagram generation, data analysis, problem-solving. (approx. 200 words).</a:t>
            </a:r>
            <a:endParaRPr lang="en-GB" sz="2400" dirty="0"/>
          </a:p>
          <a:p>
            <a:pPr marL="914400" lvl="1" indent="-457200">
              <a:buFont typeface="+mj-lt"/>
              <a:buAutoNum type="alphaLcParenR"/>
            </a:pPr>
            <a:r>
              <a:rPr lang="en-GB" sz="2000" dirty="0"/>
              <a:t>Submit your work to the Turnitin link (labelled: </a:t>
            </a:r>
            <a:r>
              <a:rPr lang="en-GB" sz="2000" b="1" dirty="0"/>
              <a:t>Task 1c - Turnitin Similarity check practice</a:t>
            </a:r>
            <a:r>
              <a:rPr lang="en-GB" sz="2000" dirty="0"/>
              <a:t>) on Moodle and check your similarity score. In the same document as your summary above, include a reflection of approx. 200 words on:</a:t>
            </a:r>
            <a:endParaRPr lang="en-GB" sz="2400" dirty="0"/>
          </a:p>
          <a:p>
            <a:pPr marL="1257300" lvl="2" indent="-342900">
              <a:buFont typeface="Arial" panose="020B0604020202020204" pitchFamily="34" charset="0"/>
              <a:buChar char="•"/>
            </a:pPr>
            <a:r>
              <a:rPr lang="en-GB" sz="1800" dirty="0"/>
              <a:t>Your similarity score and how you could improve it next time.</a:t>
            </a:r>
            <a:endParaRPr lang="en-GB" sz="2000" dirty="0"/>
          </a:p>
          <a:p>
            <a:pPr marL="1257300" lvl="2" indent="-342900">
              <a:buFont typeface="Arial" panose="020B0604020202020204" pitchFamily="34" charset="0"/>
              <a:buChar char="•"/>
            </a:pPr>
            <a:r>
              <a:rPr lang="en-GB" sz="1800" dirty="0"/>
              <a:t>Using the ‘</a:t>
            </a:r>
            <a:r>
              <a:rPr lang="en-GB" sz="1800" b="1" dirty="0"/>
              <a:t>Generic Assessment criteria / GAC’</a:t>
            </a:r>
            <a:r>
              <a:rPr lang="en-GB" sz="1800" dirty="0"/>
              <a:t> as a guide, state the mark out of 100% you would award yourself and briefly explain why. The ‘Generic Assessment criteria’ is located at the bottom of the Assignment Specification below.</a:t>
            </a:r>
            <a:b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Note: Save your answer in a word document (cloud storage) for now. After you create your e-portfolio in task 4, include your answer to Task 1 in your e-portfolio.</a:t>
            </a:r>
          </a:p>
        </p:txBody>
      </p:sp>
      <p:pic>
        <p:nvPicPr>
          <p:cNvPr id="4" name="Graphic 3" descr="Document with solid fill">
            <a:extLst>
              <a:ext uri="{FF2B5EF4-FFF2-40B4-BE49-F238E27FC236}">
                <a16:creationId xmlns:a16="http://schemas.microsoft.com/office/drawing/2014/main" id="{AD536775-D169-4A50-6D96-97CB9C09CA3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94130"/>
            <a:ext cx="914400" cy="914400"/>
          </a:xfrm>
          <a:prstGeom prst="rect">
            <a:avLst/>
          </a:prstGeom>
        </p:spPr>
      </p:pic>
    </p:spTree>
    <p:extLst>
      <p:ext uri="{BB962C8B-B14F-4D97-AF65-F5344CB8AC3E}">
        <p14:creationId xmlns:p14="http://schemas.microsoft.com/office/powerpoint/2010/main" val="34989356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3EC3E4-02DE-E4D6-ADA3-79CF305F39D5}"/>
            </a:ext>
          </a:extLst>
        </p:cNvPr>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6E8B6675-67B1-F83B-C56D-A9E83DD69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E182E97-2536-2B8D-4038-D4B92C2449C9}"/>
              </a:ext>
            </a:extLst>
          </p:cNvPr>
          <p:cNvSpPr txBox="1"/>
          <p:nvPr/>
        </p:nvSpPr>
        <p:spPr>
          <a:xfrm>
            <a:off x="611057" y="115010"/>
            <a:ext cx="9600342" cy="1440305"/>
          </a:xfrm>
          <a:prstGeom prst="rect">
            <a:avLst/>
          </a:prstGeom>
        </p:spPr>
        <p:txBody>
          <a:bodyPr vert="horz" lIns="91440" tIns="45720" rIns="91440" bIns="45720" rtlCol="0" anchor="ctr">
            <a:normAutofit fontScale="92500" lnSpcReduction="10000"/>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US" sz="5400" b="1" u="sng" dirty="0">
                <a:solidFill>
                  <a:prstClr val="white"/>
                </a:solidFill>
                <a:latin typeface="Calibri Light" panose="020F0302020204030204"/>
              </a:rPr>
              <a:t>10</a:t>
            </a: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min Activity: </a:t>
            </a:r>
            <a:b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b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Task 1 Knowledge Share</a:t>
            </a:r>
          </a:p>
        </p:txBody>
      </p:sp>
      <p:sp>
        <p:nvSpPr>
          <p:cNvPr id="14" name="Text Placeholder 3">
            <a:extLst>
              <a:ext uri="{FF2B5EF4-FFF2-40B4-BE49-F238E27FC236}">
                <a16:creationId xmlns:a16="http://schemas.microsoft.com/office/drawing/2014/main" id="{82EABE4A-4A5A-D871-E913-7548F9ED83E3}"/>
              </a:ext>
            </a:extLst>
          </p:cNvPr>
          <p:cNvSpPr txBox="1">
            <a:spLocks/>
          </p:cNvSpPr>
          <p:nvPr/>
        </p:nvSpPr>
        <p:spPr>
          <a:xfrm>
            <a:off x="365829" y="1642045"/>
            <a:ext cx="11259385" cy="4640474"/>
          </a:xfrm>
          <a:prstGeom prst="rect">
            <a:avLst/>
          </a:prstGeom>
          <a:ln w="19050">
            <a:solidFill>
              <a:schemeClr val="tx1"/>
            </a:solid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600"/>
              </a:spcBef>
              <a:spcAft>
                <a:spcPts val="0"/>
              </a:spcAft>
              <a:buClrTx/>
              <a:buSzTx/>
              <a:buFont typeface="Arial" panose="020B0604020202020204" pitchFamily="34" charset="0"/>
              <a:buNone/>
              <a:tabLst/>
              <a:defRPr/>
            </a:pPr>
            <a:r>
              <a:rPr kumimoji="0" lang="en-US" sz="4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We learn by sharing:</a:t>
            </a:r>
            <a:r>
              <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971550" marR="0" lvl="1" indent="-514350" algn="l" defTabSz="914400" rtl="0" eaLnBrk="1" fontAlgn="auto" latinLnBrk="0" hangingPunct="1">
              <a:lnSpc>
                <a:spcPct val="100000"/>
              </a:lnSpc>
              <a:spcBef>
                <a:spcPts val="600"/>
              </a:spcBef>
              <a:spcAft>
                <a:spcPts val="0"/>
              </a:spcAft>
              <a:buClrTx/>
              <a:buSzTx/>
              <a:buFont typeface="+mj-lt"/>
              <a:buAutoNum type="arabicPeriod"/>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In small groups of 2/3: </a:t>
            </a:r>
          </a:p>
          <a:p>
            <a:pPr marL="971550" marR="0" lvl="1" indent="-514350" algn="l" defTabSz="914400" rtl="0" eaLnBrk="1" fontAlgn="auto" latinLnBrk="0" hangingPunct="1">
              <a:lnSpc>
                <a:spcPct val="100000"/>
              </a:lnSpc>
              <a:spcBef>
                <a:spcPts val="600"/>
              </a:spcBef>
              <a:spcAft>
                <a:spcPts val="0"/>
              </a:spcAft>
              <a:buClrTx/>
              <a:buSzTx/>
              <a:buFont typeface="+mj-lt"/>
              <a:buAutoNum type="arabicPeriod"/>
              <a:tabLst/>
              <a:defRPr/>
            </a:pP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Share your Task 1(a, b, c) answer with </a:t>
            </a:r>
            <a:r>
              <a:rPr lang="en-US" sz="3200" dirty="0">
                <a:solidFill>
                  <a:prstClr val="white"/>
                </a:solidFill>
                <a:latin typeface="Calibri" panose="020F0502020204030204"/>
              </a:rPr>
              <a:t>1/2</a:t>
            </a: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 other classmates (different person to Lecture-tutorial 1), including your practical use of AI:</a:t>
            </a:r>
          </a:p>
          <a:p>
            <a:pPr marL="1371600" marR="0" lvl="2" indent="-4572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white"/>
                </a:solidFill>
                <a:effectLst/>
                <a:uLnTx/>
                <a:uFillTx/>
                <a:latin typeface="Calibri" panose="020F0502020204030204"/>
                <a:ea typeface="+mn-ea"/>
                <a:cs typeface="+mn-cs"/>
              </a:rPr>
              <a:t>Allow each person to share how they have answered each Task 1 question. </a:t>
            </a:r>
          </a:p>
          <a:p>
            <a:pPr marL="1371600" marR="0" lvl="2" indent="-45720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white"/>
                </a:solidFill>
                <a:effectLst/>
                <a:uLnTx/>
                <a:uFillTx/>
                <a:latin typeface="Calibri" panose="020F0502020204030204"/>
                <a:ea typeface="+mn-ea"/>
                <a:cs typeface="+mn-cs"/>
              </a:rPr>
              <a:t>Discuss your approach and learn from each other.</a:t>
            </a:r>
            <a:endPar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0" name="Freeform: Shape 47">
            <a:extLst>
              <a:ext uri="{FF2B5EF4-FFF2-40B4-BE49-F238E27FC236}">
                <a16:creationId xmlns:a16="http://schemas.microsoft.com/office/drawing/2014/main" id="{C0E8711A-3188-A20A-A864-02AEB896A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Graphic 9" descr="Group brainstorm with solid fill">
            <a:extLst>
              <a:ext uri="{FF2B5EF4-FFF2-40B4-BE49-F238E27FC236}">
                <a16:creationId xmlns:a16="http://schemas.microsoft.com/office/drawing/2014/main" id="{6EB97956-6FE5-00BF-5F80-BD6C11DF6F0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19924" y="339513"/>
            <a:ext cx="2605063" cy="2605063"/>
          </a:xfrm>
          <a:prstGeom prst="rect">
            <a:avLst/>
          </a:prstGeom>
        </p:spPr>
      </p:pic>
      <p:pic>
        <p:nvPicPr>
          <p:cNvPr id="12" name="Graphic 11" descr="Meeting outline">
            <a:extLst>
              <a:ext uri="{FF2B5EF4-FFF2-40B4-BE49-F238E27FC236}">
                <a16:creationId xmlns:a16="http://schemas.microsoft.com/office/drawing/2014/main" id="{A7F1A748-9DAE-AFE0-069E-648ADF52986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053214" y="100257"/>
            <a:ext cx="1302758" cy="1302758"/>
          </a:xfrm>
          <a:prstGeom prst="rect">
            <a:avLst/>
          </a:prstGeom>
        </p:spPr>
      </p:pic>
      <p:sp>
        <p:nvSpPr>
          <p:cNvPr id="13" name="Rectangle 12">
            <a:extLst>
              <a:ext uri="{FF2B5EF4-FFF2-40B4-BE49-F238E27FC236}">
                <a16:creationId xmlns:a16="http://schemas.microsoft.com/office/drawing/2014/main" id="{4153986C-91F5-185B-B7B7-678FC2F399BF}"/>
              </a:ext>
            </a:extLst>
          </p:cNvPr>
          <p:cNvSpPr/>
          <p:nvPr/>
        </p:nvSpPr>
        <p:spPr>
          <a:xfrm>
            <a:off x="365829" y="379828"/>
            <a:ext cx="189379" cy="910671"/>
          </a:xfrm>
          <a:prstGeom prst="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88441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C438FC-A25F-213B-4C32-A2024123345E}"/>
            </a:ext>
          </a:extLst>
        </p:cNvPr>
        <p:cNvGrpSpPr/>
        <p:nvPr/>
      </p:nvGrpSpPr>
      <p:grpSpPr>
        <a:xfrm>
          <a:off x="0" y="0"/>
          <a:ext cx="0" cy="0"/>
          <a:chOff x="0" y="0"/>
          <a:chExt cx="0" cy="0"/>
        </a:xfrm>
      </p:grpSpPr>
      <p:sp useBgFill="1">
        <p:nvSpPr>
          <p:cNvPr id="59" name="Rectangle 45">
            <a:extLst>
              <a:ext uri="{FF2B5EF4-FFF2-40B4-BE49-F238E27FC236}">
                <a16:creationId xmlns:a16="http://schemas.microsoft.com/office/drawing/2014/main" id="{4BBA4669-AE6F-7CB2-0F0E-198424CB3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61FC60A-71B4-A80D-4544-5D360447F47D}"/>
              </a:ext>
            </a:extLst>
          </p:cNvPr>
          <p:cNvSpPr txBox="1"/>
          <p:nvPr/>
        </p:nvSpPr>
        <p:spPr>
          <a:xfrm>
            <a:off x="835937" y="-4"/>
            <a:ext cx="10017858" cy="1282459"/>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sng" strike="noStrike" kern="1200" cap="none" spc="0" normalizeH="0" baseline="0" noProof="0" dirty="0">
                <a:ln>
                  <a:noFill/>
                </a:ln>
                <a:solidFill>
                  <a:schemeClr val="bg1"/>
                </a:solidFill>
                <a:effectLst/>
                <a:highlight>
                  <a:srgbClr val="FFFF00"/>
                </a:highlight>
                <a:uLnTx/>
                <a:uFillTx/>
                <a:latin typeface="Calibri Light" panose="020F0302020204030204"/>
                <a:ea typeface="+mn-ea"/>
                <a:cs typeface="+mn-cs"/>
              </a:rPr>
              <a:t>Activity:</a:t>
            </a:r>
            <a:r>
              <a:rPr kumimoji="0" lang="en-US" sz="5400" b="1" i="0" u="sng" strike="noStrike" kern="1200" cap="none" spc="0" normalizeH="0" baseline="0" noProof="0" dirty="0">
                <a:ln>
                  <a:noFill/>
                </a:ln>
                <a:solidFill>
                  <a:schemeClr val="bg1"/>
                </a:solidFill>
                <a:effectLst/>
                <a:uLnTx/>
                <a:uFillTx/>
                <a:latin typeface="Calibri Light" panose="020F0302020204030204"/>
                <a:ea typeface="+mn-ea"/>
                <a:cs typeface="+mn-cs"/>
              </a:rPr>
              <a:t> </a:t>
            </a: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Finish Assignment 1 Task 1</a:t>
            </a:r>
          </a:p>
        </p:txBody>
      </p:sp>
      <p:sp>
        <p:nvSpPr>
          <p:cNvPr id="14" name="Text Placeholder 3">
            <a:extLst>
              <a:ext uri="{FF2B5EF4-FFF2-40B4-BE49-F238E27FC236}">
                <a16:creationId xmlns:a16="http://schemas.microsoft.com/office/drawing/2014/main" id="{3EA64C59-EFE8-8E7B-CFFD-EE5B01DC138E}"/>
              </a:ext>
            </a:extLst>
          </p:cNvPr>
          <p:cNvSpPr txBox="1">
            <a:spLocks/>
          </p:cNvSpPr>
          <p:nvPr/>
        </p:nvSpPr>
        <p:spPr>
          <a:xfrm>
            <a:off x="351849" y="1002641"/>
            <a:ext cx="11259385" cy="4852713"/>
          </a:xfrm>
          <a:prstGeom prst="rect">
            <a:avLst/>
          </a:prstGeom>
          <a:ln w="19050">
            <a:noFill/>
            <a:prstDash val="dash"/>
          </a:ln>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457200" lvl="0" indent="-457200">
              <a:buFont typeface="+mj-lt"/>
              <a:buAutoNum type="arabicPeriod"/>
            </a:pPr>
            <a:r>
              <a:rPr lang="en-GB" sz="2400" b="1" dirty="0"/>
              <a:t>Academic and employment skills, IEEE Referencing &amp;</a:t>
            </a:r>
            <a:r>
              <a:rPr lang="en-GB" sz="2400" dirty="0"/>
              <a:t> </a:t>
            </a:r>
            <a:r>
              <a:rPr lang="en-GB" sz="2400" b="1" dirty="0"/>
              <a:t>use of AI: </a:t>
            </a:r>
            <a:r>
              <a:rPr lang="en-GB" sz="2000" b="1" dirty="0"/>
              <a:t>(Approx. 700 words)</a:t>
            </a:r>
            <a:endParaRPr lang="en-GB" sz="2400" dirty="0"/>
          </a:p>
          <a:p>
            <a:pPr marL="914400" lvl="1" indent="-457200">
              <a:buFont typeface="+mj-lt"/>
              <a:buAutoNum type="alphaLcParenR"/>
            </a:pPr>
            <a:r>
              <a:rPr lang="en-GB" sz="2000" dirty="0"/>
              <a:t>Produce a written summary with some supporting visuals (images/figures), on the topic of essential skills for study and employment in your Career area (approx. 300 words). The summary should consider:</a:t>
            </a:r>
            <a:endParaRPr lang="en-GB" sz="2400" dirty="0"/>
          </a:p>
          <a:p>
            <a:pPr marL="1257300" lvl="2" indent="-342900">
              <a:buFont typeface="Arial" panose="020B0604020202020204" pitchFamily="34" charset="0"/>
              <a:buChar char="•"/>
            </a:pPr>
            <a:r>
              <a:rPr lang="en-GB" sz="1800" dirty="0"/>
              <a:t>How the development of such skills will support you in your chosen Career after you graduate.</a:t>
            </a:r>
            <a:endParaRPr lang="en-GB" sz="2000" dirty="0"/>
          </a:p>
          <a:p>
            <a:pPr marL="1257300" lvl="2" indent="-342900">
              <a:buFont typeface="Arial" panose="020B0604020202020204" pitchFamily="34" charset="0"/>
              <a:buChar char="•"/>
            </a:pPr>
            <a:r>
              <a:rPr lang="en-GB" sz="1800" dirty="0"/>
              <a:t>Citations and a list of references should be included (approx. 4/5 sources). Using the IEEE referencing standard (</a:t>
            </a:r>
            <a:r>
              <a:rPr lang="en-GB" sz="1800" u="sng" dirty="0">
                <a:hlinkClick r:id="rId3"/>
              </a:rPr>
              <a:t>UWTSD IEEE Ref. handbook</a:t>
            </a:r>
            <a:r>
              <a:rPr lang="en-GB" sz="1800" dirty="0"/>
              <a:t>) include citations and a reference list (including 1 online source, 1 credible book, 1 credible article and 1 AI source).</a:t>
            </a:r>
            <a:endParaRPr lang="en-GB" sz="2000" dirty="0"/>
          </a:p>
          <a:p>
            <a:pPr marL="914400" lvl="1" indent="-457200">
              <a:buFont typeface="+mj-lt"/>
              <a:buAutoNum type="alphaLcParenR"/>
            </a:pPr>
            <a:r>
              <a:rPr lang="en-GB" sz="2000" dirty="0"/>
              <a:t>Analyse several popular AI assistants and briefly document the best use for each. Then, using several screenshots with brief description document the use of 1 AI tool of your choice in such a way that will support you in your chosen field/career. To demonstrate e.g. Computing/contextualised generative answers, creative work, code/diagram generation, data analysis, problem-solving. (approx. 200 words).</a:t>
            </a:r>
            <a:endParaRPr lang="en-GB" sz="2400" dirty="0"/>
          </a:p>
          <a:p>
            <a:pPr marL="914400" lvl="1" indent="-457200">
              <a:buFont typeface="+mj-lt"/>
              <a:buAutoNum type="alphaLcParenR"/>
            </a:pPr>
            <a:r>
              <a:rPr lang="en-GB" sz="2000" dirty="0"/>
              <a:t>Submit your work to the Turnitin link (labelled: </a:t>
            </a:r>
            <a:r>
              <a:rPr lang="en-GB" sz="2000" b="1" dirty="0"/>
              <a:t>Task 1c - Turnitin Similarity check practice</a:t>
            </a:r>
            <a:r>
              <a:rPr lang="en-GB" sz="2000" dirty="0"/>
              <a:t>) on Moodle and check your similarity score. In the same document as your summary above, include a reflection of approx. 200 words on:</a:t>
            </a:r>
            <a:endParaRPr lang="en-GB" sz="2400" dirty="0"/>
          </a:p>
          <a:p>
            <a:pPr marL="1257300" lvl="2" indent="-342900">
              <a:buFont typeface="Arial" panose="020B0604020202020204" pitchFamily="34" charset="0"/>
              <a:buChar char="•"/>
            </a:pPr>
            <a:r>
              <a:rPr lang="en-GB" sz="1800" dirty="0"/>
              <a:t>Your similarity score and how you could improve it next time.</a:t>
            </a:r>
            <a:endParaRPr lang="en-GB" sz="2000" dirty="0"/>
          </a:p>
          <a:p>
            <a:pPr marL="1257300" lvl="2" indent="-342900">
              <a:buFont typeface="Arial" panose="020B0604020202020204" pitchFamily="34" charset="0"/>
              <a:buChar char="•"/>
            </a:pPr>
            <a:r>
              <a:rPr lang="en-GB" sz="1800" dirty="0"/>
              <a:t>Using the ‘</a:t>
            </a:r>
            <a:r>
              <a:rPr lang="en-GB" sz="1800" b="1" dirty="0"/>
              <a:t>Generic Assessment criteria / GAC’</a:t>
            </a:r>
            <a:r>
              <a:rPr lang="en-GB" sz="1800" dirty="0"/>
              <a:t> as a guide, state the mark out of 100% you would award yourself and briefly explain why. The ‘Generic Assessment criteria’ is located at the bottom of the Assignment Specification below.</a:t>
            </a:r>
            <a:b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14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Note: Save your answer in a word document (cloud storage) for now. After you create your e-portfolio in task 4, include your answer to Task 1 in your e-portfolio.</a:t>
            </a:r>
          </a:p>
        </p:txBody>
      </p:sp>
      <p:sp>
        <p:nvSpPr>
          <p:cNvPr id="60" name="Freeform: Shape 47">
            <a:extLst>
              <a:ext uri="{FF2B5EF4-FFF2-40B4-BE49-F238E27FC236}">
                <a16:creationId xmlns:a16="http://schemas.microsoft.com/office/drawing/2014/main" id="{D691C7C7-1160-4960-DF8B-2E8312392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Graphic 3" descr="Document with solid fill">
            <a:extLst>
              <a:ext uri="{FF2B5EF4-FFF2-40B4-BE49-F238E27FC236}">
                <a16:creationId xmlns:a16="http://schemas.microsoft.com/office/drawing/2014/main" id="{06C09278-7ED4-5104-1885-5CFB9180B0E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94130"/>
            <a:ext cx="914400" cy="914400"/>
          </a:xfrm>
          <a:prstGeom prst="rect">
            <a:avLst/>
          </a:prstGeom>
        </p:spPr>
      </p:pic>
    </p:spTree>
    <p:extLst>
      <p:ext uri="{BB962C8B-B14F-4D97-AF65-F5344CB8AC3E}">
        <p14:creationId xmlns:p14="http://schemas.microsoft.com/office/powerpoint/2010/main" val="31666074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4B6FB7-D0F2-935C-FFFF-B90502C95E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A51E38-4B7A-BE72-7249-F162D0B1964C}"/>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dirty="0">
                <a:solidFill>
                  <a:schemeClr val="tx1"/>
                </a:solidFill>
                <a:latin typeface="+mj-lt"/>
                <a:ea typeface="+mj-ea"/>
                <a:cs typeface="+mj-cs"/>
              </a:rPr>
              <a:t> Check-in</a:t>
            </a:r>
          </a:p>
        </p:txBody>
      </p:sp>
      <p:sp>
        <p:nvSpPr>
          <p:cNvPr id="26" name="Freeform: Shape 25">
            <a:extLst>
              <a:ext uri="{FF2B5EF4-FFF2-40B4-BE49-F238E27FC236}">
                <a16:creationId xmlns:a16="http://schemas.microsoft.com/office/drawing/2014/main" id="{FF45D881-68C4-30C4-37B8-D85D19172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6A20C465-F94F-C838-6CE8-9BDF6F8CD8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1F9CB4FE-0733-01DE-CC06-7480D8091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4715B6C1-1798-AE42-91C3-0D41CC746602}"/>
              </a:ext>
            </a:extLst>
          </p:cNvPr>
          <p:cNvSpPr txBox="1"/>
          <p:nvPr/>
        </p:nvSpPr>
        <p:spPr>
          <a:xfrm>
            <a:off x="574589" y="2013895"/>
            <a:ext cx="4648200"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Qs?</a:t>
            </a:r>
          </a:p>
        </p:txBody>
      </p:sp>
      <p:pic>
        <p:nvPicPr>
          <p:cNvPr id="5" name="Graphic 5" descr="Questions">
            <a:extLst>
              <a:ext uri="{FF2B5EF4-FFF2-40B4-BE49-F238E27FC236}">
                <a16:creationId xmlns:a16="http://schemas.microsoft.com/office/drawing/2014/main" id="{B0CC3343-ACDC-CA23-1B24-429ACACD46C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157416" y="2109398"/>
            <a:ext cx="3280812" cy="3280812"/>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35931991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dirty="0">
                <a:solidFill>
                  <a:schemeClr val="tx1"/>
                </a:solidFill>
                <a:latin typeface="+mj-lt"/>
                <a:ea typeface="+mj-ea"/>
                <a:cs typeface="+mj-cs"/>
              </a:rPr>
              <a:t> Register</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624C785-6A0E-4F79-A004-25883BFC9942}"/>
              </a:ext>
            </a:extLst>
          </p:cNvPr>
          <p:cNvSpPr txBox="1"/>
          <p:nvPr/>
        </p:nvSpPr>
        <p:spPr>
          <a:xfrm>
            <a:off x="574589" y="2013895"/>
            <a:ext cx="4648200"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Register reminder.</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Thanks to D.</a:t>
            </a:r>
          </a:p>
        </p:txBody>
      </p:sp>
      <p:pic>
        <p:nvPicPr>
          <p:cNvPr id="11" name="Graphic 10" descr="List with solid fill">
            <a:extLst>
              <a:ext uri="{FF2B5EF4-FFF2-40B4-BE49-F238E27FC236}">
                <a16:creationId xmlns:a16="http://schemas.microsoft.com/office/drawing/2014/main" id="{EA43D71C-BB9F-55E2-016D-918139372AE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48706" y="2079253"/>
            <a:ext cx="3264104" cy="3264104"/>
          </a:xfrm>
          <a:prstGeom prst="rect">
            <a:avLst/>
          </a:prstGeom>
        </p:spPr>
      </p:pic>
    </p:spTree>
    <p:extLst>
      <p:ext uri="{BB962C8B-B14F-4D97-AF65-F5344CB8AC3E}">
        <p14:creationId xmlns:p14="http://schemas.microsoft.com/office/powerpoint/2010/main" val="33310991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A679E-0AD8-7852-7714-D8D746F038A3}"/>
              </a:ext>
            </a:extLst>
          </p:cNvPr>
          <p:cNvSpPr>
            <a:spLocks noGrp="1"/>
          </p:cNvSpPr>
          <p:nvPr>
            <p:ph type="title"/>
          </p:nvPr>
        </p:nvSpPr>
        <p:spPr/>
        <p:txBody>
          <a:bodyPr/>
          <a:lstStyle/>
          <a:p>
            <a:r>
              <a:rPr lang="en-GB" dirty="0"/>
              <a:t>Archive slide…</a:t>
            </a:r>
          </a:p>
        </p:txBody>
      </p:sp>
    </p:spTree>
    <p:extLst>
      <p:ext uri="{BB962C8B-B14F-4D97-AF65-F5344CB8AC3E}">
        <p14:creationId xmlns:p14="http://schemas.microsoft.com/office/powerpoint/2010/main" val="8237510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538845" y="675120"/>
            <a:ext cx="4655455" cy="4795408"/>
          </a:xfrm>
        </p:spPr>
        <p:txBody>
          <a:bodyPr>
            <a:normAutofit/>
          </a:bodyPr>
          <a:lstStyle/>
          <a:p>
            <a:pPr algn="ctr"/>
            <a:r>
              <a:rPr lang="en-GB" b="1" dirty="0">
                <a:solidFill>
                  <a:srgbClr val="FFFFFF"/>
                </a:solidFill>
              </a:rPr>
              <a:t>Assignment 1 </a:t>
            </a:r>
            <a:br>
              <a:rPr lang="en-GB" b="1" dirty="0">
                <a:solidFill>
                  <a:srgbClr val="FFFFFF"/>
                </a:solidFill>
              </a:rPr>
            </a:br>
            <a:r>
              <a:rPr lang="en-GB" b="1" dirty="0">
                <a:solidFill>
                  <a:srgbClr val="FFFFFF"/>
                </a:solidFill>
              </a:rPr>
              <a:t>Task 1c</a:t>
            </a:r>
            <a:br>
              <a:rPr lang="en-GB" b="1" dirty="0">
                <a:solidFill>
                  <a:srgbClr val="FFFFFF"/>
                </a:solidFill>
              </a:rPr>
            </a:br>
            <a:r>
              <a:rPr lang="en-GB" b="1" dirty="0">
                <a:solidFill>
                  <a:srgbClr val="FFFFFF"/>
                </a:solidFill>
              </a:rPr>
              <a:t>location.</a:t>
            </a:r>
            <a:br>
              <a:rPr lang="en-GB" b="1" dirty="0">
                <a:solidFill>
                  <a:srgbClr val="FFFFFF"/>
                </a:solidFill>
              </a:rPr>
            </a:br>
            <a:r>
              <a:rPr lang="en-US" sz="2800" dirty="0">
                <a:solidFill>
                  <a:srgbClr val="FF0000"/>
                </a:solidFill>
                <a:highlight>
                  <a:srgbClr val="FFFF00"/>
                </a:highlight>
              </a:rPr>
              <a:t>Tutor: Show location in the Assignment.</a:t>
            </a:r>
            <a:br>
              <a:rPr lang="en-US" sz="4400" dirty="0">
                <a:solidFill>
                  <a:srgbClr val="FF0000"/>
                </a:solidFill>
                <a:highlight>
                  <a:srgbClr val="FFFF00"/>
                </a:highlight>
              </a:rPr>
            </a:br>
            <a:endParaRPr lang="en-GB" b="1" dirty="0">
              <a:solidFill>
                <a:srgbClr val="FFFFFF"/>
              </a:solidFill>
            </a:endParaRP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268943718"/>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Graphic 7" descr="Document outline">
            <a:extLst>
              <a:ext uri="{FF2B5EF4-FFF2-40B4-BE49-F238E27FC236}">
                <a16:creationId xmlns:a16="http://schemas.microsoft.com/office/drawing/2014/main" id="{E79E05CA-AFA1-4768-9FB5-94A01669DB3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772528" y="177226"/>
            <a:ext cx="2895598" cy="2895598"/>
          </a:xfrm>
          <a:prstGeom prst="rect">
            <a:avLst/>
          </a:prstGeom>
        </p:spPr>
      </p:pic>
    </p:spTree>
    <p:extLst>
      <p:ext uri="{BB962C8B-B14F-4D97-AF65-F5344CB8AC3E}">
        <p14:creationId xmlns:p14="http://schemas.microsoft.com/office/powerpoint/2010/main" val="21453944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2508</Words>
  <Application>Microsoft Office PowerPoint</Application>
  <PresentationFormat>Widescreen</PresentationFormat>
  <Paragraphs>168</Paragraphs>
  <Slides>33</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Avenir-Next</vt:lpstr>
      <vt:lpstr>Arial</vt:lpstr>
      <vt:lpstr>Calibri</vt:lpstr>
      <vt:lpstr>Calibri Light</vt:lpstr>
      <vt:lpstr>Symbol</vt:lpstr>
      <vt:lpstr>Office Theme</vt:lpstr>
      <vt:lpstr>L4: Learning in the Digital Era</vt:lpstr>
      <vt:lpstr>Reminder: MS-Teams Qs via chat</vt:lpstr>
      <vt:lpstr>Log-in to MS-Teams</vt:lpstr>
      <vt:lpstr>Session 1</vt:lpstr>
      <vt:lpstr>Introduction &amp; Overview</vt:lpstr>
      <vt:lpstr>PowerPoint Presentation</vt:lpstr>
      <vt:lpstr>PowerPoint Presentation</vt:lpstr>
      <vt:lpstr>Session 2</vt:lpstr>
      <vt:lpstr>What is Turnitin?</vt:lpstr>
      <vt:lpstr>Unfair practice</vt:lpstr>
      <vt:lpstr>Bg. Q&amp;A about Referencing &amp; ‘Academic Misconduct’</vt:lpstr>
      <vt:lpstr>Example Turnitin Similarity Score: High</vt:lpstr>
      <vt:lpstr>Example: Turnitin Similarity report</vt:lpstr>
      <vt:lpstr>Turnitin ‘Draft’ and ‘Final’ submission links</vt:lpstr>
      <vt:lpstr>Turnitin submission links</vt:lpstr>
      <vt:lpstr>Generic Assessment Criteria</vt:lpstr>
      <vt:lpstr>Task 1c: Marking considerations</vt:lpstr>
      <vt:lpstr>Open your LDE Activity document</vt:lpstr>
      <vt:lpstr>PowerPoint Presentation</vt:lpstr>
      <vt:lpstr>Session 3</vt:lpstr>
      <vt:lpstr>Optional: INFOSKILLS Library Online Learning courses:</vt:lpstr>
      <vt:lpstr>Activity: INFOSKILLS Library Online Learning courses:</vt:lpstr>
      <vt:lpstr>10min Activity: INFOSKILLS: Referencing &gt; IEEE</vt:lpstr>
      <vt:lpstr>Study Support</vt:lpstr>
      <vt:lpstr>Break time:  Start back at 12:05pm</vt:lpstr>
      <vt:lpstr>PowerPoint Presentation</vt:lpstr>
      <vt:lpstr>PowerPoint Presentation</vt:lpstr>
      <vt:lpstr>PowerPoint Presentation</vt:lpstr>
      <vt:lpstr> Check-in</vt:lpstr>
      <vt:lpstr> Register</vt:lpstr>
      <vt:lpstr>The End.</vt:lpstr>
      <vt:lpstr>Archive slide…</vt:lpstr>
      <vt:lpstr>Assignment 1  Task 1c location. Tutor: Show location in the Assignment.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61</cp:revision>
  <dcterms:created xsi:type="dcterms:W3CDTF">2021-01-24T10:07:55Z</dcterms:created>
  <dcterms:modified xsi:type="dcterms:W3CDTF">2026-10-07T11:05:42Z</dcterms:modified>
</cp:coreProperties>
</file>