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99" r:id="rId2"/>
    <p:sldId id="297" r:id="rId3"/>
    <p:sldId id="307" r:id="rId4"/>
    <p:sldId id="306" r:id="rId5"/>
    <p:sldId id="303" r:id="rId6"/>
    <p:sldId id="308" r:id="rId7"/>
    <p:sldId id="309" r:id="rId8"/>
    <p:sldId id="310" r:id="rId9"/>
    <p:sldId id="311" r:id="rId10"/>
    <p:sldId id="312" r:id="rId11"/>
    <p:sldId id="313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43" autoAdjust="0"/>
  </p:normalViewPr>
  <p:slideViewPr>
    <p:cSldViewPr>
      <p:cViewPr varScale="1">
        <p:scale>
          <a:sx n="102" d="100"/>
          <a:sy n="102" d="100"/>
        </p:scale>
        <p:origin x="26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5" d="100"/>
        <a:sy n="6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42276B-6E51-4415-8AF6-C1B99AAF920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034D3D-A9A7-47E6-9F36-8956D58748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5659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F499A-AF0A-4C88-B707-4263A88849E1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E1E5A5BA-8CF7-4CD9-AF93-2290E78CF16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/>
              <a:t>Realism &amp; Naturalism</a:t>
            </a:r>
            <a:endParaRPr lang="en-GB" sz="4800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2052543"/>
            <a:ext cx="121137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/>
              <a:t>      A Doll’s House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309541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dirty="0" smtClean="0"/>
              <a:t>Henrik Ibsen </a:t>
            </a:r>
            <a:endParaRPr lang="en-GB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145144" y="2428117"/>
            <a:ext cx="6511131" cy="329259"/>
          </a:xfrm>
        </p:spPr>
        <p:txBody>
          <a:bodyPr/>
          <a:lstStyle/>
          <a:p>
            <a:r>
              <a:rPr lang="en-GB" dirty="0" smtClean="0"/>
              <a:t>(1828 – 1906)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22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u="sng" dirty="0" smtClean="0"/>
              <a:t>IBSEN</a:t>
            </a:r>
            <a:endParaRPr lang="en-GB" sz="40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Thought the be most important playwright since Shakespeare </a:t>
            </a:r>
          </a:p>
          <a:p>
            <a:endParaRPr lang="en-GB" sz="2000" dirty="0"/>
          </a:p>
          <a:p>
            <a:r>
              <a:rPr lang="en-GB" sz="2000" dirty="0" smtClean="0"/>
              <a:t>1876 - Peer </a:t>
            </a:r>
            <a:r>
              <a:rPr lang="en-GB" sz="2000" dirty="0" err="1" smtClean="0"/>
              <a:t>Gynt</a:t>
            </a:r>
            <a:endParaRPr lang="en-GB" sz="2000" dirty="0" smtClean="0"/>
          </a:p>
          <a:p>
            <a:r>
              <a:rPr lang="en-GB" sz="2000" dirty="0" smtClean="0"/>
              <a:t>1879 – A Doll’s House</a:t>
            </a:r>
          </a:p>
          <a:p>
            <a:r>
              <a:rPr lang="en-GB" sz="2000" dirty="0" smtClean="0"/>
              <a:t>1881 – Ghosts</a:t>
            </a:r>
          </a:p>
          <a:p>
            <a:r>
              <a:rPr lang="en-GB" sz="2000" dirty="0" smtClean="0"/>
              <a:t>1882 – An Enemy of the People</a:t>
            </a:r>
          </a:p>
          <a:p>
            <a:r>
              <a:rPr lang="en-GB" sz="2000" dirty="0" smtClean="0"/>
              <a:t>1884 – The Wild Duck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736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u="sng" dirty="0" smtClean="0"/>
              <a:t>Links to Well-Made Play</a:t>
            </a:r>
            <a:endParaRPr lang="en-GB" sz="36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Definite Structure -Exposition, Complication, Resolution.</a:t>
            </a:r>
          </a:p>
          <a:p>
            <a:endParaRPr lang="en-GB" sz="2400" dirty="0"/>
          </a:p>
          <a:p>
            <a:r>
              <a:rPr lang="en-GB" sz="2400" dirty="0" smtClean="0"/>
              <a:t>Motifs – Letters, Christmas tree – New </a:t>
            </a:r>
            <a:r>
              <a:rPr lang="en-GB" sz="2400" dirty="0" err="1" smtClean="0"/>
              <a:t>Years’s</a:t>
            </a:r>
            <a:r>
              <a:rPr lang="en-GB" sz="2400" dirty="0" smtClean="0"/>
              <a:t> Eve. New beginning</a:t>
            </a:r>
          </a:p>
          <a:p>
            <a:endParaRPr lang="en-GB" sz="2400" dirty="0"/>
          </a:p>
          <a:p>
            <a:r>
              <a:rPr lang="en-GB" sz="2400" dirty="0" smtClean="0"/>
              <a:t>Some evidence of stock characters? </a:t>
            </a:r>
          </a:p>
          <a:p>
            <a:endParaRPr lang="en-GB" sz="3600" dirty="0"/>
          </a:p>
          <a:p>
            <a:r>
              <a:rPr lang="en-GB" sz="3600" dirty="0" smtClean="0"/>
              <a:t>BUT …..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01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u="sng" dirty="0" smtClean="0"/>
              <a:t>Naturalism Is Key</a:t>
            </a:r>
            <a:endParaRPr lang="en-GB" sz="4000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 smtClean="0"/>
          </a:p>
          <a:p>
            <a:r>
              <a:rPr lang="en-GB" sz="2800" dirty="0" smtClean="0"/>
              <a:t>Realistic language</a:t>
            </a:r>
            <a:r>
              <a:rPr lang="en-GB" sz="2800" dirty="0"/>
              <a:t> which audience can relate to </a:t>
            </a:r>
            <a:endParaRPr lang="en-GB" sz="2800" dirty="0" smtClean="0"/>
          </a:p>
          <a:p>
            <a:endParaRPr lang="en-GB" sz="2800" dirty="0" smtClean="0"/>
          </a:p>
          <a:p>
            <a:r>
              <a:rPr lang="en-GB" sz="2800" dirty="0" smtClean="0"/>
              <a:t>Realistic situation which audience can relate to.</a:t>
            </a:r>
          </a:p>
          <a:p>
            <a:endParaRPr lang="en-GB" sz="2800" dirty="0"/>
          </a:p>
          <a:p>
            <a:r>
              <a:rPr lang="en-GB" sz="2800" dirty="0" smtClean="0"/>
              <a:t>Based on a real event 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33888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A Doll’s House</a:t>
            </a:r>
            <a:endParaRPr lang="en-US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899592" y="1556792"/>
            <a:ext cx="7776864" cy="313932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The title is misleading – It sounds like a cosy Victorian novel. </a:t>
            </a:r>
          </a:p>
          <a:p>
            <a:r>
              <a:rPr lang="en-GB" dirty="0" smtClean="0"/>
              <a:t>It can be a house, but not a home.</a:t>
            </a:r>
          </a:p>
          <a:p>
            <a:endParaRPr lang="en-GB" dirty="0"/>
          </a:p>
          <a:p>
            <a:r>
              <a:rPr lang="en-GB" dirty="0" smtClean="0"/>
              <a:t>Setting is familiar to audiences, but Ibsen wrong-foots us.</a:t>
            </a:r>
          </a:p>
          <a:p>
            <a:r>
              <a:rPr lang="en-GB" dirty="0" smtClean="0"/>
              <a:t>The Doll’s House is a metaphor.</a:t>
            </a:r>
          </a:p>
          <a:p>
            <a:endParaRPr lang="en-GB" dirty="0"/>
          </a:p>
          <a:p>
            <a:r>
              <a:rPr lang="en-GB" dirty="0" smtClean="0"/>
              <a:t>Nora is dressing as a doll – seen in her costume changes. She is in fact being dressed by her husband. He controls her, as society controls her. </a:t>
            </a:r>
          </a:p>
          <a:p>
            <a:endParaRPr lang="en-GB" dirty="0"/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514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A Doll’s House</a:t>
            </a:r>
            <a:endParaRPr lang="en-US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556792"/>
            <a:ext cx="7776864" cy="34163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The audiences expected a Scribean well-made play and that’s what they got until the final Act.</a:t>
            </a:r>
          </a:p>
          <a:p>
            <a:endParaRPr lang="en-GB" dirty="0"/>
          </a:p>
          <a:p>
            <a:r>
              <a:rPr lang="en-GB" dirty="0" smtClean="0"/>
              <a:t>Scribe – Exposition, Situation, Conclusion.</a:t>
            </a:r>
          </a:p>
          <a:p>
            <a:endParaRPr lang="en-GB" dirty="0"/>
          </a:p>
          <a:p>
            <a:r>
              <a:rPr lang="en-GB" dirty="0" smtClean="0"/>
              <a:t>Ibsen – Exposition, Situation, Discussion.</a:t>
            </a:r>
          </a:p>
          <a:p>
            <a:endParaRPr lang="en-GB" dirty="0"/>
          </a:p>
          <a:p>
            <a:r>
              <a:rPr lang="en-GB" dirty="0" smtClean="0"/>
              <a:t>The ending is made for melodrama, but it is no longer ‘right’ and ‘wrong characters – It is about motive and the conflict of ideas and interests. </a:t>
            </a:r>
          </a:p>
          <a:p>
            <a:endParaRPr lang="en-GB" dirty="0"/>
          </a:p>
          <a:p>
            <a:r>
              <a:rPr lang="en-GB" dirty="0" smtClean="0"/>
              <a:t>The characters seem stock, but they are not. Even the blackmailer Krogstad has motive. People are effected by their experiences and environments.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897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A Doll’s House</a:t>
            </a:r>
            <a:endParaRPr lang="en-US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556792"/>
            <a:ext cx="7776864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“In the Scribean view of life, dramatic art no longer holds the mirror up to nature, instead it touches up reality, like a photographer carefully removing the warts and the blemishes from the negative so that the image corresponds to what his client would </a:t>
            </a:r>
            <a:r>
              <a:rPr lang="en-GB" b="1" dirty="0" smtClean="0"/>
              <a:t>prefer</a:t>
            </a:r>
            <a:r>
              <a:rPr lang="en-GB" dirty="0" smtClean="0"/>
              <a:t> to see.”</a:t>
            </a:r>
          </a:p>
          <a:p>
            <a:endParaRPr lang="en-GB" dirty="0"/>
          </a:p>
          <a:p>
            <a:r>
              <a:rPr lang="en-GB" dirty="0" smtClean="0"/>
              <a:t>Errol </a:t>
            </a:r>
            <a:r>
              <a:rPr lang="en-GB" dirty="0" err="1" smtClean="0"/>
              <a:t>Durbach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835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A Doll’s House</a:t>
            </a:r>
            <a:endParaRPr lang="en-US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556792"/>
            <a:ext cx="7776864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Nora is no macaroon-munching heroine</a:t>
            </a:r>
          </a:p>
          <a:p>
            <a:endParaRPr lang="en-GB" dirty="0"/>
          </a:p>
          <a:p>
            <a:r>
              <a:rPr lang="en-GB" dirty="0" smtClean="0"/>
              <a:t>“Until Ibsen’s Nora slammed the door announcing the sexual revolution, this triumph (of male dominance) went nearly uncontrolled.”</a:t>
            </a:r>
          </a:p>
          <a:p>
            <a:endParaRPr lang="en-GB" dirty="0"/>
          </a:p>
          <a:p>
            <a:r>
              <a:rPr lang="en-GB" dirty="0" smtClean="0"/>
              <a:t>Kate Millet</a:t>
            </a:r>
          </a:p>
          <a:p>
            <a:r>
              <a:rPr lang="en-GB" dirty="0" smtClean="0"/>
              <a:t>‘</a:t>
            </a:r>
            <a:r>
              <a:rPr lang="en-GB" i="1" dirty="0" smtClean="0"/>
              <a:t>Sexual Politics’ </a:t>
            </a:r>
            <a:r>
              <a:rPr lang="en-GB" dirty="0" smtClean="0"/>
              <a:t>(1970)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7923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A Doll’s House</a:t>
            </a:r>
            <a:endParaRPr lang="en-US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556792"/>
            <a:ext cx="7776864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The play was published two weeks before the first performance in 1879. It sold out almost immediately. </a:t>
            </a:r>
          </a:p>
          <a:p>
            <a:endParaRPr lang="en-GB" dirty="0"/>
          </a:p>
          <a:p>
            <a:r>
              <a:rPr lang="en-GB" dirty="0" smtClean="0"/>
              <a:t>1860’s – Women’s Suffragette Movement begins across Europe</a:t>
            </a:r>
          </a:p>
          <a:p>
            <a:r>
              <a:rPr lang="en-GB" dirty="0" smtClean="0"/>
              <a:t>1910: Norwegian women get the vote.</a:t>
            </a:r>
          </a:p>
          <a:p>
            <a:r>
              <a:rPr lang="en-GB" dirty="0" smtClean="0"/>
              <a:t>1928: Women get the vote in UK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934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smtClean="0"/>
              <a:t>A Doll’s House</a:t>
            </a:r>
            <a:endParaRPr lang="en-US" b="1" u="sng" dirty="0"/>
          </a:p>
        </p:txBody>
      </p:sp>
      <p:sp>
        <p:nvSpPr>
          <p:cNvPr id="3" name="TextBox 2"/>
          <p:cNvSpPr txBox="1"/>
          <p:nvPr/>
        </p:nvSpPr>
        <p:spPr>
          <a:xfrm>
            <a:off x="971600" y="1556792"/>
            <a:ext cx="7776864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THE IMPORTANCE OF LIGHTING (LX)</a:t>
            </a:r>
          </a:p>
          <a:p>
            <a:endParaRPr lang="en-GB" dirty="0" smtClean="0"/>
          </a:p>
          <a:p>
            <a:r>
              <a:rPr lang="en-GB" dirty="0" smtClean="0"/>
              <a:t>1879 – Electric light bulb invented</a:t>
            </a:r>
            <a:endParaRPr lang="en-GB" dirty="0"/>
          </a:p>
          <a:p>
            <a:r>
              <a:rPr lang="en-GB" dirty="0" smtClean="0"/>
              <a:t>Ibsen made demands of LX designer.</a:t>
            </a:r>
          </a:p>
          <a:p>
            <a:endParaRPr lang="en-GB" dirty="0"/>
          </a:p>
          <a:p>
            <a:r>
              <a:rPr lang="en-GB" dirty="0" smtClean="0"/>
              <a:t>Act Two – Giving focused direction What is said, is also seen.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8986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549</TotalTime>
  <Words>456</Words>
  <Application>Microsoft Office PowerPoint</Application>
  <PresentationFormat>On-screen Show (4:3)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Franklin Gothic Book</vt:lpstr>
      <vt:lpstr>Franklin Gothic Medium</vt:lpstr>
      <vt:lpstr>Tunga</vt:lpstr>
      <vt:lpstr>Wingdings</vt:lpstr>
      <vt:lpstr>Angles</vt:lpstr>
      <vt:lpstr>Realism &amp; Naturalism</vt:lpstr>
      <vt:lpstr>Henrik Ibsen </vt:lpstr>
      <vt:lpstr>IBSEN</vt:lpstr>
      <vt:lpstr>Links to Well-Made Play</vt:lpstr>
      <vt:lpstr>Naturalism Is Key</vt:lpstr>
      <vt:lpstr>A Doll’s House</vt:lpstr>
      <vt:lpstr>A Doll’s House</vt:lpstr>
      <vt:lpstr>A Doll’s House</vt:lpstr>
      <vt:lpstr>A Doll’s House</vt:lpstr>
      <vt:lpstr>A Doll’s House</vt:lpstr>
      <vt:lpstr>A Doll’s House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tech</dc:creator>
  <cp:lastModifiedBy>Dave Ainsworth</cp:lastModifiedBy>
  <cp:revision>37</cp:revision>
  <dcterms:created xsi:type="dcterms:W3CDTF">2013-01-16T14:55:05Z</dcterms:created>
  <dcterms:modified xsi:type="dcterms:W3CDTF">2017-11-07T10:57:12Z</dcterms:modified>
</cp:coreProperties>
</file>