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308" r:id="rId2"/>
    <p:sldId id="256" r:id="rId3"/>
    <p:sldId id="314" r:id="rId4"/>
    <p:sldId id="340" r:id="rId5"/>
    <p:sldId id="307" r:id="rId6"/>
    <p:sldId id="272" r:id="rId7"/>
    <p:sldId id="293" r:id="rId8"/>
    <p:sldId id="317" r:id="rId9"/>
    <p:sldId id="316" r:id="rId10"/>
    <p:sldId id="315" r:id="rId11"/>
    <p:sldId id="260" r:id="rId12"/>
    <p:sldId id="304" r:id="rId13"/>
    <p:sldId id="303" r:id="rId14"/>
    <p:sldId id="319" r:id="rId15"/>
    <p:sldId id="295" r:id="rId16"/>
    <p:sldId id="297" r:id="rId17"/>
    <p:sldId id="313" r:id="rId18"/>
    <p:sldId id="289" r:id="rId19"/>
    <p:sldId id="310" r:id="rId20"/>
    <p:sldId id="311" r:id="rId21"/>
    <p:sldId id="312" r:id="rId22"/>
    <p:sldId id="278" r:id="rId23"/>
    <p:sldId id="257" r:id="rId24"/>
    <p:sldId id="322" r:id="rId25"/>
    <p:sldId id="284" r:id="rId26"/>
    <p:sldId id="324" r:id="rId27"/>
    <p:sldId id="262" r:id="rId28"/>
    <p:sldId id="321" r:id="rId29"/>
    <p:sldId id="261" r:id="rId30"/>
    <p:sldId id="274" r:id="rId31"/>
    <p:sldId id="276" r:id="rId32"/>
    <p:sldId id="277" r:id="rId33"/>
    <p:sldId id="323" r:id="rId34"/>
    <p:sldId id="325" r:id="rId35"/>
    <p:sldId id="326" r:id="rId36"/>
    <p:sldId id="328" r:id="rId37"/>
    <p:sldId id="329" r:id="rId38"/>
    <p:sldId id="332" r:id="rId39"/>
    <p:sldId id="333" r:id="rId40"/>
    <p:sldId id="334" r:id="rId41"/>
    <p:sldId id="335" r:id="rId42"/>
    <p:sldId id="330" r:id="rId43"/>
    <p:sldId id="341" r:id="rId44"/>
    <p:sldId id="338" r:id="rId45"/>
    <p:sldId id="33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3AB22E-7076-4584-B4A8-8989938A04DF}" v="26" dt="2024-10-30T11:06:42.0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B6630412-5FA6-4A4B-8D4E-4C4F2E11E0C3}"/>
    <pc:docChg chg="undo custSel addSld delSld modSld sldOrd">
      <pc:chgData name="David Gardner" userId="32a3b49f-52b0-4a7d-8a0d-c44fdf742dfe" providerId="ADAL" clId="{B6630412-5FA6-4A4B-8D4E-4C4F2E11E0C3}" dt="2023-11-01T18:53:54.352" v="868"/>
      <pc:docMkLst>
        <pc:docMk/>
      </pc:docMkLst>
      <pc:sldChg chg="modSp add mod">
        <pc:chgData name="David Gardner" userId="32a3b49f-52b0-4a7d-8a0d-c44fdf742dfe" providerId="ADAL" clId="{B6630412-5FA6-4A4B-8D4E-4C4F2E11E0C3}" dt="2023-10-31T21:32:33.908" v="729" actId="122"/>
        <pc:sldMkLst>
          <pc:docMk/>
          <pc:sldMk cId="0" sldId="257"/>
        </pc:sldMkLst>
        <pc:spChg chg="mod">
          <ac:chgData name="David Gardner" userId="32a3b49f-52b0-4a7d-8a0d-c44fdf742dfe" providerId="ADAL" clId="{B6630412-5FA6-4A4B-8D4E-4C4F2E11E0C3}" dt="2023-10-31T21:32:33.908" v="729" actId="122"/>
          <ac:spMkLst>
            <pc:docMk/>
            <pc:sldMk cId="0" sldId="257"/>
            <ac:spMk id="6146" creationId="{F528764C-EF4D-6251-ABF5-5208F7A0CF4F}"/>
          </ac:spMkLst>
        </pc:spChg>
        <pc:spChg chg="mod">
          <ac:chgData name="David Gardner" userId="32a3b49f-52b0-4a7d-8a0d-c44fdf742dfe" providerId="ADAL" clId="{B6630412-5FA6-4A4B-8D4E-4C4F2E11E0C3}" dt="2023-10-31T21:32:31.377" v="728" actId="1076"/>
          <ac:spMkLst>
            <pc:docMk/>
            <pc:sldMk cId="0" sldId="257"/>
            <ac:spMk id="6147" creationId="{3A284469-6C8A-C3C3-2B75-ACD34503265A}"/>
          </ac:spMkLst>
        </pc:spChg>
      </pc:sldChg>
      <pc:sldChg chg="delSp modSp add">
        <pc:chgData name="David Gardner" userId="32a3b49f-52b0-4a7d-8a0d-c44fdf742dfe" providerId="ADAL" clId="{B6630412-5FA6-4A4B-8D4E-4C4F2E11E0C3}" dt="2023-10-31T21:35:02.481" v="754" actId="14100"/>
        <pc:sldMkLst>
          <pc:docMk/>
          <pc:sldMk cId="0" sldId="261"/>
        </pc:sldMkLst>
        <pc:spChg chg="mod">
          <ac:chgData name="David Gardner" userId="32a3b49f-52b0-4a7d-8a0d-c44fdf742dfe" providerId="ADAL" clId="{B6630412-5FA6-4A4B-8D4E-4C4F2E11E0C3}" dt="2023-10-31T21:35:02.481" v="754" actId="14100"/>
          <ac:spMkLst>
            <pc:docMk/>
            <pc:sldMk cId="0" sldId="261"/>
            <ac:spMk id="34818" creationId="{3D812FE3-E146-282D-0E26-6CD6A0867E17}"/>
          </ac:spMkLst>
        </pc:spChg>
        <pc:spChg chg="del">
          <ac:chgData name="David Gardner" userId="32a3b49f-52b0-4a7d-8a0d-c44fdf742dfe" providerId="ADAL" clId="{B6630412-5FA6-4A4B-8D4E-4C4F2E11E0C3}" dt="2023-10-31T21:34:57.301" v="753" actId="478"/>
          <ac:spMkLst>
            <pc:docMk/>
            <pc:sldMk cId="0" sldId="261"/>
            <ac:spMk id="34819" creationId="{C00D4C0B-A9BC-460E-31B6-C52C538F3801}"/>
          </ac:spMkLst>
        </pc:spChg>
      </pc:sldChg>
      <pc:sldChg chg="modSp add mod">
        <pc:chgData name="David Gardner" userId="32a3b49f-52b0-4a7d-8a0d-c44fdf742dfe" providerId="ADAL" clId="{B6630412-5FA6-4A4B-8D4E-4C4F2E11E0C3}" dt="2023-10-31T21:33:55.136" v="748" actId="27636"/>
        <pc:sldMkLst>
          <pc:docMk/>
          <pc:sldMk cId="0" sldId="262"/>
        </pc:sldMkLst>
        <pc:spChg chg="mod">
          <ac:chgData name="David Gardner" userId="32a3b49f-52b0-4a7d-8a0d-c44fdf742dfe" providerId="ADAL" clId="{B6630412-5FA6-4A4B-8D4E-4C4F2E11E0C3}" dt="2023-10-31T21:33:55.132" v="747" actId="27636"/>
          <ac:spMkLst>
            <pc:docMk/>
            <pc:sldMk cId="0" sldId="262"/>
            <ac:spMk id="12291" creationId="{BC363F56-74F6-53EB-B69A-FC30C69D2F86}"/>
          </ac:spMkLst>
        </pc:spChg>
        <pc:spChg chg="mod">
          <ac:chgData name="David Gardner" userId="32a3b49f-52b0-4a7d-8a0d-c44fdf742dfe" providerId="ADAL" clId="{B6630412-5FA6-4A4B-8D4E-4C4F2E11E0C3}" dt="2023-10-31T21:33:55.136" v="748" actId="27636"/>
          <ac:spMkLst>
            <pc:docMk/>
            <pc:sldMk cId="0" sldId="262"/>
            <ac:spMk id="12292" creationId="{941E4C30-7490-4C4F-8BED-7F3504B484D0}"/>
          </ac:spMkLst>
        </pc:spChg>
      </pc:sldChg>
      <pc:sldChg chg="modSp mod">
        <pc:chgData name="David Gardner" userId="32a3b49f-52b0-4a7d-8a0d-c44fdf742dfe" providerId="ADAL" clId="{B6630412-5FA6-4A4B-8D4E-4C4F2E11E0C3}" dt="2023-10-31T21:03:42.089" v="375" actId="20577"/>
        <pc:sldMkLst>
          <pc:docMk/>
          <pc:sldMk cId="3755530051" sldId="272"/>
        </pc:sldMkLst>
        <pc:spChg chg="mod">
          <ac:chgData name="David Gardner" userId="32a3b49f-52b0-4a7d-8a0d-c44fdf742dfe" providerId="ADAL" clId="{B6630412-5FA6-4A4B-8D4E-4C4F2E11E0C3}" dt="2023-10-31T21:03:42.089" v="375" actId="20577"/>
          <ac:spMkLst>
            <pc:docMk/>
            <pc:sldMk cId="3755530051" sldId="272"/>
            <ac:spMk id="17411" creationId="{810BC722-8F27-1A93-70AC-EA9E33EAB64C}"/>
          </ac:spMkLst>
        </pc:spChg>
      </pc:sldChg>
      <pc:sldChg chg="modSp add mod">
        <pc:chgData name="David Gardner" userId="32a3b49f-52b0-4a7d-8a0d-c44fdf742dfe" providerId="ADAL" clId="{B6630412-5FA6-4A4B-8D4E-4C4F2E11E0C3}" dt="2023-10-31T21:36:47.257" v="768" actId="20577"/>
        <pc:sldMkLst>
          <pc:docMk/>
          <pc:sldMk cId="0" sldId="274"/>
        </pc:sldMkLst>
        <pc:spChg chg="mod">
          <ac:chgData name="David Gardner" userId="32a3b49f-52b0-4a7d-8a0d-c44fdf742dfe" providerId="ADAL" clId="{B6630412-5FA6-4A4B-8D4E-4C4F2E11E0C3}" dt="2023-10-31T21:35:16.291" v="755" actId="122"/>
          <ac:spMkLst>
            <pc:docMk/>
            <pc:sldMk cId="0" sldId="274"/>
            <ac:spMk id="25602" creationId="{D6D3DE04-6A36-5FDB-131F-2BE5FED31998}"/>
          </ac:spMkLst>
        </pc:spChg>
        <pc:spChg chg="mod">
          <ac:chgData name="David Gardner" userId="32a3b49f-52b0-4a7d-8a0d-c44fdf742dfe" providerId="ADAL" clId="{B6630412-5FA6-4A4B-8D4E-4C4F2E11E0C3}" dt="2023-10-31T21:36:47.257" v="768" actId="20577"/>
          <ac:spMkLst>
            <pc:docMk/>
            <pc:sldMk cId="0" sldId="274"/>
            <ac:spMk id="36867" creationId="{43AF4806-F0F7-657D-45BC-46DDD5B43B5A}"/>
          </ac:spMkLst>
        </pc:spChg>
      </pc:sldChg>
      <pc:sldChg chg="modSp add del mod">
        <pc:chgData name="David Gardner" userId="32a3b49f-52b0-4a7d-8a0d-c44fdf742dfe" providerId="ADAL" clId="{B6630412-5FA6-4A4B-8D4E-4C4F2E11E0C3}" dt="2023-10-31T21:37:04.258" v="769" actId="47"/>
        <pc:sldMkLst>
          <pc:docMk/>
          <pc:sldMk cId="0" sldId="275"/>
        </pc:sldMkLst>
        <pc:spChg chg="mod">
          <ac:chgData name="David Gardner" userId="32a3b49f-52b0-4a7d-8a0d-c44fdf742dfe" providerId="ADAL" clId="{B6630412-5FA6-4A4B-8D4E-4C4F2E11E0C3}" dt="2023-10-31T21:36:40.409" v="763" actId="21"/>
          <ac:spMkLst>
            <pc:docMk/>
            <pc:sldMk cId="0" sldId="275"/>
            <ac:spMk id="36867" creationId="{745D4618-FA55-EAA3-DE25-91A6C723A295}"/>
          </ac:spMkLst>
        </pc:spChg>
      </pc:sldChg>
      <pc:sldChg chg="modSp add mod">
        <pc:chgData name="David Gardner" userId="32a3b49f-52b0-4a7d-8a0d-c44fdf742dfe" providerId="ADAL" clId="{B6630412-5FA6-4A4B-8D4E-4C4F2E11E0C3}" dt="2023-10-31T21:37:58.083" v="792" actId="122"/>
        <pc:sldMkLst>
          <pc:docMk/>
          <pc:sldMk cId="0" sldId="276"/>
        </pc:sldMkLst>
        <pc:spChg chg="mod">
          <ac:chgData name="David Gardner" userId="32a3b49f-52b0-4a7d-8a0d-c44fdf742dfe" providerId="ADAL" clId="{B6630412-5FA6-4A4B-8D4E-4C4F2E11E0C3}" dt="2023-10-31T21:37:58.083" v="792" actId="122"/>
          <ac:spMkLst>
            <pc:docMk/>
            <pc:sldMk cId="0" sldId="276"/>
            <ac:spMk id="27650" creationId="{63065F77-EF13-C0A4-6E0F-574B2FAF88F9}"/>
          </ac:spMkLst>
        </pc:spChg>
        <pc:spChg chg="mod">
          <ac:chgData name="David Gardner" userId="32a3b49f-52b0-4a7d-8a0d-c44fdf742dfe" providerId="ADAL" clId="{B6630412-5FA6-4A4B-8D4E-4C4F2E11E0C3}" dt="2023-10-31T21:37:14.868" v="771" actId="14100"/>
          <ac:spMkLst>
            <pc:docMk/>
            <pc:sldMk cId="0" sldId="276"/>
            <ac:spMk id="37891" creationId="{826ADD27-FAB7-C4AE-438D-33839F416A4A}"/>
          </ac:spMkLst>
        </pc:spChg>
      </pc:sldChg>
      <pc:sldChg chg="modSp add mod">
        <pc:chgData name="David Gardner" userId="32a3b49f-52b0-4a7d-8a0d-c44fdf742dfe" providerId="ADAL" clId="{B6630412-5FA6-4A4B-8D4E-4C4F2E11E0C3}" dt="2023-10-31T21:38:22.200" v="796" actId="20577"/>
        <pc:sldMkLst>
          <pc:docMk/>
          <pc:sldMk cId="0" sldId="277"/>
        </pc:sldMkLst>
        <pc:spChg chg="mod">
          <ac:chgData name="David Gardner" userId="32a3b49f-52b0-4a7d-8a0d-c44fdf742dfe" providerId="ADAL" clId="{B6630412-5FA6-4A4B-8D4E-4C4F2E11E0C3}" dt="2023-10-31T21:34:52.645" v="751" actId="27636"/>
          <ac:spMkLst>
            <pc:docMk/>
            <pc:sldMk cId="0" sldId="277"/>
            <ac:spMk id="28674" creationId="{A8DDE2CD-9F0F-C2A3-00DE-327B9ECEC150}"/>
          </ac:spMkLst>
        </pc:spChg>
        <pc:spChg chg="mod">
          <ac:chgData name="David Gardner" userId="32a3b49f-52b0-4a7d-8a0d-c44fdf742dfe" providerId="ADAL" clId="{B6630412-5FA6-4A4B-8D4E-4C4F2E11E0C3}" dt="2023-10-31T21:38:22.200" v="796" actId="20577"/>
          <ac:spMkLst>
            <pc:docMk/>
            <pc:sldMk cId="0" sldId="277"/>
            <ac:spMk id="38915" creationId="{06B44F36-7113-1886-D40F-8D36BA60BBFA}"/>
          </ac:spMkLst>
        </pc:spChg>
      </pc:sldChg>
      <pc:sldChg chg="modSp add mod">
        <pc:chgData name="David Gardner" userId="32a3b49f-52b0-4a7d-8a0d-c44fdf742dfe" providerId="ADAL" clId="{B6630412-5FA6-4A4B-8D4E-4C4F2E11E0C3}" dt="2023-10-31T21:31:50.291" v="723" actId="1076"/>
        <pc:sldMkLst>
          <pc:docMk/>
          <pc:sldMk cId="2534934941" sldId="278"/>
        </pc:sldMkLst>
        <pc:spChg chg="mod">
          <ac:chgData name="David Gardner" userId="32a3b49f-52b0-4a7d-8a0d-c44fdf742dfe" providerId="ADAL" clId="{B6630412-5FA6-4A4B-8D4E-4C4F2E11E0C3}" dt="2023-10-31T21:31:42.498" v="719" actId="14100"/>
          <ac:spMkLst>
            <pc:docMk/>
            <pc:sldMk cId="2534934941" sldId="278"/>
            <ac:spMk id="3" creationId="{00000000-0000-0000-0000-000000000000}"/>
          </ac:spMkLst>
        </pc:spChg>
        <pc:spChg chg="mod">
          <ac:chgData name="David Gardner" userId="32a3b49f-52b0-4a7d-8a0d-c44fdf742dfe" providerId="ADAL" clId="{B6630412-5FA6-4A4B-8D4E-4C4F2E11E0C3}" dt="2023-10-31T21:31:47.101" v="721" actId="14100"/>
          <ac:spMkLst>
            <pc:docMk/>
            <pc:sldMk cId="2534934941" sldId="278"/>
            <ac:spMk id="6" creationId="{00000000-0000-0000-0000-000000000000}"/>
          </ac:spMkLst>
        </pc:spChg>
        <pc:picChg chg="mod">
          <ac:chgData name="David Gardner" userId="32a3b49f-52b0-4a7d-8a0d-c44fdf742dfe" providerId="ADAL" clId="{B6630412-5FA6-4A4B-8D4E-4C4F2E11E0C3}" dt="2023-10-31T21:31:38.774" v="718" actId="14100"/>
          <ac:picMkLst>
            <pc:docMk/>
            <pc:sldMk cId="2534934941" sldId="278"/>
            <ac:picMk id="15" creationId="{00000000-0000-0000-0000-000000000000}"/>
          </ac:picMkLst>
        </pc:picChg>
        <pc:cxnChg chg="mod">
          <ac:chgData name="David Gardner" userId="32a3b49f-52b0-4a7d-8a0d-c44fdf742dfe" providerId="ADAL" clId="{B6630412-5FA6-4A4B-8D4E-4C4F2E11E0C3}" dt="2023-10-31T21:31:48.419" v="722" actId="1076"/>
          <ac:cxnSpMkLst>
            <pc:docMk/>
            <pc:sldMk cId="2534934941" sldId="278"/>
            <ac:cxnSpMk id="8" creationId="{00000000-0000-0000-0000-000000000000}"/>
          </ac:cxnSpMkLst>
        </pc:cxnChg>
        <pc:cxnChg chg="mod">
          <ac:chgData name="David Gardner" userId="32a3b49f-52b0-4a7d-8a0d-c44fdf742dfe" providerId="ADAL" clId="{B6630412-5FA6-4A4B-8D4E-4C4F2E11E0C3}" dt="2023-10-31T21:31:50.291" v="723" actId="1076"/>
          <ac:cxnSpMkLst>
            <pc:docMk/>
            <pc:sldMk cId="2534934941" sldId="278"/>
            <ac:cxnSpMk id="9" creationId="{00000000-0000-0000-0000-000000000000}"/>
          </ac:cxnSpMkLst>
        </pc:cxnChg>
        <pc:cxnChg chg="mod">
          <ac:chgData name="David Gardner" userId="32a3b49f-52b0-4a7d-8a0d-c44fdf742dfe" providerId="ADAL" clId="{B6630412-5FA6-4A4B-8D4E-4C4F2E11E0C3}" dt="2023-10-31T21:31:43.988" v="720" actId="1076"/>
          <ac:cxnSpMkLst>
            <pc:docMk/>
            <pc:sldMk cId="2534934941" sldId="278"/>
            <ac:cxnSpMk id="11" creationId="{00000000-0000-0000-0000-000000000000}"/>
          </ac:cxnSpMkLst>
        </pc:cxnChg>
      </pc:sldChg>
      <pc:sldChg chg="add">
        <pc:chgData name="David Gardner" userId="32a3b49f-52b0-4a7d-8a0d-c44fdf742dfe" providerId="ADAL" clId="{B6630412-5FA6-4A4B-8D4E-4C4F2E11E0C3}" dt="2023-10-31T21:33:54.996" v="746"/>
        <pc:sldMkLst>
          <pc:docMk/>
          <pc:sldMk cId="0" sldId="284"/>
        </pc:sldMkLst>
      </pc:sldChg>
      <pc:sldChg chg="modSp add del mod">
        <pc:chgData name="David Gardner" userId="32a3b49f-52b0-4a7d-8a0d-c44fdf742dfe" providerId="ADAL" clId="{B6630412-5FA6-4A4B-8D4E-4C4F2E11E0C3}" dt="2023-10-31T21:33:27.615" v="742" actId="47"/>
        <pc:sldMkLst>
          <pc:docMk/>
          <pc:sldMk cId="0" sldId="288"/>
        </pc:sldMkLst>
        <pc:spChg chg="mod">
          <ac:chgData name="David Gardner" userId="32a3b49f-52b0-4a7d-8a0d-c44fdf742dfe" providerId="ADAL" clId="{B6630412-5FA6-4A4B-8D4E-4C4F2E11E0C3}" dt="2023-10-31T21:32:57.928" v="731" actId="1076"/>
          <ac:spMkLst>
            <pc:docMk/>
            <pc:sldMk cId="0" sldId="288"/>
            <ac:spMk id="7181" creationId="{549526BE-8EC2-10DA-3A1C-9A71B54368FF}"/>
          </ac:spMkLst>
        </pc:spChg>
        <pc:spChg chg="mod">
          <ac:chgData name="David Gardner" userId="32a3b49f-52b0-4a7d-8a0d-c44fdf742dfe" providerId="ADAL" clId="{B6630412-5FA6-4A4B-8D4E-4C4F2E11E0C3}" dt="2023-10-31T21:32:43.146" v="730" actId="1076"/>
          <ac:spMkLst>
            <pc:docMk/>
            <pc:sldMk cId="0" sldId="288"/>
            <ac:spMk id="54286" creationId="{32972199-0CF7-72C3-B77B-3491873A676D}"/>
          </ac:spMkLst>
        </pc:spChg>
      </pc:sldChg>
      <pc:sldChg chg="modSp mod">
        <pc:chgData name="David Gardner" userId="32a3b49f-52b0-4a7d-8a0d-c44fdf742dfe" providerId="ADAL" clId="{B6630412-5FA6-4A4B-8D4E-4C4F2E11E0C3}" dt="2023-10-31T18:12:26.465" v="3" actId="14100"/>
        <pc:sldMkLst>
          <pc:docMk/>
          <pc:sldMk cId="2557087141" sldId="289"/>
        </pc:sldMkLst>
        <pc:graphicFrameChg chg="mod modGraphic">
          <ac:chgData name="David Gardner" userId="32a3b49f-52b0-4a7d-8a0d-c44fdf742dfe" providerId="ADAL" clId="{B6630412-5FA6-4A4B-8D4E-4C4F2E11E0C3}" dt="2023-10-31T18:12:26.465" v="3" actId="14100"/>
          <ac:graphicFrameMkLst>
            <pc:docMk/>
            <pc:sldMk cId="2557087141" sldId="289"/>
            <ac:graphicFrameMk id="5" creationId="{60461DDA-3528-4ED9-8EE3-547A570ED5D0}"/>
          </ac:graphicFrameMkLst>
        </pc:graphicFrameChg>
      </pc:sldChg>
      <pc:sldChg chg="modSp">
        <pc:chgData name="David Gardner" userId="32a3b49f-52b0-4a7d-8a0d-c44fdf742dfe" providerId="ADAL" clId="{B6630412-5FA6-4A4B-8D4E-4C4F2E11E0C3}" dt="2023-10-31T18:12:05.818" v="2" actId="14100"/>
        <pc:sldMkLst>
          <pc:docMk/>
          <pc:sldMk cId="0" sldId="295"/>
        </pc:sldMkLst>
        <pc:picChg chg="mod">
          <ac:chgData name="David Gardner" userId="32a3b49f-52b0-4a7d-8a0d-c44fdf742dfe" providerId="ADAL" clId="{B6630412-5FA6-4A4B-8D4E-4C4F2E11E0C3}" dt="2023-10-31T18:12:05.818" v="2" actId="14100"/>
          <ac:picMkLst>
            <pc:docMk/>
            <pc:sldMk cId="0" sldId="295"/>
            <ac:picMk id="4099" creationId="{4B4E8539-EF1B-0E92-2032-CE62B4D06159}"/>
          </ac:picMkLst>
        </pc:picChg>
      </pc:sldChg>
      <pc:sldChg chg="modSp mod">
        <pc:chgData name="David Gardner" userId="32a3b49f-52b0-4a7d-8a0d-c44fdf742dfe" providerId="ADAL" clId="{B6630412-5FA6-4A4B-8D4E-4C4F2E11E0C3}" dt="2023-10-31T21:09:54.434" v="591" actId="1076"/>
        <pc:sldMkLst>
          <pc:docMk/>
          <pc:sldMk cId="0" sldId="304"/>
        </pc:sldMkLst>
        <pc:spChg chg="mod">
          <ac:chgData name="David Gardner" userId="32a3b49f-52b0-4a7d-8a0d-c44fdf742dfe" providerId="ADAL" clId="{B6630412-5FA6-4A4B-8D4E-4C4F2E11E0C3}" dt="2023-10-31T21:09:54.434" v="591" actId="1076"/>
          <ac:spMkLst>
            <pc:docMk/>
            <pc:sldMk cId="0" sldId="304"/>
            <ac:spMk id="10242" creationId="{E546DF9B-0DF8-DB26-AD28-40EA08C22B72}"/>
          </ac:spMkLst>
        </pc:spChg>
        <pc:spChg chg="mod">
          <ac:chgData name="David Gardner" userId="32a3b49f-52b0-4a7d-8a0d-c44fdf742dfe" providerId="ADAL" clId="{B6630412-5FA6-4A4B-8D4E-4C4F2E11E0C3}" dt="2023-10-31T21:09:51.658" v="590" actId="1076"/>
          <ac:spMkLst>
            <pc:docMk/>
            <pc:sldMk cId="0" sldId="304"/>
            <ac:spMk id="10243" creationId="{2DDEDC19-240E-D295-F079-E7FA3E0B356F}"/>
          </ac:spMkLst>
        </pc:spChg>
      </pc:sldChg>
      <pc:sldChg chg="ord">
        <pc:chgData name="David Gardner" userId="32a3b49f-52b0-4a7d-8a0d-c44fdf742dfe" providerId="ADAL" clId="{B6630412-5FA6-4A4B-8D4E-4C4F2E11E0C3}" dt="2023-10-31T20:54:50.552" v="347"/>
        <pc:sldMkLst>
          <pc:docMk/>
          <pc:sldMk cId="0" sldId="307"/>
        </pc:sldMkLst>
      </pc:sldChg>
      <pc:sldChg chg="modSp">
        <pc:chgData name="David Gardner" userId="32a3b49f-52b0-4a7d-8a0d-c44fdf742dfe" providerId="ADAL" clId="{B6630412-5FA6-4A4B-8D4E-4C4F2E11E0C3}" dt="2023-10-31T18:12:33.115" v="5" actId="14100"/>
        <pc:sldMkLst>
          <pc:docMk/>
          <pc:sldMk cId="198675048" sldId="310"/>
        </pc:sldMkLst>
        <pc:picChg chg="mod">
          <ac:chgData name="David Gardner" userId="32a3b49f-52b0-4a7d-8a0d-c44fdf742dfe" providerId="ADAL" clId="{B6630412-5FA6-4A4B-8D4E-4C4F2E11E0C3}" dt="2023-10-31T18:12:33.115" v="5" actId="14100"/>
          <ac:picMkLst>
            <pc:docMk/>
            <pc:sldMk cId="198675048" sldId="310"/>
            <ac:picMk id="12290" creationId="{7B433F41-A656-FD77-07AB-A19D6343AE9B}"/>
          </ac:picMkLst>
        </pc:picChg>
      </pc:sldChg>
      <pc:sldChg chg="modSp mod">
        <pc:chgData name="David Gardner" userId="32a3b49f-52b0-4a7d-8a0d-c44fdf742dfe" providerId="ADAL" clId="{B6630412-5FA6-4A4B-8D4E-4C4F2E11E0C3}" dt="2023-10-31T18:12:41.070" v="6" actId="14100"/>
        <pc:sldMkLst>
          <pc:docMk/>
          <pc:sldMk cId="1063426203" sldId="311"/>
        </pc:sldMkLst>
        <pc:spChg chg="mod">
          <ac:chgData name="David Gardner" userId="32a3b49f-52b0-4a7d-8a0d-c44fdf742dfe" providerId="ADAL" clId="{B6630412-5FA6-4A4B-8D4E-4C4F2E11E0C3}" dt="2023-10-31T18:12:41.070" v="6" actId="14100"/>
          <ac:spMkLst>
            <pc:docMk/>
            <pc:sldMk cId="1063426203" sldId="311"/>
            <ac:spMk id="4" creationId="{CF0EFC2C-7BB8-26EB-1863-70C9C150B4BD}"/>
          </ac:spMkLst>
        </pc:spChg>
      </pc:sldChg>
      <pc:sldChg chg="ord">
        <pc:chgData name="David Gardner" userId="32a3b49f-52b0-4a7d-8a0d-c44fdf742dfe" providerId="ADAL" clId="{B6630412-5FA6-4A4B-8D4E-4C4F2E11E0C3}" dt="2023-11-01T18:53:54.352" v="868"/>
        <pc:sldMkLst>
          <pc:docMk/>
          <pc:sldMk cId="2424042821" sldId="314"/>
        </pc:sldMkLst>
      </pc:sldChg>
      <pc:sldChg chg="addSp delSp modSp new mod">
        <pc:chgData name="David Gardner" userId="32a3b49f-52b0-4a7d-8a0d-c44fdf742dfe" providerId="ADAL" clId="{B6630412-5FA6-4A4B-8D4E-4C4F2E11E0C3}" dt="2023-10-31T20:48:25.257" v="276" actId="1076"/>
        <pc:sldMkLst>
          <pc:docMk/>
          <pc:sldMk cId="1986255824" sldId="315"/>
        </pc:sldMkLst>
        <pc:spChg chg="mod">
          <ac:chgData name="David Gardner" userId="32a3b49f-52b0-4a7d-8a0d-c44fdf742dfe" providerId="ADAL" clId="{B6630412-5FA6-4A4B-8D4E-4C4F2E11E0C3}" dt="2023-10-31T18:16:15.867" v="22" actId="122"/>
          <ac:spMkLst>
            <pc:docMk/>
            <pc:sldMk cId="1986255824" sldId="315"/>
            <ac:spMk id="2" creationId="{21EF94EA-5AFB-6C39-0E41-86F3D38294BD}"/>
          </ac:spMkLst>
        </pc:spChg>
        <pc:spChg chg="del mod">
          <ac:chgData name="David Gardner" userId="32a3b49f-52b0-4a7d-8a0d-c44fdf742dfe" providerId="ADAL" clId="{B6630412-5FA6-4A4B-8D4E-4C4F2E11E0C3}" dt="2023-10-31T20:45:29.884" v="203" actId="478"/>
          <ac:spMkLst>
            <pc:docMk/>
            <pc:sldMk cId="1986255824" sldId="315"/>
            <ac:spMk id="3" creationId="{7992AE91-122D-4964-AE21-1895CE2F5192}"/>
          </ac:spMkLst>
        </pc:spChg>
        <pc:spChg chg="add mod">
          <ac:chgData name="David Gardner" userId="32a3b49f-52b0-4a7d-8a0d-c44fdf742dfe" providerId="ADAL" clId="{B6630412-5FA6-4A4B-8D4E-4C4F2E11E0C3}" dt="2023-10-31T20:46:46.244" v="256"/>
          <ac:spMkLst>
            <pc:docMk/>
            <pc:sldMk cId="1986255824" sldId="315"/>
            <ac:spMk id="4" creationId="{6163325E-8DBA-B69E-3CBE-536EA931A00C}"/>
          </ac:spMkLst>
        </pc:spChg>
        <pc:spChg chg="add mod">
          <ac:chgData name="David Gardner" userId="32a3b49f-52b0-4a7d-8a0d-c44fdf742dfe" providerId="ADAL" clId="{B6630412-5FA6-4A4B-8D4E-4C4F2E11E0C3}" dt="2023-10-31T20:48:25.257" v="276" actId="1076"/>
          <ac:spMkLst>
            <pc:docMk/>
            <pc:sldMk cId="1986255824" sldId="315"/>
            <ac:spMk id="5" creationId="{E4B20034-AD06-9DA6-5BA0-C811EFC93A05}"/>
          </ac:spMkLst>
        </pc:spChg>
        <pc:spChg chg="add mod">
          <ac:chgData name="David Gardner" userId="32a3b49f-52b0-4a7d-8a0d-c44fdf742dfe" providerId="ADAL" clId="{B6630412-5FA6-4A4B-8D4E-4C4F2E11E0C3}" dt="2023-10-31T20:46:56.654" v="259" actId="6549"/>
          <ac:spMkLst>
            <pc:docMk/>
            <pc:sldMk cId="1986255824" sldId="315"/>
            <ac:spMk id="6" creationId="{73424DAA-2C92-0500-8D0A-B155A77F9ACB}"/>
          </ac:spMkLst>
        </pc:spChg>
        <pc:spChg chg="add del mod">
          <ac:chgData name="David Gardner" userId="32a3b49f-52b0-4a7d-8a0d-c44fdf742dfe" providerId="ADAL" clId="{B6630412-5FA6-4A4B-8D4E-4C4F2E11E0C3}" dt="2023-10-31T20:45:32.709" v="204" actId="478"/>
          <ac:spMkLst>
            <pc:docMk/>
            <pc:sldMk cId="1986255824" sldId="315"/>
            <ac:spMk id="8" creationId="{9BF4315B-E9C5-F62A-88D7-BB73D54D4668}"/>
          </ac:spMkLst>
        </pc:spChg>
      </pc:sldChg>
      <pc:sldChg chg="addSp delSp modSp new mod modClrScheme chgLayout">
        <pc:chgData name="David Gardner" userId="32a3b49f-52b0-4a7d-8a0d-c44fdf742dfe" providerId="ADAL" clId="{B6630412-5FA6-4A4B-8D4E-4C4F2E11E0C3}" dt="2023-10-31T18:24:05.238" v="184" actId="1076"/>
        <pc:sldMkLst>
          <pc:docMk/>
          <pc:sldMk cId="447806436" sldId="316"/>
        </pc:sldMkLst>
        <pc:spChg chg="mod ord">
          <ac:chgData name="David Gardner" userId="32a3b49f-52b0-4a7d-8a0d-c44fdf742dfe" providerId="ADAL" clId="{B6630412-5FA6-4A4B-8D4E-4C4F2E11E0C3}" dt="2023-10-31T18:17:37.970" v="103" actId="700"/>
          <ac:spMkLst>
            <pc:docMk/>
            <pc:sldMk cId="447806436" sldId="316"/>
            <ac:spMk id="2" creationId="{841C6279-34F7-E456-C94C-EA35B40036F8}"/>
          </ac:spMkLst>
        </pc:spChg>
        <pc:spChg chg="del mod ord">
          <ac:chgData name="David Gardner" userId="32a3b49f-52b0-4a7d-8a0d-c44fdf742dfe" providerId="ADAL" clId="{B6630412-5FA6-4A4B-8D4E-4C4F2E11E0C3}" dt="2023-10-31T18:17:37.970" v="103" actId="700"/>
          <ac:spMkLst>
            <pc:docMk/>
            <pc:sldMk cId="447806436" sldId="316"/>
            <ac:spMk id="3" creationId="{8DFA8230-AF95-DCA5-C6B2-DF5E4E821F8F}"/>
          </ac:spMkLst>
        </pc:spChg>
        <pc:spChg chg="add mod ord">
          <ac:chgData name="David Gardner" userId="32a3b49f-52b0-4a7d-8a0d-c44fdf742dfe" providerId="ADAL" clId="{B6630412-5FA6-4A4B-8D4E-4C4F2E11E0C3}" dt="2023-10-31T18:18:39.019" v="144" actId="122"/>
          <ac:spMkLst>
            <pc:docMk/>
            <pc:sldMk cId="447806436" sldId="316"/>
            <ac:spMk id="4" creationId="{020A12A9-8658-2804-8134-FC5E04D5D26A}"/>
          </ac:spMkLst>
        </pc:spChg>
        <pc:spChg chg="add mod ord">
          <ac:chgData name="David Gardner" userId="32a3b49f-52b0-4a7d-8a0d-c44fdf742dfe" providerId="ADAL" clId="{B6630412-5FA6-4A4B-8D4E-4C4F2E11E0C3}" dt="2023-10-31T18:23:25.941" v="178" actId="20577"/>
          <ac:spMkLst>
            <pc:docMk/>
            <pc:sldMk cId="447806436" sldId="316"/>
            <ac:spMk id="5" creationId="{CD3701D6-625A-0637-8368-F6C8188348DF}"/>
          </ac:spMkLst>
        </pc:spChg>
        <pc:spChg chg="add mod ord">
          <ac:chgData name="David Gardner" userId="32a3b49f-52b0-4a7d-8a0d-c44fdf742dfe" providerId="ADAL" clId="{B6630412-5FA6-4A4B-8D4E-4C4F2E11E0C3}" dt="2023-10-31T18:18:45.844" v="146" actId="122"/>
          <ac:spMkLst>
            <pc:docMk/>
            <pc:sldMk cId="447806436" sldId="316"/>
            <ac:spMk id="6" creationId="{659EA878-176E-4EDC-6DC2-437018B79665}"/>
          </ac:spMkLst>
        </pc:spChg>
        <pc:spChg chg="add mod ord">
          <ac:chgData name="David Gardner" userId="32a3b49f-52b0-4a7d-8a0d-c44fdf742dfe" providerId="ADAL" clId="{B6630412-5FA6-4A4B-8D4E-4C4F2E11E0C3}" dt="2023-10-31T18:23:54.645" v="180" actId="14100"/>
          <ac:spMkLst>
            <pc:docMk/>
            <pc:sldMk cId="447806436" sldId="316"/>
            <ac:spMk id="7" creationId="{D369B1D6-62F2-3D0A-85B0-ACB5F520DF2C}"/>
          </ac:spMkLst>
        </pc:spChg>
        <pc:picChg chg="add mod">
          <ac:chgData name="David Gardner" userId="32a3b49f-52b0-4a7d-8a0d-c44fdf742dfe" providerId="ADAL" clId="{B6630412-5FA6-4A4B-8D4E-4C4F2E11E0C3}" dt="2023-10-31T18:22:17.512" v="171" actId="1076"/>
          <ac:picMkLst>
            <pc:docMk/>
            <pc:sldMk cId="447806436" sldId="316"/>
            <ac:picMk id="1026" creationId="{95CBDC44-FE93-6905-0E7B-44F08C009931}"/>
          </ac:picMkLst>
        </pc:picChg>
        <pc:picChg chg="add mod">
          <ac:chgData name="David Gardner" userId="32a3b49f-52b0-4a7d-8a0d-c44fdf742dfe" providerId="ADAL" clId="{B6630412-5FA6-4A4B-8D4E-4C4F2E11E0C3}" dt="2023-10-31T18:23:22.777" v="176" actId="1076"/>
          <ac:picMkLst>
            <pc:docMk/>
            <pc:sldMk cId="447806436" sldId="316"/>
            <ac:picMk id="1028" creationId="{B945FF6D-725D-F915-8881-8673B72BC785}"/>
          </ac:picMkLst>
        </pc:picChg>
        <pc:picChg chg="add mod">
          <ac:chgData name="David Gardner" userId="32a3b49f-52b0-4a7d-8a0d-c44fdf742dfe" providerId="ADAL" clId="{B6630412-5FA6-4A4B-8D4E-4C4F2E11E0C3}" dt="2023-10-31T18:24:05.238" v="184" actId="1076"/>
          <ac:picMkLst>
            <pc:docMk/>
            <pc:sldMk cId="447806436" sldId="316"/>
            <ac:picMk id="1030" creationId="{82D4D80D-F9A0-C67A-2D48-F811DFF5952A}"/>
          </ac:picMkLst>
        </pc:picChg>
      </pc:sldChg>
      <pc:sldChg chg="addSp delSp modSp new mod ord modClrScheme chgLayout">
        <pc:chgData name="David Gardner" userId="32a3b49f-52b0-4a7d-8a0d-c44fdf742dfe" providerId="ADAL" clId="{B6630412-5FA6-4A4B-8D4E-4C4F2E11E0C3}" dt="2023-10-31T21:02:32.758" v="373" actId="1076"/>
        <pc:sldMkLst>
          <pc:docMk/>
          <pc:sldMk cId="3711110030" sldId="317"/>
        </pc:sldMkLst>
        <pc:spChg chg="del mod ord">
          <ac:chgData name="David Gardner" userId="32a3b49f-52b0-4a7d-8a0d-c44fdf742dfe" providerId="ADAL" clId="{B6630412-5FA6-4A4B-8D4E-4C4F2E11E0C3}" dt="2023-10-31T20:48:02.539" v="262" actId="700"/>
          <ac:spMkLst>
            <pc:docMk/>
            <pc:sldMk cId="3711110030" sldId="317"/>
            <ac:spMk id="2" creationId="{D28BD533-A8EC-6550-202A-900C2A649B63}"/>
          </ac:spMkLst>
        </pc:spChg>
        <pc:spChg chg="del">
          <ac:chgData name="David Gardner" userId="32a3b49f-52b0-4a7d-8a0d-c44fdf742dfe" providerId="ADAL" clId="{B6630412-5FA6-4A4B-8D4E-4C4F2E11E0C3}" dt="2023-10-31T20:48:02.539" v="262" actId="700"/>
          <ac:spMkLst>
            <pc:docMk/>
            <pc:sldMk cId="3711110030" sldId="317"/>
            <ac:spMk id="3" creationId="{1FB284D6-EFE0-E5AF-1BC2-6BFB7CB87F60}"/>
          </ac:spMkLst>
        </pc:spChg>
        <pc:spChg chg="del mod ord">
          <ac:chgData name="David Gardner" userId="32a3b49f-52b0-4a7d-8a0d-c44fdf742dfe" providerId="ADAL" clId="{B6630412-5FA6-4A4B-8D4E-4C4F2E11E0C3}" dt="2023-10-31T20:48:02.539" v="262" actId="700"/>
          <ac:spMkLst>
            <pc:docMk/>
            <pc:sldMk cId="3711110030" sldId="317"/>
            <ac:spMk id="4" creationId="{A65659C4-3032-BF2A-1AF2-4E1C06B8A4A2}"/>
          </ac:spMkLst>
        </pc:spChg>
        <pc:spChg chg="del">
          <ac:chgData name="David Gardner" userId="32a3b49f-52b0-4a7d-8a0d-c44fdf742dfe" providerId="ADAL" clId="{B6630412-5FA6-4A4B-8D4E-4C4F2E11E0C3}" dt="2023-10-31T20:48:02.539" v="262" actId="700"/>
          <ac:spMkLst>
            <pc:docMk/>
            <pc:sldMk cId="3711110030" sldId="317"/>
            <ac:spMk id="5" creationId="{CF0A58B4-2535-DE35-26A2-701D5F31545A}"/>
          </ac:spMkLst>
        </pc:spChg>
        <pc:spChg chg="del">
          <ac:chgData name="David Gardner" userId="32a3b49f-52b0-4a7d-8a0d-c44fdf742dfe" providerId="ADAL" clId="{B6630412-5FA6-4A4B-8D4E-4C4F2E11E0C3}" dt="2023-10-31T20:48:02.539" v="262" actId="700"/>
          <ac:spMkLst>
            <pc:docMk/>
            <pc:sldMk cId="3711110030" sldId="317"/>
            <ac:spMk id="6" creationId="{481F5C71-D268-3FF5-5373-F0DD10E818AA}"/>
          </ac:spMkLst>
        </pc:spChg>
        <pc:spChg chg="add mod ord">
          <ac:chgData name="David Gardner" userId="32a3b49f-52b0-4a7d-8a0d-c44fdf742dfe" providerId="ADAL" clId="{B6630412-5FA6-4A4B-8D4E-4C4F2E11E0C3}" dt="2023-10-31T20:49:08.625" v="291" actId="700"/>
          <ac:spMkLst>
            <pc:docMk/>
            <pc:sldMk cId="3711110030" sldId="317"/>
            <ac:spMk id="7" creationId="{47A2E626-91EB-E200-2E88-045DDDE57052}"/>
          </ac:spMkLst>
        </pc:spChg>
        <pc:spChg chg="add del mod ord">
          <ac:chgData name="David Gardner" userId="32a3b49f-52b0-4a7d-8a0d-c44fdf742dfe" providerId="ADAL" clId="{B6630412-5FA6-4A4B-8D4E-4C4F2E11E0C3}" dt="2023-10-31T20:48:35.678" v="277" actId="478"/>
          <ac:spMkLst>
            <pc:docMk/>
            <pc:sldMk cId="3711110030" sldId="317"/>
            <ac:spMk id="8" creationId="{5757530F-9CE6-660A-F4BE-54923B88269F}"/>
          </ac:spMkLst>
        </pc:spChg>
        <pc:spChg chg="add del mod">
          <ac:chgData name="David Gardner" userId="32a3b49f-52b0-4a7d-8a0d-c44fdf742dfe" providerId="ADAL" clId="{B6630412-5FA6-4A4B-8D4E-4C4F2E11E0C3}" dt="2023-10-31T20:49:05.516" v="290"/>
          <ac:spMkLst>
            <pc:docMk/>
            <pc:sldMk cId="3711110030" sldId="317"/>
            <ac:spMk id="9" creationId="{68444EE4-F04F-9F50-03D0-45B5B862907D}"/>
          </ac:spMkLst>
        </pc:spChg>
        <pc:spChg chg="add mod ord">
          <ac:chgData name="David Gardner" userId="32a3b49f-52b0-4a7d-8a0d-c44fdf742dfe" providerId="ADAL" clId="{B6630412-5FA6-4A4B-8D4E-4C4F2E11E0C3}" dt="2023-10-31T20:59:04.726" v="370" actId="1076"/>
          <ac:spMkLst>
            <pc:docMk/>
            <pc:sldMk cId="3711110030" sldId="317"/>
            <ac:spMk id="10" creationId="{8E9E79B1-C604-F54D-3C53-4C5661E9C0B3}"/>
          </ac:spMkLst>
        </pc:spChg>
        <pc:picChg chg="add mod">
          <ac:chgData name="David Gardner" userId="32a3b49f-52b0-4a7d-8a0d-c44fdf742dfe" providerId="ADAL" clId="{B6630412-5FA6-4A4B-8D4E-4C4F2E11E0C3}" dt="2023-10-31T20:59:02.165" v="369" actId="1076"/>
          <ac:picMkLst>
            <pc:docMk/>
            <pc:sldMk cId="3711110030" sldId="317"/>
            <ac:picMk id="12" creationId="{8F7E2134-C885-639C-9157-41602F68E35B}"/>
          </ac:picMkLst>
        </pc:picChg>
        <pc:picChg chg="add mod">
          <ac:chgData name="David Gardner" userId="32a3b49f-52b0-4a7d-8a0d-c44fdf742dfe" providerId="ADAL" clId="{B6630412-5FA6-4A4B-8D4E-4C4F2E11E0C3}" dt="2023-10-31T20:57:37.355" v="363" actId="1076"/>
          <ac:picMkLst>
            <pc:docMk/>
            <pc:sldMk cId="3711110030" sldId="317"/>
            <ac:picMk id="14" creationId="{8E9EEFFB-62BF-D969-65ED-F82683013F99}"/>
          </ac:picMkLst>
        </pc:picChg>
        <pc:picChg chg="add del mod">
          <ac:chgData name="David Gardner" userId="32a3b49f-52b0-4a7d-8a0d-c44fdf742dfe" providerId="ADAL" clId="{B6630412-5FA6-4A4B-8D4E-4C4F2E11E0C3}" dt="2023-10-31T20:59:14.034" v="371" actId="478"/>
          <ac:picMkLst>
            <pc:docMk/>
            <pc:sldMk cId="3711110030" sldId="317"/>
            <ac:picMk id="16" creationId="{082A07F9-0AA6-3478-84A6-EFB59F4ED78C}"/>
          </ac:picMkLst>
        </pc:picChg>
        <pc:picChg chg="add mod">
          <ac:chgData name="David Gardner" userId="32a3b49f-52b0-4a7d-8a0d-c44fdf742dfe" providerId="ADAL" clId="{B6630412-5FA6-4A4B-8D4E-4C4F2E11E0C3}" dt="2023-10-31T21:02:32.758" v="373" actId="1076"/>
          <ac:picMkLst>
            <pc:docMk/>
            <pc:sldMk cId="3711110030" sldId="317"/>
            <ac:picMk id="18" creationId="{5842DECB-513C-AE3F-1217-4AD9032DDDB3}"/>
          </ac:picMkLst>
        </pc:picChg>
        <pc:picChg chg="add del mod">
          <ac:chgData name="David Gardner" userId="32a3b49f-52b0-4a7d-8a0d-c44fdf742dfe" providerId="ADAL" clId="{B6630412-5FA6-4A4B-8D4E-4C4F2E11E0C3}" dt="2023-10-31T20:56:11.381" v="353" actId="478"/>
          <ac:picMkLst>
            <pc:docMk/>
            <pc:sldMk cId="3711110030" sldId="317"/>
            <ac:picMk id="2050" creationId="{76498999-5034-2808-BC35-747A7BCC0D48}"/>
          </ac:picMkLst>
        </pc:picChg>
      </pc:sldChg>
      <pc:sldChg chg="new del">
        <pc:chgData name="David Gardner" userId="32a3b49f-52b0-4a7d-8a0d-c44fdf742dfe" providerId="ADAL" clId="{B6630412-5FA6-4A4B-8D4E-4C4F2E11E0C3}" dt="2023-10-31T20:55:48.280" v="348" actId="47"/>
        <pc:sldMkLst>
          <pc:docMk/>
          <pc:sldMk cId="314354975" sldId="318"/>
        </pc:sldMkLst>
      </pc:sldChg>
      <pc:sldChg chg="addSp modSp new mod">
        <pc:chgData name="David Gardner" userId="32a3b49f-52b0-4a7d-8a0d-c44fdf742dfe" providerId="ADAL" clId="{B6630412-5FA6-4A4B-8D4E-4C4F2E11E0C3}" dt="2023-10-31T21:07:57.550" v="588" actId="207"/>
        <pc:sldMkLst>
          <pc:docMk/>
          <pc:sldMk cId="871228123" sldId="318"/>
        </pc:sldMkLst>
        <pc:spChg chg="mod">
          <ac:chgData name="David Gardner" userId="32a3b49f-52b0-4a7d-8a0d-c44fdf742dfe" providerId="ADAL" clId="{B6630412-5FA6-4A4B-8D4E-4C4F2E11E0C3}" dt="2023-10-31T21:07:43.187" v="583" actId="14100"/>
          <ac:spMkLst>
            <pc:docMk/>
            <pc:sldMk cId="871228123" sldId="318"/>
            <ac:spMk id="2" creationId="{5FDB76DC-70E5-3D8A-2944-5FBD3DCDDF22}"/>
          </ac:spMkLst>
        </pc:spChg>
        <pc:spChg chg="mod">
          <ac:chgData name="David Gardner" userId="32a3b49f-52b0-4a7d-8a0d-c44fdf742dfe" providerId="ADAL" clId="{B6630412-5FA6-4A4B-8D4E-4C4F2E11E0C3}" dt="2023-10-31T21:07:57.550" v="588" actId="207"/>
          <ac:spMkLst>
            <pc:docMk/>
            <pc:sldMk cId="871228123" sldId="318"/>
            <ac:spMk id="3" creationId="{F0695009-2E70-DECE-9E28-C073C6A6C0B0}"/>
          </ac:spMkLst>
        </pc:spChg>
        <pc:picChg chg="add mod">
          <ac:chgData name="David Gardner" userId="32a3b49f-52b0-4a7d-8a0d-c44fdf742dfe" providerId="ADAL" clId="{B6630412-5FA6-4A4B-8D4E-4C4F2E11E0C3}" dt="2023-10-31T21:07:47.974" v="586" actId="1076"/>
          <ac:picMkLst>
            <pc:docMk/>
            <pc:sldMk cId="871228123" sldId="318"/>
            <ac:picMk id="5" creationId="{418D5EC8-12A6-D09C-1093-254B0AC4FCB2}"/>
          </ac:picMkLst>
        </pc:picChg>
      </pc:sldChg>
      <pc:sldChg chg="addSp delSp modSp new del mod">
        <pc:chgData name="David Gardner" userId="32a3b49f-52b0-4a7d-8a0d-c44fdf742dfe" providerId="ADAL" clId="{B6630412-5FA6-4A4B-8D4E-4C4F2E11E0C3}" dt="2023-10-31T21:28:04.892" v="714" actId="2696"/>
        <pc:sldMkLst>
          <pc:docMk/>
          <pc:sldMk cId="1681586169" sldId="319"/>
        </pc:sldMkLst>
        <pc:spChg chg="mod">
          <ac:chgData name="David Gardner" userId="32a3b49f-52b0-4a7d-8a0d-c44fdf742dfe" providerId="ADAL" clId="{B6630412-5FA6-4A4B-8D4E-4C4F2E11E0C3}" dt="2023-10-31T21:19:27.592" v="648" actId="1076"/>
          <ac:spMkLst>
            <pc:docMk/>
            <pc:sldMk cId="1681586169" sldId="319"/>
            <ac:spMk id="2" creationId="{EE85575C-4213-8E63-A32F-7037010ADFD1}"/>
          </ac:spMkLst>
        </pc:spChg>
        <pc:spChg chg="del mod">
          <ac:chgData name="David Gardner" userId="32a3b49f-52b0-4a7d-8a0d-c44fdf742dfe" providerId="ADAL" clId="{B6630412-5FA6-4A4B-8D4E-4C4F2E11E0C3}" dt="2023-10-31T21:18:43.890" v="635" actId="478"/>
          <ac:spMkLst>
            <pc:docMk/>
            <pc:sldMk cId="1681586169" sldId="319"/>
            <ac:spMk id="3" creationId="{A25E60D5-8952-7E5F-6AC6-46B9B3C7CABC}"/>
          </ac:spMkLst>
        </pc:spChg>
        <pc:spChg chg="add mod ord">
          <ac:chgData name="David Gardner" userId="32a3b49f-52b0-4a7d-8a0d-c44fdf742dfe" providerId="ADAL" clId="{B6630412-5FA6-4A4B-8D4E-4C4F2E11E0C3}" dt="2023-10-31T21:27:18.003" v="711" actId="166"/>
          <ac:spMkLst>
            <pc:docMk/>
            <pc:sldMk cId="1681586169" sldId="319"/>
            <ac:spMk id="4" creationId="{285AC00B-A203-FE61-B5E4-EC2B0E6578E7}"/>
          </ac:spMkLst>
        </pc:spChg>
        <pc:spChg chg="add mod ord">
          <ac:chgData name="David Gardner" userId="32a3b49f-52b0-4a7d-8a0d-c44fdf742dfe" providerId="ADAL" clId="{B6630412-5FA6-4A4B-8D4E-4C4F2E11E0C3}" dt="2023-10-31T21:27:13.037" v="710" actId="166"/>
          <ac:spMkLst>
            <pc:docMk/>
            <pc:sldMk cId="1681586169" sldId="319"/>
            <ac:spMk id="5" creationId="{7626EA0F-F5FB-AA5A-C260-579DB6F32177}"/>
          </ac:spMkLst>
        </pc:spChg>
        <pc:spChg chg="add mod ord">
          <ac:chgData name="David Gardner" userId="32a3b49f-52b0-4a7d-8a0d-c44fdf742dfe" providerId="ADAL" clId="{B6630412-5FA6-4A4B-8D4E-4C4F2E11E0C3}" dt="2023-10-31T21:27:22.739" v="712" actId="170"/>
          <ac:spMkLst>
            <pc:docMk/>
            <pc:sldMk cId="1681586169" sldId="319"/>
            <ac:spMk id="6" creationId="{B65557BA-1EC0-F558-4C59-D30630B9AE08}"/>
          </ac:spMkLst>
        </pc:spChg>
        <pc:spChg chg="add">
          <ac:chgData name="David Gardner" userId="32a3b49f-52b0-4a7d-8a0d-c44fdf742dfe" providerId="ADAL" clId="{B6630412-5FA6-4A4B-8D4E-4C4F2E11E0C3}" dt="2023-10-31T21:25:22.701" v="701" actId="11529"/>
          <ac:spMkLst>
            <pc:docMk/>
            <pc:sldMk cId="1681586169" sldId="319"/>
            <ac:spMk id="7" creationId="{8E546539-D099-8D84-4603-BA2C46650E94}"/>
          </ac:spMkLst>
        </pc:spChg>
        <pc:spChg chg="add mod">
          <ac:chgData name="David Gardner" userId="32a3b49f-52b0-4a7d-8a0d-c44fdf742dfe" providerId="ADAL" clId="{B6630412-5FA6-4A4B-8D4E-4C4F2E11E0C3}" dt="2023-10-31T21:25:30.620" v="703" actId="1076"/>
          <ac:spMkLst>
            <pc:docMk/>
            <pc:sldMk cId="1681586169" sldId="319"/>
            <ac:spMk id="8" creationId="{FB9AC0B9-F3FF-55A7-D069-F99122F2EEDC}"/>
          </ac:spMkLst>
        </pc:spChg>
        <pc:picChg chg="add mod ord">
          <ac:chgData name="David Gardner" userId="32a3b49f-52b0-4a7d-8a0d-c44fdf742dfe" providerId="ADAL" clId="{B6630412-5FA6-4A4B-8D4E-4C4F2E11E0C3}" dt="2023-10-31T21:27:05.972" v="709" actId="171"/>
          <ac:picMkLst>
            <pc:docMk/>
            <pc:sldMk cId="1681586169" sldId="319"/>
            <ac:picMk id="10" creationId="{E2F8C20B-0E59-6BE8-0325-7F1D6F984738}"/>
          </ac:picMkLst>
        </pc:picChg>
        <pc:picChg chg="add mod">
          <ac:chgData name="David Gardner" userId="32a3b49f-52b0-4a7d-8a0d-c44fdf742dfe" providerId="ADAL" clId="{B6630412-5FA6-4A4B-8D4E-4C4F2E11E0C3}" dt="2023-10-31T21:27:23.542" v="713" actId="1076"/>
          <ac:picMkLst>
            <pc:docMk/>
            <pc:sldMk cId="1681586169" sldId="319"/>
            <ac:picMk id="3074" creationId="{0AAB44DD-5003-8FA0-3D49-166DC033AEBA}"/>
          </ac:picMkLst>
        </pc:picChg>
        <pc:picChg chg="add del mod">
          <ac:chgData name="David Gardner" userId="32a3b49f-52b0-4a7d-8a0d-c44fdf742dfe" providerId="ADAL" clId="{B6630412-5FA6-4A4B-8D4E-4C4F2E11E0C3}" dt="2023-10-31T21:26:28.811" v="704" actId="478"/>
          <ac:picMkLst>
            <pc:docMk/>
            <pc:sldMk cId="1681586169" sldId="319"/>
            <ac:picMk id="3076" creationId="{CF0A435F-3850-0206-43C0-9C6EAE5A6319}"/>
          </ac:picMkLst>
        </pc:picChg>
      </pc:sldChg>
      <pc:sldChg chg="add">
        <pc:chgData name="David Gardner" userId="32a3b49f-52b0-4a7d-8a0d-c44fdf742dfe" providerId="ADAL" clId="{B6630412-5FA6-4A4B-8D4E-4C4F2E11E0C3}" dt="2023-10-31T21:28:11.839" v="715"/>
        <pc:sldMkLst>
          <pc:docMk/>
          <pc:sldMk cId="2755934530" sldId="319"/>
        </pc:sldMkLst>
      </pc:sldChg>
      <pc:sldChg chg="modSp add mod">
        <pc:chgData name="David Gardner" userId="32a3b49f-52b0-4a7d-8a0d-c44fdf742dfe" providerId="ADAL" clId="{B6630412-5FA6-4A4B-8D4E-4C4F2E11E0C3}" dt="2023-10-31T21:31:58.299" v="725" actId="27636"/>
        <pc:sldMkLst>
          <pc:docMk/>
          <pc:sldMk cId="4108085019" sldId="321"/>
        </pc:sldMkLst>
        <pc:spChg chg="mod">
          <ac:chgData name="David Gardner" userId="32a3b49f-52b0-4a7d-8a0d-c44fdf742dfe" providerId="ADAL" clId="{B6630412-5FA6-4A4B-8D4E-4C4F2E11E0C3}" dt="2023-10-31T21:31:58.299" v="725" actId="27636"/>
          <ac:spMkLst>
            <pc:docMk/>
            <pc:sldMk cId="4108085019" sldId="321"/>
            <ac:spMk id="38915" creationId="{00000000-0000-0000-0000-000000000000}"/>
          </ac:spMkLst>
        </pc:spChg>
      </pc:sldChg>
      <pc:sldChg chg="addSp modSp new mod">
        <pc:chgData name="David Gardner" userId="32a3b49f-52b0-4a7d-8a0d-c44fdf742dfe" providerId="ADAL" clId="{B6630412-5FA6-4A4B-8D4E-4C4F2E11E0C3}" dt="2023-10-31T21:33:32.082" v="745" actId="1076"/>
        <pc:sldMkLst>
          <pc:docMk/>
          <pc:sldMk cId="627351898" sldId="322"/>
        </pc:sldMkLst>
        <pc:spChg chg="add mod">
          <ac:chgData name="David Gardner" userId="32a3b49f-52b0-4a7d-8a0d-c44fdf742dfe" providerId="ADAL" clId="{B6630412-5FA6-4A4B-8D4E-4C4F2E11E0C3}" dt="2023-10-31T21:33:25.566" v="741" actId="1076"/>
          <ac:spMkLst>
            <pc:docMk/>
            <pc:sldMk cId="627351898" sldId="322"/>
            <ac:spMk id="4" creationId="{03CDD61D-B425-F9D1-E3E8-24788E594E65}"/>
          </ac:spMkLst>
        </pc:spChg>
        <pc:picChg chg="add mod">
          <ac:chgData name="David Gardner" userId="32a3b49f-52b0-4a7d-8a0d-c44fdf742dfe" providerId="ADAL" clId="{B6630412-5FA6-4A4B-8D4E-4C4F2E11E0C3}" dt="2023-10-31T21:33:32.082" v="745" actId="1076"/>
          <ac:picMkLst>
            <pc:docMk/>
            <pc:sldMk cId="627351898" sldId="322"/>
            <ac:picMk id="3" creationId="{E890DC1B-7305-C9B8-28DB-ABC3C0E6FED6}"/>
          </ac:picMkLst>
        </pc:picChg>
      </pc:sldChg>
      <pc:sldChg chg="modSp add mod">
        <pc:chgData name="David Gardner" userId="32a3b49f-52b0-4a7d-8a0d-c44fdf742dfe" providerId="ADAL" clId="{B6630412-5FA6-4A4B-8D4E-4C4F2E11E0C3}" dt="2023-10-31T21:38:29.422" v="798" actId="14100"/>
        <pc:sldMkLst>
          <pc:docMk/>
          <pc:sldMk cId="0" sldId="323"/>
        </pc:sldMkLst>
        <pc:spChg chg="mod">
          <ac:chgData name="David Gardner" userId="32a3b49f-52b0-4a7d-8a0d-c44fdf742dfe" providerId="ADAL" clId="{B6630412-5FA6-4A4B-8D4E-4C4F2E11E0C3}" dt="2023-10-31T21:34:52.658" v="752" actId="27636"/>
          <ac:spMkLst>
            <pc:docMk/>
            <pc:sldMk cId="0" sldId="323"/>
            <ac:spMk id="29698" creationId="{73AC5B1D-F1DC-51C9-ACBE-1C316A6BA8B0}"/>
          </ac:spMkLst>
        </pc:spChg>
        <pc:spChg chg="mod">
          <ac:chgData name="David Gardner" userId="32a3b49f-52b0-4a7d-8a0d-c44fdf742dfe" providerId="ADAL" clId="{B6630412-5FA6-4A4B-8D4E-4C4F2E11E0C3}" dt="2023-10-31T21:38:29.422" v="798" actId="14100"/>
          <ac:spMkLst>
            <pc:docMk/>
            <pc:sldMk cId="0" sldId="323"/>
            <ac:spMk id="39939" creationId="{B2A1F3D0-7CA9-3945-A988-1AFB453E13E5}"/>
          </ac:spMkLst>
        </pc:spChg>
      </pc:sldChg>
      <pc:sldChg chg="modSp add mod">
        <pc:chgData name="David Gardner" userId="32a3b49f-52b0-4a7d-8a0d-c44fdf742dfe" providerId="ADAL" clId="{B6630412-5FA6-4A4B-8D4E-4C4F2E11E0C3}" dt="2023-10-31T21:39:22.695" v="801" actId="14100"/>
        <pc:sldMkLst>
          <pc:docMk/>
          <pc:sldMk cId="2591961922" sldId="324"/>
        </pc:sldMkLst>
        <pc:spChg chg="mod">
          <ac:chgData name="David Gardner" userId="32a3b49f-52b0-4a7d-8a0d-c44fdf742dfe" providerId="ADAL" clId="{B6630412-5FA6-4A4B-8D4E-4C4F2E11E0C3}" dt="2023-10-31T21:39:20.104" v="800" actId="122"/>
          <ac:spMkLst>
            <pc:docMk/>
            <pc:sldMk cId="2591961922" sldId="324"/>
            <ac:spMk id="37890" creationId="{00000000-0000-0000-0000-000000000000}"/>
          </ac:spMkLst>
        </pc:spChg>
        <pc:spChg chg="mod">
          <ac:chgData name="David Gardner" userId="32a3b49f-52b0-4a7d-8a0d-c44fdf742dfe" providerId="ADAL" clId="{B6630412-5FA6-4A4B-8D4E-4C4F2E11E0C3}" dt="2023-10-31T21:39:22.695" v="801" actId="14100"/>
          <ac:spMkLst>
            <pc:docMk/>
            <pc:sldMk cId="2591961922" sldId="324"/>
            <ac:spMk id="37891" creationId="{00000000-0000-0000-0000-000000000000}"/>
          </ac:spMkLst>
        </pc:spChg>
      </pc:sldChg>
      <pc:sldChg chg="modSp add mod modTransition">
        <pc:chgData name="David Gardner" userId="32a3b49f-52b0-4a7d-8a0d-c44fdf742dfe" providerId="ADAL" clId="{B6630412-5FA6-4A4B-8D4E-4C4F2E11E0C3}" dt="2023-10-31T21:43:33.592" v="812" actId="122"/>
        <pc:sldMkLst>
          <pc:docMk/>
          <pc:sldMk cId="0" sldId="325"/>
        </pc:sldMkLst>
        <pc:spChg chg="mod">
          <ac:chgData name="David Gardner" userId="32a3b49f-52b0-4a7d-8a0d-c44fdf742dfe" providerId="ADAL" clId="{B6630412-5FA6-4A4B-8D4E-4C4F2E11E0C3}" dt="2023-10-31T21:43:33.592" v="812" actId="122"/>
          <ac:spMkLst>
            <pc:docMk/>
            <pc:sldMk cId="0" sldId="325"/>
            <ac:spMk id="48130" creationId="{D7EC6AE4-FE57-C5DD-F5AC-750D1B6CA0AF}"/>
          </ac:spMkLst>
        </pc:spChg>
      </pc:sldChg>
      <pc:sldChg chg="addSp modSp add modTransition">
        <pc:chgData name="David Gardner" userId="32a3b49f-52b0-4a7d-8a0d-c44fdf742dfe" providerId="ADAL" clId="{B6630412-5FA6-4A4B-8D4E-4C4F2E11E0C3}" dt="2023-10-31T21:44:46.550" v="825" actId="1076"/>
        <pc:sldMkLst>
          <pc:docMk/>
          <pc:sldMk cId="0" sldId="326"/>
        </pc:sldMkLst>
        <pc:picChg chg="add mod">
          <ac:chgData name="David Gardner" userId="32a3b49f-52b0-4a7d-8a0d-c44fdf742dfe" providerId="ADAL" clId="{B6630412-5FA6-4A4B-8D4E-4C4F2E11E0C3}" dt="2023-10-31T21:44:46.550" v="825" actId="1076"/>
          <ac:picMkLst>
            <pc:docMk/>
            <pc:sldMk cId="0" sldId="326"/>
            <ac:picMk id="3" creationId="{00B7E9D4-5ACB-FB52-B0D2-DA8E3B14F6B4}"/>
          </ac:picMkLst>
        </pc:picChg>
        <pc:picChg chg="mod">
          <ac:chgData name="David Gardner" userId="32a3b49f-52b0-4a7d-8a0d-c44fdf742dfe" providerId="ADAL" clId="{B6630412-5FA6-4A4B-8D4E-4C4F2E11E0C3}" dt="2023-10-31T21:44:40.963" v="822" actId="1076"/>
          <ac:picMkLst>
            <pc:docMk/>
            <pc:sldMk cId="0" sldId="326"/>
            <ac:picMk id="49155" creationId="{9032BB33-46BB-BA99-8F9D-ADBC58552C27}"/>
          </ac:picMkLst>
        </pc:picChg>
      </pc:sldChg>
      <pc:sldChg chg="delSp modSp add del mod modTransition">
        <pc:chgData name="David Gardner" userId="32a3b49f-52b0-4a7d-8a0d-c44fdf742dfe" providerId="ADAL" clId="{B6630412-5FA6-4A4B-8D4E-4C4F2E11E0C3}" dt="2023-10-31T21:44:48.423" v="826" actId="47"/>
        <pc:sldMkLst>
          <pc:docMk/>
          <pc:sldMk cId="0" sldId="327"/>
        </pc:sldMkLst>
        <pc:spChg chg="del mod">
          <ac:chgData name="David Gardner" userId="32a3b49f-52b0-4a7d-8a0d-c44fdf742dfe" providerId="ADAL" clId="{B6630412-5FA6-4A4B-8D4E-4C4F2E11E0C3}" dt="2023-10-31T21:44:27.392" v="819" actId="478"/>
          <ac:spMkLst>
            <pc:docMk/>
            <pc:sldMk cId="0" sldId="327"/>
            <ac:spMk id="50179" creationId="{3CB1537A-A530-6892-680E-D34628923E58}"/>
          </ac:spMkLst>
        </pc:spChg>
        <pc:picChg chg="del">
          <ac:chgData name="David Gardner" userId="32a3b49f-52b0-4a7d-8a0d-c44fdf742dfe" providerId="ADAL" clId="{B6630412-5FA6-4A4B-8D4E-4C4F2E11E0C3}" dt="2023-10-31T21:44:35.282" v="820" actId="21"/>
          <ac:picMkLst>
            <pc:docMk/>
            <pc:sldMk cId="0" sldId="327"/>
            <ac:picMk id="50178" creationId="{2DBA4C6C-5070-C73C-818D-188B8304A61E}"/>
          </ac:picMkLst>
        </pc:picChg>
      </pc:sldChg>
      <pc:sldChg chg="modSp add mod modTransition">
        <pc:chgData name="David Gardner" userId="32a3b49f-52b0-4a7d-8a0d-c44fdf742dfe" providerId="ADAL" clId="{B6630412-5FA6-4A4B-8D4E-4C4F2E11E0C3}" dt="2023-10-31T21:45:12.250" v="834" actId="1076"/>
        <pc:sldMkLst>
          <pc:docMk/>
          <pc:sldMk cId="0" sldId="328"/>
        </pc:sldMkLst>
        <pc:spChg chg="mod">
          <ac:chgData name="David Gardner" userId="32a3b49f-52b0-4a7d-8a0d-c44fdf742dfe" providerId="ADAL" clId="{B6630412-5FA6-4A4B-8D4E-4C4F2E11E0C3}" dt="2023-10-31T21:44:55.307" v="828" actId="14100"/>
          <ac:spMkLst>
            <pc:docMk/>
            <pc:sldMk cId="0" sldId="328"/>
            <ac:spMk id="8" creationId="{AF4714DE-ED5A-4783-C930-369560B62309}"/>
          </ac:spMkLst>
        </pc:spChg>
        <pc:picChg chg="mod">
          <ac:chgData name="David Gardner" userId="32a3b49f-52b0-4a7d-8a0d-c44fdf742dfe" providerId="ADAL" clId="{B6630412-5FA6-4A4B-8D4E-4C4F2E11E0C3}" dt="2023-10-31T21:45:09.284" v="832" actId="1076"/>
          <ac:picMkLst>
            <pc:docMk/>
            <pc:sldMk cId="0" sldId="328"/>
            <ac:picMk id="51204" creationId="{105C2D2E-3B8A-A338-6DD1-7E125504038C}"/>
          </ac:picMkLst>
        </pc:picChg>
        <pc:picChg chg="mod">
          <ac:chgData name="David Gardner" userId="32a3b49f-52b0-4a7d-8a0d-c44fdf742dfe" providerId="ADAL" clId="{B6630412-5FA6-4A4B-8D4E-4C4F2E11E0C3}" dt="2023-10-31T21:45:12.250" v="834" actId="1076"/>
          <ac:picMkLst>
            <pc:docMk/>
            <pc:sldMk cId="0" sldId="328"/>
            <ac:picMk id="51206" creationId="{44D3C2C9-FED6-D245-89F2-7F1E4C77FFF5}"/>
          </ac:picMkLst>
        </pc:picChg>
        <pc:picChg chg="mod">
          <ac:chgData name="David Gardner" userId="32a3b49f-52b0-4a7d-8a0d-c44fdf742dfe" providerId="ADAL" clId="{B6630412-5FA6-4A4B-8D4E-4C4F2E11E0C3}" dt="2023-10-31T21:45:11.247" v="833" actId="1076"/>
          <ac:picMkLst>
            <pc:docMk/>
            <pc:sldMk cId="0" sldId="328"/>
            <ac:picMk id="51207" creationId="{40317427-9359-15E3-75ED-F068F6565330}"/>
          </ac:picMkLst>
        </pc:picChg>
      </pc:sldChg>
      <pc:sldChg chg="modSp add mod modTransition">
        <pc:chgData name="David Gardner" userId="32a3b49f-52b0-4a7d-8a0d-c44fdf742dfe" providerId="ADAL" clId="{B6630412-5FA6-4A4B-8D4E-4C4F2E11E0C3}" dt="2023-10-31T21:45:18.153" v="836" actId="27636"/>
        <pc:sldMkLst>
          <pc:docMk/>
          <pc:sldMk cId="0" sldId="329"/>
        </pc:sldMkLst>
        <pc:spChg chg="mod">
          <ac:chgData name="David Gardner" userId="32a3b49f-52b0-4a7d-8a0d-c44fdf742dfe" providerId="ADAL" clId="{B6630412-5FA6-4A4B-8D4E-4C4F2E11E0C3}" dt="2023-10-31T21:45:18.153" v="836" actId="27636"/>
          <ac:spMkLst>
            <pc:docMk/>
            <pc:sldMk cId="0" sldId="329"/>
            <ac:spMk id="3" creationId="{E320CFCD-7B8E-DAC0-E35F-6B5C94063755}"/>
          </ac:spMkLst>
        </pc:spChg>
        <pc:spChg chg="mod">
          <ac:chgData name="David Gardner" userId="32a3b49f-52b0-4a7d-8a0d-c44fdf742dfe" providerId="ADAL" clId="{B6630412-5FA6-4A4B-8D4E-4C4F2E11E0C3}" dt="2023-10-31T21:43:30.188" v="804" actId="27636"/>
          <ac:spMkLst>
            <pc:docMk/>
            <pc:sldMk cId="0" sldId="329"/>
            <ac:spMk id="52226" creationId="{ABBD71A3-03FA-0247-8ABC-523D2F9ABAEC}"/>
          </ac:spMkLst>
        </pc:spChg>
      </pc:sldChg>
      <pc:sldChg chg="add modTransition">
        <pc:chgData name="David Gardner" userId="32a3b49f-52b0-4a7d-8a0d-c44fdf742dfe" providerId="ADAL" clId="{B6630412-5FA6-4A4B-8D4E-4C4F2E11E0C3}" dt="2023-10-31T21:43:30.062" v="802"/>
        <pc:sldMkLst>
          <pc:docMk/>
          <pc:sldMk cId="0" sldId="330"/>
        </pc:sldMkLst>
      </pc:sldChg>
      <pc:sldChg chg="modSp add modTransition">
        <pc:chgData name="David Gardner" userId="32a3b49f-52b0-4a7d-8a0d-c44fdf742dfe" providerId="ADAL" clId="{B6630412-5FA6-4A4B-8D4E-4C4F2E11E0C3}" dt="2023-10-31T21:45:25.078" v="837" actId="1076"/>
        <pc:sldMkLst>
          <pc:docMk/>
          <pc:sldMk cId="0" sldId="332"/>
        </pc:sldMkLst>
        <pc:picChg chg="mod">
          <ac:chgData name="David Gardner" userId="32a3b49f-52b0-4a7d-8a0d-c44fdf742dfe" providerId="ADAL" clId="{B6630412-5FA6-4A4B-8D4E-4C4F2E11E0C3}" dt="2023-10-31T21:45:25.078" v="837" actId="1076"/>
          <ac:picMkLst>
            <pc:docMk/>
            <pc:sldMk cId="0" sldId="332"/>
            <ac:picMk id="53251" creationId="{5F778ACF-F7C9-5511-1B23-41A660B969B5}"/>
          </ac:picMkLst>
        </pc:picChg>
      </pc:sldChg>
      <pc:sldChg chg="modSp add mod modTransition">
        <pc:chgData name="David Gardner" userId="32a3b49f-52b0-4a7d-8a0d-c44fdf742dfe" providerId="ADAL" clId="{B6630412-5FA6-4A4B-8D4E-4C4F2E11E0C3}" dt="2023-10-31T21:45:34.561" v="841" actId="14100"/>
        <pc:sldMkLst>
          <pc:docMk/>
          <pc:sldMk cId="0" sldId="333"/>
        </pc:sldMkLst>
        <pc:spChg chg="mod">
          <ac:chgData name="David Gardner" userId="32a3b49f-52b0-4a7d-8a0d-c44fdf742dfe" providerId="ADAL" clId="{B6630412-5FA6-4A4B-8D4E-4C4F2E11E0C3}" dt="2023-10-31T21:45:29.667" v="838" actId="122"/>
          <ac:spMkLst>
            <pc:docMk/>
            <pc:sldMk cId="0" sldId="333"/>
            <ac:spMk id="2" creationId="{0EDEB0DC-F785-5ED7-0493-128949669611}"/>
          </ac:spMkLst>
        </pc:spChg>
        <pc:spChg chg="mod">
          <ac:chgData name="David Gardner" userId="32a3b49f-52b0-4a7d-8a0d-c44fdf742dfe" providerId="ADAL" clId="{B6630412-5FA6-4A4B-8D4E-4C4F2E11E0C3}" dt="2023-10-31T21:45:34.561" v="841" actId="14100"/>
          <ac:spMkLst>
            <pc:docMk/>
            <pc:sldMk cId="0" sldId="333"/>
            <ac:spMk id="3" creationId="{D458F02E-F4AF-9879-F2E0-AB557A9DF37E}"/>
          </ac:spMkLst>
        </pc:spChg>
      </pc:sldChg>
      <pc:sldChg chg="modSp add mod modTransition">
        <pc:chgData name="David Gardner" userId="32a3b49f-52b0-4a7d-8a0d-c44fdf742dfe" providerId="ADAL" clId="{B6630412-5FA6-4A4B-8D4E-4C4F2E11E0C3}" dt="2023-10-31T21:45:43.507" v="846" actId="27636"/>
        <pc:sldMkLst>
          <pc:docMk/>
          <pc:sldMk cId="0" sldId="334"/>
        </pc:sldMkLst>
        <pc:spChg chg="mod">
          <ac:chgData name="David Gardner" userId="32a3b49f-52b0-4a7d-8a0d-c44fdf742dfe" providerId="ADAL" clId="{B6630412-5FA6-4A4B-8D4E-4C4F2E11E0C3}" dt="2023-10-31T21:45:39.353" v="842" actId="122"/>
          <ac:spMkLst>
            <pc:docMk/>
            <pc:sldMk cId="0" sldId="334"/>
            <ac:spMk id="2" creationId="{84C54BDC-9631-E066-9933-474A051AE419}"/>
          </ac:spMkLst>
        </pc:spChg>
        <pc:spChg chg="mod">
          <ac:chgData name="David Gardner" userId="32a3b49f-52b0-4a7d-8a0d-c44fdf742dfe" providerId="ADAL" clId="{B6630412-5FA6-4A4B-8D4E-4C4F2E11E0C3}" dt="2023-10-31T21:45:43.507" v="846" actId="27636"/>
          <ac:spMkLst>
            <pc:docMk/>
            <pc:sldMk cId="0" sldId="334"/>
            <ac:spMk id="3" creationId="{5886DDEF-0538-68B3-6053-8140FEDEDFC6}"/>
          </ac:spMkLst>
        </pc:spChg>
      </pc:sldChg>
      <pc:sldChg chg="modSp add mod modTransition">
        <pc:chgData name="David Gardner" userId="32a3b49f-52b0-4a7d-8a0d-c44fdf742dfe" providerId="ADAL" clId="{B6630412-5FA6-4A4B-8D4E-4C4F2E11E0C3}" dt="2023-10-31T21:45:55.641" v="851" actId="122"/>
        <pc:sldMkLst>
          <pc:docMk/>
          <pc:sldMk cId="0" sldId="335"/>
        </pc:sldMkLst>
        <pc:spChg chg="mod">
          <ac:chgData name="David Gardner" userId="32a3b49f-52b0-4a7d-8a0d-c44fdf742dfe" providerId="ADAL" clId="{B6630412-5FA6-4A4B-8D4E-4C4F2E11E0C3}" dt="2023-10-31T21:45:53.551" v="850" actId="27636"/>
          <ac:spMkLst>
            <pc:docMk/>
            <pc:sldMk cId="0" sldId="335"/>
            <ac:spMk id="6" creationId="{BDC2E8F0-2E8E-A848-101D-92E03368AE94}"/>
          </ac:spMkLst>
        </pc:spChg>
        <pc:spChg chg="mod">
          <ac:chgData name="David Gardner" userId="32a3b49f-52b0-4a7d-8a0d-c44fdf742dfe" providerId="ADAL" clId="{B6630412-5FA6-4A4B-8D4E-4C4F2E11E0C3}" dt="2023-10-31T21:45:55.641" v="851" actId="122"/>
          <ac:spMkLst>
            <pc:docMk/>
            <pc:sldMk cId="0" sldId="335"/>
            <ac:spMk id="56322" creationId="{EE724EC9-D0E1-C7FA-5D14-23A64C1E9EEE}"/>
          </ac:spMkLst>
        </pc:spChg>
      </pc:sldChg>
      <pc:sldChg chg="modSp add mod modTransition">
        <pc:chgData name="David Gardner" userId="32a3b49f-52b0-4a7d-8a0d-c44fdf742dfe" providerId="ADAL" clId="{B6630412-5FA6-4A4B-8D4E-4C4F2E11E0C3}" dt="2023-10-31T21:46:14.818" v="856" actId="14100"/>
        <pc:sldMkLst>
          <pc:docMk/>
          <pc:sldMk cId="0" sldId="338"/>
        </pc:sldMkLst>
        <pc:spChg chg="mod">
          <ac:chgData name="David Gardner" userId="32a3b49f-52b0-4a7d-8a0d-c44fdf742dfe" providerId="ADAL" clId="{B6630412-5FA6-4A4B-8D4E-4C4F2E11E0C3}" dt="2023-10-31T21:46:14.818" v="856" actId="14100"/>
          <ac:spMkLst>
            <pc:docMk/>
            <pc:sldMk cId="0" sldId="338"/>
            <ac:spMk id="58371" creationId="{9CAFDD60-3FFA-24EB-05EE-140260F36CF0}"/>
          </ac:spMkLst>
        </pc:spChg>
      </pc:sldChg>
      <pc:sldChg chg="modSp add mod modTransition">
        <pc:chgData name="David Gardner" userId="32a3b49f-52b0-4a7d-8a0d-c44fdf742dfe" providerId="ADAL" clId="{B6630412-5FA6-4A4B-8D4E-4C4F2E11E0C3}" dt="2023-10-31T21:46:44.952" v="866" actId="20577"/>
        <pc:sldMkLst>
          <pc:docMk/>
          <pc:sldMk cId="0" sldId="339"/>
        </pc:sldMkLst>
        <pc:spChg chg="mod">
          <ac:chgData name="David Gardner" userId="32a3b49f-52b0-4a7d-8a0d-c44fdf742dfe" providerId="ADAL" clId="{B6630412-5FA6-4A4B-8D4E-4C4F2E11E0C3}" dt="2023-10-31T21:46:35.565" v="861" actId="14100"/>
          <ac:spMkLst>
            <pc:docMk/>
            <pc:sldMk cId="0" sldId="339"/>
            <ac:spMk id="59394" creationId="{0D4C2C86-2FA6-5072-0951-B0197BE23F21}"/>
          </ac:spMkLst>
        </pc:spChg>
        <pc:spChg chg="mod">
          <ac:chgData name="David Gardner" userId="32a3b49f-52b0-4a7d-8a0d-c44fdf742dfe" providerId="ADAL" clId="{B6630412-5FA6-4A4B-8D4E-4C4F2E11E0C3}" dt="2023-10-31T21:46:38.126" v="862" actId="14100"/>
          <ac:spMkLst>
            <pc:docMk/>
            <pc:sldMk cId="0" sldId="339"/>
            <ac:spMk id="59395" creationId="{24346AE1-E770-64BA-1FE5-F2F2F0F23767}"/>
          </ac:spMkLst>
        </pc:spChg>
        <pc:spChg chg="mod">
          <ac:chgData name="David Gardner" userId="32a3b49f-52b0-4a7d-8a0d-c44fdf742dfe" providerId="ADAL" clId="{B6630412-5FA6-4A4B-8D4E-4C4F2E11E0C3}" dt="2023-10-31T21:46:44.952" v="866" actId="20577"/>
          <ac:spMkLst>
            <pc:docMk/>
            <pc:sldMk cId="0" sldId="339"/>
            <ac:spMk id="59396" creationId="{40194B7B-7652-D591-1326-E49460F0AAE4}"/>
          </ac:spMkLst>
        </pc:spChg>
      </pc:sldChg>
    </pc:docChg>
  </pc:docChgLst>
  <pc:docChgLst>
    <pc:chgData name="David Gardner" userId="32a3b49f-52b0-4a7d-8a0d-c44fdf742dfe" providerId="ADAL" clId="{633AB22E-7076-4584-B4A8-8989938A04DF}"/>
    <pc:docChg chg="undo custSel addSld delSld modSld sldOrd">
      <pc:chgData name="David Gardner" userId="32a3b49f-52b0-4a7d-8a0d-c44fdf742dfe" providerId="ADAL" clId="{633AB22E-7076-4584-B4A8-8989938A04DF}" dt="2024-10-30T11:09:50.345" v="1200" actId="20577"/>
      <pc:docMkLst>
        <pc:docMk/>
      </pc:docMkLst>
      <pc:sldChg chg="modSp mod">
        <pc:chgData name="David Gardner" userId="32a3b49f-52b0-4a7d-8a0d-c44fdf742dfe" providerId="ADAL" clId="{633AB22E-7076-4584-B4A8-8989938A04DF}" dt="2024-10-30T10:44:05.904" v="426" actId="27636"/>
        <pc:sldMkLst>
          <pc:docMk/>
          <pc:sldMk cId="0" sldId="260"/>
        </pc:sldMkLst>
        <pc:spChg chg="mod">
          <ac:chgData name="David Gardner" userId="32a3b49f-52b0-4a7d-8a0d-c44fdf742dfe" providerId="ADAL" clId="{633AB22E-7076-4584-B4A8-8989938A04DF}" dt="2024-10-30T10:44:03.780" v="424" actId="20577"/>
          <ac:spMkLst>
            <pc:docMk/>
            <pc:sldMk cId="0" sldId="260"/>
            <ac:spMk id="7" creationId="{F5C11CD2-6F76-3965-5F12-C8B630C55280}"/>
          </ac:spMkLst>
        </pc:spChg>
        <pc:spChg chg="mod">
          <ac:chgData name="David Gardner" userId="32a3b49f-52b0-4a7d-8a0d-c44fdf742dfe" providerId="ADAL" clId="{633AB22E-7076-4584-B4A8-8989938A04DF}" dt="2024-10-30T10:44:05.904" v="426" actId="27636"/>
          <ac:spMkLst>
            <pc:docMk/>
            <pc:sldMk cId="0" sldId="260"/>
            <ac:spMk id="3075" creationId="{1F9029E8-6996-B0E3-9D49-FCCA154FACBF}"/>
          </ac:spMkLst>
        </pc:spChg>
      </pc:sldChg>
      <pc:sldChg chg="modSp mod">
        <pc:chgData name="David Gardner" userId="32a3b49f-52b0-4a7d-8a0d-c44fdf742dfe" providerId="ADAL" clId="{633AB22E-7076-4584-B4A8-8989938A04DF}" dt="2024-10-30T10:47:29.477" v="442" actId="14100"/>
        <pc:sldMkLst>
          <pc:docMk/>
          <pc:sldMk cId="0" sldId="262"/>
        </pc:sldMkLst>
        <pc:spChg chg="mod">
          <ac:chgData name="David Gardner" userId="32a3b49f-52b0-4a7d-8a0d-c44fdf742dfe" providerId="ADAL" clId="{633AB22E-7076-4584-B4A8-8989938A04DF}" dt="2024-10-30T10:47:21.693" v="438" actId="20577"/>
          <ac:spMkLst>
            <pc:docMk/>
            <pc:sldMk cId="0" sldId="262"/>
            <ac:spMk id="9218" creationId="{0958BD07-0C9F-6BFC-4274-950C37EFAC16}"/>
          </ac:spMkLst>
        </pc:spChg>
        <pc:spChg chg="mod">
          <ac:chgData name="David Gardner" userId="32a3b49f-52b0-4a7d-8a0d-c44fdf742dfe" providerId="ADAL" clId="{633AB22E-7076-4584-B4A8-8989938A04DF}" dt="2024-10-30T10:47:29.477" v="442" actId="14100"/>
          <ac:spMkLst>
            <pc:docMk/>
            <pc:sldMk cId="0" sldId="262"/>
            <ac:spMk id="12291" creationId="{BC363F56-74F6-53EB-B69A-FC30C69D2F86}"/>
          </ac:spMkLst>
        </pc:spChg>
        <pc:spChg chg="mod">
          <ac:chgData name="David Gardner" userId="32a3b49f-52b0-4a7d-8a0d-c44fdf742dfe" providerId="ADAL" clId="{633AB22E-7076-4584-B4A8-8989938A04DF}" dt="2024-10-30T10:47:25.997" v="441" actId="27636"/>
          <ac:spMkLst>
            <pc:docMk/>
            <pc:sldMk cId="0" sldId="262"/>
            <ac:spMk id="12292" creationId="{941E4C30-7490-4C4F-8BED-7F3504B484D0}"/>
          </ac:spMkLst>
        </pc:spChg>
      </pc:sldChg>
      <pc:sldChg chg="del">
        <pc:chgData name="David Gardner" userId="32a3b49f-52b0-4a7d-8a0d-c44fdf742dfe" providerId="ADAL" clId="{633AB22E-7076-4584-B4A8-8989938A04DF}" dt="2024-10-29T17:16:40.336" v="5" actId="2696"/>
        <pc:sldMkLst>
          <pc:docMk/>
          <pc:sldMk cId="3755530051" sldId="272"/>
        </pc:sldMkLst>
      </pc:sldChg>
      <pc:sldChg chg="addSp modSp add mod">
        <pc:chgData name="David Gardner" userId="32a3b49f-52b0-4a7d-8a0d-c44fdf742dfe" providerId="ADAL" clId="{633AB22E-7076-4584-B4A8-8989938A04DF}" dt="2024-10-29T17:34:54.844" v="328" actId="14100"/>
        <pc:sldMkLst>
          <pc:docMk/>
          <pc:sldMk cId="3755530051" sldId="272"/>
        </pc:sldMkLst>
        <pc:spChg chg="add mod">
          <ac:chgData name="David Gardner" userId="32a3b49f-52b0-4a7d-8a0d-c44fdf742dfe" providerId="ADAL" clId="{633AB22E-7076-4584-B4A8-8989938A04DF}" dt="2024-10-29T17:34:54.844" v="328" actId="14100"/>
          <ac:spMkLst>
            <pc:docMk/>
            <pc:sldMk cId="3755530051" sldId="272"/>
            <ac:spMk id="2" creationId="{BFB6360A-3342-B195-CD29-DC66329DA9FE}"/>
          </ac:spMkLst>
        </pc:spChg>
        <pc:spChg chg="mod">
          <ac:chgData name="David Gardner" userId="32a3b49f-52b0-4a7d-8a0d-c44fdf742dfe" providerId="ADAL" clId="{633AB22E-7076-4584-B4A8-8989938A04DF}" dt="2024-10-29T17:33:18.807" v="302" actId="1076"/>
          <ac:spMkLst>
            <pc:docMk/>
            <pc:sldMk cId="3755530051" sldId="272"/>
            <ac:spMk id="12290" creationId="{AFC8D0A3-B3FB-43C8-66BF-CAD1D1E03679}"/>
          </ac:spMkLst>
        </pc:spChg>
        <pc:spChg chg="mod">
          <ac:chgData name="David Gardner" userId="32a3b49f-52b0-4a7d-8a0d-c44fdf742dfe" providerId="ADAL" clId="{633AB22E-7076-4584-B4A8-8989938A04DF}" dt="2024-10-29T17:33:33.710" v="312" actId="20577"/>
          <ac:spMkLst>
            <pc:docMk/>
            <pc:sldMk cId="3755530051" sldId="272"/>
            <ac:spMk id="17411" creationId="{810BC722-8F27-1A93-70AC-EA9E33EAB64C}"/>
          </ac:spMkLst>
        </pc:spChg>
      </pc:sldChg>
      <pc:sldChg chg="modSp mod">
        <pc:chgData name="David Gardner" userId="32a3b49f-52b0-4a7d-8a0d-c44fdf742dfe" providerId="ADAL" clId="{633AB22E-7076-4584-B4A8-8989938A04DF}" dt="2024-10-30T10:47:39.586" v="444" actId="403"/>
        <pc:sldMkLst>
          <pc:docMk/>
          <pc:sldMk cId="0" sldId="274"/>
        </pc:sldMkLst>
        <pc:spChg chg="mod">
          <ac:chgData name="David Gardner" userId="32a3b49f-52b0-4a7d-8a0d-c44fdf742dfe" providerId="ADAL" clId="{633AB22E-7076-4584-B4A8-8989938A04DF}" dt="2024-10-30T10:47:39.586" v="444" actId="403"/>
          <ac:spMkLst>
            <pc:docMk/>
            <pc:sldMk cId="0" sldId="274"/>
            <ac:spMk id="25602" creationId="{D6D3DE04-6A36-5FDB-131F-2BE5FED31998}"/>
          </ac:spMkLst>
        </pc:spChg>
      </pc:sldChg>
      <pc:sldChg chg="modSp mod">
        <pc:chgData name="David Gardner" userId="32a3b49f-52b0-4a7d-8a0d-c44fdf742dfe" providerId="ADAL" clId="{633AB22E-7076-4584-B4A8-8989938A04DF}" dt="2024-10-30T10:47:59.969" v="446" actId="6549"/>
        <pc:sldMkLst>
          <pc:docMk/>
          <pc:sldMk cId="0" sldId="276"/>
        </pc:sldMkLst>
        <pc:spChg chg="mod">
          <ac:chgData name="David Gardner" userId="32a3b49f-52b0-4a7d-8a0d-c44fdf742dfe" providerId="ADAL" clId="{633AB22E-7076-4584-B4A8-8989938A04DF}" dt="2024-10-30T10:47:59.969" v="446" actId="6549"/>
          <ac:spMkLst>
            <pc:docMk/>
            <pc:sldMk cId="0" sldId="276"/>
            <ac:spMk id="27650" creationId="{63065F77-EF13-C0A4-6E0F-574B2FAF88F9}"/>
          </ac:spMkLst>
        </pc:spChg>
      </pc:sldChg>
      <pc:sldChg chg="modSp mod">
        <pc:chgData name="David Gardner" userId="32a3b49f-52b0-4a7d-8a0d-c44fdf742dfe" providerId="ADAL" clId="{633AB22E-7076-4584-B4A8-8989938A04DF}" dt="2024-10-30T10:48:18.071" v="447" actId="122"/>
        <pc:sldMkLst>
          <pc:docMk/>
          <pc:sldMk cId="0" sldId="277"/>
        </pc:sldMkLst>
        <pc:spChg chg="mod">
          <ac:chgData name="David Gardner" userId="32a3b49f-52b0-4a7d-8a0d-c44fdf742dfe" providerId="ADAL" clId="{633AB22E-7076-4584-B4A8-8989938A04DF}" dt="2024-10-30T10:48:18.071" v="447" actId="122"/>
          <ac:spMkLst>
            <pc:docMk/>
            <pc:sldMk cId="0" sldId="277"/>
            <ac:spMk id="28674" creationId="{A8DDE2CD-9F0F-C2A3-00DE-327B9ECEC150}"/>
          </ac:spMkLst>
        </pc:spChg>
      </pc:sldChg>
      <pc:sldChg chg="del">
        <pc:chgData name="David Gardner" userId="32a3b49f-52b0-4a7d-8a0d-c44fdf742dfe" providerId="ADAL" clId="{633AB22E-7076-4584-B4A8-8989938A04DF}" dt="2024-10-29T17:16:40.336" v="5" actId="2696"/>
        <pc:sldMkLst>
          <pc:docMk/>
          <pc:sldMk cId="1529081822" sldId="293"/>
        </pc:sldMkLst>
      </pc:sldChg>
      <pc:sldChg chg="delSp modSp add mod">
        <pc:chgData name="David Gardner" userId="32a3b49f-52b0-4a7d-8a0d-c44fdf742dfe" providerId="ADAL" clId="{633AB22E-7076-4584-B4A8-8989938A04DF}" dt="2024-10-29T17:36:17.725" v="332" actId="1076"/>
        <pc:sldMkLst>
          <pc:docMk/>
          <pc:sldMk cId="1529081822" sldId="293"/>
        </pc:sldMkLst>
        <pc:spChg chg="del">
          <ac:chgData name="David Gardner" userId="32a3b49f-52b0-4a7d-8a0d-c44fdf742dfe" providerId="ADAL" clId="{633AB22E-7076-4584-B4A8-8989938A04DF}" dt="2024-10-29T17:34:04.444" v="313" actId="21"/>
          <ac:spMkLst>
            <pc:docMk/>
            <pc:sldMk cId="1529081822" sldId="293"/>
            <ac:spMk id="2" creationId="{BFB6360A-3342-B195-CD29-DC66329DA9FE}"/>
          </ac:spMkLst>
        </pc:spChg>
        <pc:picChg chg="mod">
          <ac:chgData name="David Gardner" userId="32a3b49f-52b0-4a7d-8a0d-c44fdf742dfe" providerId="ADAL" clId="{633AB22E-7076-4584-B4A8-8989938A04DF}" dt="2024-10-29T17:36:12.920" v="331" actId="1076"/>
          <ac:picMkLst>
            <pc:docMk/>
            <pc:sldMk cId="1529081822" sldId="293"/>
            <ac:picMk id="13315" creationId="{EBFEE43A-087E-CA5D-60CD-50E52481BA03}"/>
          </ac:picMkLst>
        </pc:picChg>
        <pc:picChg chg="mod">
          <ac:chgData name="David Gardner" userId="32a3b49f-52b0-4a7d-8a0d-c44fdf742dfe" providerId="ADAL" clId="{633AB22E-7076-4584-B4A8-8989938A04DF}" dt="2024-10-29T17:36:17.725" v="332" actId="1076"/>
          <ac:picMkLst>
            <pc:docMk/>
            <pc:sldMk cId="1529081822" sldId="293"/>
            <ac:picMk id="13316" creationId="{69C35B77-CEA6-D3EF-DCB2-373A89E52B08}"/>
          </ac:picMkLst>
        </pc:picChg>
      </pc:sldChg>
      <pc:sldChg chg="ord">
        <pc:chgData name="David Gardner" userId="32a3b49f-52b0-4a7d-8a0d-c44fdf742dfe" providerId="ADAL" clId="{633AB22E-7076-4584-B4A8-8989938A04DF}" dt="2024-10-30T10:46:06.823" v="432"/>
        <pc:sldMkLst>
          <pc:docMk/>
          <pc:sldMk cId="0" sldId="303"/>
        </pc:sldMkLst>
      </pc:sldChg>
      <pc:sldChg chg="modSp mod">
        <pc:chgData name="David Gardner" userId="32a3b49f-52b0-4a7d-8a0d-c44fdf742dfe" providerId="ADAL" clId="{633AB22E-7076-4584-B4A8-8989938A04DF}" dt="2024-10-30T10:45:04.623" v="429" actId="20577"/>
        <pc:sldMkLst>
          <pc:docMk/>
          <pc:sldMk cId="0" sldId="304"/>
        </pc:sldMkLst>
        <pc:spChg chg="mod">
          <ac:chgData name="David Gardner" userId="32a3b49f-52b0-4a7d-8a0d-c44fdf742dfe" providerId="ADAL" clId="{633AB22E-7076-4584-B4A8-8989938A04DF}" dt="2024-10-30T10:45:04.623" v="429" actId="20577"/>
          <ac:spMkLst>
            <pc:docMk/>
            <pc:sldMk cId="0" sldId="304"/>
            <ac:spMk id="10243" creationId="{2DDEDC19-240E-D295-F079-E7FA3E0B356F}"/>
          </ac:spMkLst>
        </pc:spChg>
      </pc:sldChg>
      <pc:sldChg chg="ord">
        <pc:chgData name="David Gardner" userId="32a3b49f-52b0-4a7d-8a0d-c44fdf742dfe" providerId="ADAL" clId="{633AB22E-7076-4584-B4A8-8989938A04DF}" dt="2024-10-29T17:16:04.019" v="4"/>
        <pc:sldMkLst>
          <pc:docMk/>
          <pc:sldMk cId="1386788119" sldId="308"/>
        </pc:sldMkLst>
      </pc:sldChg>
      <pc:sldChg chg="modSp mod">
        <pc:chgData name="David Gardner" userId="32a3b49f-52b0-4a7d-8a0d-c44fdf742dfe" providerId="ADAL" clId="{633AB22E-7076-4584-B4A8-8989938A04DF}" dt="2024-10-30T10:46:45.761" v="434" actId="313"/>
        <pc:sldMkLst>
          <pc:docMk/>
          <pc:sldMk cId="198675048" sldId="310"/>
        </pc:sldMkLst>
        <pc:spChg chg="mod">
          <ac:chgData name="David Gardner" userId="32a3b49f-52b0-4a7d-8a0d-c44fdf742dfe" providerId="ADAL" clId="{633AB22E-7076-4584-B4A8-8989938A04DF}" dt="2024-10-30T10:46:45.761" v="434" actId="313"/>
          <ac:spMkLst>
            <pc:docMk/>
            <pc:sldMk cId="198675048" sldId="310"/>
            <ac:spMk id="4" creationId="{07D1F778-4270-5DDB-81C4-28D60866C4D6}"/>
          </ac:spMkLst>
        </pc:spChg>
      </pc:sldChg>
      <pc:sldChg chg="modSp mod">
        <pc:chgData name="David Gardner" userId="32a3b49f-52b0-4a7d-8a0d-c44fdf742dfe" providerId="ADAL" clId="{633AB22E-7076-4584-B4A8-8989938A04DF}" dt="2024-10-29T17:12:51.671" v="2" actId="1076"/>
        <pc:sldMkLst>
          <pc:docMk/>
          <pc:sldMk cId="1986255824" sldId="315"/>
        </pc:sldMkLst>
        <pc:spChg chg="mod">
          <ac:chgData name="David Gardner" userId="32a3b49f-52b0-4a7d-8a0d-c44fdf742dfe" providerId="ADAL" clId="{633AB22E-7076-4584-B4A8-8989938A04DF}" dt="2024-10-29T17:12:51.671" v="2" actId="1076"/>
          <ac:spMkLst>
            <pc:docMk/>
            <pc:sldMk cId="1986255824" sldId="315"/>
            <ac:spMk id="2" creationId="{21EF94EA-5AFB-6C39-0E41-86F3D38294BD}"/>
          </ac:spMkLst>
        </pc:spChg>
        <pc:spChg chg="mod">
          <ac:chgData name="David Gardner" userId="32a3b49f-52b0-4a7d-8a0d-c44fdf742dfe" providerId="ADAL" clId="{633AB22E-7076-4584-B4A8-8989938A04DF}" dt="2024-10-29T17:12:48.061" v="0" actId="1076"/>
          <ac:spMkLst>
            <pc:docMk/>
            <pc:sldMk cId="1986255824" sldId="315"/>
            <ac:spMk id="6" creationId="{73424DAA-2C92-0500-8D0A-B155A77F9ACB}"/>
          </ac:spMkLst>
        </pc:spChg>
      </pc:sldChg>
      <pc:sldChg chg="ord">
        <pc:chgData name="David Gardner" userId="32a3b49f-52b0-4a7d-8a0d-c44fdf742dfe" providerId="ADAL" clId="{633AB22E-7076-4584-B4A8-8989938A04DF}" dt="2024-10-30T10:41:33.659" v="422"/>
        <pc:sldMkLst>
          <pc:docMk/>
          <pc:sldMk cId="447806436" sldId="316"/>
        </pc:sldMkLst>
      </pc:sldChg>
      <pc:sldChg chg="modSp mod">
        <pc:chgData name="David Gardner" userId="32a3b49f-52b0-4a7d-8a0d-c44fdf742dfe" providerId="ADAL" clId="{633AB22E-7076-4584-B4A8-8989938A04DF}" dt="2024-10-30T10:41:06.038" v="420" actId="1076"/>
        <pc:sldMkLst>
          <pc:docMk/>
          <pc:sldMk cId="3711110030" sldId="317"/>
        </pc:sldMkLst>
        <pc:spChg chg="mod">
          <ac:chgData name="David Gardner" userId="32a3b49f-52b0-4a7d-8a0d-c44fdf742dfe" providerId="ADAL" clId="{633AB22E-7076-4584-B4A8-8989938A04DF}" dt="2024-10-30T10:40:55.049" v="415" actId="14100"/>
          <ac:spMkLst>
            <pc:docMk/>
            <pc:sldMk cId="3711110030" sldId="317"/>
            <ac:spMk id="7" creationId="{47A2E626-91EB-E200-2E88-045DDDE57052}"/>
          </ac:spMkLst>
        </pc:spChg>
        <pc:spChg chg="mod">
          <ac:chgData name="David Gardner" userId="32a3b49f-52b0-4a7d-8a0d-c44fdf742dfe" providerId="ADAL" clId="{633AB22E-7076-4584-B4A8-8989938A04DF}" dt="2024-10-30T10:40:59.737" v="417" actId="1076"/>
          <ac:spMkLst>
            <pc:docMk/>
            <pc:sldMk cId="3711110030" sldId="317"/>
            <ac:spMk id="10" creationId="{8E9E79B1-C604-F54D-3C53-4C5661E9C0B3}"/>
          </ac:spMkLst>
        </pc:spChg>
        <pc:picChg chg="mod">
          <ac:chgData name="David Gardner" userId="32a3b49f-52b0-4a7d-8a0d-c44fdf742dfe" providerId="ADAL" clId="{633AB22E-7076-4584-B4A8-8989938A04DF}" dt="2024-10-30T10:40:56.353" v="416" actId="1076"/>
          <ac:picMkLst>
            <pc:docMk/>
            <pc:sldMk cId="3711110030" sldId="317"/>
            <ac:picMk id="12" creationId="{8F7E2134-C885-639C-9157-41602F68E35B}"/>
          </ac:picMkLst>
        </pc:picChg>
        <pc:picChg chg="mod">
          <ac:chgData name="David Gardner" userId="32a3b49f-52b0-4a7d-8a0d-c44fdf742dfe" providerId="ADAL" clId="{633AB22E-7076-4584-B4A8-8989938A04DF}" dt="2024-10-30T10:41:01.357" v="418" actId="1076"/>
          <ac:picMkLst>
            <pc:docMk/>
            <pc:sldMk cId="3711110030" sldId="317"/>
            <ac:picMk id="14" creationId="{8E9EEFFB-62BF-D969-65ED-F82683013F99}"/>
          </ac:picMkLst>
        </pc:picChg>
        <pc:picChg chg="mod">
          <ac:chgData name="David Gardner" userId="32a3b49f-52b0-4a7d-8a0d-c44fdf742dfe" providerId="ADAL" clId="{633AB22E-7076-4584-B4A8-8989938A04DF}" dt="2024-10-30T10:41:06.038" v="420" actId="1076"/>
          <ac:picMkLst>
            <pc:docMk/>
            <pc:sldMk cId="3711110030" sldId="317"/>
            <ac:picMk id="18" creationId="{5842DECB-513C-AE3F-1217-4AD9032DDDB3}"/>
          </ac:picMkLst>
        </pc:picChg>
      </pc:sldChg>
      <pc:sldChg chg="del">
        <pc:chgData name="David Gardner" userId="32a3b49f-52b0-4a7d-8a0d-c44fdf742dfe" providerId="ADAL" clId="{633AB22E-7076-4584-B4A8-8989938A04DF}" dt="2024-10-29T17:16:40.336" v="5" actId="2696"/>
        <pc:sldMkLst>
          <pc:docMk/>
          <pc:sldMk cId="871228123" sldId="318"/>
        </pc:sldMkLst>
      </pc:sldChg>
      <pc:sldChg chg="modSp add del mod">
        <pc:chgData name="David Gardner" userId="32a3b49f-52b0-4a7d-8a0d-c44fdf742dfe" providerId="ADAL" clId="{633AB22E-7076-4584-B4A8-8989938A04DF}" dt="2024-10-30T10:40:41.376" v="413" actId="47"/>
        <pc:sldMkLst>
          <pc:docMk/>
          <pc:sldMk cId="1681784098" sldId="318"/>
        </pc:sldMkLst>
        <pc:spChg chg="mod">
          <ac:chgData name="David Gardner" userId="32a3b49f-52b0-4a7d-8a0d-c44fdf742dfe" providerId="ADAL" clId="{633AB22E-7076-4584-B4A8-8989938A04DF}" dt="2024-10-30T10:40:27.309" v="412" actId="27636"/>
          <ac:spMkLst>
            <pc:docMk/>
            <pc:sldMk cId="1681784098" sldId="318"/>
            <ac:spMk id="3" creationId="{F0695009-2E70-DECE-9E28-C073C6A6C0B0}"/>
          </ac:spMkLst>
        </pc:spChg>
      </pc:sldChg>
      <pc:sldChg chg="modSp">
        <pc:chgData name="David Gardner" userId="32a3b49f-52b0-4a7d-8a0d-c44fdf742dfe" providerId="ADAL" clId="{633AB22E-7076-4584-B4A8-8989938A04DF}" dt="2024-10-30T10:45:56.551" v="430" actId="14100"/>
        <pc:sldMkLst>
          <pc:docMk/>
          <pc:sldMk cId="2755934530" sldId="319"/>
        </pc:sldMkLst>
        <pc:picChg chg="mod">
          <ac:chgData name="David Gardner" userId="32a3b49f-52b0-4a7d-8a0d-c44fdf742dfe" providerId="ADAL" clId="{633AB22E-7076-4584-B4A8-8989938A04DF}" dt="2024-10-30T10:45:56.551" v="430" actId="14100"/>
          <ac:picMkLst>
            <pc:docMk/>
            <pc:sldMk cId="2755934530" sldId="319"/>
            <ac:picMk id="3074" creationId="{0AAB44DD-5003-8FA0-3D49-166DC033AEBA}"/>
          </ac:picMkLst>
        </pc:picChg>
      </pc:sldChg>
      <pc:sldChg chg="modSp mod">
        <pc:chgData name="David Gardner" userId="32a3b49f-52b0-4a7d-8a0d-c44fdf742dfe" providerId="ADAL" clId="{633AB22E-7076-4584-B4A8-8989938A04DF}" dt="2024-10-30T10:48:59.245" v="456" actId="27636"/>
        <pc:sldMkLst>
          <pc:docMk/>
          <pc:sldMk cId="0" sldId="328"/>
        </pc:sldMkLst>
        <pc:spChg chg="mod">
          <ac:chgData name="David Gardner" userId="32a3b49f-52b0-4a7d-8a0d-c44fdf742dfe" providerId="ADAL" clId="{633AB22E-7076-4584-B4A8-8989938A04DF}" dt="2024-10-30T10:48:59.245" v="456" actId="27636"/>
          <ac:spMkLst>
            <pc:docMk/>
            <pc:sldMk cId="0" sldId="328"/>
            <ac:spMk id="8" creationId="{AF4714DE-ED5A-4783-C930-369560B62309}"/>
          </ac:spMkLst>
        </pc:spChg>
        <pc:picChg chg="mod">
          <ac:chgData name="David Gardner" userId="32a3b49f-52b0-4a7d-8a0d-c44fdf742dfe" providerId="ADAL" clId="{633AB22E-7076-4584-B4A8-8989938A04DF}" dt="2024-10-30T10:48:53.470" v="452" actId="1076"/>
          <ac:picMkLst>
            <pc:docMk/>
            <pc:sldMk cId="0" sldId="328"/>
            <ac:picMk id="51204" creationId="{105C2D2E-3B8A-A338-6DD1-7E125504038C}"/>
          </ac:picMkLst>
        </pc:picChg>
        <pc:picChg chg="mod">
          <ac:chgData name="David Gardner" userId="32a3b49f-52b0-4a7d-8a0d-c44fdf742dfe" providerId="ADAL" clId="{633AB22E-7076-4584-B4A8-8989938A04DF}" dt="2024-10-30T10:48:56.823" v="454" actId="1076"/>
          <ac:picMkLst>
            <pc:docMk/>
            <pc:sldMk cId="0" sldId="328"/>
            <ac:picMk id="51206" creationId="{44D3C2C9-FED6-D245-89F2-7F1E4C77FFF5}"/>
          </ac:picMkLst>
        </pc:picChg>
        <pc:picChg chg="mod">
          <ac:chgData name="David Gardner" userId="32a3b49f-52b0-4a7d-8a0d-c44fdf742dfe" providerId="ADAL" clId="{633AB22E-7076-4584-B4A8-8989938A04DF}" dt="2024-10-30T10:48:55.319" v="453" actId="1076"/>
          <ac:picMkLst>
            <pc:docMk/>
            <pc:sldMk cId="0" sldId="328"/>
            <ac:picMk id="51207" creationId="{40317427-9359-15E3-75ED-F068F6565330}"/>
          </ac:picMkLst>
        </pc:picChg>
      </pc:sldChg>
      <pc:sldChg chg="modSp mod">
        <pc:chgData name="David Gardner" userId="32a3b49f-52b0-4a7d-8a0d-c44fdf742dfe" providerId="ADAL" clId="{633AB22E-7076-4584-B4A8-8989938A04DF}" dt="2024-10-30T11:09:50.345" v="1200" actId="20577"/>
        <pc:sldMkLst>
          <pc:docMk/>
          <pc:sldMk cId="0" sldId="329"/>
        </pc:sldMkLst>
        <pc:spChg chg="mod">
          <ac:chgData name="David Gardner" userId="32a3b49f-52b0-4a7d-8a0d-c44fdf742dfe" providerId="ADAL" clId="{633AB22E-7076-4584-B4A8-8989938A04DF}" dt="2024-10-30T11:09:50.345" v="1200" actId="20577"/>
          <ac:spMkLst>
            <pc:docMk/>
            <pc:sldMk cId="0" sldId="329"/>
            <ac:spMk id="3" creationId="{E320CFCD-7B8E-DAC0-E35F-6B5C94063755}"/>
          </ac:spMkLst>
        </pc:spChg>
      </pc:sldChg>
      <pc:sldChg chg="modSp mod">
        <pc:chgData name="David Gardner" userId="32a3b49f-52b0-4a7d-8a0d-c44fdf742dfe" providerId="ADAL" clId="{633AB22E-7076-4584-B4A8-8989938A04DF}" dt="2024-10-30T11:06:42.030" v="1186" actId="1076"/>
        <pc:sldMkLst>
          <pc:docMk/>
          <pc:sldMk cId="0" sldId="330"/>
        </pc:sldMkLst>
        <pc:spChg chg="mod">
          <ac:chgData name="David Gardner" userId="32a3b49f-52b0-4a7d-8a0d-c44fdf742dfe" providerId="ADAL" clId="{633AB22E-7076-4584-B4A8-8989938A04DF}" dt="2024-10-30T11:06:39.946" v="1185" actId="122"/>
          <ac:spMkLst>
            <pc:docMk/>
            <pc:sldMk cId="0" sldId="330"/>
            <ac:spMk id="57346" creationId="{939A8231-D801-1D85-8A7E-633EE8A4255B}"/>
          </ac:spMkLst>
        </pc:spChg>
        <pc:picChg chg="mod">
          <ac:chgData name="David Gardner" userId="32a3b49f-52b0-4a7d-8a0d-c44fdf742dfe" providerId="ADAL" clId="{633AB22E-7076-4584-B4A8-8989938A04DF}" dt="2024-10-30T11:06:42.030" v="1186" actId="1076"/>
          <ac:picMkLst>
            <pc:docMk/>
            <pc:sldMk cId="0" sldId="330"/>
            <ac:picMk id="57347" creationId="{4E540EE6-592D-3F05-E174-192573213334}"/>
          </ac:picMkLst>
        </pc:picChg>
      </pc:sldChg>
      <pc:sldChg chg="modSp mod">
        <pc:chgData name="David Gardner" userId="32a3b49f-52b0-4a7d-8a0d-c44fdf742dfe" providerId="ADAL" clId="{633AB22E-7076-4584-B4A8-8989938A04DF}" dt="2024-10-30T11:08:58.684" v="1198" actId="313"/>
        <pc:sldMkLst>
          <pc:docMk/>
          <pc:sldMk cId="0" sldId="334"/>
        </pc:sldMkLst>
        <pc:spChg chg="mod">
          <ac:chgData name="David Gardner" userId="32a3b49f-52b0-4a7d-8a0d-c44fdf742dfe" providerId="ADAL" clId="{633AB22E-7076-4584-B4A8-8989938A04DF}" dt="2024-10-30T11:08:58.684" v="1198" actId="313"/>
          <ac:spMkLst>
            <pc:docMk/>
            <pc:sldMk cId="0" sldId="334"/>
            <ac:spMk id="3" creationId="{5886DDEF-0538-68B3-6053-8140FEDEDFC6}"/>
          </ac:spMkLst>
        </pc:spChg>
      </pc:sldChg>
      <pc:sldChg chg="modSp mod">
        <pc:chgData name="David Gardner" userId="32a3b49f-52b0-4a7d-8a0d-c44fdf742dfe" providerId="ADAL" clId="{633AB22E-7076-4584-B4A8-8989938A04DF}" dt="2024-10-30T11:08:41.003" v="1196" actId="20577"/>
        <pc:sldMkLst>
          <pc:docMk/>
          <pc:sldMk cId="0" sldId="335"/>
        </pc:sldMkLst>
        <pc:spChg chg="mod">
          <ac:chgData name="David Gardner" userId="32a3b49f-52b0-4a7d-8a0d-c44fdf742dfe" providerId="ADAL" clId="{633AB22E-7076-4584-B4A8-8989938A04DF}" dt="2024-10-30T11:08:41.003" v="1196" actId="20577"/>
          <ac:spMkLst>
            <pc:docMk/>
            <pc:sldMk cId="0" sldId="335"/>
            <ac:spMk id="6" creationId="{BDC2E8F0-2E8E-A848-101D-92E03368AE94}"/>
          </ac:spMkLst>
        </pc:spChg>
      </pc:sldChg>
      <pc:sldChg chg="addSp delSp modSp mod setBg">
        <pc:chgData name="David Gardner" userId="32a3b49f-52b0-4a7d-8a0d-c44fdf742dfe" providerId="ADAL" clId="{633AB22E-7076-4584-B4A8-8989938A04DF}" dt="2024-10-30T11:05:57.983" v="1179" actId="1076"/>
        <pc:sldMkLst>
          <pc:docMk/>
          <pc:sldMk cId="0" sldId="338"/>
        </pc:sldMkLst>
        <pc:spChg chg="mod">
          <ac:chgData name="David Gardner" userId="32a3b49f-52b0-4a7d-8a0d-c44fdf742dfe" providerId="ADAL" clId="{633AB22E-7076-4584-B4A8-8989938A04DF}" dt="2024-10-30T11:05:57.983" v="1179" actId="1076"/>
          <ac:spMkLst>
            <pc:docMk/>
            <pc:sldMk cId="0" sldId="338"/>
            <ac:spMk id="58370" creationId="{DC9B5F0F-1EEA-D6DF-7E93-83C8FDD7CCE6}"/>
          </ac:spMkLst>
        </pc:spChg>
        <pc:spChg chg="mod ord">
          <ac:chgData name="David Gardner" userId="32a3b49f-52b0-4a7d-8a0d-c44fdf742dfe" providerId="ADAL" clId="{633AB22E-7076-4584-B4A8-8989938A04DF}" dt="2024-10-30T11:05:49.089" v="1175" actId="1076"/>
          <ac:spMkLst>
            <pc:docMk/>
            <pc:sldMk cId="0" sldId="338"/>
            <ac:spMk id="58371" creationId="{9CAFDD60-3FFA-24EB-05EE-140260F36CF0}"/>
          </ac:spMkLst>
        </pc:spChg>
        <pc:spChg chg="add del">
          <ac:chgData name="David Gardner" userId="32a3b49f-52b0-4a7d-8a0d-c44fdf742dfe" providerId="ADAL" clId="{633AB22E-7076-4584-B4A8-8989938A04DF}" dt="2024-10-30T11:02:57.852" v="1165" actId="26606"/>
          <ac:spMkLst>
            <pc:docMk/>
            <pc:sldMk cId="0" sldId="338"/>
            <ac:spMk id="58376" creationId="{D380959B-464C-9ED8-C9EB-AB6FC997C1B8}"/>
          </ac:spMkLst>
        </pc:spChg>
        <pc:spChg chg="add del">
          <ac:chgData name="David Gardner" userId="32a3b49f-52b0-4a7d-8a0d-c44fdf742dfe" providerId="ADAL" clId="{633AB22E-7076-4584-B4A8-8989938A04DF}" dt="2024-10-30T11:02:57.852" v="1165" actId="26606"/>
          <ac:spMkLst>
            <pc:docMk/>
            <pc:sldMk cId="0" sldId="338"/>
            <ac:spMk id="58378" creationId="{06B83858-ED7D-57B6-6CAA-83168807C43C}"/>
          </ac:spMkLst>
        </pc:spChg>
        <pc:spChg chg="add del">
          <ac:chgData name="David Gardner" userId="32a3b49f-52b0-4a7d-8a0d-c44fdf742dfe" providerId="ADAL" clId="{633AB22E-7076-4584-B4A8-8989938A04DF}" dt="2024-10-30T11:02:57.852" v="1165" actId="26606"/>
          <ac:spMkLst>
            <pc:docMk/>
            <pc:sldMk cId="0" sldId="338"/>
            <ac:spMk id="58380" creationId="{FF97FFD4-A8B9-3D4D-1623-7BE467E46A6A}"/>
          </ac:spMkLst>
        </pc:spChg>
        <pc:picChg chg="add mod">
          <ac:chgData name="David Gardner" userId="32a3b49f-52b0-4a7d-8a0d-c44fdf742dfe" providerId="ADAL" clId="{633AB22E-7076-4584-B4A8-8989938A04DF}" dt="2024-10-30T11:05:51.566" v="1176" actId="1076"/>
          <ac:picMkLst>
            <pc:docMk/>
            <pc:sldMk cId="0" sldId="338"/>
            <ac:picMk id="3" creationId="{12E65A88-951E-0C6B-2F22-2D327579C39D}"/>
          </ac:picMkLst>
        </pc:picChg>
        <pc:picChg chg="add mod">
          <ac:chgData name="David Gardner" userId="32a3b49f-52b0-4a7d-8a0d-c44fdf742dfe" providerId="ADAL" clId="{633AB22E-7076-4584-B4A8-8989938A04DF}" dt="2024-10-30T11:05:52.972" v="1177" actId="1076"/>
          <ac:picMkLst>
            <pc:docMk/>
            <pc:sldMk cId="0" sldId="338"/>
            <ac:picMk id="5" creationId="{8B8F66D0-6B22-AF42-00E5-59451B18C8CB}"/>
          </ac:picMkLst>
        </pc:picChg>
        <pc:picChg chg="add del mod">
          <ac:chgData name="David Gardner" userId="32a3b49f-52b0-4a7d-8a0d-c44fdf742dfe" providerId="ADAL" clId="{633AB22E-7076-4584-B4A8-8989938A04DF}" dt="2024-10-30T11:03:03.833" v="1168" actId="478"/>
          <ac:picMkLst>
            <pc:docMk/>
            <pc:sldMk cId="0" sldId="338"/>
            <ac:picMk id="1026" creationId="{D87B1130-27E3-4A32-272F-7B0A91A6709A}"/>
          </ac:picMkLst>
        </pc:picChg>
      </pc:sldChg>
      <pc:sldChg chg="modSp mod">
        <pc:chgData name="David Gardner" userId="32a3b49f-52b0-4a7d-8a0d-c44fdf742dfe" providerId="ADAL" clId="{633AB22E-7076-4584-B4A8-8989938A04DF}" dt="2024-10-30T11:06:28.144" v="1183" actId="1076"/>
        <pc:sldMkLst>
          <pc:docMk/>
          <pc:sldMk cId="0" sldId="339"/>
        </pc:sldMkLst>
        <pc:spChg chg="mod">
          <ac:chgData name="David Gardner" userId="32a3b49f-52b0-4a7d-8a0d-c44fdf742dfe" providerId="ADAL" clId="{633AB22E-7076-4584-B4A8-8989938A04DF}" dt="2024-10-30T11:06:13.614" v="1181" actId="20577"/>
          <ac:spMkLst>
            <pc:docMk/>
            <pc:sldMk cId="0" sldId="339"/>
            <ac:spMk id="59394" creationId="{0D4C2C86-2FA6-5072-0951-B0197BE23F21}"/>
          </ac:spMkLst>
        </pc:spChg>
        <pc:spChg chg="mod">
          <ac:chgData name="David Gardner" userId="32a3b49f-52b0-4a7d-8a0d-c44fdf742dfe" providerId="ADAL" clId="{633AB22E-7076-4584-B4A8-8989938A04DF}" dt="2024-10-30T11:06:25.783" v="1182" actId="1076"/>
          <ac:spMkLst>
            <pc:docMk/>
            <pc:sldMk cId="0" sldId="339"/>
            <ac:spMk id="59395" creationId="{24346AE1-E770-64BA-1FE5-F2F2F0F23767}"/>
          </ac:spMkLst>
        </pc:spChg>
        <pc:spChg chg="mod">
          <ac:chgData name="David Gardner" userId="32a3b49f-52b0-4a7d-8a0d-c44fdf742dfe" providerId="ADAL" clId="{633AB22E-7076-4584-B4A8-8989938A04DF}" dt="2024-10-30T11:06:28.144" v="1183" actId="1076"/>
          <ac:spMkLst>
            <pc:docMk/>
            <pc:sldMk cId="0" sldId="339"/>
            <ac:spMk id="59396" creationId="{40194B7B-7652-D591-1326-E49460F0AAE4}"/>
          </ac:spMkLst>
        </pc:spChg>
      </pc:sldChg>
      <pc:sldChg chg="addSp delSp modSp new mod ord">
        <pc:chgData name="David Gardner" userId="32a3b49f-52b0-4a7d-8a0d-c44fdf742dfe" providerId="ADAL" clId="{633AB22E-7076-4584-B4A8-8989938A04DF}" dt="2024-10-30T10:38:56.842" v="403" actId="11529"/>
        <pc:sldMkLst>
          <pc:docMk/>
          <pc:sldMk cId="1858927545" sldId="340"/>
        </pc:sldMkLst>
        <pc:spChg chg="mod">
          <ac:chgData name="David Gardner" userId="32a3b49f-52b0-4a7d-8a0d-c44fdf742dfe" providerId="ADAL" clId="{633AB22E-7076-4584-B4A8-8989938A04DF}" dt="2024-10-30T10:37:23.217" v="352" actId="14100"/>
          <ac:spMkLst>
            <pc:docMk/>
            <pc:sldMk cId="1858927545" sldId="340"/>
            <ac:spMk id="2" creationId="{A059C3F2-2411-A712-87C8-2FE7547B083D}"/>
          </ac:spMkLst>
        </pc:spChg>
        <pc:spChg chg="mod">
          <ac:chgData name="David Gardner" userId="32a3b49f-52b0-4a7d-8a0d-c44fdf742dfe" providerId="ADAL" clId="{633AB22E-7076-4584-B4A8-8989938A04DF}" dt="2024-10-30T10:38:25.285" v="398" actId="1076"/>
          <ac:spMkLst>
            <pc:docMk/>
            <pc:sldMk cId="1858927545" sldId="340"/>
            <ac:spMk id="3" creationId="{D7DAD10D-BA12-1466-2B29-3AE0B56524D7}"/>
          </ac:spMkLst>
        </pc:spChg>
        <pc:spChg chg="add mod">
          <ac:chgData name="David Gardner" userId="32a3b49f-52b0-4a7d-8a0d-c44fdf742dfe" providerId="ADAL" clId="{633AB22E-7076-4584-B4A8-8989938A04DF}" dt="2024-10-30T10:38:31.433" v="400" actId="1076"/>
          <ac:spMkLst>
            <pc:docMk/>
            <pc:sldMk cId="1858927545" sldId="340"/>
            <ac:spMk id="4" creationId="{91961C6E-85E8-46BA-B7B5-D3EDCD23BCE5}"/>
          </ac:spMkLst>
        </pc:spChg>
        <pc:spChg chg="add del mod">
          <ac:chgData name="David Gardner" userId="32a3b49f-52b0-4a7d-8a0d-c44fdf742dfe" providerId="ADAL" clId="{633AB22E-7076-4584-B4A8-8989938A04DF}" dt="2024-10-29T17:25:58.861" v="136" actId="478"/>
          <ac:spMkLst>
            <pc:docMk/>
            <pc:sldMk cId="1858927545" sldId="340"/>
            <ac:spMk id="4" creationId="{F8C890BC-B097-E65B-0445-3EA6A97BDFAC}"/>
          </ac:spMkLst>
        </pc:spChg>
        <pc:spChg chg="add mod">
          <ac:chgData name="David Gardner" userId="32a3b49f-52b0-4a7d-8a0d-c44fdf742dfe" providerId="ADAL" clId="{633AB22E-7076-4584-B4A8-8989938A04DF}" dt="2024-10-30T10:38:28.330" v="399" actId="1076"/>
          <ac:spMkLst>
            <pc:docMk/>
            <pc:sldMk cId="1858927545" sldId="340"/>
            <ac:spMk id="5" creationId="{BAC756A9-2D56-1074-0DDF-D0A727013ABA}"/>
          </ac:spMkLst>
        </pc:spChg>
        <pc:spChg chg="add del">
          <ac:chgData name="David Gardner" userId="32a3b49f-52b0-4a7d-8a0d-c44fdf742dfe" providerId="ADAL" clId="{633AB22E-7076-4584-B4A8-8989938A04DF}" dt="2024-10-30T10:38:43.319" v="402" actId="478"/>
          <ac:spMkLst>
            <pc:docMk/>
            <pc:sldMk cId="1858927545" sldId="340"/>
            <ac:spMk id="6" creationId="{4F24143E-7C9F-089A-49E5-69FEBD5DC18B}"/>
          </ac:spMkLst>
        </pc:spChg>
        <pc:spChg chg="add">
          <ac:chgData name="David Gardner" userId="32a3b49f-52b0-4a7d-8a0d-c44fdf742dfe" providerId="ADAL" clId="{633AB22E-7076-4584-B4A8-8989938A04DF}" dt="2024-10-30T10:38:56.842" v="403" actId="11529"/>
          <ac:spMkLst>
            <pc:docMk/>
            <pc:sldMk cId="1858927545" sldId="340"/>
            <ac:spMk id="7" creationId="{AED11215-1D3C-1658-7386-40EAE179579B}"/>
          </ac:spMkLst>
        </pc:spChg>
      </pc:sldChg>
      <pc:sldChg chg="addSp modSp new mod">
        <pc:chgData name="David Gardner" userId="32a3b49f-52b0-4a7d-8a0d-c44fdf742dfe" providerId="ADAL" clId="{633AB22E-7076-4584-B4A8-8989938A04DF}" dt="2024-10-30T11:01:48.322" v="1162" actId="1582"/>
        <pc:sldMkLst>
          <pc:docMk/>
          <pc:sldMk cId="1414114485" sldId="341"/>
        </pc:sldMkLst>
        <pc:spChg chg="mod">
          <ac:chgData name="David Gardner" userId="32a3b49f-52b0-4a7d-8a0d-c44fdf742dfe" providerId="ADAL" clId="{633AB22E-7076-4584-B4A8-8989938A04DF}" dt="2024-10-30T11:01:27.006" v="1158" actId="1076"/>
          <ac:spMkLst>
            <pc:docMk/>
            <pc:sldMk cId="1414114485" sldId="341"/>
            <ac:spMk id="2" creationId="{47DAC506-D742-9D26-9153-4675EB51EF58}"/>
          </ac:spMkLst>
        </pc:spChg>
        <pc:spChg chg="mod">
          <ac:chgData name="David Gardner" userId="32a3b49f-52b0-4a7d-8a0d-c44fdf742dfe" providerId="ADAL" clId="{633AB22E-7076-4584-B4A8-8989938A04DF}" dt="2024-10-30T11:01:31.031" v="1159" actId="1076"/>
          <ac:spMkLst>
            <pc:docMk/>
            <pc:sldMk cId="1414114485" sldId="341"/>
            <ac:spMk id="3" creationId="{87135C31-1B72-0027-407C-61C3F3CF0DBC}"/>
          </ac:spMkLst>
        </pc:spChg>
        <pc:spChg chg="add mod">
          <ac:chgData name="David Gardner" userId="32a3b49f-52b0-4a7d-8a0d-c44fdf742dfe" providerId="ADAL" clId="{633AB22E-7076-4584-B4A8-8989938A04DF}" dt="2024-10-30T11:01:48.322" v="1162" actId="1582"/>
          <ac:spMkLst>
            <pc:docMk/>
            <pc:sldMk cId="1414114485" sldId="341"/>
            <ac:spMk id="4" creationId="{11E8683C-24FA-5EFC-65B8-F091A6280D67}"/>
          </ac:spMkLst>
        </pc:spChg>
        <pc:spChg chg="add mod">
          <ac:chgData name="David Gardner" userId="32a3b49f-52b0-4a7d-8a0d-c44fdf742dfe" providerId="ADAL" clId="{633AB22E-7076-4584-B4A8-8989938A04DF}" dt="2024-10-30T10:59:40.976" v="1109" actId="1076"/>
          <ac:spMkLst>
            <pc:docMk/>
            <pc:sldMk cId="1414114485" sldId="341"/>
            <ac:spMk id="5" creationId="{2C513032-5D6E-7D43-5A24-F4D2BEE549D2}"/>
          </ac:spMkLst>
        </pc:spChg>
        <pc:spChg chg="add mod">
          <ac:chgData name="David Gardner" userId="32a3b49f-52b0-4a7d-8a0d-c44fdf742dfe" providerId="ADAL" clId="{633AB22E-7076-4584-B4A8-8989938A04DF}" dt="2024-10-30T11:00:35.892" v="1149" actId="1076"/>
          <ac:spMkLst>
            <pc:docMk/>
            <pc:sldMk cId="1414114485" sldId="341"/>
            <ac:spMk id="6" creationId="{CC8DC83D-42D0-3DEF-31B0-B53C43516D78}"/>
          </ac:spMkLst>
        </pc:spChg>
        <pc:spChg chg="add mod">
          <ac:chgData name="David Gardner" userId="32a3b49f-52b0-4a7d-8a0d-c44fdf742dfe" providerId="ADAL" clId="{633AB22E-7076-4584-B4A8-8989938A04DF}" dt="2024-10-30T11:01:06.622" v="1153" actId="1582"/>
          <ac:spMkLst>
            <pc:docMk/>
            <pc:sldMk cId="1414114485" sldId="341"/>
            <ac:spMk id="7" creationId="{B8DB3B8B-AFB8-3AE9-E78F-830F60813C9B}"/>
          </ac:spMkLst>
        </pc:spChg>
      </pc:sldChg>
      <pc:sldChg chg="new del">
        <pc:chgData name="David Gardner" userId="32a3b49f-52b0-4a7d-8a0d-c44fdf742dfe" providerId="ADAL" clId="{633AB22E-7076-4584-B4A8-8989938A04DF}" dt="2024-10-29T17:31:18.518" v="289" actId="47"/>
        <pc:sldMkLst>
          <pc:docMk/>
          <pc:sldMk cId="4235935046" sldId="34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E0F6-E42F-4BFE-A53E-AD28766CD182}" type="datetimeFigureOut">
              <a:rPr lang="en-GB" smtClean="0"/>
              <a:t>30/10/2024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37542E-C9D1-43E0-8F3B-90C8447165B4}" type="slidenum">
              <a:rPr lang="en-GB" smtClean="0"/>
              <a:t>‹#›</a:t>
            </a:fld>
            <a:endParaRPr lang="en-GB"/>
          </a:p>
        </p:txBody>
      </p:sp>
    </p:spTree>
    <p:extLst>
      <p:ext uri="{BB962C8B-B14F-4D97-AF65-F5344CB8AC3E}">
        <p14:creationId xmlns:p14="http://schemas.microsoft.com/office/powerpoint/2010/main" val="168932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D4E811-E728-4E2D-862D-3545D1B8F9B0}" type="slidenum">
              <a:rPr lang="en-GB" smtClean="0"/>
              <a:t>22</a:t>
            </a:fld>
            <a:endParaRPr lang="en-GB"/>
          </a:p>
        </p:txBody>
      </p:sp>
    </p:spTree>
    <p:extLst>
      <p:ext uri="{BB962C8B-B14F-4D97-AF65-F5344CB8AC3E}">
        <p14:creationId xmlns:p14="http://schemas.microsoft.com/office/powerpoint/2010/main" val="3252036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29F74-303E-4A37-D07F-F15DF3F6E3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9B67DD-2B83-8BE0-AEBF-D1F1028EAA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1427CA-D484-519F-88CB-15AA69307456}"/>
              </a:ext>
            </a:extLst>
          </p:cNvPr>
          <p:cNvSpPr>
            <a:spLocks noGrp="1"/>
          </p:cNvSpPr>
          <p:nvPr>
            <p:ph type="dt" sz="half" idx="10"/>
          </p:nvPr>
        </p:nvSpPr>
        <p:spPr/>
        <p:txBody>
          <a:bodyPr/>
          <a:lstStyle/>
          <a:p>
            <a:fld id="{4C0AC829-A107-4D8D-A58F-7B9DBAC569EF}" type="datetimeFigureOut">
              <a:rPr lang="en-GB" smtClean="0"/>
              <a:t>30/10/2024</a:t>
            </a:fld>
            <a:endParaRPr lang="en-GB"/>
          </a:p>
        </p:txBody>
      </p:sp>
      <p:sp>
        <p:nvSpPr>
          <p:cNvPr id="5" name="Footer Placeholder 4">
            <a:extLst>
              <a:ext uri="{FF2B5EF4-FFF2-40B4-BE49-F238E27FC236}">
                <a16:creationId xmlns:a16="http://schemas.microsoft.com/office/drawing/2014/main" id="{6FF12104-9694-8ADC-5538-D19081C3FA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F799A8-1222-C4B1-4620-BDCD2DD288CD}"/>
              </a:ext>
            </a:extLst>
          </p:cNvPr>
          <p:cNvSpPr>
            <a:spLocks noGrp="1"/>
          </p:cNvSpPr>
          <p:nvPr>
            <p:ph type="sldNum" sz="quarter" idx="12"/>
          </p:nvPr>
        </p:nvSpPr>
        <p:spPr/>
        <p:txBody>
          <a:bodyPr/>
          <a:lstStyle/>
          <a:p>
            <a:fld id="{C51F236A-CF23-4D9E-AEDC-B5BC1F4978FE}" type="slidenum">
              <a:rPr lang="en-GB" smtClean="0"/>
              <a:t>‹#›</a:t>
            </a:fld>
            <a:endParaRPr lang="en-GB"/>
          </a:p>
        </p:txBody>
      </p:sp>
    </p:spTree>
    <p:extLst>
      <p:ext uri="{BB962C8B-B14F-4D97-AF65-F5344CB8AC3E}">
        <p14:creationId xmlns:p14="http://schemas.microsoft.com/office/powerpoint/2010/main" val="1003672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3C909-0CE7-7EB8-2776-EC92515984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6B7F07-2C95-A3AB-291B-AEA88507B0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85071D-61FE-C362-35A3-34138A9246CB}"/>
              </a:ext>
            </a:extLst>
          </p:cNvPr>
          <p:cNvSpPr>
            <a:spLocks noGrp="1"/>
          </p:cNvSpPr>
          <p:nvPr>
            <p:ph type="dt" sz="half" idx="10"/>
          </p:nvPr>
        </p:nvSpPr>
        <p:spPr/>
        <p:txBody>
          <a:bodyPr/>
          <a:lstStyle/>
          <a:p>
            <a:fld id="{4C0AC829-A107-4D8D-A58F-7B9DBAC569EF}" type="datetimeFigureOut">
              <a:rPr lang="en-GB" smtClean="0"/>
              <a:t>30/10/2024</a:t>
            </a:fld>
            <a:endParaRPr lang="en-GB"/>
          </a:p>
        </p:txBody>
      </p:sp>
      <p:sp>
        <p:nvSpPr>
          <p:cNvPr id="5" name="Footer Placeholder 4">
            <a:extLst>
              <a:ext uri="{FF2B5EF4-FFF2-40B4-BE49-F238E27FC236}">
                <a16:creationId xmlns:a16="http://schemas.microsoft.com/office/drawing/2014/main" id="{071DD046-6EF4-D5E3-95F6-A2EE2A51A9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C16C82-94D0-B6B7-E629-E2CE79A56172}"/>
              </a:ext>
            </a:extLst>
          </p:cNvPr>
          <p:cNvSpPr>
            <a:spLocks noGrp="1"/>
          </p:cNvSpPr>
          <p:nvPr>
            <p:ph type="sldNum" sz="quarter" idx="12"/>
          </p:nvPr>
        </p:nvSpPr>
        <p:spPr/>
        <p:txBody>
          <a:bodyPr/>
          <a:lstStyle/>
          <a:p>
            <a:fld id="{C51F236A-CF23-4D9E-AEDC-B5BC1F4978FE}" type="slidenum">
              <a:rPr lang="en-GB" smtClean="0"/>
              <a:t>‹#›</a:t>
            </a:fld>
            <a:endParaRPr lang="en-GB"/>
          </a:p>
        </p:txBody>
      </p:sp>
    </p:spTree>
    <p:extLst>
      <p:ext uri="{BB962C8B-B14F-4D97-AF65-F5344CB8AC3E}">
        <p14:creationId xmlns:p14="http://schemas.microsoft.com/office/powerpoint/2010/main" val="1749178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3370-26F3-32EB-D96C-017081F43C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F64719D-9511-67D8-FAFF-07CB1FC9C1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50A2375-A9FA-9A3A-1995-03969EE5A858}"/>
              </a:ext>
            </a:extLst>
          </p:cNvPr>
          <p:cNvSpPr>
            <a:spLocks noGrp="1"/>
          </p:cNvSpPr>
          <p:nvPr>
            <p:ph type="dt" sz="half" idx="10"/>
          </p:nvPr>
        </p:nvSpPr>
        <p:spPr/>
        <p:txBody>
          <a:bodyPr/>
          <a:lstStyle/>
          <a:p>
            <a:fld id="{4C0AC829-A107-4D8D-A58F-7B9DBAC569EF}" type="datetimeFigureOut">
              <a:rPr lang="en-GB" smtClean="0"/>
              <a:t>30/10/2024</a:t>
            </a:fld>
            <a:endParaRPr lang="en-GB"/>
          </a:p>
        </p:txBody>
      </p:sp>
      <p:sp>
        <p:nvSpPr>
          <p:cNvPr id="5" name="Footer Placeholder 4">
            <a:extLst>
              <a:ext uri="{FF2B5EF4-FFF2-40B4-BE49-F238E27FC236}">
                <a16:creationId xmlns:a16="http://schemas.microsoft.com/office/drawing/2014/main" id="{A0120310-7BC0-5D53-520A-BA33924DCB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7E97E2-EE18-75DB-3B5C-A82A80BECA70}"/>
              </a:ext>
            </a:extLst>
          </p:cNvPr>
          <p:cNvSpPr>
            <a:spLocks noGrp="1"/>
          </p:cNvSpPr>
          <p:nvPr>
            <p:ph type="sldNum" sz="quarter" idx="12"/>
          </p:nvPr>
        </p:nvSpPr>
        <p:spPr/>
        <p:txBody>
          <a:bodyPr/>
          <a:lstStyle/>
          <a:p>
            <a:fld id="{C51F236A-CF23-4D9E-AEDC-B5BC1F4978FE}" type="slidenum">
              <a:rPr lang="en-GB" smtClean="0"/>
              <a:t>‹#›</a:t>
            </a:fld>
            <a:endParaRPr lang="en-GB"/>
          </a:p>
        </p:txBody>
      </p:sp>
    </p:spTree>
    <p:extLst>
      <p:ext uri="{BB962C8B-B14F-4D97-AF65-F5344CB8AC3E}">
        <p14:creationId xmlns:p14="http://schemas.microsoft.com/office/powerpoint/2010/main" val="602923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B7DAC-A486-8A24-E27A-55235CFAF3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8D8D9F-4F2A-D829-BB6A-5F1EB46C7F8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A7AA72-DAAB-91D2-1E0D-61F1444F67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2449C5-DC14-BE13-6E28-C1D7DF325D5A}"/>
              </a:ext>
            </a:extLst>
          </p:cNvPr>
          <p:cNvSpPr>
            <a:spLocks noGrp="1"/>
          </p:cNvSpPr>
          <p:nvPr>
            <p:ph type="dt" sz="half" idx="10"/>
          </p:nvPr>
        </p:nvSpPr>
        <p:spPr/>
        <p:txBody>
          <a:bodyPr/>
          <a:lstStyle/>
          <a:p>
            <a:fld id="{4C0AC829-A107-4D8D-A58F-7B9DBAC569EF}" type="datetimeFigureOut">
              <a:rPr lang="en-GB" smtClean="0"/>
              <a:t>30/10/2024</a:t>
            </a:fld>
            <a:endParaRPr lang="en-GB"/>
          </a:p>
        </p:txBody>
      </p:sp>
      <p:sp>
        <p:nvSpPr>
          <p:cNvPr id="6" name="Footer Placeholder 5">
            <a:extLst>
              <a:ext uri="{FF2B5EF4-FFF2-40B4-BE49-F238E27FC236}">
                <a16:creationId xmlns:a16="http://schemas.microsoft.com/office/drawing/2014/main" id="{CA6BFF76-1D79-8A02-19D4-D8E6C5D564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7F66F6-C1EA-86D1-0880-F7B55334B5D5}"/>
              </a:ext>
            </a:extLst>
          </p:cNvPr>
          <p:cNvSpPr>
            <a:spLocks noGrp="1"/>
          </p:cNvSpPr>
          <p:nvPr>
            <p:ph type="sldNum" sz="quarter" idx="12"/>
          </p:nvPr>
        </p:nvSpPr>
        <p:spPr/>
        <p:txBody>
          <a:bodyPr/>
          <a:lstStyle/>
          <a:p>
            <a:fld id="{C51F236A-CF23-4D9E-AEDC-B5BC1F4978FE}" type="slidenum">
              <a:rPr lang="en-GB" smtClean="0"/>
              <a:t>‹#›</a:t>
            </a:fld>
            <a:endParaRPr lang="en-GB"/>
          </a:p>
        </p:txBody>
      </p:sp>
    </p:spTree>
    <p:extLst>
      <p:ext uri="{BB962C8B-B14F-4D97-AF65-F5344CB8AC3E}">
        <p14:creationId xmlns:p14="http://schemas.microsoft.com/office/powerpoint/2010/main" val="731910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68EF4-E490-BECF-E368-836709F137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E87757-28C2-8037-ED53-933CDC4D00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C3416F1-22C8-F6F5-F764-DB83E467462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A28E712-CCA7-148F-FB53-A40C78E3FE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15CD70-FD4C-54A9-56F3-65A59D034F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00B909-818F-6B2B-9E67-A7D900079ABE}"/>
              </a:ext>
            </a:extLst>
          </p:cNvPr>
          <p:cNvSpPr>
            <a:spLocks noGrp="1"/>
          </p:cNvSpPr>
          <p:nvPr>
            <p:ph type="dt" sz="half" idx="10"/>
          </p:nvPr>
        </p:nvSpPr>
        <p:spPr/>
        <p:txBody>
          <a:bodyPr/>
          <a:lstStyle/>
          <a:p>
            <a:fld id="{4C0AC829-A107-4D8D-A58F-7B9DBAC569EF}" type="datetimeFigureOut">
              <a:rPr lang="en-GB" smtClean="0"/>
              <a:t>30/10/2024</a:t>
            </a:fld>
            <a:endParaRPr lang="en-GB"/>
          </a:p>
        </p:txBody>
      </p:sp>
      <p:sp>
        <p:nvSpPr>
          <p:cNvPr id="8" name="Footer Placeholder 7">
            <a:extLst>
              <a:ext uri="{FF2B5EF4-FFF2-40B4-BE49-F238E27FC236}">
                <a16:creationId xmlns:a16="http://schemas.microsoft.com/office/drawing/2014/main" id="{DDEBD858-1187-2F17-FF00-4DC576654C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D6758C-BD38-EAC1-6795-12642031486B}"/>
              </a:ext>
            </a:extLst>
          </p:cNvPr>
          <p:cNvSpPr>
            <a:spLocks noGrp="1"/>
          </p:cNvSpPr>
          <p:nvPr>
            <p:ph type="sldNum" sz="quarter" idx="12"/>
          </p:nvPr>
        </p:nvSpPr>
        <p:spPr/>
        <p:txBody>
          <a:bodyPr/>
          <a:lstStyle/>
          <a:p>
            <a:fld id="{C51F236A-CF23-4D9E-AEDC-B5BC1F4978FE}" type="slidenum">
              <a:rPr lang="en-GB" smtClean="0"/>
              <a:t>‹#›</a:t>
            </a:fld>
            <a:endParaRPr lang="en-GB"/>
          </a:p>
        </p:txBody>
      </p:sp>
    </p:spTree>
    <p:extLst>
      <p:ext uri="{BB962C8B-B14F-4D97-AF65-F5344CB8AC3E}">
        <p14:creationId xmlns:p14="http://schemas.microsoft.com/office/powerpoint/2010/main" val="1446861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8A724-93F2-CF9D-446D-9FDD1750C4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32ACB1E-E065-2DD5-ACAE-11E75DDF6FFC}"/>
              </a:ext>
            </a:extLst>
          </p:cNvPr>
          <p:cNvSpPr>
            <a:spLocks noGrp="1"/>
          </p:cNvSpPr>
          <p:nvPr>
            <p:ph type="dt" sz="half" idx="10"/>
          </p:nvPr>
        </p:nvSpPr>
        <p:spPr/>
        <p:txBody>
          <a:bodyPr/>
          <a:lstStyle/>
          <a:p>
            <a:fld id="{4C0AC829-A107-4D8D-A58F-7B9DBAC569EF}" type="datetimeFigureOut">
              <a:rPr lang="en-GB" smtClean="0"/>
              <a:t>30/10/2024</a:t>
            </a:fld>
            <a:endParaRPr lang="en-GB"/>
          </a:p>
        </p:txBody>
      </p:sp>
      <p:sp>
        <p:nvSpPr>
          <p:cNvPr id="4" name="Footer Placeholder 3">
            <a:extLst>
              <a:ext uri="{FF2B5EF4-FFF2-40B4-BE49-F238E27FC236}">
                <a16:creationId xmlns:a16="http://schemas.microsoft.com/office/drawing/2014/main" id="{F83BA024-D1C6-B99B-758F-A5E6F55209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F319581-D0E3-8CD4-2797-287DA87D7724}"/>
              </a:ext>
            </a:extLst>
          </p:cNvPr>
          <p:cNvSpPr>
            <a:spLocks noGrp="1"/>
          </p:cNvSpPr>
          <p:nvPr>
            <p:ph type="sldNum" sz="quarter" idx="12"/>
          </p:nvPr>
        </p:nvSpPr>
        <p:spPr/>
        <p:txBody>
          <a:bodyPr/>
          <a:lstStyle/>
          <a:p>
            <a:fld id="{C51F236A-CF23-4D9E-AEDC-B5BC1F4978FE}" type="slidenum">
              <a:rPr lang="en-GB" smtClean="0"/>
              <a:t>‹#›</a:t>
            </a:fld>
            <a:endParaRPr lang="en-GB"/>
          </a:p>
        </p:txBody>
      </p:sp>
    </p:spTree>
    <p:extLst>
      <p:ext uri="{BB962C8B-B14F-4D97-AF65-F5344CB8AC3E}">
        <p14:creationId xmlns:p14="http://schemas.microsoft.com/office/powerpoint/2010/main" val="3438000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9BDA99-A0F5-F79C-14F2-4FEFD27A26A5}"/>
              </a:ext>
            </a:extLst>
          </p:cNvPr>
          <p:cNvSpPr>
            <a:spLocks noGrp="1"/>
          </p:cNvSpPr>
          <p:nvPr>
            <p:ph type="dt" sz="half" idx="10"/>
          </p:nvPr>
        </p:nvSpPr>
        <p:spPr/>
        <p:txBody>
          <a:bodyPr/>
          <a:lstStyle/>
          <a:p>
            <a:fld id="{4C0AC829-A107-4D8D-A58F-7B9DBAC569EF}" type="datetimeFigureOut">
              <a:rPr lang="en-GB" smtClean="0"/>
              <a:t>30/10/2024</a:t>
            </a:fld>
            <a:endParaRPr lang="en-GB"/>
          </a:p>
        </p:txBody>
      </p:sp>
      <p:sp>
        <p:nvSpPr>
          <p:cNvPr id="3" name="Footer Placeholder 2">
            <a:extLst>
              <a:ext uri="{FF2B5EF4-FFF2-40B4-BE49-F238E27FC236}">
                <a16:creationId xmlns:a16="http://schemas.microsoft.com/office/drawing/2014/main" id="{DE48538F-6B74-EC3F-6A4B-EAD01264AB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A47504-7C7D-D519-EA47-D4C05D48913B}"/>
              </a:ext>
            </a:extLst>
          </p:cNvPr>
          <p:cNvSpPr>
            <a:spLocks noGrp="1"/>
          </p:cNvSpPr>
          <p:nvPr>
            <p:ph type="sldNum" sz="quarter" idx="12"/>
          </p:nvPr>
        </p:nvSpPr>
        <p:spPr/>
        <p:txBody>
          <a:bodyPr/>
          <a:lstStyle/>
          <a:p>
            <a:fld id="{C51F236A-CF23-4D9E-AEDC-B5BC1F4978FE}" type="slidenum">
              <a:rPr lang="en-GB" smtClean="0"/>
              <a:t>‹#›</a:t>
            </a:fld>
            <a:endParaRPr lang="en-GB"/>
          </a:p>
        </p:txBody>
      </p:sp>
    </p:spTree>
    <p:extLst>
      <p:ext uri="{BB962C8B-B14F-4D97-AF65-F5344CB8AC3E}">
        <p14:creationId xmlns:p14="http://schemas.microsoft.com/office/powerpoint/2010/main" val="2960382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EAD33-F432-0937-FCA9-CDBE7F9613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7B0DF1F-7FE3-A879-BDFE-6D99E5D698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05389C-E096-D4B4-A77F-343ED9846B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CA3838-10B1-9A34-DB26-23778A5BE540}"/>
              </a:ext>
            </a:extLst>
          </p:cNvPr>
          <p:cNvSpPr>
            <a:spLocks noGrp="1"/>
          </p:cNvSpPr>
          <p:nvPr>
            <p:ph type="dt" sz="half" idx="10"/>
          </p:nvPr>
        </p:nvSpPr>
        <p:spPr/>
        <p:txBody>
          <a:bodyPr/>
          <a:lstStyle/>
          <a:p>
            <a:fld id="{4C0AC829-A107-4D8D-A58F-7B9DBAC569EF}" type="datetimeFigureOut">
              <a:rPr lang="en-GB" smtClean="0"/>
              <a:t>30/10/2024</a:t>
            </a:fld>
            <a:endParaRPr lang="en-GB"/>
          </a:p>
        </p:txBody>
      </p:sp>
      <p:sp>
        <p:nvSpPr>
          <p:cNvPr id="6" name="Footer Placeholder 5">
            <a:extLst>
              <a:ext uri="{FF2B5EF4-FFF2-40B4-BE49-F238E27FC236}">
                <a16:creationId xmlns:a16="http://schemas.microsoft.com/office/drawing/2014/main" id="{A1C824DA-5261-4CCF-ED06-901302B736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74BEF5-2F6F-C115-B90A-DDA534C38D1B}"/>
              </a:ext>
            </a:extLst>
          </p:cNvPr>
          <p:cNvSpPr>
            <a:spLocks noGrp="1"/>
          </p:cNvSpPr>
          <p:nvPr>
            <p:ph type="sldNum" sz="quarter" idx="12"/>
          </p:nvPr>
        </p:nvSpPr>
        <p:spPr/>
        <p:txBody>
          <a:bodyPr/>
          <a:lstStyle/>
          <a:p>
            <a:fld id="{C51F236A-CF23-4D9E-AEDC-B5BC1F4978FE}" type="slidenum">
              <a:rPr lang="en-GB" smtClean="0"/>
              <a:t>‹#›</a:t>
            </a:fld>
            <a:endParaRPr lang="en-GB"/>
          </a:p>
        </p:txBody>
      </p:sp>
    </p:spTree>
    <p:extLst>
      <p:ext uri="{BB962C8B-B14F-4D97-AF65-F5344CB8AC3E}">
        <p14:creationId xmlns:p14="http://schemas.microsoft.com/office/powerpoint/2010/main" val="3653454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AB78E-A654-3B49-EB41-4D6A1EFD08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2FC689-FD1F-0C6F-9C84-FB7C891975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CE357D8-1F35-3333-6471-462B8821F4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44C883-E10D-D089-BE3C-4C530ADE6750}"/>
              </a:ext>
            </a:extLst>
          </p:cNvPr>
          <p:cNvSpPr>
            <a:spLocks noGrp="1"/>
          </p:cNvSpPr>
          <p:nvPr>
            <p:ph type="dt" sz="half" idx="10"/>
          </p:nvPr>
        </p:nvSpPr>
        <p:spPr/>
        <p:txBody>
          <a:bodyPr/>
          <a:lstStyle/>
          <a:p>
            <a:fld id="{4C0AC829-A107-4D8D-A58F-7B9DBAC569EF}" type="datetimeFigureOut">
              <a:rPr lang="en-GB" smtClean="0"/>
              <a:t>30/10/2024</a:t>
            </a:fld>
            <a:endParaRPr lang="en-GB"/>
          </a:p>
        </p:txBody>
      </p:sp>
      <p:sp>
        <p:nvSpPr>
          <p:cNvPr id="6" name="Footer Placeholder 5">
            <a:extLst>
              <a:ext uri="{FF2B5EF4-FFF2-40B4-BE49-F238E27FC236}">
                <a16:creationId xmlns:a16="http://schemas.microsoft.com/office/drawing/2014/main" id="{27CABF8C-8140-4FD0-10EC-E8E41EFD54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83E3EF-934A-0E78-4DDB-EA02472573C7}"/>
              </a:ext>
            </a:extLst>
          </p:cNvPr>
          <p:cNvSpPr>
            <a:spLocks noGrp="1"/>
          </p:cNvSpPr>
          <p:nvPr>
            <p:ph type="sldNum" sz="quarter" idx="12"/>
          </p:nvPr>
        </p:nvSpPr>
        <p:spPr/>
        <p:txBody>
          <a:bodyPr/>
          <a:lstStyle/>
          <a:p>
            <a:fld id="{C51F236A-CF23-4D9E-AEDC-B5BC1F4978FE}" type="slidenum">
              <a:rPr lang="en-GB" smtClean="0"/>
              <a:t>‹#›</a:t>
            </a:fld>
            <a:endParaRPr lang="en-GB"/>
          </a:p>
        </p:txBody>
      </p:sp>
    </p:spTree>
    <p:extLst>
      <p:ext uri="{BB962C8B-B14F-4D97-AF65-F5344CB8AC3E}">
        <p14:creationId xmlns:p14="http://schemas.microsoft.com/office/powerpoint/2010/main" val="2543514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736CA-95F8-61C1-49AA-D874DD93F5C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822CEF-2D60-C40A-3B3A-B35F0C0FEB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CFBF95-7DC2-D22D-4788-EB3643C4BA40}"/>
              </a:ext>
            </a:extLst>
          </p:cNvPr>
          <p:cNvSpPr>
            <a:spLocks noGrp="1"/>
          </p:cNvSpPr>
          <p:nvPr>
            <p:ph type="dt" sz="half" idx="10"/>
          </p:nvPr>
        </p:nvSpPr>
        <p:spPr/>
        <p:txBody>
          <a:bodyPr/>
          <a:lstStyle/>
          <a:p>
            <a:fld id="{4C0AC829-A107-4D8D-A58F-7B9DBAC569EF}" type="datetimeFigureOut">
              <a:rPr lang="en-GB" smtClean="0"/>
              <a:t>30/10/2024</a:t>
            </a:fld>
            <a:endParaRPr lang="en-GB"/>
          </a:p>
        </p:txBody>
      </p:sp>
      <p:sp>
        <p:nvSpPr>
          <p:cNvPr id="5" name="Footer Placeholder 4">
            <a:extLst>
              <a:ext uri="{FF2B5EF4-FFF2-40B4-BE49-F238E27FC236}">
                <a16:creationId xmlns:a16="http://schemas.microsoft.com/office/drawing/2014/main" id="{14F9CBBD-0169-70C9-7B7A-9058024CD3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B72973-4DBE-FD28-2B06-392EDCC5241A}"/>
              </a:ext>
            </a:extLst>
          </p:cNvPr>
          <p:cNvSpPr>
            <a:spLocks noGrp="1"/>
          </p:cNvSpPr>
          <p:nvPr>
            <p:ph type="sldNum" sz="quarter" idx="12"/>
          </p:nvPr>
        </p:nvSpPr>
        <p:spPr/>
        <p:txBody>
          <a:bodyPr/>
          <a:lstStyle/>
          <a:p>
            <a:fld id="{C51F236A-CF23-4D9E-AEDC-B5BC1F4978FE}" type="slidenum">
              <a:rPr lang="en-GB" smtClean="0"/>
              <a:t>‹#›</a:t>
            </a:fld>
            <a:endParaRPr lang="en-GB"/>
          </a:p>
        </p:txBody>
      </p:sp>
    </p:spTree>
    <p:extLst>
      <p:ext uri="{BB962C8B-B14F-4D97-AF65-F5344CB8AC3E}">
        <p14:creationId xmlns:p14="http://schemas.microsoft.com/office/powerpoint/2010/main" val="3382034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6273AC-A7A6-9BF5-5F46-5EC03955F0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70E46C-B088-4102-FDEB-28D392D4CA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CCBF42-748C-3EE0-1A51-B9438B298BC7}"/>
              </a:ext>
            </a:extLst>
          </p:cNvPr>
          <p:cNvSpPr>
            <a:spLocks noGrp="1"/>
          </p:cNvSpPr>
          <p:nvPr>
            <p:ph type="dt" sz="half" idx="10"/>
          </p:nvPr>
        </p:nvSpPr>
        <p:spPr/>
        <p:txBody>
          <a:bodyPr/>
          <a:lstStyle/>
          <a:p>
            <a:fld id="{4C0AC829-A107-4D8D-A58F-7B9DBAC569EF}" type="datetimeFigureOut">
              <a:rPr lang="en-GB" smtClean="0"/>
              <a:t>30/10/2024</a:t>
            </a:fld>
            <a:endParaRPr lang="en-GB"/>
          </a:p>
        </p:txBody>
      </p:sp>
      <p:sp>
        <p:nvSpPr>
          <p:cNvPr id="5" name="Footer Placeholder 4">
            <a:extLst>
              <a:ext uri="{FF2B5EF4-FFF2-40B4-BE49-F238E27FC236}">
                <a16:creationId xmlns:a16="http://schemas.microsoft.com/office/drawing/2014/main" id="{D53411F4-6086-162C-58D2-A2AE5C1A9F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E0A145-380E-B73B-0337-BF2BCD0A308B}"/>
              </a:ext>
            </a:extLst>
          </p:cNvPr>
          <p:cNvSpPr>
            <a:spLocks noGrp="1"/>
          </p:cNvSpPr>
          <p:nvPr>
            <p:ph type="sldNum" sz="quarter" idx="12"/>
          </p:nvPr>
        </p:nvSpPr>
        <p:spPr/>
        <p:txBody>
          <a:bodyPr/>
          <a:lstStyle/>
          <a:p>
            <a:fld id="{C51F236A-CF23-4D9E-AEDC-B5BC1F4978FE}" type="slidenum">
              <a:rPr lang="en-GB" smtClean="0"/>
              <a:t>‹#›</a:t>
            </a:fld>
            <a:endParaRPr lang="en-GB"/>
          </a:p>
        </p:txBody>
      </p:sp>
    </p:spTree>
    <p:extLst>
      <p:ext uri="{BB962C8B-B14F-4D97-AF65-F5344CB8AC3E}">
        <p14:creationId xmlns:p14="http://schemas.microsoft.com/office/powerpoint/2010/main" val="3585441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9CEAE66-AA62-42AB-B183-DAD34CCC049E}" type="slidenum">
              <a:rPr lang="en-GB" altLang="en-US"/>
              <a:pPr>
                <a:defRPr/>
              </a:pPr>
              <a:t>‹#›</a:t>
            </a:fld>
            <a:endParaRPr lang="en-GB" altLang="en-US"/>
          </a:p>
        </p:txBody>
      </p:sp>
    </p:spTree>
    <p:extLst>
      <p:ext uri="{BB962C8B-B14F-4D97-AF65-F5344CB8AC3E}">
        <p14:creationId xmlns:p14="http://schemas.microsoft.com/office/powerpoint/2010/main" val="1230651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ADBE92-4AB1-3A9A-6C0B-00429A6761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B3F8E2-2471-8975-C8F7-E104815FB7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1E96F2-F88D-CA5A-8EF3-80FDA5604B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0AC829-A107-4D8D-A58F-7B9DBAC569EF}" type="datetimeFigureOut">
              <a:rPr lang="en-GB" smtClean="0"/>
              <a:t>30/10/2024</a:t>
            </a:fld>
            <a:endParaRPr lang="en-GB"/>
          </a:p>
        </p:txBody>
      </p:sp>
      <p:sp>
        <p:nvSpPr>
          <p:cNvPr id="5" name="Footer Placeholder 4">
            <a:extLst>
              <a:ext uri="{FF2B5EF4-FFF2-40B4-BE49-F238E27FC236}">
                <a16:creationId xmlns:a16="http://schemas.microsoft.com/office/drawing/2014/main" id="{CFA16638-410E-908F-C9FB-32AA6A91C9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CD1797-B26B-99B2-5CCD-248BC1AD4D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1F236A-CF23-4D9E-AEDC-B5BC1F4978FE}" type="slidenum">
              <a:rPr lang="en-GB" smtClean="0"/>
              <a:t>‹#›</a:t>
            </a:fld>
            <a:endParaRPr lang="en-GB"/>
          </a:p>
        </p:txBody>
      </p:sp>
    </p:spTree>
    <p:extLst>
      <p:ext uri="{BB962C8B-B14F-4D97-AF65-F5344CB8AC3E}">
        <p14:creationId xmlns:p14="http://schemas.microsoft.com/office/powerpoint/2010/main" val="36685491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5.xm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gif"/><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6.wmf"/><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F89A7-8793-7BF2-F822-A4E0A8986498}"/>
              </a:ext>
            </a:extLst>
          </p:cNvPr>
          <p:cNvSpPr>
            <a:spLocks noGrp="1"/>
          </p:cNvSpPr>
          <p:nvPr>
            <p:ph type="title"/>
          </p:nvPr>
        </p:nvSpPr>
        <p:spPr/>
        <p:txBody>
          <a:bodyPr/>
          <a:lstStyle/>
          <a:p>
            <a:pPr algn="ctr"/>
            <a:r>
              <a:rPr lang="en-GB" dirty="0"/>
              <a:t>Skeletal Muscle in Sport</a:t>
            </a:r>
          </a:p>
        </p:txBody>
      </p:sp>
      <p:pic>
        <p:nvPicPr>
          <p:cNvPr id="7170" name="Picture 2" descr="The Importance of Muscular Strength in Athletic Performance">
            <a:extLst>
              <a:ext uri="{FF2B5EF4-FFF2-40B4-BE49-F238E27FC236}">
                <a16:creationId xmlns:a16="http://schemas.microsoft.com/office/drawing/2014/main" id="{385F83FB-03E4-B2E8-B9F7-0D7F0432BB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5192" y="1750262"/>
            <a:ext cx="3475420" cy="4190123"/>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Can a bodybuilder become a good runner? - Quora">
            <a:extLst>
              <a:ext uri="{FF2B5EF4-FFF2-40B4-BE49-F238E27FC236}">
                <a16:creationId xmlns:a16="http://schemas.microsoft.com/office/drawing/2014/main" id="{1935ABB1-9AEC-DAA2-87B2-C5639892AB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5980" y="1750262"/>
            <a:ext cx="3262893" cy="4246631"/>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Girls, do you like soccer player type physiques or football? - GirlsAskGuys">
            <a:extLst>
              <a:ext uri="{FF2B5EF4-FFF2-40B4-BE49-F238E27FC236}">
                <a16:creationId xmlns:a16="http://schemas.microsoft.com/office/drawing/2014/main" id="{CFE3A491-14DE-B818-F2CE-A23E717724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27892" y="1750262"/>
            <a:ext cx="3262893" cy="424663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1A7C6A6-4AAC-07DB-D7BF-74533A61CC72}"/>
              </a:ext>
            </a:extLst>
          </p:cNvPr>
          <p:cNvSpPr txBox="1"/>
          <p:nvPr/>
        </p:nvSpPr>
        <p:spPr>
          <a:xfrm>
            <a:off x="510493" y="6260555"/>
            <a:ext cx="3169546" cy="369332"/>
          </a:xfrm>
          <a:prstGeom prst="rect">
            <a:avLst/>
          </a:prstGeom>
          <a:noFill/>
        </p:spPr>
        <p:txBody>
          <a:bodyPr wrap="square" rtlCol="0">
            <a:spAutoFit/>
          </a:bodyPr>
          <a:lstStyle/>
          <a:p>
            <a:pPr algn="ctr"/>
            <a:r>
              <a:rPr lang="en-GB" dirty="0"/>
              <a:t>Fast Twitch</a:t>
            </a:r>
          </a:p>
        </p:txBody>
      </p:sp>
      <p:sp>
        <p:nvSpPr>
          <p:cNvPr id="5" name="TextBox 4">
            <a:extLst>
              <a:ext uri="{FF2B5EF4-FFF2-40B4-BE49-F238E27FC236}">
                <a16:creationId xmlns:a16="http://schemas.microsoft.com/office/drawing/2014/main" id="{0C99D389-87BF-BD71-2E8E-8B641A280595}"/>
              </a:ext>
            </a:extLst>
          </p:cNvPr>
          <p:cNvSpPr txBox="1"/>
          <p:nvPr/>
        </p:nvSpPr>
        <p:spPr>
          <a:xfrm>
            <a:off x="8574565" y="6207243"/>
            <a:ext cx="3169546" cy="369332"/>
          </a:xfrm>
          <a:prstGeom prst="rect">
            <a:avLst/>
          </a:prstGeom>
          <a:noFill/>
        </p:spPr>
        <p:txBody>
          <a:bodyPr wrap="square" rtlCol="0">
            <a:spAutoFit/>
          </a:bodyPr>
          <a:lstStyle/>
          <a:p>
            <a:pPr algn="ctr"/>
            <a:r>
              <a:rPr lang="en-GB" dirty="0"/>
              <a:t>Mixed Fast / Slow Twitch</a:t>
            </a:r>
          </a:p>
        </p:txBody>
      </p:sp>
      <p:sp>
        <p:nvSpPr>
          <p:cNvPr id="6" name="TextBox 5">
            <a:extLst>
              <a:ext uri="{FF2B5EF4-FFF2-40B4-BE49-F238E27FC236}">
                <a16:creationId xmlns:a16="http://schemas.microsoft.com/office/drawing/2014/main" id="{30A9D6F5-BC1C-F7A4-94F7-B4C8E164C14A}"/>
              </a:ext>
            </a:extLst>
          </p:cNvPr>
          <p:cNvSpPr txBox="1"/>
          <p:nvPr/>
        </p:nvSpPr>
        <p:spPr>
          <a:xfrm>
            <a:off x="4511227" y="6260555"/>
            <a:ext cx="3169546" cy="369332"/>
          </a:xfrm>
          <a:prstGeom prst="rect">
            <a:avLst/>
          </a:prstGeom>
          <a:noFill/>
        </p:spPr>
        <p:txBody>
          <a:bodyPr wrap="square" rtlCol="0">
            <a:spAutoFit/>
          </a:bodyPr>
          <a:lstStyle/>
          <a:p>
            <a:pPr algn="ctr"/>
            <a:r>
              <a:rPr lang="en-GB" dirty="0"/>
              <a:t>Slow Twitch</a:t>
            </a:r>
          </a:p>
        </p:txBody>
      </p:sp>
    </p:spTree>
    <p:extLst>
      <p:ext uri="{BB962C8B-B14F-4D97-AF65-F5344CB8AC3E}">
        <p14:creationId xmlns:p14="http://schemas.microsoft.com/office/powerpoint/2010/main" val="1386788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E1055-A9A2-35C1-F479-0D981775C3BC}"/>
              </a:ext>
            </a:extLst>
          </p:cNvPr>
          <p:cNvSpPr>
            <a:spLocks noGrp="1"/>
          </p:cNvSpPr>
          <p:nvPr>
            <p:ph type="ctrTitle"/>
          </p:nvPr>
        </p:nvSpPr>
        <p:spPr>
          <a:xfrm>
            <a:off x="1653026" y="802603"/>
            <a:ext cx="9144000" cy="992538"/>
          </a:xfrm>
        </p:spPr>
        <p:txBody>
          <a:bodyPr>
            <a:normAutofit fontScale="90000"/>
          </a:bodyPr>
          <a:lstStyle/>
          <a:p>
            <a:r>
              <a:rPr lang="en-GB" dirty="0"/>
              <a:t>Muscle, Muscle Contraction &amp; Fibre Types</a:t>
            </a:r>
          </a:p>
        </p:txBody>
      </p:sp>
      <p:pic>
        <p:nvPicPr>
          <p:cNvPr id="1026" name="Picture 2" descr="Muscle structure – muscle under the microscope — Science Learning Hub">
            <a:extLst>
              <a:ext uri="{FF2B5EF4-FFF2-40B4-BE49-F238E27FC236}">
                <a16:creationId xmlns:a16="http://schemas.microsoft.com/office/drawing/2014/main" id="{B84E5797-F09A-1940-C335-6A2509DB02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839" y="1878806"/>
            <a:ext cx="4902356" cy="328136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uman muscle system | Functions, Diagram, &amp; Facts | Britannica">
            <a:extLst>
              <a:ext uri="{FF2B5EF4-FFF2-40B4-BE49-F238E27FC236}">
                <a16:creationId xmlns:a16="http://schemas.microsoft.com/office/drawing/2014/main" id="{54732F71-FE20-36E4-04B3-E7DBB190A4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3329" y="1402234"/>
            <a:ext cx="3601427" cy="50628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2817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Smooth Muscle and Cardiac Muscle">
            <a:extLst>
              <a:ext uri="{FF2B5EF4-FFF2-40B4-BE49-F238E27FC236}">
                <a16:creationId xmlns:a16="http://schemas.microsoft.com/office/drawing/2014/main" id="{24C67181-37FB-03BF-CFC1-8C22096D57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784" y="488054"/>
            <a:ext cx="10689679" cy="61026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4042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9C3F2-2411-A712-87C8-2FE7547B083D}"/>
              </a:ext>
            </a:extLst>
          </p:cNvPr>
          <p:cNvSpPr>
            <a:spLocks noGrp="1"/>
          </p:cNvSpPr>
          <p:nvPr>
            <p:ph type="title"/>
          </p:nvPr>
        </p:nvSpPr>
        <p:spPr>
          <a:xfrm>
            <a:off x="838200" y="365126"/>
            <a:ext cx="10515600" cy="818546"/>
          </a:xfrm>
        </p:spPr>
        <p:txBody>
          <a:bodyPr/>
          <a:lstStyle/>
          <a:p>
            <a:pPr algn="ctr"/>
            <a:r>
              <a:rPr lang="en-GB" dirty="0"/>
              <a:t>Diet and Skeletal Muscle</a:t>
            </a:r>
          </a:p>
        </p:txBody>
      </p:sp>
      <p:sp>
        <p:nvSpPr>
          <p:cNvPr id="3" name="Content Placeholder 2">
            <a:extLst>
              <a:ext uri="{FF2B5EF4-FFF2-40B4-BE49-F238E27FC236}">
                <a16:creationId xmlns:a16="http://schemas.microsoft.com/office/drawing/2014/main" id="{D7DAD10D-BA12-1466-2B29-3AE0B56524D7}"/>
              </a:ext>
            </a:extLst>
          </p:cNvPr>
          <p:cNvSpPr>
            <a:spLocks noGrp="1"/>
          </p:cNvSpPr>
          <p:nvPr>
            <p:ph idx="1"/>
          </p:nvPr>
        </p:nvSpPr>
        <p:spPr>
          <a:xfrm>
            <a:off x="920009" y="1512905"/>
            <a:ext cx="4754787" cy="4351338"/>
          </a:xfrm>
        </p:spPr>
        <p:txBody>
          <a:bodyPr>
            <a:normAutofit/>
          </a:bodyPr>
          <a:lstStyle/>
          <a:p>
            <a:pPr marL="0" indent="0" algn="ctr">
              <a:buNone/>
            </a:pPr>
            <a:r>
              <a:rPr lang="en-GB" dirty="0">
                <a:solidFill>
                  <a:srgbClr val="FF0000"/>
                </a:solidFill>
              </a:rPr>
              <a:t>Good Evidence</a:t>
            </a:r>
          </a:p>
          <a:p>
            <a:pPr marL="0" indent="0">
              <a:buNone/>
            </a:pPr>
            <a:endParaRPr lang="en-GB" dirty="0"/>
          </a:p>
          <a:p>
            <a:pPr marL="0" indent="0">
              <a:buNone/>
            </a:pPr>
            <a:r>
              <a:rPr lang="en-GB" dirty="0"/>
              <a:t>Protein &amp; Amino acids</a:t>
            </a:r>
          </a:p>
          <a:p>
            <a:pPr marL="0" indent="0">
              <a:buNone/>
            </a:pPr>
            <a:endParaRPr lang="en-GB" dirty="0"/>
          </a:p>
          <a:p>
            <a:pPr marL="0" indent="0">
              <a:buNone/>
            </a:pPr>
            <a:r>
              <a:rPr lang="en-GB" dirty="0"/>
              <a:t>Energy - carbohydrates</a:t>
            </a:r>
          </a:p>
          <a:p>
            <a:pPr marL="0" indent="0">
              <a:buNone/>
            </a:pPr>
            <a:endParaRPr lang="en-GB" dirty="0"/>
          </a:p>
          <a:p>
            <a:pPr marL="0" indent="0">
              <a:buNone/>
            </a:pPr>
            <a:r>
              <a:rPr lang="en-GB" dirty="0"/>
              <a:t>Creatine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BAC756A9-2D56-1074-0DDF-D0A727013ABA}"/>
              </a:ext>
            </a:extLst>
          </p:cNvPr>
          <p:cNvSpPr txBox="1"/>
          <p:nvPr/>
        </p:nvSpPr>
        <p:spPr>
          <a:xfrm>
            <a:off x="6246062" y="1607558"/>
            <a:ext cx="4409315" cy="4139595"/>
          </a:xfrm>
          <a:prstGeom prst="rect">
            <a:avLst/>
          </a:prstGeom>
          <a:noFill/>
        </p:spPr>
        <p:txBody>
          <a:bodyPr wrap="square" rtlCol="0">
            <a:spAutoFit/>
          </a:bodyPr>
          <a:lstStyle/>
          <a:p>
            <a:pPr algn="ctr"/>
            <a:r>
              <a:rPr lang="en-GB" sz="2800" dirty="0">
                <a:solidFill>
                  <a:srgbClr val="FF0000"/>
                </a:solidFill>
              </a:rPr>
              <a:t>Ambiguous Evidence</a:t>
            </a:r>
          </a:p>
          <a:p>
            <a:pPr algn="ctr"/>
            <a:endParaRPr lang="en-GB" sz="2800" dirty="0"/>
          </a:p>
          <a:p>
            <a:pPr>
              <a:lnSpc>
                <a:spcPct val="150000"/>
              </a:lnSpc>
            </a:pPr>
            <a:r>
              <a:rPr lang="en-GB" dirty="0"/>
              <a:t>Antioxidants</a:t>
            </a:r>
          </a:p>
          <a:p>
            <a:pPr>
              <a:lnSpc>
                <a:spcPct val="150000"/>
              </a:lnSpc>
            </a:pPr>
            <a:r>
              <a:rPr lang="en-GB" dirty="0"/>
              <a:t>Arginine</a:t>
            </a:r>
          </a:p>
          <a:p>
            <a:pPr>
              <a:lnSpc>
                <a:spcPct val="150000"/>
              </a:lnSpc>
            </a:pPr>
            <a:r>
              <a:rPr lang="en-GB" dirty="0"/>
              <a:t>Beta-alanine</a:t>
            </a:r>
          </a:p>
          <a:p>
            <a:pPr>
              <a:lnSpc>
                <a:spcPct val="150000"/>
              </a:lnSpc>
            </a:pPr>
            <a:r>
              <a:rPr lang="en-GB" dirty="0"/>
              <a:t>HMB</a:t>
            </a:r>
          </a:p>
          <a:p>
            <a:pPr>
              <a:lnSpc>
                <a:spcPct val="150000"/>
              </a:lnSpc>
            </a:pPr>
            <a:r>
              <a:rPr lang="en-GB" dirty="0"/>
              <a:t>Betaine</a:t>
            </a:r>
          </a:p>
          <a:p>
            <a:pPr>
              <a:lnSpc>
                <a:spcPct val="150000"/>
              </a:lnSpc>
            </a:pPr>
            <a:r>
              <a:rPr lang="en-GB" dirty="0"/>
              <a:t>Branched Amino Acids</a:t>
            </a:r>
          </a:p>
          <a:p>
            <a:pPr>
              <a:lnSpc>
                <a:spcPct val="150000"/>
              </a:lnSpc>
            </a:pPr>
            <a:r>
              <a:rPr lang="en-GB" dirty="0"/>
              <a:t>Glutamine</a:t>
            </a:r>
          </a:p>
          <a:p>
            <a:endParaRPr lang="en-GB" dirty="0"/>
          </a:p>
        </p:txBody>
      </p:sp>
      <p:sp>
        <p:nvSpPr>
          <p:cNvPr id="4" name="TextBox 3">
            <a:extLst>
              <a:ext uri="{FF2B5EF4-FFF2-40B4-BE49-F238E27FC236}">
                <a16:creationId xmlns:a16="http://schemas.microsoft.com/office/drawing/2014/main" id="{91961C6E-85E8-46BA-B7B5-D3EDCD23BCE5}"/>
              </a:ext>
            </a:extLst>
          </p:cNvPr>
          <p:cNvSpPr txBox="1"/>
          <p:nvPr/>
        </p:nvSpPr>
        <p:spPr>
          <a:xfrm>
            <a:off x="549761" y="6161805"/>
            <a:ext cx="9873276" cy="523220"/>
          </a:xfrm>
          <a:prstGeom prst="rect">
            <a:avLst/>
          </a:prstGeom>
          <a:noFill/>
        </p:spPr>
        <p:txBody>
          <a:bodyPr wrap="square" rtlCol="0">
            <a:spAutoFit/>
          </a:bodyPr>
          <a:lstStyle/>
          <a:p>
            <a:pPr algn="ctr"/>
            <a:r>
              <a:rPr lang="en-GB" sz="2800" dirty="0">
                <a:solidFill>
                  <a:schemeClr val="accent6">
                    <a:lumMod val="75000"/>
                  </a:schemeClr>
                </a:solidFill>
              </a:rPr>
              <a:t>Anabolic Stimuli - Training</a:t>
            </a:r>
          </a:p>
        </p:txBody>
      </p:sp>
      <p:sp>
        <p:nvSpPr>
          <p:cNvPr id="7" name="Plus Sign 6">
            <a:extLst>
              <a:ext uri="{FF2B5EF4-FFF2-40B4-BE49-F238E27FC236}">
                <a16:creationId xmlns:a16="http://schemas.microsoft.com/office/drawing/2014/main" id="{AED11215-1D3C-1658-7386-40EAE179579B}"/>
              </a:ext>
            </a:extLst>
          </p:cNvPr>
          <p:cNvSpPr/>
          <p:nvPr/>
        </p:nvSpPr>
        <p:spPr>
          <a:xfrm>
            <a:off x="4785173" y="5705183"/>
            <a:ext cx="460005" cy="370248"/>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58927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a:extLst>
              <a:ext uri="{FF2B5EF4-FFF2-40B4-BE49-F238E27FC236}">
                <a16:creationId xmlns:a16="http://schemas.microsoft.com/office/drawing/2014/main" id="{2810C7DD-72C2-AE99-9A11-CAE86DF35E54}"/>
              </a:ext>
            </a:extLst>
          </p:cNvPr>
          <p:cNvSpPr>
            <a:spLocks noGrp="1" noChangeArrowheads="1"/>
          </p:cNvSpPr>
          <p:nvPr>
            <p:ph type="ctrTitle"/>
          </p:nvPr>
        </p:nvSpPr>
        <p:spPr>
          <a:xfrm>
            <a:off x="476833" y="476251"/>
            <a:ext cx="10574503" cy="1470025"/>
          </a:xfrm>
        </p:spPr>
        <p:txBody>
          <a:bodyPr>
            <a:normAutofit fontScale="90000"/>
          </a:bodyPr>
          <a:lstStyle/>
          <a:p>
            <a:r>
              <a:rPr lang="en-GB" altLang="en-US" dirty="0"/>
              <a:t>Muscle, Ligaments, Tendons and Cartilage</a:t>
            </a:r>
          </a:p>
        </p:txBody>
      </p:sp>
      <p:pic>
        <p:nvPicPr>
          <p:cNvPr id="2051" name="Picture 3">
            <a:extLst>
              <a:ext uri="{FF2B5EF4-FFF2-40B4-BE49-F238E27FC236}">
                <a16:creationId xmlns:a16="http://schemas.microsoft.com/office/drawing/2014/main" id="{F5EAA1B2-1935-F17A-9C4B-80F207A30DB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34955" y="1648722"/>
            <a:ext cx="3723652" cy="2889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2" name="Picture 4">
            <a:extLst>
              <a:ext uri="{FF2B5EF4-FFF2-40B4-BE49-F238E27FC236}">
                <a16:creationId xmlns:a16="http://schemas.microsoft.com/office/drawing/2014/main" id="{5C6BFE60-2ECA-6290-C8DC-9B58CE179BE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976846" y="1648722"/>
            <a:ext cx="4208463" cy="237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3" name="Picture 5">
            <a:extLst>
              <a:ext uri="{FF2B5EF4-FFF2-40B4-BE49-F238E27FC236}">
                <a16:creationId xmlns:a16="http://schemas.microsoft.com/office/drawing/2014/main" id="{157967C8-8738-5519-2A6D-ED358457674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083426" y="4694960"/>
            <a:ext cx="3857625"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4" name="Picture 6">
            <a:extLst>
              <a:ext uri="{FF2B5EF4-FFF2-40B4-BE49-F238E27FC236}">
                <a16:creationId xmlns:a16="http://schemas.microsoft.com/office/drawing/2014/main" id="{C3A4A868-5969-4576-B120-B1B06866E13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030026" y="4646613"/>
            <a:ext cx="3743325" cy="221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FC8D0A3-B3FB-43C8-66BF-CAD1D1E03679}"/>
              </a:ext>
            </a:extLst>
          </p:cNvPr>
          <p:cNvSpPr>
            <a:spLocks noGrp="1" noChangeArrowheads="1"/>
          </p:cNvSpPr>
          <p:nvPr>
            <p:ph type="title"/>
          </p:nvPr>
        </p:nvSpPr>
        <p:spPr>
          <a:xfrm>
            <a:off x="1071475" y="476593"/>
            <a:ext cx="10210800" cy="896937"/>
          </a:xfrm>
        </p:spPr>
        <p:txBody>
          <a:bodyPr>
            <a:normAutofit fontScale="90000"/>
          </a:bodyPr>
          <a:lstStyle/>
          <a:p>
            <a:pPr algn="ctr"/>
            <a:r>
              <a:rPr lang="en-GB" altLang="en-US" dirty="0">
                <a:solidFill>
                  <a:srgbClr val="FF0000"/>
                </a:solidFill>
              </a:rPr>
              <a:t>Collagen</a:t>
            </a:r>
            <a:r>
              <a:rPr lang="en-GB" altLang="en-US" dirty="0"/>
              <a:t> - </a:t>
            </a:r>
            <a:r>
              <a:rPr lang="en-GB" altLang="en-US" dirty="0">
                <a:solidFill>
                  <a:srgbClr val="00B0F0"/>
                </a:solidFill>
              </a:rPr>
              <a:t>The</a:t>
            </a:r>
            <a:r>
              <a:rPr lang="en-GB" altLang="en-US" b="1" dirty="0">
                <a:solidFill>
                  <a:srgbClr val="00B0F0"/>
                </a:solidFill>
              </a:rPr>
              <a:t> </a:t>
            </a:r>
            <a:r>
              <a:rPr lang="en-GB" altLang="en-US" dirty="0">
                <a:solidFill>
                  <a:srgbClr val="00B0F0"/>
                </a:solidFill>
              </a:rPr>
              <a:t>main protein of connective tissue</a:t>
            </a:r>
            <a:br>
              <a:rPr lang="en-GB" altLang="en-US" dirty="0">
                <a:solidFill>
                  <a:srgbClr val="00B0F0"/>
                </a:solidFill>
              </a:rPr>
            </a:br>
            <a:endParaRPr lang="en-GB" altLang="en-US" dirty="0"/>
          </a:p>
        </p:txBody>
      </p:sp>
      <p:sp>
        <p:nvSpPr>
          <p:cNvPr id="17411" name="Rectangle 3">
            <a:extLst>
              <a:ext uri="{FF2B5EF4-FFF2-40B4-BE49-F238E27FC236}">
                <a16:creationId xmlns:a16="http://schemas.microsoft.com/office/drawing/2014/main" id="{810BC722-8F27-1A93-70AC-EA9E33EAB64C}"/>
              </a:ext>
            </a:extLst>
          </p:cNvPr>
          <p:cNvSpPr>
            <a:spLocks noGrp="1" noChangeArrowheads="1"/>
          </p:cNvSpPr>
          <p:nvPr>
            <p:ph type="body" idx="1"/>
          </p:nvPr>
        </p:nvSpPr>
        <p:spPr>
          <a:xfrm>
            <a:off x="819033" y="1171576"/>
            <a:ext cx="10832555" cy="5543550"/>
          </a:xfrm>
        </p:spPr>
        <p:txBody>
          <a:bodyPr>
            <a:normAutofit fontScale="92500" lnSpcReduction="10000"/>
          </a:bodyPr>
          <a:lstStyle/>
          <a:p>
            <a:pPr algn="ctr" eaLnBrk="1" hangingPunct="1">
              <a:lnSpc>
                <a:spcPct val="80000"/>
              </a:lnSpc>
              <a:buFontTx/>
              <a:buNone/>
              <a:defRPr/>
            </a:pPr>
            <a:r>
              <a:rPr lang="en-GB" altLang="en-US" sz="3600" b="1" dirty="0"/>
              <a:t>	</a:t>
            </a:r>
            <a:endParaRPr lang="en-GB" altLang="en-US" sz="1800" dirty="0"/>
          </a:p>
          <a:p>
            <a:pPr eaLnBrk="1" hangingPunct="1">
              <a:lnSpc>
                <a:spcPct val="80000"/>
              </a:lnSpc>
              <a:defRPr/>
            </a:pPr>
            <a:r>
              <a:rPr lang="en-GB" altLang="en-US" sz="2200" dirty="0">
                <a:solidFill>
                  <a:srgbClr val="FF0000"/>
                </a:solidFill>
              </a:rPr>
              <a:t>Long Strong (tensile strength) , tough bundles of fibrils making up fibres</a:t>
            </a:r>
            <a:r>
              <a:rPr lang="en-GB" altLang="en-US" sz="2200" dirty="0"/>
              <a:t>.</a:t>
            </a:r>
          </a:p>
          <a:p>
            <a:pPr eaLnBrk="1" hangingPunct="1">
              <a:lnSpc>
                <a:spcPct val="80000"/>
              </a:lnSpc>
              <a:defRPr/>
            </a:pPr>
            <a:endParaRPr lang="en-GB" altLang="en-US" sz="2200" dirty="0"/>
          </a:p>
          <a:p>
            <a:pPr eaLnBrk="1" hangingPunct="1">
              <a:lnSpc>
                <a:spcPct val="80000"/>
              </a:lnSpc>
              <a:defRPr/>
            </a:pPr>
            <a:r>
              <a:rPr lang="en-GB" altLang="en-US" sz="2200" dirty="0">
                <a:solidFill>
                  <a:srgbClr val="7030A0"/>
                </a:solidFill>
              </a:rPr>
              <a:t>major component of the extracellular matrix that supports most tissues and gives cells structure from the outside but is also found inside certain cells</a:t>
            </a:r>
            <a:r>
              <a:rPr lang="en-GB" altLang="en-US" sz="2200" dirty="0"/>
              <a:t>. </a:t>
            </a:r>
          </a:p>
          <a:p>
            <a:pPr eaLnBrk="1" hangingPunct="1">
              <a:lnSpc>
                <a:spcPct val="80000"/>
              </a:lnSpc>
              <a:defRPr/>
            </a:pPr>
            <a:endParaRPr lang="en-GB" altLang="en-US" sz="2200" dirty="0"/>
          </a:p>
          <a:p>
            <a:pPr eaLnBrk="1" hangingPunct="1">
              <a:lnSpc>
                <a:spcPct val="80000"/>
              </a:lnSpc>
              <a:defRPr/>
            </a:pPr>
            <a:r>
              <a:rPr lang="en-GB" altLang="en-US" sz="2200" dirty="0">
                <a:solidFill>
                  <a:srgbClr val="00B050"/>
                </a:solidFill>
              </a:rPr>
              <a:t>the main component of cartilage, ligaments, tendons, bone and teeth. </a:t>
            </a:r>
          </a:p>
          <a:p>
            <a:pPr eaLnBrk="1" hangingPunct="1">
              <a:lnSpc>
                <a:spcPct val="80000"/>
              </a:lnSpc>
              <a:defRPr/>
            </a:pPr>
            <a:endParaRPr lang="en-GB" altLang="en-US" sz="2200" dirty="0"/>
          </a:p>
          <a:p>
            <a:pPr eaLnBrk="1" hangingPunct="1">
              <a:lnSpc>
                <a:spcPct val="80000"/>
              </a:lnSpc>
              <a:defRPr/>
            </a:pPr>
            <a:r>
              <a:rPr lang="en-GB" altLang="en-US" sz="2200" dirty="0">
                <a:solidFill>
                  <a:srgbClr val="002060"/>
                </a:solidFill>
              </a:rPr>
              <a:t>along with soft keratin, it is responsible for skin strength and elasticity, and its degradation leads to wrinkles that accompany ageing. </a:t>
            </a:r>
          </a:p>
          <a:p>
            <a:pPr eaLnBrk="1" hangingPunct="1">
              <a:lnSpc>
                <a:spcPct val="80000"/>
              </a:lnSpc>
              <a:defRPr/>
            </a:pPr>
            <a:endParaRPr lang="en-GB" altLang="en-US" sz="2200" dirty="0"/>
          </a:p>
          <a:p>
            <a:pPr eaLnBrk="1" hangingPunct="1">
              <a:lnSpc>
                <a:spcPct val="80000"/>
              </a:lnSpc>
              <a:defRPr/>
            </a:pPr>
            <a:r>
              <a:rPr lang="en-GB" altLang="en-US" sz="2200" dirty="0">
                <a:solidFill>
                  <a:srgbClr val="C00000"/>
                </a:solidFill>
              </a:rPr>
              <a:t>strengthens blood vessels and plays a role in tissue development.</a:t>
            </a:r>
          </a:p>
          <a:p>
            <a:pPr eaLnBrk="1" hangingPunct="1">
              <a:lnSpc>
                <a:spcPct val="80000"/>
              </a:lnSpc>
              <a:defRPr/>
            </a:pPr>
            <a:endParaRPr lang="en-GB" altLang="en-US" sz="2200" dirty="0"/>
          </a:p>
          <a:p>
            <a:pPr eaLnBrk="1" hangingPunct="1">
              <a:lnSpc>
                <a:spcPct val="80000"/>
              </a:lnSpc>
              <a:defRPr/>
            </a:pPr>
            <a:r>
              <a:rPr lang="en-GB" altLang="en-US" sz="2200" dirty="0"/>
              <a:t>present in the cornea and lens of the eye in crystalline form. </a:t>
            </a:r>
          </a:p>
          <a:p>
            <a:pPr eaLnBrk="1" hangingPunct="1">
              <a:lnSpc>
                <a:spcPct val="80000"/>
              </a:lnSpc>
              <a:defRPr/>
            </a:pPr>
            <a:endParaRPr lang="en-GB" altLang="en-US" sz="2200" dirty="0"/>
          </a:p>
          <a:p>
            <a:pPr eaLnBrk="1" hangingPunct="1">
              <a:lnSpc>
                <a:spcPct val="80000"/>
              </a:lnSpc>
              <a:defRPr/>
            </a:pPr>
            <a:r>
              <a:rPr lang="en-GB" altLang="en-US" sz="2200" dirty="0">
                <a:solidFill>
                  <a:srgbClr val="00B050"/>
                </a:solidFill>
              </a:rPr>
              <a:t>used in cosmetic surgery and burns surgery</a:t>
            </a:r>
          </a:p>
        </p:txBody>
      </p:sp>
      <p:sp>
        <p:nvSpPr>
          <p:cNvPr id="2" name="Content Placeholder 7">
            <a:extLst>
              <a:ext uri="{FF2B5EF4-FFF2-40B4-BE49-F238E27FC236}">
                <a16:creationId xmlns:a16="http://schemas.microsoft.com/office/drawing/2014/main" id="{BFB6360A-3342-B195-CD29-DC66329DA9FE}"/>
              </a:ext>
            </a:extLst>
          </p:cNvPr>
          <p:cNvSpPr txBox="1">
            <a:spLocks noChangeArrowheads="1"/>
          </p:cNvSpPr>
          <p:nvPr/>
        </p:nvSpPr>
        <p:spPr>
          <a:xfrm>
            <a:off x="8431554" y="4429589"/>
            <a:ext cx="3601501" cy="2285537"/>
          </a:xfrm>
          <a:prstGeom prst="rect">
            <a:avLst/>
          </a:prstGeom>
          <a:ln w="28575">
            <a:solidFill>
              <a:srgbClr val="FF0000"/>
            </a:solidFill>
          </a:ln>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Tx/>
              <a:buNone/>
            </a:pPr>
            <a:r>
              <a:rPr lang="en-GB" altLang="en-US" dirty="0"/>
              <a:t>There are 28 different types of Collagen</a:t>
            </a:r>
          </a:p>
          <a:p>
            <a:pPr marL="0" indent="0">
              <a:buFontTx/>
              <a:buNone/>
            </a:pPr>
            <a:endParaRPr lang="en-GB" altLang="en-US" dirty="0"/>
          </a:p>
          <a:p>
            <a:pPr marL="0" indent="0">
              <a:buFontTx/>
              <a:buNone/>
            </a:pPr>
            <a:r>
              <a:rPr lang="en-GB" altLang="en-US" dirty="0"/>
              <a:t>Main structural protein of connective tissue</a:t>
            </a:r>
          </a:p>
          <a:p>
            <a:pPr marL="0" indent="0">
              <a:buFontTx/>
              <a:buNone/>
            </a:pPr>
            <a:r>
              <a:rPr lang="en-GB" altLang="en-US" dirty="0"/>
              <a:t>	</a:t>
            </a:r>
            <a:r>
              <a:rPr lang="en-GB" altLang="en-US" sz="2400" dirty="0"/>
              <a:t>tendons – type I collagen</a:t>
            </a:r>
          </a:p>
          <a:p>
            <a:pPr marL="0" indent="0">
              <a:buFontTx/>
              <a:buNone/>
            </a:pPr>
            <a:r>
              <a:rPr lang="en-GB" altLang="en-US" sz="2400" dirty="0"/>
              <a:t>	ligaments – type II collagen</a:t>
            </a:r>
          </a:p>
          <a:p>
            <a:pPr marL="0" indent="0">
              <a:buFontTx/>
              <a:buNone/>
            </a:pPr>
            <a:r>
              <a:rPr lang="en-GB" altLang="en-US" sz="2400" dirty="0"/>
              <a:t>	skin – Type IV collagen</a:t>
            </a:r>
          </a:p>
          <a:p>
            <a:pPr marL="0" indent="0">
              <a:buFontTx/>
              <a:buNone/>
            </a:pPr>
            <a:r>
              <a:rPr lang="en-GB" altLang="en-US" sz="2400" dirty="0"/>
              <a:t>	endomysium – type I collagen</a:t>
            </a:r>
          </a:p>
          <a:p>
            <a:pPr marL="0" indent="0">
              <a:buFontTx/>
              <a:buNone/>
            </a:pPr>
            <a:r>
              <a:rPr lang="en-GB" altLang="en-US" sz="2400" dirty="0"/>
              <a:t>	hair – type V collagen</a:t>
            </a:r>
          </a:p>
          <a:p>
            <a:pPr marL="0" indent="0">
              <a:buFontTx/>
              <a:buNone/>
            </a:pPr>
            <a:endParaRPr lang="en-GB" altLang="en-US" dirty="0"/>
          </a:p>
        </p:txBody>
      </p:sp>
    </p:spTree>
    <p:extLst>
      <p:ext uri="{BB962C8B-B14F-4D97-AF65-F5344CB8AC3E}">
        <p14:creationId xmlns:p14="http://schemas.microsoft.com/office/powerpoint/2010/main" val="37555300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0E212D26-A7FD-7249-4839-A06C36AC2683}"/>
              </a:ext>
            </a:extLst>
          </p:cNvPr>
          <p:cNvSpPr>
            <a:spLocks noGrp="1" noChangeArrowheads="1"/>
          </p:cNvSpPr>
          <p:nvPr>
            <p:ph type="title"/>
          </p:nvPr>
        </p:nvSpPr>
        <p:spPr/>
        <p:txBody>
          <a:bodyPr/>
          <a:lstStyle/>
          <a:p>
            <a:pPr eaLnBrk="1" hangingPunct="1"/>
            <a:r>
              <a:rPr lang="en-GB" altLang="en-US"/>
              <a:t>Structure of Collagen</a:t>
            </a:r>
          </a:p>
        </p:txBody>
      </p:sp>
      <p:pic>
        <p:nvPicPr>
          <p:cNvPr id="13315" name="Picture 2" descr="http://www.reasons.org/Media/Default/Images/Archive/clip_image002_0005.png">
            <a:extLst>
              <a:ext uri="{FF2B5EF4-FFF2-40B4-BE49-F238E27FC236}">
                <a16:creationId xmlns:a16="http://schemas.microsoft.com/office/drawing/2014/main" id="{EBFEE43A-087E-CA5D-60CD-50E52481BA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21119" y="1690688"/>
            <a:ext cx="5479479" cy="35769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6" name="Picture 5" descr="collagenfibers">
            <a:extLst>
              <a:ext uri="{FF2B5EF4-FFF2-40B4-BE49-F238E27FC236}">
                <a16:creationId xmlns:a16="http://schemas.microsoft.com/office/drawing/2014/main" id="{69C35B77-CEA6-D3EF-DCB2-373A89E52B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5604" y="2154067"/>
            <a:ext cx="3640138" cy="272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7" name="TextBox 1">
            <a:extLst>
              <a:ext uri="{FF2B5EF4-FFF2-40B4-BE49-F238E27FC236}">
                <a16:creationId xmlns:a16="http://schemas.microsoft.com/office/drawing/2014/main" id="{60449C46-E48A-1E72-A976-D1C1829541D8}"/>
              </a:ext>
            </a:extLst>
          </p:cNvPr>
          <p:cNvSpPr txBox="1">
            <a:spLocks noChangeArrowheads="1"/>
          </p:cNvSpPr>
          <p:nvPr/>
        </p:nvSpPr>
        <p:spPr bwMode="auto">
          <a:xfrm>
            <a:off x="787789" y="5532612"/>
            <a:ext cx="11404211"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2400" dirty="0">
                <a:solidFill>
                  <a:srgbClr val="00B0F0"/>
                </a:solidFill>
              </a:rPr>
              <a:t>Fibrous protein containing 3 polypeptide chains (1000 aa in length) wound around each other (triple helix).</a:t>
            </a:r>
          </a:p>
          <a:p>
            <a:pPr algn="ctr">
              <a:spcBef>
                <a:spcPct val="0"/>
              </a:spcBef>
              <a:buFontTx/>
              <a:buNone/>
            </a:pPr>
            <a:r>
              <a:rPr lang="en-GB" altLang="en-US" sz="2400" dirty="0">
                <a:solidFill>
                  <a:srgbClr val="FF0000"/>
                </a:solidFill>
              </a:rPr>
              <a:t>Main amino acids are Glycine (33%) and Proline (17%).</a:t>
            </a:r>
          </a:p>
        </p:txBody>
      </p:sp>
    </p:spTree>
    <p:extLst>
      <p:ext uri="{BB962C8B-B14F-4D97-AF65-F5344CB8AC3E}">
        <p14:creationId xmlns:p14="http://schemas.microsoft.com/office/powerpoint/2010/main" val="152908182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A2E626-91EB-E200-2E88-045DDDE57052}"/>
              </a:ext>
            </a:extLst>
          </p:cNvPr>
          <p:cNvSpPr>
            <a:spLocks noGrp="1"/>
          </p:cNvSpPr>
          <p:nvPr>
            <p:ph type="title"/>
          </p:nvPr>
        </p:nvSpPr>
        <p:spPr>
          <a:xfrm>
            <a:off x="838200" y="365126"/>
            <a:ext cx="10515600" cy="958792"/>
          </a:xfrm>
        </p:spPr>
        <p:txBody>
          <a:bodyPr/>
          <a:lstStyle/>
          <a:p>
            <a:pPr algn="ctr"/>
            <a:r>
              <a:rPr lang="en-GB" dirty="0"/>
              <a:t>Muscle Tissue</a:t>
            </a:r>
          </a:p>
        </p:txBody>
      </p:sp>
      <p:sp>
        <p:nvSpPr>
          <p:cNvPr id="10" name="Content Placeholder 9">
            <a:extLst>
              <a:ext uri="{FF2B5EF4-FFF2-40B4-BE49-F238E27FC236}">
                <a16:creationId xmlns:a16="http://schemas.microsoft.com/office/drawing/2014/main" id="{8E9E79B1-C604-F54D-3C53-4C5661E9C0B3}"/>
              </a:ext>
            </a:extLst>
          </p:cNvPr>
          <p:cNvSpPr>
            <a:spLocks noGrp="1"/>
          </p:cNvSpPr>
          <p:nvPr>
            <p:ph idx="1"/>
          </p:nvPr>
        </p:nvSpPr>
        <p:spPr>
          <a:xfrm>
            <a:off x="393393" y="515710"/>
            <a:ext cx="2269331" cy="4351338"/>
          </a:xfrm>
        </p:spPr>
        <p:txBody>
          <a:bodyPr/>
          <a:lstStyle/>
          <a:p>
            <a:pPr marL="0" indent="0">
              <a:buNone/>
            </a:pPr>
            <a:r>
              <a:rPr lang="en-GB" dirty="0"/>
              <a:t>75% water</a:t>
            </a:r>
          </a:p>
          <a:p>
            <a:pPr marL="0" indent="0">
              <a:buNone/>
            </a:pPr>
            <a:endParaRPr lang="en-GB" dirty="0"/>
          </a:p>
          <a:p>
            <a:pPr marL="0" indent="0">
              <a:buNone/>
            </a:pPr>
            <a:r>
              <a:rPr lang="en-GB" dirty="0"/>
              <a:t>20% Protein</a:t>
            </a:r>
          </a:p>
          <a:p>
            <a:pPr marL="0" indent="0">
              <a:buNone/>
            </a:pPr>
            <a:endParaRPr lang="en-GB" dirty="0"/>
          </a:p>
          <a:p>
            <a:pPr marL="0" indent="0">
              <a:buNone/>
            </a:pPr>
            <a:r>
              <a:rPr lang="en-GB" dirty="0"/>
              <a:t>1-10% fat</a:t>
            </a:r>
          </a:p>
          <a:p>
            <a:pPr marL="0" indent="0">
              <a:buNone/>
            </a:pPr>
            <a:endParaRPr lang="en-GB" dirty="0"/>
          </a:p>
          <a:p>
            <a:pPr marL="0" indent="0">
              <a:buNone/>
            </a:pPr>
            <a:r>
              <a:rPr lang="en-GB" dirty="0"/>
              <a:t>1% Glycogen</a:t>
            </a:r>
          </a:p>
        </p:txBody>
      </p:sp>
      <p:pic>
        <p:nvPicPr>
          <p:cNvPr id="12" name="Picture 11">
            <a:extLst>
              <a:ext uri="{FF2B5EF4-FFF2-40B4-BE49-F238E27FC236}">
                <a16:creationId xmlns:a16="http://schemas.microsoft.com/office/drawing/2014/main" id="{8F7E2134-C885-639C-9157-41602F68E35B}"/>
              </a:ext>
            </a:extLst>
          </p:cNvPr>
          <p:cNvPicPr>
            <a:picLocks noChangeAspect="1"/>
          </p:cNvPicPr>
          <p:nvPr/>
        </p:nvPicPr>
        <p:blipFill>
          <a:blip r:embed="rId2"/>
          <a:stretch>
            <a:fillRect/>
          </a:stretch>
        </p:blipFill>
        <p:spPr>
          <a:xfrm>
            <a:off x="2449557" y="1077593"/>
            <a:ext cx="5372850" cy="2724530"/>
          </a:xfrm>
          <a:prstGeom prst="rect">
            <a:avLst/>
          </a:prstGeom>
        </p:spPr>
      </p:pic>
      <p:pic>
        <p:nvPicPr>
          <p:cNvPr id="14" name="Picture 13">
            <a:extLst>
              <a:ext uri="{FF2B5EF4-FFF2-40B4-BE49-F238E27FC236}">
                <a16:creationId xmlns:a16="http://schemas.microsoft.com/office/drawing/2014/main" id="{8E9EEFFB-62BF-D969-65ED-F82683013F99}"/>
              </a:ext>
            </a:extLst>
          </p:cNvPr>
          <p:cNvPicPr>
            <a:picLocks noChangeAspect="1"/>
          </p:cNvPicPr>
          <p:nvPr/>
        </p:nvPicPr>
        <p:blipFill>
          <a:blip r:embed="rId3"/>
          <a:stretch>
            <a:fillRect/>
          </a:stretch>
        </p:blipFill>
        <p:spPr>
          <a:xfrm>
            <a:off x="7826210" y="1432383"/>
            <a:ext cx="3886565" cy="2261274"/>
          </a:xfrm>
          <a:prstGeom prst="rect">
            <a:avLst/>
          </a:prstGeom>
        </p:spPr>
      </p:pic>
      <p:pic>
        <p:nvPicPr>
          <p:cNvPr id="18" name="Picture 17">
            <a:extLst>
              <a:ext uri="{FF2B5EF4-FFF2-40B4-BE49-F238E27FC236}">
                <a16:creationId xmlns:a16="http://schemas.microsoft.com/office/drawing/2014/main" id="{5842DECB-513C-AE3F-1217-4AD9032DDDB3}"/>
              </a:ext>
            </a:extLst>
          </p:cNvPr>
          <p:cNvPicPr>
            <a:picLocks noChangeAspect="1"/>
          </p:cNvPicPr>
          <p:nvPr/>
        </p:nvPicPr>
        <p:blipFill>
          <a:blip r:embed="rId4"/>
          <a:stretch>
            <a:fillRect/>
          </a:stretch>
        </p:blipFill>
        <p:spPr>
          <a:xfrm>
            <a:off x="5097217" y="3915725"/>
            <a:ext cx="3822089" cy="3019784"/>
          </a:xfrm>
          <a:prstGeom prst="rect">
            <a:avLst/>
          </a:prstGeom>
        </p:spPr>
      </p:pic>
    </p:spTree>
    <p:extLst>
      <p:ext uri="{BB962C8B-B14F-4D97-AF65-F5344CB8AC3E}">
        <p14:creationId xmlns:p14="http://schemas.microsoft.com/office/powerpoint/2010/main" val="3711110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C6279-34F7-E456-C94C-EA35B40036F8}"/>
              </a:ext>
            </a:extLst>
          </p:cNvPr>
          <p:cNvSpPr>
            <a:spLocks noGrp="1"/>
          </p:cNvSpPr>
          <p:nvPr>
            <p:ph type="title"/>
          </p:nvPr>
        </p:nvSpPr>
        <p:spPr/>
        <p:txBody>
          <a:bodyPr/>
          <a:lstStyle/>
          <a:p>
            <a:pPr algn="ctr"/>
            <a:r>
              <a:rPr lang="en-GB" dirty="0"/>
              <a:t>Protein Synthesis</a:t>
            </a:r>
          </a:p>
        </p:txBody>
      </p:sp>
      <p:sp>
        <p:nvSpPr>
          <p:cNvPr id="4" name="Text Placeholder 3">
            <a:extLst>
              <a:ext uri="{FF2B5EF4-FFF2-40B4-BE49-F238E27FC236}">
                <a16:creationId xmlns:a16="http://schemas.microsoft.com/office/drawing/2014/main" id="{020A12A9-8658-2804-8134-FC5E04D5D26A}"/>
              </a:ext>
            </a:extLst>
          </p:cNvPr>
          <p:cNvSpPr>
            <a:spLocks noGrp="1"/>
          </p:cNvSpPr>
          <p:nvPr>
            <p:ph type="body" idx="1"/>
          </p:nvPr>
        </p:nvSpPr>
        <p:spPr>
          <a:xfrm>
            <a:off x="839788" y="1681163"/>
            <a:ext cx="5157787" cy="568373"/>
          </a:xfrm>
        </p:spPr>
        <p:txBody>
          <a:bodyPr/>
          <a:lstStyle/>
          <a:p>
            <a:pPr algn="ctr"/>
            <a:r>
              <a:rPr lang="en-GB" dirty="0"/>
              <a:t>Catabolic</a:t>
            </a:r>
          </a:p>
        </p:txBody>
      </p:sp>
      <p:sp>
        <p:nvSpPr>
          <p:cNvPr id="5" name="Content Placeholder 4">
            <a:extLst>
              <a:ext uri="{FF2B5EF4-FFF2-40B4-BE49-F238E27FC236}">
                <a16:creationId xmlns:a16="http://schemas.microsoft.com/office/drawing/2014/main" id="{CD3701D6-625A-0637-8368-F6C8188348DF}"/>
              </a:ext>
            </a:extLst>
          </p:cNvPr>
          <p:cNvSpPr>
            <a:spLocks noGrp="1"/>
          </p:cNvSpPr>
          <p:nvPr>
            <p:ph sz="half" idx="2"/>
          </p:nvPr>
        </p:nvSpPr>
        <p:spPr>
          <a:xfrm>
            <a:off x="839788" y="2505075"/>
            <a:ext cx="5157787" cy="1348869"/>
          </a:xfrm>
        </p:spPr>
        <p:txBody>
          <a:bodyPr/>
          <a:lstStyle/>
          <a:p>
            <a:pPr marL="0" indent="0">
              <a:buNone/>
            </a:pPr>
            <a:r>
              <a:rPr lang="en-GB" dirty="0">
                <a:solidFill>
                  <a:srgbClr val="212121"/>
                </a:solidFill>
                <a:latin typeface="Cambria" panose="02040503050406030204" pitchFamily="18" charset="0"/>
              </a:rPr>
              <a:t>T</a:t>
            </a:r>
            <a:r>
              <a:rPr lang="en-GB" b="0" i="0" dirty="0">
                <a:solidFill>
                  <a:srgbClr val="212121"/>
                </a:solidFill>
                <a:effectLst/>
                <a:latin typeface="Cambria" panose="02040503050406030204" pitchFamily="18" charset="0"/>
              </a:rPr>
              <a:t>he rate of muscle protein breakdown exceeded the rate of muscle protein synthesis</a:t>
            </a:r>
            <a:endParaRPr lang="en-GB" dirty="0"/>
          </a:p>
        </p:txBody>
      </p:sp>
      <p:sp>
        <p:nvSpPr>
          <p:cNvPr id="6" name="Text Placeholder 5">
            <a:extLst>
              <a:ext uri="{FF2B5EF4-FFF2-40B4-BE49-F238E27FC236}">
                <a16:creationId xmlns:a16="http://schemas.microsoft.com/office/drawing/2014/main" id="{659EA878-176E-4EDC-6DC2-437018B79665}"/>
              </a:ext>
            </a:extLst>
          </p:cNvPr>
          <p:cNvSpPr>
            <a:spLocks noGrp="1"/>
          </p:cNvSpPr>
          <p:nvPr>
            <p:ph type="body" sz="quarter" idx="3"/>
          </p:nvPr>
        </p:nvSpPr>
        <p:spPr>
          <a:xfrm>
            <a:off x="6172200" y="1681163"/>
            <a:ext cx="5183188" cy="529104"/>
          </a:xfrm>
        </p:spPr>
        <p:txBody>
          <a:bodyPr/>
          <a:lstStyle/>
          <a:p>
            <a:pPr algn="ctr"/>
            <a:r>
              <a:rPr lang="en-GB" dirty="0"/>
              <a:t>Anabolic</a:t>
            </a:r>
          </a:p>
        </p:txBody>
      </p:sp>
      <p:sp>
        <p:nvSpPr>
          <p:cNvPr id="7" name="Content Placeholder 6">
            <a:extLst>
              <a:ext uri="{FF2B5EF4-FFF2-40B4-BE49-F238E27FC236}">
                <a16:creationId xmlns:a16="http://schemas.microsoft.com/office/drawing/2014/main" id="{D369B1D6-62F2-3D0A-85B0-ACB5F520DF2C}"/>
              </a:ext>
            </a:extLst>
          </p:cNvPr>
          <p:cNvSpPr>
            <a:spLocks noGrp="1"/>
          </p:cNvSpPr>
          <p:nvPr>
            <p:ph sz="quarter" idx="4"/>
          </p:nvPr>
        </p:nvSpPr>
        <p:spPr>
          <a:xfrm>
            <a:off x="6172200" y="2505075"/>
            <a:ext cx="5183188" cy="1298380"/>
          </a:xfrm>
        </p:spPr>
        <p:txBody>
          <a:bodyPr/>
          <a:lstStyle/>
          <a:p>
            <a:pPr marL="0" indent="0">
              <a:buNone/>
            </a:pPr>
            <a:r>
              <a:rPr lang="en-GB" b="0" i="0" dirty="0">
                <a:solidFill>
                  <a:srgbClr val="212121"/>
                </a:solidFill>
                <a:effectLst/>
                <a:latin typeface="Cambria" panose="02040503050406030204" pitchFamily="18" charset="0"/>
              </a:rPr>
              <a:t>the rate of muscle protein synthesis exceeded the rate of muscle protein breakdown</a:t>
            </a:r>
            <a:endParaRPr lang="en-GB" dirty="0"/>
          </a:p>
        </p:txBody>
      </p:sp>
      <p:pic>
        <p:nvPicPr>
          <p:cNvPr id="1026" name="Picture 2">
            <a:extLst>
              <a:ext uri="{FF2B5EF4-FFF2-40B4-BE49-F238E27FC236}">
                <a16:creationId xmlns:a16="http://schemas.microsoft.com/office/drawing/2014/main" id="{95CBDC44-FE93-6905-0E7B-44F08C0099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7267" y="3984576"/>
            <a:ext cx="1589681" cy="238452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ere's more evidence sitting too much can kill you">
            <a:extLst>
              <a:ext uri="{FF2B5EF4-FFF2-40B4-BE49-F238E27FC236}">
                <a16:creationId xmlns:a16="http://schemas.microsoft.com/office/drawing/2014/main" id="{B945FF6D-725D-F915-8881-8673B72BC7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84481" y="4465638"/>
            <a:ext cx="257175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hat to Eat Before and After Workouts – Kelly Jones Nutrition">
            <a:extLst>
              <a:ext uri="{FF2B5EF4-FFF2-40B4-BE49-F238E27FC236}">
                <a16:creationId xmlns:a16="http://schemas.microsoft.com/office/drawing/2014/main" id="{82D4D80D-F9A0-C67A-2D48-F811DFF595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71957" y="3984576"/>
            <a:ext cx="2222305" cy="2222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7806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94EA-5AFB-6C39-0E41-86F3D38294BD}"/>
              </a:ext>
            </a:extLst>
          </p:cNvPr>
          <p:cNvSpPr>
            <a:spLocks noGrp="1"/>
          </p:cNvSpPr>
          <p:nvPr>
            <p:ph type="title"/>
          </p:nvPr>
        </p:nvSpPr>
        <p:spPr>
          <a:xfrm>
            <a:off x="939177" y="202440"/>
            <a:ext cx="10515600" cy="846595"/>
          </a:xfrm>
        </p:spPr>
        <p:txBody>
          <a:bodyPr/>
          <a:lstStyle/>
          <a:p>
            <a:pPr algn="ctr"/>
            <a:r>
              <a:rPr lang="en-GB" dirty="0"/>
              <a:t>Amino Acids </a:t>
            </a:r>
          </a:p>
        </p:txBody>
      </p:sp>
      <p:sp>
        <p:nvSpPr>
          <p:cNvPr id="4" name="TextBox 3">
            <a:extLst>
              <a:ext uri="{FF2B5EF4-FFF2-40B4-BE49-F238E27FC236}">
                <a16:creationId xmlns:a16="http://schemas.microsoft.com/office/drawing/2014/main" id="{6163325E-8DBA-B69E-3CBE-536EA931A00C}"/>
              </a:ext>
            </a:extLst>
          </p:cNvPr>
          <p:cNvSpPr txBox="1"/>
          <p:nvPr/>
        </p:nvSpPr>
        <p:spPr>
          <a:xfrm>
            <a:off x="8374987" y="1506022"/>
            <a:ext cx="3180766" cy="1920526"/>
          </a:xfrm>
          <a:prstGeom prst="rect">
            <a:avLst/>
          </a:prstGeom>
          <a:noFill/>
        </p:spPr>
        <p:txBody>
          <a:bodyPr wrap="square" rtlCol="0">
            <a:spAutoFit/>
          </a:bodyPr>
          <a:lstStyle/>
          <a:p>
            <a:r>
              <a:rPr lang="en-GB" dirty="0"/>
              <a:t>3 Branched chain Amino acids</a:t>
            </a:r>
          </a:p>
          <a:p>
            <a:endParaRPr lang="en-GB" dirty="0"/>
          </a:p>
          <a:p>
            <a:pPr marL="533400" indent="-533400" eaLnBrk="1" hangingPunct="1">
              <a:lnSpc>
                <a:spcPct val="90000"/>
              </a:lnSpc>
              <a:buFont typeface="Wingdings" panose="05000000000000000000" pitchFamily="2" charset="2"/>
              <a:buAutoNum type="arabicPeriod"/>
            </a:pPr>
            <a:r>
              <a:rPr lang="en-GB" altLang="en-US" sz="1800" dirty="0"/>
              <a:t>Isoleucine</a:t>
            </a:r>
          </a:p>
          <a:p>
            <a:pPr marL="533400" indent="-533400" eaLnBrk="1" hangingPunct="1">
              <a:lnSpc>
                <a:spcPct val="90000"/>
              </a:lnSpc>
              <a:buFont typeface="Wingdings" panose="05000000000000000000" pitchFamily="2" charset="2"/>
              <a:buAutoNum type="arabicPeriod"/>
            </a:pPr>
            <a:r>
              <a:rPr lang="en-GB" altLang="en-US" sz="1800" dirty="0"/>
              <a:t>Leucine</a:t>
            </a:r>
          </a:p>
          <a:p>
            <a:pPr marL="533400" indent="-533400">
              <a:lnSpc>
                <a:spcPct val="90000"/>
              </a:lnSpc>
              <a:buFont typeface="Wingdings" panose="05000000000000000000" pitchFamily="2" charset="2"/>
              <a:buAutoNum type="arabicPeriod"/>
            </a:pPr>
            <a:r>
              <a:rPr lang="en-GB" altLang="en-US" sz="1800" dirty="0"/>
              <a:t>Valine </a:t>
            </a:r>
          </a:p>
          <a:p>
            <a:pPr marL="533400" indent="-533400" eaLnBrk="1" hangingPunct="1">
              <a:lnSpc>
                <a:spcPct val="90000"/>
              </a:lnSpc>
              <a:buFont typeface="Wingdings" panose="05000000000000000000" pitchFamily="2" charset="2"/>
              <a:buAutoNum type="arabicPeriod"/>
            </a:pPr>
            <a:endParaRPr lang="en-GB" altLang="en-US" sz="1800" dirty="0"/>
          </a:p>
          <a:p>
            <a:endParaRPr lang="en-GB" dirty="0"/>
          </a:p>
        </p:txBody>
      </p:sp>
      <p:sp>
        <p:nvSpPr>
          <p:cNvPr id="5" name="TextBox 4">
            <a:extLst>
              <a:ext uri="{FF2B5EF4-FFF2-40B4-BE49-F238E27FC236}">
                <a16:creationId xmlns:a16="http://schemas.microsoft.com/office/drawing/2014/main" id="{E4B20034-AD06-9DA6-5BA0-C811EFC93A05}"/>
              </a:ext>
            </a:extLst>
          </p:cNvPr>
          <p:cNvSpPr txBox="1"/>
          <p:nvPr/>
        </p:nvSpPr>
        <p:spPr>
          <a:xfrm>
            <a:off x="4992268" y="1690688"/>
            <a:ext cx="3180766" cy="2640723"/>
          </a:xfrm>
          <a:prstGeom prst="rect">
            <a:avLst/>
          </a:prstGeom>
          <a:noFill/>
        </p:spPr>
        <p:txBody>
          <a:bodyPr wrap="square" rtlCol="0">
            <a:spAutoFit/>
          </a:bodyPr>
          <a:lstStyle/>
          <a:p>
            <a:r>
              <a:rPr lang="en-GB" dirty="0"/>
              <a:t>8 Essential AA</a:t>
            </a:r>
          </a:p>
          <a:p>
            <a:endParaRPr lang="en-GB" dirty="0"/>
          </a:p>
          <a:p>
            <a:pPr marL="533400" indent="-533400" eaLnBrk="1" hangingPunct="1">
              <a:lnSpc>
                <a:spcPct val="90000"/>
              </a:lnSpc>
              <a:buFont typeface="Wingdings" panose="05000000000000000000" pitchFamily="2" charset="2"/>
              <a:buAutoNum type="arabicPeriod"/>
            </a:pPr>
            <a:r>
              <a:rPr lang="en-GB" altLang="en-US" sz="1800" dirty="0"/>
              <a:t>Isoleucine</a:t>
            </a:r>
          </a:p>
          <a:p>
            <a:pPr marL="533400" indent="-533400" eaLnBrk="1" hangingPunct="1">
              <a:lnSpc>
                <a:spcPct val="90000"/>
              </a:lnSpc>
              <a:buFont typeface="Wingdings" panose="05000000000000000000" pitchFamily="2" charset="2"/>
              <a:buAutoNum type="arabicPeriod"/>
            </a:pPr>
            <a:r>
              <a:rPr lang="en-GB" altLang="en-US" sz="1800" dirty="0"/>
              <a:t>Leucine</a:t>
            </a:r>
          </a:p>
          <a:p>
            <a:pPr marL="533400" indent="-533400" eaLnBrk="1" hangingPunct="1">
              <a:lnSpc>
                <a:spcPct val="90000"/>
              </a:lnSpc>
              <a:buFont typeface="Wingdings" panose="05000000000000000000" pitchFamily="2" charset="2"/>
              <a:buAutoNum type="arabicPeriod"/>
            </a:pPr>
            <a:r>
              <a:rPr lang="en-GB" altLang="en-US" sz="1800" dirty="0"/>
              <a:t>Tryptophan</a:t>
            </a:r>
          </a:p>
          <a:p>
            <a:pPr marL="533400" indent="-533400" eaLnBrk="1" hangingPunct="1">
              <a:lnSpc>
                <a:spcPct val="90000"/>
              </a:lnSpc>
              <a:buFont typeface="Wingdings" panose="05000000000000000000" pitchFamily="2" charset="2"/>
              <a:buAutoNum type="arabicPeriod"/>
            </a:pPr>
            <a:r>
              <a:rPr lang="en-GB" altLang="en-US" sz="1800" dirty="0" err="1"/>
              <a:t>Phenylaline</a:t>
            </a:r>
            <a:endParaRPr lang="en-GB" altLang="en-US" sz="1800" dirty="0"/>
          </a:p>
          <a:p>
            <a:pPr marL="533400" indent="-533400" eaLnBrk="1" hangingPunct="1">
              <a:lnSpc>
                <a:spcPct val="90000"/>
              </a:lnSpc>
              <a:buFont typeface="Wingdings" panose="05000000000000000000" pitchFamily="2" charset="2"/>
              <a:buAutoNum type="arabicPeriod"/>
            </a:pPr>
            <a:r>
              <a:rPr lang="en-GB" altLang="en-US" sz="1800" dirty="0"/>
              <a:t>Lysine</a:t>
            </a:r>
          </a:p>
          <a:p>
            <a:pPr marL="533400" indent="-533400" eaLnBrk="1" hangingPunct="1">
              <a:lnSpc>
                <a:spcPct val="90000"/>
              </a:lnSpc>
              <a:buFont typeface="Wingdings" panose="05000000000000000000" pitchFamily="2" charset="2"/>
              <a:buAutoNum type="arabicPeriod"/>
            </a:pPr>
            <a:r>
              <a:rPr lang="en-GB" altLang="en-US" sz="1800" dirty="0"/>
              <a:t>Valine </a:t>
            </a:r>
          </a:p>
          <a:p>
            <a:pPr marL="533400" indent="-533400" eaLnBrk="1" hangingPunct="1">
              <a:lnSpc>
                <a:spcPct val="90000"/>
              </a:lnSpc>
              <a:buFont typeface="Wingdings" panose="05000000000000000000" pitchFamily="2" charset="2"/>
              <a:buAutoNum type="arabicPeriod"/>
            </a:pPr>
            <a:r>
              <a:rPr lang="en-GB" altLang="en-US" sz="1800" dirty="0"/>
              <a:t>Threonine</a:t>
            </a:r>
          </a:p>
          <a:p>
            <a:pPr marL="533400" indent="-533400" eaLnBrk="1" hangingPunct="1">
              <a:lnSpc>
                <a:spcPct val="90000"/>
              </a:lnSpc>
              <a:buFont typeface="Wingdings" panose="05000000000000000000" pitchFamily="2" charset="2"/>
              <a:buAutoNum type="arabicPeriod"/>
            </a:pPr>
            <a:r>
              <a:rPr lang="en-GB" altLang="en-US" sz="1800" dirty="0"/>
              <a:t>Methionine</a:t>
            </a:r>
          </a:p>
        </p:txBody>
      </p:sp>
      <p:sp>
        <p:nvSpPr>
          <p:cNvPr id="6" name="TextBox 5">
            <a:extLst>
              <a:ext uri="{FF2B5EF4-FFF2-40B4-BE49-F238E27FC236}">
                <a16:creationId xmlns:a16="http://schemas.microsoft.com/office/drawing/2014/main" id="{73424DAA-2C92-0500-8D0A-B155A77F9ACB}"/>
              </a:ext>
            </a:extLst>
          </p:cNvPr>
          <p:cNvSpPr txBox="1"/>
          <p:nvPr/>
        </p:nvSpPr>
        <p:spPr>
          <a:xfrm>
            <a:off x="838200" y="759917"/>
            <a:ext cx="3180766" cy="5632311"/>
          </a:xfrm>
          <a:prstGeom prst="rect">
            <a:avLst/>
          </a:prstGeom>
          <a:noFill/>
        </p:spPr>
        <p:txBody>
          <a:bodyPr wrap="square" rtlCol="0">
            <a:spAutoFit/>
          </a:bodyPr>
          <a:lstStyle/>
          <a:p>
            <a:r>
              <a:rPr lang="en-GB" dirty="0"/>
              <a:t>20 Amino Acids</a:t>
            </a:r>
          </a:p>
          <a:p>
            <a:endParaRPr lang="en-GB" dirty="0"/>
          </a:p>
          <a:p>
            <a:pPr marL="533400" indent="-533400" eaLnBrk="1" hangingPunct="1">
              <a:lnSpc>
                <a:spcPct val="90000"/>
              </a:lnSpc>
              <a:buFont typeface="Wingdings" panose="05000000000000000000" pitchFamily="2" charset="2"/>
              <a:buAutoNum type="arabicPeriod"/>
            </a:pPr>
            <a:r>
              <a:rPr lang="en-GB" altLang="en-US" sz="1800" dirty="0"/>
              <a:t>Isoleucine</a:t>
            </a:r>
          </a:p>
          <a:p>
            <a:pPr marL="533400" indent="-533400" eaLnBrk="1" hangingPunct="1">
              <a:lnSpc>
                <a:spcPct val="90000"/>
              </a:lnSpc>
              <a:buFont typeface="Wingdings" panose="05000000000000000000" pitchFamily="2" charset="2"/>
              <a:buAutoNum type="arabicPeriod"/>
            </a:pPr>
            <a:r>
              <a:rPr lang="en-GB" altLang="en-US" sz="1800" dirty="0"/>
              <a:t>Leucine</a:t>
            </a:r>
          </a:p>
          <a:p>
            <a:pPr marL="533400" indent="-533400" eaLnBrk="1" hangingPunct="1">
              <a:lnSpc>
                <a:spcPct val="90000"/>
              </a:lnSpc>
              <a:buFont typeface="Wingdings" panose="05000000000000000000" pitchFamily="2" charset="2"/>
              <a:buAutoNum type="arabicPeriod"/>
            </a:pPr>
            <a:r>
              <a:rPr lang="en-GB" altLang="en-US" sz="1800" dirty="0"/>
              <a:t>Tryptophan</a:t>
            </a:r>
          </a:p>
          <a:p>
            <a:pPr marL="533400" indent="-533400" eaLnBrk="1" hangingPunct="1">
              <a:lnSpc>
                <a:spcPct val="90000"/>
              </a:lnSpc>
              <a:buFont typeface="Wingdings" panose="05000000000000000000" pitchFamily="2" charset="2"/>
              <a:buAutoNum type="arabicPeriod"/>
            </a:pPr>
            <a:r>
              <a:rPr lang="en-GB" altLang="en-US" sz="1800" dirty="0" err="1"/>
              <a:t>Phenylaline</a:t>
            </a:r>
            <a:endParaRPr lang="en-GB" altLang="en-US" sz="1800" dirty="0"/>
          </a:p>
          <a:p>
            <a:pPr marL="533400" indent="-533400" eaLnBrk="1" hangingPunct="1">
              <a:lnSpc>
                <a:spcPct val="90000"/>
              </a:lnSpc>
              <a:buFont typeface="Wingdings" panose="05000000000000000000" pitchFamily="2" charset="2"/>
              <a:buAutoNum type="arabicPeriod"/>
            </a:pPr>
            <a:r>
              <a:rPr lang="en-GB" altLang="en-US" sz="1800" dirty="0"/>
              <a:t>Lysine</a:t>
            </a:r>
          </a:p>
          <a:p>
            <a:pPr marL="533400" indent="-533400" eaLnBrk="1" hangingPunct="1">
              <a:lnSpc>
                <a:spcPct val="90000"/>
              </a:lnSpc>
              <a:buFont typeface="Wingdings" panose="05000000000000000000" pitchFamily="2" charset="2"/>
              <a:buAutoNum type="arabicPeriod"/>
            </a:pPr>
            <a:r>
              <a:rPr lang="en-GB" altLang="en-US" sz="1800" dirty="0"/>
              <a:t>Valine </a:t>
            </a:r>
          </a:p>
          <a:p>
            <a:pPr marL="533400" indent="-533400" eaLnBrk="1" hangingPunct="1">
              <a:lnSpc>
                <a:spcPct val="90000"/>
              </a:lnSpc>
              <a:buFont typeface="Wingdings" panose="05000000000000000000" pitchFamily="2" charset="2"/>
              <a:buAutoNum type="arabicPeriod"/>
            </a:pPr>
            <a:r>
              <a:rPr lang="en-GB" altLang="en-US" sz="1800" dirty="0"/>
              <a:t>Threonine</a:t>
            </a:r>
          </a:p>
          <a:p>
            <a:pPr marL="533400" indent="-533400" eaLnBrk="1" hangingPunct="1">
              <a:lnSpc>
                <a:spcPct val="90000"/>
              </a:lnSpc>
              <a:buFont typeface="Wingdings" panose="05000000000000000000" pitchFamily="2" charset="2"/>
              <a:buAutoNum type="arabicPeriod"/>
            </a:pPr>
            <a:r>
              <a:rPr lang="en-GB" altLang="en-US" sz="1800" dirty="0"/>
              <a:t>Methionine </a:t>
            </a:r>
          </a:p>
          <a:p>
            <a:pPr marL="533400" indent="-533400" eaLnBrk="1" hangingPunct="1">
              <a:lnSpc>
                <a:spcPct val="90000"/>
              </a:lnSpc>
              <a:buFont typeface="Wingdings" panose="05000000000000000000" pitchFamily="2" charset="2"/>
              <a:buAutoNum type="arabicPeriod"/>
            </a:pPr>
            <a:r>
              <a:rPr lang="en-GB" altLang="en-US" sz="1800" i="1" dirty="0"/>
              <a:t>Histidine (growing infant</a:t>
            </a:r>
          </a:p>
          <a:p>
            <a:pPr marL="533400" indent="-533400" eaLnBrk="1" hangingPunct="1">
              <a:lnSpc>
                <a:spcPct val="90000"/>
              </a:lnSpc>
              <a:buFont typeface="Wingdings" panose="05000000000000000000" pitchFamily="2" charset="2"/>
              <a:buAutoNum type="arabicPeriod"/>
            </a:pPr>
            <a:r>
              <a:rPr lang="en-GB" altLang="en-US" sz="1800" dirty="0"/>
              <a:t>Cysteine</a:t>
            </a:r>
          </a:p>
          <a:p>
            <a:pPr marL="457200" indent="-457200" eaLnBrk="1" hangingPunct="1">
              <a:lnSpc>
                <a:spcPct val="80000"/>
              </a:lnSpc>
              <a:buFont typeface="Wingdings" panose="05000000000000000000" pitchFamily="2" charset="2"/>
              <a:buAutoNum type="arabicPeriod"/>
            </a:pPr>
            <a:r>
              <a:rPr lang="en-GB" altLang="en-US" sz="1800" dirty="0"/>
              <a:t>Alanine</a:t>
            </a:r>
          </a:p>
          <a:p>
            <a:pPr marL="457200" indent="-457200" eaLnBrk="1" hangingPunct="1">
              <a:lnSpc>
                <a:spcPct val="80000"/>
              </a:lnSpc>
              <a:buFont typeface="Wingdings" panose="05000000000000000000" pitchFamily="2" charset="2"/>
              <a:buAutoNum type="arabicPeriod"/>
            </a:pPr>
            <a:r>
              <a:rPr lang="en-GB" altLang="en-US" sz="1800" dirty="0"/>
              <a:t>Glutamic acid</a:t>
            </a:r>
          </a:p>
          <a:p>
            <a:pPr marL="457200" indent="-457200" eaLnBrk="1" hangingPunct="1">
              <a:lnSpc>
                <a:spcPct val="80000"/>
              </a:lnSpc>
              <a:buFont typeface="Wingdings" panose="05000000000000000000" pitchFamily="2" charset="2"/>
              <a:buAutoNum type="arabicPeriod"/>
            </a:pPr>
            <a:r>
              <a:rPr lang="en-GB" altLang="en-US" sz="1800" dirty="0"/>
              <a:t>Tyrosine</a:t>
            </a:r>
          </a:p>
          <a:p>
            <a:pPr marL="457200" indent="-457200" eaLnBrk="1" hangingPunct="1">
              <a:lnSpc>
                <a:spcPct val="80000"/>
              </a:lnSpc>
              <a:buFont typeface="Wingdings" panose="05000000000000000000" pitchFamily="2" charset="2"/>
              <a:buAutoNum type="arabicPeriod"/>
            </a:pPr>
            <a:r>
              <a:rPr lang="en-GB" altLang="en-US" sz="1800" dirty="0"/>
              <a:t>Arginine</a:t>
            </a:r>
          </a:p>
          <a:p>
            <a:pPr marL="457200" indent="-457200" eaLnBrk="1" hangingPunct="1">
              <a:lnSpc>
                <a:spcPct val="80000"/>
              </a:lnSpc>
              <a:buFont typeface="Wingdings" panose="05000000000000000000" pitchFamily="2" charset="2"/>
              <a:buAutoNum type="arabicPeriod"/>
            </a:pPr>
            <a:r>
              <a:rPr lang="en-GB" altLang="en-US" sz="1800" dirty="0"/>
              <a:t>Glycine</a:t>
            </a:r>
          </a:p>
          <a:p>
            <a:pPr marL="457200" indent="-457200" eaLnBrk="1" hangingPunct="1">
              <a:lnSpc>
                <a:spcPct val="80000"/>
              </a:lnSpc>
              <a:buFont typeface="Wingdings" panose="05000000000000000000" pitchFamily="2" charset="2"/>
              <a:buAutoNum type="arabicPeriod"/>
            </a:pPr>
            <a:r>
              <a:rPr lang="en-GB" altLang="en-US" sz="1800" dirty="0"/>
              <a:t>Aspartic acid</a:t>
            </a:r>
          </a:p>
          <a:p>
            <a:pPr marL="457200" indent="-457200" eaLnBrk="1" hangingPunct="1">
              <a:lnSpc>
                <a:spcPct val="80000"/>
              </a:lnSpc>
              <a:buFont typeface="Wingdings" panose="05000000000000000000" pitchFamily="2" charset="2"/>
              <a:buAutoNum type="arabicPeriod"/>
            </a:pPr>
            <a:r>
              <a:rPr lang="en-GB" altLang="en-US" sz="1800" dirty="0"/>
              <a:t>Proline</a:t>
            </a:r>
          </a:p>
          <a:p>
            <a:pPr marL="457200" indent="-457200" eaLnBrk="1" hangingPunct="1">
              <a:lnSpc>
                <a:spcPct val="80000"/>
              </a:lnSpc>
              <a:buFont typeface="Wingdings" panose="05000000000000000000" pitchFamily="2" charset="2"/>
              <a:buAutoNum type="arabicPeriod"/>
            </a:pPr>
            <a:r>
              <a:rPr lang="en-GB" altLang="en-US" sz="1800" dirty="0"/>
              <a:t>Serine</a:t>
            </a:r>
          </a:p>
          <a:p>
            <a:pPr marL="457200" indent="-457200" eaLnBrk="1" hangingPunct="1">
              <a:lnSpc>
                <a:spcPct val="80000"/>
              </a:lnSpc>
              <a:buFont typeface="Wingdings" panose="05000000000000000000" pitchFamily="2" charset="2"/>
              <a:buAutoNum type="arabicPeriod"/>
            </a:pPr>
            <a:r>
              <a:rPr lang="en-GB" altLang="en-US" sz="1800" dirty="0"/>
              <a:t>Asparagine </a:t>
            </a:r>
          </a:p>
          <a:p>
            <a:pPr marL="457200" indent="-457200" eaLnBrk="1" hangingPunct="1">
              <a:lnSpc>
                <a:spcPct val="80000"/>
              </a:lnSpc>
              <a:buFont typeface="Wingdings" panose="05000000000000000000" pitchFamily="2" charset="2"/>
              <a:buAutoNum type="arabicPeriod"/>
            </a:pPr>
            <a:r>
              <a:rPr lang="en-GB" altLang="en-US" sz="1800" dirty="0"/>
              <a:t>Glutamine</a:t>
            </a:r>
          </a:p>
          <a:p>
            <a:endParaRPr lang="en-GB" dirty="0"/>
          </a:p>
        </p:txBody>
      </p:sp>
    </p:spTree>
    <p:extLst>
      <p:ext uri="{BB962C8B-B14F-4D97-AF65-F5344CB8AC3E}">
        <p14:creationId xmlns:p14="http://schemas.microsoft.com/office/powerpoint/2010/main" val="1986255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19E44BD2-4DD5-DC39-DD4A-8D3505759EB1}"/>
              </a:ext>
            </a:extLst>
          </p:cNvPr>
          <p:cNvSpPr>
            <a:spLocks noGrp="1" noChangeArrowheads="1"/>
          </p:cNvSpPr>
          <p:nvPr>
            <p:ph type="title"/>
          </p:nvPr>
        </p:nvSpPr>
        <p:spPr/>
        <p:txBody>
          <a:bodyPr/>
          <a:lstStyle/>
          <a:p>
            <a:pPr algn="ctr" eaLnBrk="1" hangingPunct="1"/>
            <a:r>
              <a:rPr lang="en-GB" altLang="en-US" dirty="0"/>
              <a:t>Properties of Muscle</a:t>
            </a:r>
          </a:p>
        </p:txBody>
      </p:sp>
      <p:sp>
        <p:nvSpPr>
          <p:cNvPr id="3075" name="Rectangle 3">
            <a:extLst>
              <a:ext uri="{FF2B5EF4-FFF2-40B4-BE49-F238E27FC236}">
                <a16:creationId xmlns:a16="http://schemas.microsoft.com/office/drawing/2014/main" id="{1F9029E8-6996-B0E3-9D49-FCCA154FACBF}"/>
              </a:ext>
            </a:extLst>
          </p:cNvPr>
          <p:cNvSpPr>
            <a:spLocks noGrp="1" noChangeArrowheads="1"/>
          </p:cNvSpPr>
          <p:nvPr>
            <p:ph type="body" idx="1"/>
          </p:nvPr>
        </p:nvSpPr>
        <p:spPr>
          <a:xfrm>
            <a:off x="347809" y="1628776"/>
            <a:ext cx="5243366" cy="4525963"/>
          </a:xfrm>
        </p:spPr>
        <p:txBody>
          <a:bodyPr>
            <a:normAutofit lnSpcReduction="10000"/>
          </a:bodyPr>
          <a:lstStyle/>
          <a:p>
            <a:pPr marL="0" indent="0" algn="ctr">
              <a:buNone/>
            </a:pPr>
            <a:r>
              <a:rPr lang="en-US" altLang="en-US" sz="3200" dirty="0">
                <a:solidFill>
                  <a:srgbClr val="00B0F0"/>
                </a:solidFill>
              </a:rPr>
              <a:t>Skeletal Muscle</a:t>
            </a:r>
          </a:p>
          <a:p>
            <a:pPr marL="0" indent="0">
              <a:buNone/>
            </a:pPr>
            <a:endParaRPr lang="en-US" altLang="en-US" sz="2000" dirty="0">
              <a:solidFill>
                <a:srgbClr val="FF0000"/>
              </a:solidFill>
            </a:endParaRPr>
          </a:p>
          <a:p>
            <a:pPr marL="0" indent="0">
              <a:buNone/>
            </a:pPr>
            <a:r>
              <a:rPr lang="en-US" altLang="en-US" sz="2000" dirty="0"/>
              <a:t>Excitability– the ability to respond to a stimulus</a:t>
            </a:r>
          </a:p>
          <a:p>
            <a:pPr marL="0" indent="0">
              <a:buNone/>
            </a:pPr>
            <a:endParaRPr lang="en-US" altLang="en-US" sz="2000" dirty="0"/>
          </a:p>
          <a:p>
            <a:pPr marL="0" indent="0">
              <a:buNone/>
            </a:pPr>
            <a:r>
              <a:rPr lang="en-US" altLang="en-US" sz="2000" dirty="0"/>
              <a:t>Contractility – the ability to contact and create a tension</a:t>
            </a:r>
          </a:p>
          <a:p>
            <a:pPr marL="0" indent="0">
              <a:buNone/>
            </a:pPr>
            <a:endParaRPr lang="en-US" altLang="en-US" sz="2000" dirty="0"/>
          </a:p>
          <a:p>
            <a:pPr marL="0" indent="0">
              <a:buNone/>
            </a:pPr>
            <a:endParaRPr lang="en-US" altLang="en-US" sz="2000" dirty="0"/>
          </a:p>
          <a:p>
            <a:pPr marL="0" indent="0">
              <a:buNone/>
            </a:pPr>
            <a:r>
              <a:rPr lang="en-US" altLang="en-US" sz="2000" dirty="0">
                <a:solidFill>
                  <a:srgbClr val="FF0000"/>
                </a:solidFill>
              </a:rPr>
              <a:t>Extensibility – the ability to be stretched</a:t>
            </a:r>
          </a:p>
          <a:p>
            <a:pPr marL="0" indent="0">
              <a:buNone/>
            </a:pPr>
            <a:endParaRPr lang="en-US" altLang="en-US" sz="2000" dirty="0">
              <a:solidFill>
                <a:srgbClr val="FF0000"/>
              </a:solidFill>
            </a:endParaRPr>
          </a:p>
          <a:p>
            <a:pPr marL="0" indent="0">
              <a:buNone/>
            </a:pPr>
            <a:r>
              <a:rPr lang="en-US" altLang="en-US" sz="2000" dirty="0">
                <a:solidFill>
                  <a:srgbClr val="FF0000"/>
                </a:solidFill>
              </a:rPr>
              <a:t>Elasticity – the ability to resume its resting length after it has been stretched or contracted.</a:t>
            </a:r>
            <a:endParaRPr lang="en-GB" altLang="en-US" sz="2000" dirty="0">
              <a:solidFill>
                <a:srgbClr val="FF0000"/>
              </a:solidFill>
            </a:endParaRPr>
          </a:p>
        </p:txBody>
      </p:sp>
      <p:sp>
        <p:nvSpPr>
          <p:cNvPr id="7" name="Rectangle 3">
            <a:extLst>
              <a:ext uri="{FF2B5EF4-FFF2-40B4-BE49-F238E27FC236}">
                <a16:creationId xmlns:a16="http://schemas.microsoft.com/office/drawing/2014/main" id="{F5C11CD2-6F76-3965-5F12-C8B630C55280}"/>
              </a:ext>
            </a:extLst>
          </p:cNvPr>
          <p:cNvSpPr txBox="1">
            <a:spLocks noChangeArrowheads="1"/>
          </p:cNvSpPr>
          <p:nvPr/>
        </p:nvSpPr>
        <p:spPr bwMode="auto">
          <a:xfrm>
            <a:off x="5855646" y="1555850"/>
            <a:ext cx="5988545" cy="4525962"/>
          </a:xfrm>
          <a:prstGeom prst="rect">
            <a:avLst/>
          </a:prstGeom>
          <a:noFill/>
          <a:ln>
            <a:noFill/>
          </a:ln>
          <a:effec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buNone/>
              <a:defRPr/>
            </a:pPr>
            <a:r>
              <a:rPr lang="en-US" altLang="en-US" kern="0" dirty="0">
                <a:solidFill>
                  <a:srgbClr val="00B0F0"/>
                </a:solidFill>
              </a:rPr>
              <a:t>Ligaments and Tendons</a:t>
            </a:r>
          </a:p>
          <a:p>
            <a:pPr marL="0" indent="0" eaLnBrk="1" hangingPunct="1">
              <a:buNone/>
              <a:defRPr/>
            </a:pPr>
            <a:endParaRPr lang="en-US" altLang="en-US" sz="2000" kern="0" dirty="0">
              <a:solidFill>
                <a:srgbClr val="FF0000"/>
              </a:solidFill>
            </a:endParaRPr>
          </a:p>
          <a:p>
            <a:pPr marL="0" indent="0" eaLnBrk="1" hangingPunct="1">
              <a:buNone/>
              <a:defRPr/>
            </a:pPr>
            <a:endParaRPr lang="en-US" altLang="en-US" sz="2000" kern="0" dirty="0">
              <a:solidFill>
                <a:srgbClr val="FF0000"/>
              </a:solidFill>
            </a:endParaRPr>
          </a:p>
          <a:p>
            <a:pPr marL="0" indent="0" eaLnBrk="1" hangingPunct="1">
              <a:buNone/>
              <a:defRPr/>
            </a:pPr>
            <a:endParaRPr lang="en-US" altLang="en-US" sz="2000" kern="0" dirty="0">
              <a:solidFill>
                <a:srgbClr val="FF0000"/>
              </a:solidFill>
            </a:endParaRPr>
          </a:p>
          <a:p>
            <a:pPr marL="0" indent="0" eaLnBrk="1" hangingPunct="1">
              <a:buNone/>
              <a:defRPr/>
            </a:pPr>
            <a:endParaRPr lang="en-US" altLang="en-US" sz="2000" kern="0" dirty="0">
              <a:solidFill>
                <a:srgbClr val="FF0000"/>
              </a:solidFill>
            </a:endParaRPr>
          </a:p>
          <a:p>
            <a:pPr marL="0" indent="0" eaLnBrk="1" hangingPunct="1">
              <a:buNone/>
              <a:defRPr/>
            </a:pPr>
            <a:endParaRPr lang="en-US" altLang="en-US" sz="2000" kern="0" dirty="0">
              <a:solidFill>
                <a:srgbClr val="FF0000"/>
              </a:solidFill>
            </a:endParaRPr>
          </a:p>
          <a:p>
            <a:pPr marL="0" indent="0" eaLnBrk="1" hangingPunct="1">
              <a:buNone/>
              <a:defRPr/>
            </a:pPr>
            <a:endParaRPr lang="en-US" altLang="en-US" sz="2000" kern="0" dirty="0">
              <a:solidFill>
                <a:srgbClr val="FF0000"/>
              </a:solidFill>
            </a:endParaRPr>
          </a:p>
          <a:p>
            <a:pPr marL="0" indent="0" eaLnBrk="1" hangingPunct="1">
              <a:buNone/>
              <a:defRPr/>
            </a:pPr>
            <a:endParaRPr lang="en-US" altLang="en-US" sz="2000" kern="0" dirty="0">
              <a:solidFill>
                <a:srgbClr val="FF0000"/>
              </a:solidFill>
            </a:endParaRPr>
          </a:p>
          <a:p>
            <a:pPr marL="0" indent="0" eaLnBrk="1" hangingPunct="1">
              <a:buNone/>
              <a:defRPr/>
            </a:pPr>
            <a:r>
              <a:rPr lang="en-US" altLang="en-US" sz="2000" kern="0" dirty="0">
                <a:solidFill>
                  <a:srgbClr val="FF0000"/>
                </a:solidFill>
              </a:rPr>
              <a:t>Extensibility – the ability to be stretched</a:t>
            </a:r>
          </a:p>
          <a:p>
            <a:pPr marL="0" indent="0" eaLnBrk="1" hangingPunct="1">
              <a:buNone/>
              <a:defRPr/>
            </a:pPr>
            <a:endParaRPr lang="en-US" altLang="en-US" sz="2000" kern="0" dirty="0">
              <a:solidFill>
                <a:srgbClr val="FF0000"/>
              </a:solidFill>
            </a:endParaRPr>
          </a:p>
          <a:p>
            <a:pPr marL="0" indent="0" eaLnBrk="1" hangingPunct="1">
              <a:buNone/>
              <a:defRPr/>
            </a:pPr>
            <a:r>
              <a:rPr lang="en-US" altLang="en-US" sz="2000" kern="0" dirty="0">
                <a:solidFill>
                  <a:srgbClr val="FF0000"/>
                </a:solidFill>
              </a:rPr>
              <a:t>Elasticity – the ability to resume its resting length after it has been stretched or contracted.</a:t>
            </a:r>
            <a:endParaRPr lang="en-GB" altLang="en-US" sz="2000" kern="0" dirty="0">
              <a:solidFill>
                <a:srgbClr val="FF000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E546DF9B-0DF8-DB26-AD28-40EA08C22B72}"/>
              </a:ext>
            </a:extLst>
          </p:cNvPr>
          <p:cNvSpPr>
            <a:spLocks noGrp="1" noChangeArrowheads="1"/>
          </p:cNvSpPr>
          <p:nvPr>
            <p:ph type="title"/>
          </p:nvPr>
        </p:nvSpPr>
        <p:spPr>
          <a:xfrm>
            <a:off x="1812799" y="491746"/>
            <a:ext cx="8229600" cy="779462"/>
          </a:xfrm>
        </p:spPr>
        <p:txBody>
          <a:bodyPr/>
          <a:lstStyle/>
          <a:p>
            <a:pPr algn="ctr" eaLnBrk="1" hangingPunct="1"/>
            <a:r>
              <a:rPr lang="en-US" altLang="en-US" dirty="0"/>
              <a:t>Motor Units</a:t>
            </a:r>
          </a:p>
        </p:txBody>
      </p:sp>
      <p:sp>
        <p:nvSpPr>
          <p:cNvPr id="10243" name="Rectangle 3">
            <a:extLst>
              <a:ext uri="{FF2B5EF4-FFF2-40B4-BE49-F238E27FC236}">
                <a16:creationId xmlns:a16="http://schemas.microsoft.com/office/drawing/2014/main" id="{2DDEDC19-240E-D295-F079-E7FA3E0B356F}"/>
              </a:ext>
            </a:extLst>
          </p:cNvPr>
          <p:cNvSpPr>
            <a:spLocks noGrp="1" noChangeArrowheads="1"/>
          </p:cNvSpPr>
          <p:nvPr>
            <p:ph type="body" idx="1"/>
          </p:nvPr>
        </p:nvSpPr>
        <p:spPr>
          <a:xfrm>
            <a:off x="263662" y="1610611"/>
            <a:ext cx="10765237" cy="4525962"/>
          </a:xfrm>
        </p:spPr>
        <p:txBody>
          <a:bodyPr/>
          <a:lstStyle/>
          <a:p>
            <a:pPr eaLnBrk="1" hangingPunct="1"/>
            <a:r>
              <a:rPr lang="en-US" altLang="en-US" dirty="0"/>
              <a:t>Consists of a cell body, an </a:t>
            </a:r>
            <a:r>
              <a:rPr lang="en-US" altLang="en-US" dirty="0">
                <a:sym typeface="Symbol" panose="05050102010706020507" pitchFamily="18" charset="2"/>
              </a:rPr>
              <a:t>-motoneuron, and </a:t>
            </a:r>
            <a:r>
              <a:rPr lang="en-US" altLang="en-US" dirty="0">
                <a:solidFill>
                  <a:srgbClr val="FF0000"/>
                </a:solidFill>
                <a:sym typeface="Symbol" panose="05050102010706020507" pitchFamily="18" charset="2"/>
              </a:rPr>
              <a:t>all the muscle </a:t>
            </a:r>
            <a:r>
              <a:rPr lang="en-US" altLang="en-US" dirty="0" err="1">
                <a:solidFill>
                  <a:srgbClr val="FF0000"/>
                </a:solidFill>
                <a:sym typeface="Symbol" panose="05050102010706020507" pitchFamily="18" charset="2"/>
              </a:rPr>
              <a:t>fibres</a:t>
            </a:r>
            <a:r>
              <a:rPr lang="en-US" altLang="en-US" dirty="0">
                <a:solidFill>
                  <a:srgbClr val="FF0000"/>
                </a:solidFill>
                <a:sym typeface="Symbol" panose="05050102010706020507" pitchFamily="18" charset="2"/>
              </a:rPr>
              <a:t> </a:t>
            </a:r>
            <a:r>
              <a:rPr lang="en-US" altLang="en-US" dirty="0" err="1">
                <a:solidFill>
                  <a:srgbClr val="FF0000"/>
                </a:solidFill>
                <a:sym typeface="Symbol" panose="05050102010706020507" pitchFamily="18" charset="2"/>
              </a:rPr>
              <a:t>innvervated</a:t>
            </a:r>
            <a:r>
              <a:rPr lang="en-US" altLang="en-US" dirty="0">
                <a:solidFill>
                  <a:srgbClr val="FF0000"/>
                </a:solidFill>
                <a:sym typeface="Symbol" panose="05050102010706020507" pitchFamily="18" charset="2"/>
              </a:rPr>
              <a:t> by that -motoneuron</a:t>
            </a:r>
            <a:r>
              <a:rPr lang="en-US" altLang="en-US" dirty="0">
                <a:sym typeface="Symbol" panose="05050102010706020507" pitchFamily="18" charset="2"/>
              </a:rPr>
              <a:t>.</a:t>
            </a:r>
            <a:r>
              <a:rPr lang="en-US" altLang="en-US" dirty="0">
                <a:solidFill>
                  <a:srgbClr val="92D050"/>
                </a:solidFill>
                <a:sym typeface="Symbol" panose="05050102010706020507" pitchFamily="18" charset="2"/>
              </a:rPr>
              <a:t>– all or nothing response.</a:t>
            </a:r>
          </a:p>
          <a:p>
            <a:pPr eaLnBrk="1" hangingPunct="1"/>
            <a:endParaRPr lang="en-US" altLang="en-US" dirty="0">
              <a:solidFill>
                <a:srgbClr val="92D050"/>
              </a:solidFill>
              <a:sym typeface="Symbol" panose="05050102010706020507" pitchFamily="18" charset="2"/>
            </a:endParaRPr>
          </a:p>
          <a:p>
            <a:pPr eaLnBrk="1" hangingPunct="1"/>
            <a:r>
              <a:rPr lang="en-US" altLang="en-US" dirty="0">
                <a:solidFill>
                  <a:srgbClr val="7030A0"/>
                </a:solidFill>
                <a:sym typeface="Symbol" panose="05050102010706020507" pitchFamily="18" charset="2"/>
              </a:rPr>
              <a:t>number of </a:t>
            </a:r>
            <a:r>
              <a:rPr lang="en-US" altLang="en-US" dirty="0" err="1">
                <a:solidFill>
                  <a:srgbClr val="7030A0"/>
                </a:solidFill>
                <a:sym typeface="Symbol" panose="05050102010706020507" pitchFamily="18" charset="2"/>
              </a:rPr>
              <a:t>fibres</a:t>
            </a:r>
            <a:r>
              <a:rPr lang="en-US" altLang="en-US" dirty="0">
                <a:solidFill>
                  <a:srgbClr val="7030A0"/>
                </a:solidFill>
                <a:sym typeface="Symbol" panose="05050102010706020507" pitchFamily="18" charset="2"/>
              </a:rPr>
              <a:t> in a given motor unit will vary according to degree of motor control</a:t>
            </a:r>
          </a:p>
          <a:p>
            <a:pPr eaLnBrk="1" hangingPunct="1"/>
            <a:endParaRPr lang="en-US" altLang="en-US" dirty="0">
              <a:solidFill>
                <a:srgbClr val="7030A0"/>
              </a:solidFill>
              <a:sym typeface="Symbol" panose="05050102010706020507" pitchFamily="18" charset="2"/>
            </a:endParaRPr>
          </a:p>
          <a:p>
            <a:pPr eaLnBrk="1" hangingPunct="1"/>
            <a:r>
              <a:rPr lang="en-US" altLang="en-US" dirty="0">
                <a:sym typeface="Symbol" panose="05050102010706020507" pitchFamily="18" charset="2"/>
              </a:rPr>
              <a:t>those with a fine control (like in the hand) will have few </a:t>
            </a:r>
            <a:r>
              <a:rPr lang="en-US" altLang="en-US" dirty="0" err="1">
                <a:sym typeface="Symbol" panose="05050102010706020507" pitchFamily="18" charset="2"/>
              </a:rPr>
              <a:t>fibres</a:t>
            </a:r>
            <a:r>
              <a:rPr lang="en-US" altLang="en-US" dirty="0">
                <a:sym typeface="Symbol" panose="05050102010706020507" pitchFamily="18" charset="2"/>
              </a:rPr>
              <a:t> (10 to 100) while those in the leg will have 1000s.</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D3061B84-D5E6-3465-097C-5E1A4E98AAF9}"/>
              </a:ext>
            </a:extLst>
          </p:cNvPr>
          <p:cNvSpPr>
            <a:spLocks noGrp="1" noChangeArrowheads="1"/>
          </p:cNvSpPr>
          <p:nvPr>
            <p:ph type="title"/>
          </p:nvPr>
        </p:nvSpPr>
        <p:spPr/>
        <p:txBody>
          <a:bodyPr/>
          <a:lstStyle/>
          <a:p>
            <a:pPr eaLnBrk="1" hangingPunct="1"/>
            <a:r>
              <a:rPr lang="en-US" altLang="en-US"/>
              <a:t>Motor Neuron / motor Unit</a:t>
            </a:r>
          </a:p>
        </p:txBody>
      </p:sp>
      <p:sp>
        <p:nvSpPr>
          <p:cNvPr id="9219" name="Rectangle 4">
            <a:extLst>
              <a:ext uri="{FF2B5EF4-FFF2-40B4-BE49-F238E27FC236}">
                <a16:creationId xmlns:a16="http://schemas.microsoft.com/office/drawing/2014/main" id="{526158B6-F2F6-87A3-3F2C-7B17DB6F38BF}"/>
              </a:ext>
            </a:extLst>
          </p:cNvPr>
          <p:cNvSpPr>
            <a:spLocks noGrp="1" noChangeArrowheads="1"/>
          </p:cNvSpPr>
          <p:nvPr>
            <p:ph sz="half" idx="1"/>
          </p:nvPr>
        </p:nvSpPr>
        <p:spPr/>
        <p:txBody>
          <a:bodyPr/>
          <a:lstStyle/>
          <a:p>
            <a:pPr eaLnBrk="1" hangingPunct="1"/>
            <a:endParaRPr lang="en-GB" altLang="en-US"/>
          </a:p>
        </p:txBody>
      </p:sp>
      <p:pic>
        <p:nvPicPr>
          <p:cNvPr id="9220" name="Picture 3" descr="fig188">
            <a:extLst>
              <a:ext uri="{FF2B5EF4-FFF2-40B4-BE49-F238E27FC236}">
                <a16:creationId xmlns:a16="http://schemas.microsoft.com/office/drawing/2014/main" id="{8CDBA338-2979-8931-3033-E633FFB045B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751" y="1700214"/>
            <a:ext cx="3929063"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6" descr="12_04">
            <a:extLst>
              <a:ext uri="{FF2B5EF4-FFF2-40B4-BE49-F238E27FC236}">
                <a16:creationId xmlns:a16="http://schemas.microsoft.com/office/drawing/2014/main" id="{E0367128-0D79-9FF5-C69F-1A0FD3F6192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r="2740"/>
          <a:stretch>
            <a:fillRect/>
          </a:stretch>
        </p:blipFill>
        <p:spPr>
          <a:xfrm>
            <a:off x="6172200" y="1628775"/>
            <a:ext cx="4038600" cy="44640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5575C-4213-8E63-A32F-7037010ADFD1}"/>
              </a:ext>
            </a:extLst>
          </p:cNvPr>
          <p:cNvSpPr>
            <a:spLocks noGrp="1"/>
          </p:cNvSpPr>
          <p:nvPr>
            <p:ph type="title"/>
          </p:nvPr>
        </p:nvSpPr>
        <p:spPr>
          <a:xfrm>
            <a:off x="938212" y="322345"/>
            <a:ext cx="10515600" cy="1070769"/>
          </a:xfrm>
        </p:spPr>
        <p:txBody>
          <a:bodyPr/>
          <a:lstStyle/>
          <a:p>
            <a:pPr algn="ctr"/>
            <a:r>
              <a:rPr lang="en-GB" dirty="0"/>
              <a:t>Nerve impulse transmission</a:t>
            </a:r>
          </a:p>
        </p:txBody>
      </p:sp>
      <p:pic>
        <p:nvPicPr>
          <p:cNvPr id="3074" name="Picture 2" descr="Nerve Impulse Transmission across Synapse - Online Biology Notes">
            <a:extLst>
              <a:ext uri="{FF2B5EF4-FFF2-40B4-BE49-F238E27FC236}">
                <a16:creationId xmlns:a16="http://schemas.microsoft.com/office/drawing/2014/main" id="{0AAB44DD-5003-8FA0-3D49-166DC033AE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1039" y="1643700"/>
            <a:ext cx="6340962" cy="4763649"/>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E2F8C20B-0E59-6BE8-0325-7F1D6F984738}"/>
              </a:ext>
            </a:extLst>
          </p:cNvPr>
          <p:cNvPicPr>
            <a:picLocks noChangeAspect="1"/>
          </p:cNvPicPr>
          <p:nvPr/>
        </p:nvPicPr>
        <p:blipFill>
          <a:blip r:embed="rId3"/>
          <a:stretch>
            <a:fillRect/>
          </a:stretch>
        </p:blipFill>
        <p:spPr>
          <a:xfrm>
            <a:off x="82544" y="1957826"/>
            <a:ext cx="5387919" cy="3392062"/>
          </a:xfrm>
          <a:prstGeom prst="rect">
            <a:avLst/>
          </a:prstGeom>
        </p:spPr>
      </p:pic>
      <p:sp>
        <p:nvSpPr>
          <p:cNvPr id="6" name="TextBox 5">
            <a:extLst>
              <a:ext uri="{FF2B5EF4-FFF2-40B4-BE49-F238E27FC236}">
                <a16:creationId xmlns:a16="http://schemas.microsoft.com/office/drawing/2014/main" id="{B65557BA-1EC0-F558-4C59-D30630B9AE08}"/>
              </a:ext>
            </a:extLst>
          </p:cNvPr>
          <p:cNvSpPr txBox="1"/>
          <p:nvPr/>
        </p:nvSpPr>
        <p:spPr>
          <a:xfrm>
            <a:off x="4630399" y="4844967"/>
            <a:ext cx="2574248" cy="369332"/>
          </a:xfrm>
          <a:prstGeom prst="rect">
            <a:avLst/>
          </a:prstGeom>
          <a:noFill/>
        </p:spPr>
        <p:txBody>
          <a:bodyPr wrap="square" rtlCol="0">
            <a:spAutoFit/>
          </a:bodyPr>
          <a:lstStyle/>
          <a:p>
            <a:r>
              <a:rPr lang="en-GB" dirty="0"/>
              <a:t>Refractory / Recovery</a:t>
            </a:r>
          </a:p>
        </p:txBody>
      </p:sp>
      <p:sp>
        <p:nvSpPr>
          <p:cNvPr id="7" name="Arrow: Down 6">
            <a:extLst>
              <a:ext uri="{FF2B5EF4-FFF2-40B4-BE49-F238E27FC236}">
                <a16:creationId xmlns:a16="http://schemas.microsoft.com/office/drawing/2014/main" id="{8E546539-D099-8D84-4603-BA2C46650E94}"/>
              </a:ext>
            </a:extLst>
          </p:cNvPr>
          <p:cNvSpPr/>
          <p:nvPr/>
        </p:nvSpPr>
        <p:spPr>
          <a:xfrm>
            <a:off x="5664994" y="2828925"/>
            <a:ext cx="235744" cy="60007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FB9AC0B9-F3FF-55A7-D069-F99122F2EEDC}"/>
              </a:ext>
            </a:extLst>
          </p:cNvPr>
          <p:cNvSpPr/>
          <p:nvPr/>
        </p:nvSpPr>
        <p:spPr>
          <a:xfrm>
            <a:off x="5699522" y="4132579"/>
            <a:ext cx="235744" cy="60007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7626EA0F-F5FB-AA5A-C260-579DB6F32177}"/>
              </a:ext>
            </a:extLst>
          </p:cNvPr>
          <p:cNvSpPr txBox="1"/>
          <p:nvPr/>
        </p:nvSpPr>
        <p:spPr>
          <a:xfrm>
            <a:off x="5024438" y="2324100"/>
            <a:ext cx="1978819" cy="369332"/>
          </a:xfrm>
          <a:prstGeom prst="rect">
            <a:avLst/>
          </a:prstGeom>
          <a:noFill/>
        </p:spPr>
        <p:txBody>
          <a:bodyPr wrap="square" rtlCol="0">
            <a:spAutoFit/>
          </a:bodyPr>
          <a:lstStyle/>
          <a:p>
            <a:r>
              <a:rPr lang="en-GB" dirty="0"/>
              <a:t>Depolarisation</a:t>
            </a:r>
          </a:p>
        </p:txBody>
      </p:sp>
      <p:sp>
        <p:nvSpPr>
          <p:cNvPr id="4" name="TextBox 3">
            <a:extLst>
              <a:ext uri="{FF2B5EF4-FFF2-40B4-BE49-F238E27FC236}">
                <a16:creationId xmlns:a16="http://schemas.microsoft.com/office/drawing/2014/main" id="{285AC00B-A203-FE61-B5E4-EC2B0E6578E7}"/>
              </a:ext>
            </a:extLst>
          </p:cNvPr>
          <p:cNvSpPr txBox="1"/>
          <p:nvPr/>
        </p:nvSpPr>
        <p:spPr>
          <a:xfrm>
            <a:off x="5024437" y="3544649"/>
            <a:ext cx="1978819" cy="369332"/>
          </a:xfrm>
          <a:prstGeom prst="rect">
            <a:avLst/>
          </a:prstGeom>
          <a:noFill/>
        </p:spPr>
        <p:txBody>
          <a:bodyPr wrap="square" rtlCol="0">
            <a:spAutoFit/>
          </a:bodyPr>
          <a:lstStyle/>
          <a:p>
            <a:r>
              <a:rPr lang="en-GB" dirty="0"/>
              <a:t>Repolarisation</a:t>
            </a:r>
          </a:p>
        </p:txBody>
      </p:sp>
    </p:spTree>
    <p:extLst>
      <p:ext uri="{BB962C8B-B14F-4D97-AF65-F5344CB8AC3E}">
        <p14:creationId xmlns:p14="http://schemas.microsoft.com/office/powerpoint/2010/main" val="27559345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D29DE866-501E-D6B2-892C-85AE3F735FF7}"/>
              </a:ext>
            </a:extLst>
          </p:cNvPr>
          <p:cNvSpPr>
            <a:spLocks noGrp="1" noChangeArrowheads="1"/>
          </p:cNvSpPr>
          <p:nvPr>
            <p:ph type="title"/>
          </p:nvPr>
        </p:nvSpPr>
        <p:spPr>
          <a:xfrm>
            <a:off x="1847850" y="333375"/>
            <a:ext cx="8229600" cy="1143000"/>
          </a:xfrm>
        </p:spPr>
        <p:txBody>
          <a:bodyPr>
            <a:normAutofit fontScale="90000"/>
          </a:bodyPr>
          <a:lstStyle/>
          <a:p>
            <a:pPr eaLnBrk="1" hangingPunct="1"/>
            <a:r>
              <a:rPr lang="en-US" altLang="en-US"/>
              <a:t>Skeletal Muscle Organisational Hierarchy</a:t>
            </a:r>
          </a:p>
        </p:txBody>
      </p:sp>
      <p:pic>
        <p:nvPicPr>
          <p:cNvPr id="4099" name="Picture 3" descr="muscleorg">
            <a:extLst>
              <a:ext uri="{FF2B5EF4-FFF2-40B4-BE49-F238E27FC236}">
                <a16:creationId xmlns:a16="http://schemas.microsoft.com/office/drawing/2014/main" id="{4B4E8539-EF1B-0E92-2032-CE62B4D061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9038" y="1614489"/>
            <a:ext cx="8398362" cy="475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69BB587F-1E8A-A929-B8D9-351B1CF7EF89}"/>
              </a:ext>
            </a:extLst>
          </p:cNvPr>
          <p:cNvSpPr>
            <a:spLocks noGrp="1" noChangeArrowheads="1"/>
          </p:cNvSpPr>
          <p:nvPr>
            <p:ph type="title"/>
          </p:nvPr>
        </p:nvSpPr>
        <p:spPr>
          <a:xfrm>
            <a:off x="1858963" y="90488"/>
            <a:ext cx="8229600" cy="779462"/>
          </a:xfrm>
        </p:spPr>
        <p:txBody>
          <a:bodyPr/>
          <a:lstStyle/>
          <a:p>
            <a:pPr algn="ctr" eaLnBrk="1" hangingPunct="1"/>
            <a:r>
              <a:rPr lang="en-US" altLang="en-US" dirty="0" err="1"/>
              <a:t>Organisational</a:t>
            </a:r>
            <a:r>
              <a:rPr lang="en-US" altLang="en-US" dirty="0"/>
              <a:t> Hierarchy</a:t>
            </a:r>
          </a:p>
        </p:txBody>
      </p:sp>
      <p:sp>
        <p:nvSpPr>
          <p:cNvPr id="5123" name="Rectangle 3">
            <a:extLst>
              <a:ext uri="{FF2B5EF4-FFF2-40B4-BE49-F238E27FC236}">
                <a16:creationId xmlns:a16="http://schemas.microsoft.com/office/drawing/2014/main" id="{BEBF7B73-28E0-4600-44B5-8E4FB028F855}"/>
              </a:ext>
            </a:extLst>
          </p:cNvPr>
          <p:cNvSpPr>
            <a:spLocks noGrp="1" noChangeArrowheads="1"/>
          </p:cNvSpPr>
          <p:nvPr>
            <p:ph type="body" idx="1"/>
          </p:nvPr>
        </p:nvSpPr>
        <p:spPr>
          <a:xfrm>
            <a:off x="583421" y="1174753"/>
            <a:ext cx="11432805" cy="2086422"/>
          </a:xfrm>
        </p:spPr>
        <p:txBody>
          <a:bodyPr/>
          <a:lstStyle/>
          <a:p>
            <a:pPr marL="0" indent="0" algn="ctr">
              <a:buNone/>
              <a:defRPr/>
            </a:pPr>
            <a:r>
              <a:rPr lang="en-US" altLang="en-US" dirty="0"/>
              <a:t>sarcomeres are the functional unit of the muscle cell</a:t>
            </a:r>
          </a:p>
          <a:p>
            <a:pPr eaLnBrk="1" hangingPunct="1">
              <a:defRPr/>
            </a:pPr>
            <a:r>
              <a:rPr lang="en-GB" altLang="en-US" sz="2000" dirty="0">
                <a:solidFill>
                  <a:srgbClr val="FF0000"/>
                </a:solidFill>
              </a:rPr>
              <a:t>Fibres</a:t>
            </a:r>
            <a:r>
              <a:rPr lang="en-US" altLang="en-US" sz="2000" dirty="0">
                <a:solidFill>
                  <a:srgbClr val="FF0000"/>
                </a:solidFill>
              </a:rPr>
              <a:t> are composed of myofibrils which are arranged in parallel (side by side)</a:t>
            </a:r>
          </a:p>
          <a:p>
            <a:pPr eaLnBrk="1" hangingPunct="1">
              <a:defRPr/>
            </a:pPr>
            <a:r>
              <a:rPr lang="en-US" altLang="en-US" sz="2000" dirty="0">
                <a:solidFill>
                  <a:srgbClr val="7030A0"/>
                </a:solidFill>
              </a:rPr>
              <a:t>Myofibrils are composed of sarcomeres in series (end to end)</a:t>
            </a:r>
          </a:p>
          <a:p>
            <a:pPr eaLnBrk="1" hangingPunct="1">
              <a:defRPr/>
            </a:pPr>
            <a:r>
              <a:rPr lang="en-US" altLang="en-US" sz="2000" dirty="0"/>
              <a:t>Composed of thick (myosin), thin (actin) elastic myofilaments (titin)</a:t>
            </a:r>
          </a:p>
        </p:txBody>
      </p:sp>
      <p:sp>
        <p:nvSpPr>
          <p:cNvPr id="5124" name="AutoShape 4" descr="Image result for sarcomere">
            <a:extLst>
              <a:ext uri="{FF2B5EF4-FFF2-40B4-BE49-F238E27FC236}">
                <a16:creationId xmlns:a16="http://schemas.microsoft.com/office/drawing/2014/main" id="{28C055BF-038C-1BFA-D1CB-C2BB20C6C6CE}"/>
              </a:ext>
            </a:extLst>
          </p:cNvPr>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pic>
        <p:nvPicPr>
          <p:cNvPr id="5125" name="Picture 4">
            <a:extLst>
              <a:ext uri="{FF2B5EF4-FFF2-40B4-BE49-F238E27FC236}">
                <a16:creationId xmlns:a16="http://schemas.microsoft.com/office/drawing/2014/main" id="{30653379-36A6-B0FB-0613-FA228441920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98907" y="3006861"/>
            <a:ext cx="5216793" cy="3635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D663C-DA5A-D256-3D71-56B9230C36EC}"/>
              </a:ext>
            </a:extLst>
          </p:cNvPr>
          <p:cNvSpPr>
            <a:spLocks noGrp="1"/>
          </p:cNvSpPr>
          <p:nvPr>
            <p:ph type="title"/>
          </p:nvPr>
        </p:nvSpPr>
        <p:spPr>
          <a:xfrm>
            <a:off x="838200" y="365125"/>
            <a:ext cx="7913113" cy="1325563"/>
          </a:xfrm>
        </p:spPr>
        <p:txBody>
          <a:bodyPr/>
          <a:lstStyle/>
          <a:p>
            <a:pPr algn="ctr"/>
            <a:r>
              <a:rPr lang="en-GB" dirty="0"/>
              <a:t>Sliding Filament Theory</a:t>
            </a:r>
          </a:p>
        </p:txBody>
      </p:sp>
      <p:pic>
        <p:nvPicPr>
          <p:cNvPr id="16386" name="Picture 2" descr="Sliding Filament Theory - Labster Theory">
            <a:extLst>
              <a:ext uri="{FF2B5EF4-FFF2-40B4-BE49-F238E27FC236}">
                <a16:creationId xmlns:a16="http://schemas.microsoft.com/office/drawing/2014/main" id="{D097D37A-C524-77FB-52DD-3935854457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660" y="1617964"/>
            <a:ext cx="8139843" cy="4069922"/>
          </a:xfrm>
          <a:prstGeom prst="rect">
            <a:avLst/>
          </a:prstGeom>
          <a:noFill/>
          <a:extLst>
            <a:ext uri="{909E8E84-426E-40DD-AFC4-6F175D3DCCD1}">
              <a14:hiddenFill xmlns:a14="http://schemas.microsoft.com/office/drawing/2010/main">
                <a:solidFill>
                  <a:srgbClr val="FFFFFF"/>
                </a:solidFill>
              </a14:hiddenFill>
            </a:ext>
          </a:extLst>
        </p:spPr>
      </p:pic>
      <p:pic>
        <p:nvPicPr>
          <p:cNvPr id="16390" name="Picture 6" descr="Fatigue and Energy Mitochondria and the 8 Vitamin “Helpers”.">
            <a:extLst>
              <a:ext uri="{FF2B5EF4-FFF2-40B4-BE49-F238E27FC236}">
                <a16:creationId xmlns:a16="http://schemas.microsoft.com/office/drawing/2014/main" id="{8A73EB54-133E-EFBC-3862-64698CDEB7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19046" y="3185888"/>
            <a:ext cx="2524640" cy="3306987"/>
          </a:xfrm>
          <a:prstGeom prst="rect">
            <a:avLst/>
          </a:prstGeom>
          <a:noFill/>
          <a:extLst>
            <a:ext uri="{909E8E84-426E-40DD-AFC4-6F175D3DCCD1}">
              <a14:hiddenFill xmlns:a14="http://schemas.microsoft.com/office/drawing/2010/main">
                <a:solidFill>
                  <a:srgbClr val="FFFFFF"/>
                </a:solidFill>
              </a14:hiddenFill>
            </a:ext>
          </a:extLst>
        </p:spPr>
      </p:pic>
      <p:sp>
        <p:nvSpPr>
          <p:cNvPr id="6" name="Arrow: Left 5">
            <a:extLst>
              <a:ext uri="{FF2B5EF4-FFF2-40B4-BE49-F238E27FC236}">
                <a16:creationId xmlns:a16="http://schemas.microsoft.com/office/drawing/2014/main" id="{C5BEAD45-6578-97EA-2BFA-C484986843CC}"/>
              </a:ext>
            </a:extLst>
          </p:cNvPr>
          <p:cNvSpPr/>
          <p:nvPr/>
        </p:nvSpPr>
        <p:spPr>
          <a:xfrm rot="1188399">
            <a:off x="7001827" y="5105501"/>
            <a:ext cx="2359543" cy="293386"/>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392" name="Picture 8" descr="What is an Eatwell Plate? - Answered - Twinkl Teaching Wiki">
            <a:extLst>
              <a:ext uri="{FF2B5EF4-FFF2-40B4-BE49-F238E27FC236}">
                <a16:creationId xmlns:a16="http://schemas.microsoft.com/office/drawing/2014/main" id="{94F87F51-DC10-20C4-774C-ECA39FCA23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70715" y="365125"/>
            <a:ext cx="3421302" cy="2416634"/>
          </a:xfrm>
          <a:prstGeom prst="rect">
            <a:avLst/>
          </a:prstGeom>
          <a:noFill/>
          <a:extLst>
            <a:ext uri="{909E8E84-426E-40DD-AFC4-6F175D3DCCD1}">
              <a14:hiddenFill xmlns:a14="http://schemas.microsoft.com/office/drawing/2010/main">
                <a:solidFill>
                  <a:srgbClr val="FFFFFF"/>
                </a:solidFill>
              </a14:hiddenFill>
            </a:ext>
          </a:extLst>
        </p:spPr>
      </p:pic>
      <p:sp>
        <p:nvSpPr>
          <p:cNvPr id="7" name="Arrow: Down 6">
            <a:extLst>
              <a:ext uri="{FF2B5EF4-FFF2-40B4-BE49-F238E27FC236}">
                <a16:creationId xmlns:a16="http://schemas.microsoft.com/office/drawing/2014/main" id="{1DEA961C-BAEE-6D56-66FE-FC71A4C36216}"/>
              </a:ext>
            </a:extLst>
          </p:cNvPr>
          <p:cNvSpPr/>
          <p:nvPr/>
        </p:nvSpPr>
        <p:spPr>
          <a:xfrm>
            <a:off x="10381366" y="2821737"/>
            <a:ext cx="226796" cy="42634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13730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692EF-E04D-45BD-AB1C-A25761117D6B}"/>
              </a:ext>
            </a:extLst>
          </p:cNvPr>
          <p:cNvSpPr>
            <a:spLocks noGrp="1"/>
          </p:cNvSpPr>
          <p:nvPr>
            <p:ph type="title"/>
          </p:nvPr>
        </p:nvSpPr>
        <p:spPr>
          <a:xfrm>
            <a:off x="1612900" y="46038"/>
            <a:ext cx="8686800" cy="1143000"/>
          </a:xfrm>
        </p:spPr>
        <p:txBody>
          <a:bodyPr/>
          <a:lstStyle/>
          <a:p>
            <a:pPr algn="ctr"/>
            <a:r>
              <a:rPr lang="en-GB" dirty="0"/>
              <a:t>Actin and Myosin Genes</a:t>
            </a:r>
          </a:p>
        </p:txBody>
      </p:sp>
      <p:sp>
        <p:nvSpPr>
          <p:cNvPr id="3" name="Text Placeholder 2">
            <a:extLst>
              <a:ext uri="{FF2B5EF4-FFF2-40B4-BE49-F238E27FC236}">
                <a16:creationId xmlns:a16="http://schemas.microsoft.com/office/drawing/2014/main" id="{B6D5BA20-5EE2-46BA-81E8-F627405DC028}"/>
              </a:ext>
            </a:extLst>
          </p:cNvPr>
          <p:cNvSpPr>
            <a:spLocks noGrp="1"/>
          </p:cNvSpPr>
          <p:nvPr>
            <p:ph type="body" sz="half" idx="1"/>
          </p:nvPr>
        </p:nvSpPr>
        <p:spPr>
          <a:xfrm>
            <a:off x="203200" y="1417638"/>
            <a:ext cx="5384800" cy="4525963"/>
          </a:xfrm>
        </p:spPr>
        <p:txBody>
          <a:bodyPr>
            <a:normAutofit/>
          </a:bodyPr>
          <a:lstStyle/>
          <a:p>
            <a:pPr marL="0" indent="0" algn="ctr">
              <a:buNone/>
            </a:pPr>
            <a:r>
              <a:rPr lang="en-GB" b="0" i="0" dirty="0">
                <a:solidFill>
                  <a:srgbClr val="FF0000"/>
                </a:solidFill>
                <a:effectLst/>
              </a:rPr>
              <a:t>Myosin</a:t>
            </a:r>
            <a:endParaRPr lang="en-GB" dirty="0">
              <a:solidFill>
                <a:srgbClr val="FF0000"/>
              </a:solidFill>
            </a:endParaRPr>
          </a:p>
          <a:p>
            <a:pPr marL="0" indent="0" algn="ctr">
              <a:buNone/>
            </a:pPr>
            <a:r>
              <a:rPr lang="en-GB" b="0" i="0" dirty="0">
                <a:solidFill>
                  <a:srgbClr val="202124"/>
                </a:solidFill>
                <a:effectLst/>
              </a:rPr>
              <a:t>Analysis of human genome sequence indicates that the human genome contains </a:t>
            </a:r>
            <a:r>
              <a:rPr lang="en-GB" b="1" i="0" dirty="0">
                <a:solidFill>
                  <a:srgbClr val="202124"/>
                </a:solidFill>
                <a:effectLst/>
              </a:rPr>
              <a:t>∼40 myosin genes</a:t>
            </a:r>
            <a:r>
              <a:rPr lang="en-GB" b="0" i="0" dirty="0">
                <a:solidFill>
                  <a:srgbClr val="202124"/>
                </a:solidFill>
                <a:effectLst/>
              </a:rPr>
              <a:t> that can be divided into ∼12 classes based on analysis of their head and tail domain structures.</a:t>
            </a:r>
          </a:p>
          <a:p>
            <a:pPr marL="0" indent="0" algn="ctr">
              <a:buNone/>
            </a:pPr>
            <a:r>
              <a:rPr lang="en-GB" dirty="0">
                <a:solidFill>
                  <a:srgbClr val="202124"/>
                </a:solidFill>
              </a:rPr>
              <a:t>e.g. MYH7 on Chromosome 14.</a:t>
            </a:r>
            <a:endParaRPr lang="en-GB" dirty="0"/>
          </a:p>
        </p:txBody>
      </p:sp>
      <p:sp>
        <p:nvSpPr>
          <p:cNvPr id="4" name="Content Placeholder 3">
            <a:extLst>
              <a:ext uri="{FF2B5EF4-FFF2-40B4-BE49-F238E27FC236}">
                <a16:creationId xmlns:a16="http://schemas.microsoft.com/office/drawing/2014/main" id="{4CDDE5B4-52FB-47AB-AE1E-8B7B81990294}"/>
              </a:ext>
            </a:extLst>
          </p:cNvPr>
          <p:cNvSpPr>
            <a:spLocks noGrp="1"/>
          </p:cNvSpPr>
          <p:nvPr>
            <p:ph sz="half" idx="2"/>
          </p:nvPr>
        </p:nvSpPr>
        <p:spPr>
          <a:xfrm>
            <a:off x="114300" y="5170090"/>
            <a:ext cx="5384800" cy="1413272"/>
          </a:xfrm>
        </p:spPr>
        <p:txBody>
          <a:bodyPr>
            <a:normAutofit fontScale="92500"/>
          </a:bodyPr>
          <a:lstStyle/>
          <a:p>
            <a:pPr marL="0" indent="0" algn="ctr">
              <a:buNone/>
            </a:pPr>
            <a:r>
              <a:rPr lang="en-GB" dirty="0">
                <a:solidFill>
                  <a:srgbClr val="FF0000"/>
                </a:solidFill>
              </a:rPr>
              <a:t>Actin</a:t>
            </a:r>
          </a:p>
          <a:p>
            <a:pPr marL="0" indent="0" algn="ctr">
              <a:buNone/>
            </a:pPr>
            <a:r>
              <a:rPr lang="en-GB" dirty="0"/>
              <a:t>Skeletal muscle actin has 6 different isoforms– ACTA 1 on Chromosome 17</a:t>
            </a:r>
          </a:p>
        </p:txBody>
      </p:sp>
      <p:graphicFrame>
        <p:nvGraphicFramePr>
          <p:cNvPr id="5" name="Table 4">
            <a:extLst>
              <a:ext uri="{FF2B5EF4-FFF2-40B4-BE49-F238E27FC236}">
                <a16:creationId xmlns:a16="http://schemas.microsoft.com/office/drawing/2014/main" id="{60461DDA-3528-4ED9-8EE3-547A570ED5D0}"/>
              </a:ext>
            </a:extLst>
          </p:cNvPr>
          <p:cNvGraphicFramePr>
            <a:graphicFrameLocks noGrp="1"/>
          </p:cNvGraphicFramePr>
          <p:nvPr>
            <p:extLst>
              <p:ext uri="{D42A27DB-BD31-4B8C-83A1-F6EECF244321}">
                <p14:modId xmlns:p14="http://schemas.microsoft.com/office/powerpoint/2010/main" val="1137800868"/>
              </p:ext>
            </p:extLst>
          </p:nvPr>
        </p:nvGraphicFramePr>
        <p:xfrm>
          <a:off x="6019800" y="2057401"/>
          <a:ext cx="5384800" cy="4525961"/>
        </p:xfrm>
        <a:graphic>
          <a:graphicData uri="http://schemas.openxmlformats.org/drawingml/2006/table">
            <a:tbl>
              <a:tblPr/>
              <a:tblGrid>
                <a:gridCol w="2107095">
                  <a:extLst>
                    <a:ext uri="{9D8B030D-6E8A-4147-A177-3AD203B41FA5}">
                      <a16:colId xmlns:a16="http://schemas.microsoft.com/office/drawing/2014/main" val="1874360478"/>
                    </a:ext>
                  </a:extLst>
                </a:gridCol>
                <a:gridCol w="3277705">
                  <a:extLst>
                    <a:ext uri="{9D8B030D-6E8A-4147-A177-3AD203B41FA5}">
                      <a16:colId xmlns:a16="http://schemas.microsoft.com/office/drawing/2014/main" val="3877757288"/>
                    </a:ext>
                  </a:extLst>
                </a:gridCol>
              </a:tblGrid>
              <a:tr h="654041">
                <a:tc>
                  <a:txBody>
                    <a:bodyPr/>
                    <a:lstStyle/>
                    <a:p>
                      <a:pPr algn="ctr"/>
                      <a:r>
                        <a:rPr lang="en-GB" sz="2000" dirty="0">
                          <a:effectLst/>
                        </a:rPr>
                        <a:t>ATPase type</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EAECF0"/>
                    </a:solidFill>
                  </a:tcPr>
                </a:tc>
                <a:tc>
                  <a:txBody>
                    <a:bodyPr/>
                    <a:lstStyle/>
                    <a:p>
                      <a:pPr algn="ctr"/>
                      <a:r>
                        <a:rPr lang="en-GB" sz="2000" dirty="0">
                          <a:effectLst/>
                        </a:rPr>
                        <a:t>MHC heavy chain(s)</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EAECF0"/>
                    </a:solidFill>
                  </a:tcPr>
                </a:tc>
                <a:extLst>
                  <a:ext uri="{0D108BD9-81ED-4DB2-BD59-A6C34878D82A}">
                    <a16:rowId xmlns:a16="http://schemas.microsoft.com/office/drawing/2014/main" val="567550252"/>
                  </a:ext>
                </a:extLst>
              </a:tr>
              <a:tr h="438210">
                <a:tc>
                  <a:txBody>
                    <a:bodyPr/>
                    <a:lstStyle/>
                    <a:p>
                      <a:r>
                        <a:rPr lang="en-GB" sz="2000" dirty="0">
                          <a:effectLst/>
                        </a:rPr>
                        <a:t>Type I</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a:effectLst/>
                        </a:rPr>
                        <a:t>MHC I</a:t>
                      </a:r>
                      <a:r>
                        <a:rPr lang="el-GR" sz="2000">
                          <a:effectLst/>
                        </a:rPr>
                        <a:t>β</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1150175389"/>
                  </a:ext>
                </a:extLst>
              </a:tr>
              <a:tr h="531407">
                <a:tc>
                  <a:txBody>
                    <a:bodyPr/>
                    <a:lstStyle/>
                    <a:p>
                      <a:r>
                        <a:rPr lang="en-GB" sz="2000">
                          <a:effectLst/>
                        </a:rPr>
                        <a:t>Type IC</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MHC I</a:t>
                      </a:r>
                      <a:r>
                        <a:rPr lang="el-GR" sz="2000" dirty="0">
                          <a:effectLst/>
                        </a:rPr>
                        <a:t>β &gt; </a:t>
                      </a:r>
                      <a:r>
                        <a:rPr lang="en-GB" sz="2000" dirty="0">
                          <a:effectLst/>
                        </a:rPr>
                        <a:t>MHC </a:t>
                      </a:r>
                      <a:r>
                        <a:rPr lang="en-GB" sz="2000" dirty="0" err="1">
                          <a:effectLst/>
                        </a:rPr>
                        <a:t>IIa</a:t>
                      </a:r>
                      <a:endParaRPr lang="en-GB" sz="2000" dirty="0">
                        <a:effectLst/>
                      </a:endParaRP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1217974978"/>
                  </a:ext>
                </a:extLst>
              </a:tr>
              <a:tr h="531407">
                <a:tc>
                  <a:txBody>
                    <a:bodyPr/>
                    <a:lstStyle/>
                    <a:p>
                      <a:r>
                        <a:rPr lang="en-GB" sz="2000">
                          <a:effectLst/>
                        </a:rPr>
                        <a:t>Type IIC</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MHC </a:t>
                      </a:r>
                      <a:r>
                        <a:rPr lang="en-GB" sz="2000" dirty="0" err="1">
                          <a:effectLst/>
                        </a:rPr>
                        <a:t>IIa</a:t>
                      </a:r>
                      <a:r>
                        <a:rPr lang="en-GB" sz="2000" dirty="0">
                          <a:effectLst/>
                        </a:rPr>
                        <a:t> &gt; MHC I</a:t>
                      </a:r>
                      <a:r>
                        <a:rPr lang="el-GR" sz="2000" dirty="0">
                          <a:effectLst/>
                        </a:rPr>
                        <a:t>β</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805420539"/>
                  </a:ext>
                </a:extLst>
              </a:tr>
              <a:tr h="531407">
                <a:tc>
                  <a:txBody>
                    <a:bodyPr/>
                    <a:lstStyle/>
                    <a:p>
                      <a:r>
                        <a:rPr lang="en-GB" sz="2000">
                          <a:effectLst/>
                        </a:rPr>
                        <a:t>Type IIA</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MHC </a:t>
                      </a:r>
                      <a:r>
                        <a:rPr lang="en-GB" sz="2000" dirty="0" err="1">
                          <a:effectLst/>
                        </a:rPr>
                        <a:t>IIa</a:t>
                      </a:r>
                      <a:endParaRPr lang="en-GB" sz="2000" dirty="0">
                        <a:effectLst/>
                      </a:endParaRP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1105719522"/>
                  </a:ext>
                </a:extLst>
              </a:tr>
              <a:tr h="654041">
                <a:tc>
                  <a:txBody>
                    <a:bodyPr/>
                    <a:lstStyle/>
                    <a:p>
                      <a:r>
                        <a:rPr lang="en-GB" sz="2000" dirty="0">
                          <a:effectLst/>
                        </a:rPr>
                        <a:t>Type IIAX</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MHC </a:t>
                      </a:r>
                      <a:r>
                        <a:rPr lang="en-GB" sz="2000" dirty="0" err="1">
                          <a:effectLst/>
                        </a:rPr>
                        <a:t>IIa</a:t>
                      </a:r>
                      <a:r>
                        <a:rPr lang="en-GB" sz="2000" dirty="0">
                          <a:effectLst/>
                        </a:rPr>
                        <a:t> &gt; MHC </a:t>
                      </a:r>
                      <a:r>
                        <a:rPr lang="en-GB" sz="2000" dirty="0" err="1">
                          <a:effectLst/>
                        </a:rPr>
                        <a:t>IIx</a:t>
                      </a:r>
                      <a:endParaRPr lang="en-GB" sz="2000" dirty="0">
                        <a:effectLst/>
                      </a:endParaRP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603192381"/>
                  </a:ext>
                </a:extLst>
              </a:tr>
              <a:tr h="654041">
                <a:tc>
                  <a:txBody>
                    <a:bodyPr/>
                    <a:lstStyle/>
                    <a:p>
                      <a:r>
                        <a:rPr lang="en-GB" sz="2000">
                          <a:effectLst/>
                        </a:rPr>
                        <a:t>Type IIXA</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MHC </a:t>
                      </a:r>
                      <a:r>
                        <a:rPr lang="en-GB" sz="2000" dirty="0" err="1">
                          <a:effectLst/>
                        </a:rPr>
                        <a:t>IIx</a:t>
                      </a:r>
                      <a:r>
                        <a:rPr lang="en-GB" sz="2000" dirty="0">
                          <a:effectLst/>
                        </a:rPr>
                        <a:t> &gt; MHC </a:t>
                      </a:r>
                      <a:r>
                        <a:rPr lang="en-GB" sz="2000" dirty="0" err="1">
                          <a:effectLst/>
                        </a:rPr>
                        <a:t>IIa</a:t>
                      </a:r>
                      <a:endParaRPr lang="en-GB" sz="2000" dirty="0">
                        <a:effectLst/>
                      </a:endParaRP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793805361"/>
                  </a:ext>
                </a:extLst>
              </a:tr>
              <a:tr h="531407">
                <a:tc>
                  <a:txBody>
                    <a:bodyPr/>
                    <a:lstStyle/>
                    <a:p>
                      <a:r>
                        <a:rPr lang="en-GB" sz="2000">
                          <a:effectLst/>
                        </a:rPr>
                        <a:t>Type IIX</a:t>
                      </a: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tc>
                  <a:txBody>
                    <a:bodyPr/>
                    <a:lstStyle/>
                    <a:p>
                      <a:r>
                        <a:rPr lang="en-GB" sz="2000" dirty="0">
                          <a:effectLst/>
                        </a:rPr>
                        <a:t>MHC </a:t>
                      </a:r>
                      <a:r>
                        <a:rPr lang="en-GB" sz="2000" dirty="0" err="1">
                          <a:effectLst/>
                        </a:rPr>
                        <a:t>IIx</a:t>
                      </a:r>
                      <a:endParaRPr lang="en-GB" sz="2000" dirty="0">
                        <a:effectLst/>
                      </a:endParaRPr>
                    </a:p>
                  </a:txBody>
                  <a:tcPr marL="39558" marR="39558" marT="19779" marB="19779" anchor="ctr">
                    <a:lnL w="4763" cap="flat" cmpd="sng" algn="ctr">
                      <a:solidFill>
                        <a:srgbClr val="A2A9B1"/>
                      </a:solidFill>
                      <a:prstDash val="solid"/>
                      <a:round/>
                      <a:headEnd type="none" w="med" len="med"/>
                      <a:tailEnd type="none" w="med" len="med"/>
                    </a:lnL>
                    <a:lnR w="4763" cap="flat" cmpd="sng" algn="ctr">
                      <a:solidFill>
                        <a:srgbClr val="A2A9B1"/>
                      </a:solidFill>
                      <a:prstDash val="solid"/>
                      <a:round/>
                      <a:headEnd type="none" w="med" len="med"/>
                      <a:tailEnd type="none" w="med" len="med"/>
                    </a:lnR>
                    <a:lnT w="4763" cap="flat" cmpd="sng" algn="ctr">
                      <a:solidFill>
                        <a:srgbClr val="A2A9B1"/>
                      </a:solidFill>
                      <a:prstDash val="solid"/>
                      <a:round/>
                      <a:headEnd type="none" w="med" len="med"/>
                      <a:tailEnd type="none" w="med" len="med"/>
                    </a:lnT>
                    <a:lnB w="4763" cap="flat" cmpd="sng" algn="ctr">
                      <a:solidFill>
                        <a:srgbClr val="A2A9B1"/>
                      </a:solidFill>
                      <a:prstDash val="solid"/>
                      <a:round/>
                      <a:headEnd type="none" w="med" len="med"/>
                      <a:tailEnd type="none" w="med" len="med"/>
                    </a:lnB>
                    <a:solidFill>
                      <a:srgbClr val="F8F9FA"/>
                    </a:solidFill>
                  </a:tcPr>
                </a:tc>
                <a:extLst>
                  <a:ext uri="{0D108BD9-81ED-4DB2-BD59-A6C34878D82A}">
                    <a16:rowId xmlns:a16="http://schemas.microsoft.com/office/drawing/2014/main" val="3041019005"/>
                  </a:ext>
                </a:extLst>
              </a:tr>
            </a:tbl>
          </a:graphicData>
        </a:graphic>
      </p:graphicFrame>
      <p:sp>
        <p:nvSpPr>
          <p:cNvPr id="6" name="TextBox 5">
            <a:extLst>
              <a:ext uri="{FF2B5EF4-FFF2-40B4-BE49-F238E27FC236}">
                <a16:creationId xmlns:a16="http://schemas.microsoft.com/office/drawing/2014/main" id="{DCBC843A-0D0C-4E0D-9C9C-2EC4E72FB1C2}"/>
              </a:ext>
            </a:extLst>
          </p:cNvPr>
          <p:cNvSpPr txBox="1"/>
          <p:nvPr/>
        </p:nvSpPr>
        <p:spPr>
          <a:xfrm>
            <a:off x="6358336" y="1189038"/>
            <a:ext cx="4792264" cy="830997"/>
          </a:xfrm>
          <a:prstGeom prst="rect">
            <a:avLst/>
          </a:prstGeom>
          <a:noFill/>
        </p:spPr>
        <p:txBody>
          <a:bodyPr wrap="square" rtlCol="0">
            <a:spAutoFit/>
          </a:bodyPr>
          <a:lstStyle/>
          <a:p>
            <a:pPr algn="ctr"/>
            <a:r>
              <a:rPr lang="en-GB" sz="2400" dirty="0">
                <a:solidFill>
                  <a:srgbClr val="FF0000"/>
                </a:solidFill>
              </a:rPr>
              <a:t>Muscle fibre Types &amp; Myosin heavy chain</a:t>
            </a:r>
          </a:p>
        </p:txBody>
      </p:sp>
    </p:spTree>
    <p:extLst>
      <p:ext uri="{BB962C8B-B14F-4D97-AF65-F5344CB8AC3E}">
        <p14:creationId xmlns:p14="http://schemas.microsoft.com/office/powerpoint/2010/main" val="2557087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DC5A8-F858-1AC4-13F7-4D71CEF71B95}"/>
              </a:ext>
            </a:extLst>
          </p:cNvPr>
          <p:cNvSpPr>
            <a:spLocks noGrp="1"/>
          </p:cNvSpPr>
          <p:nvPr>
            <p:ph type="title"/>
          </p:nvPr>
        </p:nvSpPr>
        <p:spPr>
          <a:xfrm>
            <a:off x="838200" y="365125"/>
            <a:ext cx="10515600" cy="661471"/>
          </a:xfrm>
        </p:spPr>
        <p:txBody>
          <a:bodyPr>
            <a:normAutofit fontScale="90000"/>
          </a:bodyPr>
          <a:lstStyle/>
          <a:p>
            <a:pPr algn="ctr"/>
            <a:r>
              <a:rPr lang="en-GB" dirty="0"/>
              <a:t>Fibre types</a:t>
            </a:r>
          </a:p>
        </p:txBody>
      </p:sp>
      <p:pic>
        <p:nvPicPr>
          <p:cNvPr id="12290" name="Picture 2" descr="Training Based On Muscle Fiber Type: Are You Missing Out?">
            <a:extLst>
              <a:ext uri="{FF2B5EF4-FFF2-40B4-BE49-F238E27FC236}">
                <a16:creationId xmlns:a16="http://schemas.microsoft.com/office/drawing/2014/main" id="{7B433F41-A656-FD77-07AB-A19D6343AE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8798" y="1082695"/>
            <a:ext cx="8683933" cy="3991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7D1F778-4270-5DDB-81C4-28D60866C4D6}"/>
              </a:ext>
            </a:extLst>
          </p:cNvPr>
          <p:cNvSpPr txBox="1"/>
          <p:nvPr/>
        </p:nvSpPr>
        <p:spPr>
          <a:xfrm>
            <a:off x="449720" y="5167785"/>
            <a:ext cx="11292559" cy="1569660"/>
          </a:xfrm>
          <a:prstGeom prst="rect">
            <a:avLst/>
          </a:prstGeom>
          <a:noFill/>
        </p:spPr>
        <p:txBody>
          <a:bodyPr wrap="square" rtlCol="0">
            <a:spAutoFit/>
          </a:bodyPr>
          <a:lstStyle/>
          <a:p>
            <a:r>
              <a:rPr lang="en-GB" sz="2400" dirty="0">
                <a:solidFill>
                  <a:srgbClr val="FF0000"/>
                </a:solidFill>
              </a:rPr>
              <a:t>As the type and nature of muscle is dependent on the types of actin and myosin which are genetically expressed then an individual’s fibre type and therefore predisposition for athletic activities have a hereditary component that are influenced by epigenetics modifications such as diet and exercise. </a:t>
            </a:r>
          </a:p>
        </p:txBody>
      </p:sp>
    </p:spTree>
    <p:extLst>
      <p:ext uri="{BB962C8B-B14F-4D97-AF65-F5344CB8AC3E}">
        <p14:creationId xmlns:p14="http://schemas.microsoft.com/office/powerpoint/2010/main" val="1986750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DBED9-32D2-94D4-A5C5-D0A023BE4384}"/>
              </a:ext>
            </a:extLst>
          </p:cNvPr>
          <p:cNvSpPr>
            <a:spLocks noGrp="1"/>
          </p:cNvSpPr>
          <p:nvPr>
            <p:ph type="title"/>
          </p:nvPr>
        </p:nvSpPr>
        <p:spPr>
          <a:xfrm>
            <a:off x="4301326" y="219759"/>
            <a:ext cx="7890674" cy="616593"/>
          </a:xfrm>
        </p:spPr>
        <p:txBody>
          <a:bodyPr>
            <a:normAutofit fontScale="90000"/>
          </a:bodyPr>
          <a:lstStyle/>
          <a:p>
            <a:pPr algn="ctr"/>
            <a:r>
              <a:rPr lang="en-GB" dirty="0"/>
              <a:t>Fast v Slow Twitch Muscle Fibres </a:t>
            </a:r>
          </a:p>
        </p:txBody>
      </p:sp>
      <p:pic>
        <p:nvPicPr>
          <p:cNvPr id="13316" name="Picture 4" descr="Training and Racing With a Power Meter Journal: Prediction of muscle fiber  type from powermeter data, part 2">
            <a:extLst>
              <a:ext uri="{FF2B5EF4-FFF2-40B4-BE49-F238E27FC236}">
                <a16:creationId xmlns:a16="http://schemas.microsoft.com/office/drawing/2014/main" id="{ED13877C-7756-0557-6C67-0CF93F3EA2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843" y="124392"/>
            <a:ext cx="4406688" cy="321454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F0EFC2C-7BB8-26EB-1863-70C9C150B4BD}"/>
              </a:ext>
            </a:extLst>
          </p:cNvPr>
          <p:cNvSpPr txBox="1"/>
          <p:nvPr/>
        </p:nvSpPr>
        <p:spPr>
          <a:xfrm>
            <a:off x="4740294" y="1172449"/>
            <a:ext cx="7017675" cy="5109091"/>
          </a:xfrm>
          <a:prstGeom prst="rect">
            <a:avLst/>
          </a:prstGeom>
          <a:noFill/>
        </p:spPr>
        <p:txBody>
          <a:bodyPr wrap="square" rtlCol="0">
            <a:spAutoFit/>
          </a:bodyPr>
          <a:lstStyle/>
          <a:p>
            <a:r>
              <a:rPr lang="en-GB" sz="2800" dirty="0">
                <a:solidFill>
                  <a:srgbClr val="FF0000"/>
                </a:solidFill>
              </a:rPr>
              <a:t>Fast twitch </a:t>
            </a:r>
          </a:p>
          <a:p>
            <a:endParaRPr lang="en-GB" sz="2800" dirty="0"/>
          </a:p>
          <a:p>
            <a:r>
              <a:rPr lang="en-GB" sz="2800" dirty="0"/>
              <a:t>high power – strength and power</a:t>
            </a:r>
          </a:p>
          <a:p>
            <a:r>
              <a:rPr lang="en-GB" sz="2800" dirty="0"/>
              <a:t>greater shortening velocity – speed</a:t>
            </a:r>
          </a:p>
          <a:p>
            <a:endParaRPr lang="en-GB" sz="2800" dirty="0"/>
          </a:p>
          <a:p>
            <a:endParaRPr lang="en-GB" sz="2800" dirty="0"/>
          </a:p>
          <a:p>
            <a:r>
              <a:rPr lang="en-GB" sz="2800" dirty="0">
                <a:solidFill>
                  <a:srgbClr val="FF0000"/>
                </a:solidFill>
              </a:rPr>
              <a:t>Slow twitch</a:t>
            </a:r>
          </a:p>
          <a:p>
            <a:endParaRPr lang="en-GB" sz="2800" dirty="0"/>
          </a:p>
          <a:p>
            <a:r>
              <a:rPr lang="en-GB" sz="2800" dirty="0"/>
              <a:t>Fatigue resistant – endurance</a:t>
            </a:r>
          </a:p>
          <a:p>
            <a:endParaRPr lang="en-GB" sz="2800" dirty="0"/>
          </a:p>
          <a:p>
            <a:r>
              <a:rPr lang="en-GB" sz="2800" dirty="0"/>
              <a:t>Low power – lower ATP synthesis rate </a:t>
            </a:r>
          </a:p>
          <a:p>
            <a:r>
              <a:rPr lang="en-GB" dirty="0"/>
              <a:t> </a:t>
            </a:r>
          </a:p>
        </p:txBody>
      </p:sp>
      <p:pic>
        <p:nvPicPr>
          <p:cNvPr id="13318" name="Picture 6" descr="1. Types of Muscle Fibre">
            <a:extLst>
              <a:ext uri="{FF2B5EF4-FFF2-40B4-BE49-F238E27FC236}">
                <a16:creationId xmlns:a16="http://schemas.microsoft.com/office/drawing/2014/main" id="{8309C4D4-A644-B7B6-4A0C-DEFDEDE1DD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4031" y="3680833"/>
            <a:ext cx="3940312" cy="2789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34262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CDAC5-5919-B2C5-3966-7390F830B514}"/>
              </a:ext>
            </a:extLst>
          </p:cNvPr>
          <p:cNvSpPr>
            <a:spLocks noGrp="1"/>
          </p:cNvSpPr>
          <p:nvPr>
            <p:ph type="title"/>
          </p:nvPr>
        </p:nvSpPr>
        <p:spPr>
          <a:xfrm>
            <a:off x="838200" y="365126"/>
            <a:ext cx="10515600" cy="723178"/>
          </a:xfrm>
        </p:spPr>
        <p:txBody>
          <a:bodyPr/>
          <a:lstStyle/>
          <a:p>
            <a:pPr algn="ctr"/>
            <a:r>
              <a:rPr lang="en-GB" dirty="0"/>
              <a:t>Muscle Fibre Type Transition</a:t>
            </a:r>
          </a:p>
        </p:txBody>
      </p:sp>
      <p:pic>
        <p:nvPicPr>
          <p:cNvPr id="14338" name="Picture 2" descr="Muscle Fiber | SpringerLink">
            <a:extLst>
              <a:ext uri="{FF2B5EF4-FFF2-40B4-BE49-F238E27FC236}">
                <a16:creationId xmlns:a16="http://schemas.microsoft.com/office/drawing/2014/main" id="{90087C59-A0E0-76FC-CF2A-4A229EC04E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666" y="1329526"/>
            <a:ext cx="6563973" cy="496820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06BFCB4-F5C8-D1D8-BC61-79D7CF4E4515}"/>
              </a:ext>
            </a:extLst>
          </p:cNvPr>
          <p:cNvSpPr txBox="1"/>
          <p:nvPr/>
        </p:nvSpPr>
        <p:spPr>
          <a:xfrm>
            <a:off x="8252039" y="2187199"/>
            <a:ext cx="3522965" cy="3970318"/>
          </a:xfrm>
          <a:prstGeom prst="rect">
            <a:avLst/>
          </a:prstGeom>
          <a:noFill/>
        </p:spPr>
        <p:txBody>
          <a:bodyPr wrap="square" rtlCol="0">
            <a:spAutoFit/>
          </a:bodyPr>
          <a:lstStyle/>
          <a:p>
            <a:r>
              <a:rPr lang="en-GB" sz="2400" dirty="0">
                <a:solidFill>
                  <a:srgbClr val="FF0000"/>
                </a:solidFill>
              </a:rPr>
              <a:t>Energy</a:t>
            </a:r>
          </a:p>
          <a:p>
            <a:endParaRPr lang="en-GB" sz="2400" dirty="0">
              <a:solidFill>
                <a:srgbClr val="FF0000"/>
              </a:solidFill>
            </a:endParaRPr>
          </a:p>
          <a:p>
            <a:r>
              <a:rPr lang="en-GB" sz="2400" dirty="0">
                <a:solidFill>
                  <a:srgbClr val="FF0000"/>
                </a:solidFill>
              </a:rPr>
              <a:t>Protein</a:t>
            </a:r>
          </a:p>
          <a:p>
            <a:endParaRPr lang="en-GB" sz="2400" dirty="0">
              <a:solidFill>
                <a:srgbClr val="FF0000"/>
              </a:solidFill>
            </a:endParaRPr>
          </a:p>
          <a:p>
            <a:r>
              <a:rPr lang="en-GB" sz="2400" dirty="0">
                <a:solidFill>
                  <a:srgbClr val="FF0000"/>
                </a:solidFill>
              </a:rPr>
              <a:t>Branch chain amino acids</a:t>
            </a:r>
          </a:p>
          <a:p>
            <a:endParaRPr lang="en-GB" sz="2400" dirty="0">
              <a:solidFill>
                <a:srgbClr val="FF0000"/>
              </a:solidFill>
            </a:endParaRPr>
          </a:p>
          <a:p>
            <a:r>
              <a:rPr lang="en-GB" sz="2400" dirty="0">
                <a:solidFill>
                  <a:srgbClr val="FF0000"/>
                </a:solidFill>
              </a:rPr>
              <a:t>HMB</a:t>
            </a:r>
          </a:p>
          <a:p>
            <a:endParaRPr lang="en-GB" sz="2400" dirty="0">
              <a:solidFill>
                <a:srgbClr val="FF0000"/>
              </a:solidFill>
            </a:endParaRPr>
          </a:p>
          <a:p>
            <a:r>
              <a:rPr lang="en-GB" sz="2400" dirty="0">
                <a:solidFill>
                  <a:srgbClr val="FF0000"/>
                </a:solidFill>
              </a:rPr>
              <a:t>Anabolic steroids</a:t>
            </a:r>
          </a:p>
          <a:p>
            <a:endParaRPr lang="en-GB" dirty="0"/>
          </a:p>
          <a:p>
            <a:endParaRPr lang="en-GB" dirty="0"/>
          </a:p>
        </p:txBody>
      </p:sp>
    </p:spTree>
    <p:extLst>
      <p:ext uri="{BB962C8B-B14F-4D97-AF65-F5344CB8AC3E}">
        <p14:creationId xmlns:p14="http://schemas.microsoft.com/office/powerpoint/2010/main" val="7568581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88640"/>
            <a:ext cx="8229600" cy="562074"/>
          </a:xfrm>
        </p:spPr>
        <p:txBody>
          <a:bodyPr>
            <a:normAutofit fontScale="90000"/>
          </a:bodyPr>
          <a:lstStyle/>
          <a:p>
            <a:r>
              <a:rPr lang="en-GB" dirty="0"/>
              <a:t>Mechanisms of Cell-Cell Signalling</a:t>
            </a:r>
          </a:p>
        </p:txBody>
      </p:sp>
      <p:sp>
        <p:nvSpPr>
          <p:cNvPr id="4" name="Text Placeholder 3"/>
          <p:cNvSpPr>
            <a:spLocks noGrp="1"/>
          </p:cNvSpPr>
          <p:nvPr>
            <p:ph type="body" idx="1"/>
          </p:nvPr>
        </p:nvSpPr>
        <p:spPr>
          <a:xfrm>
            <a:off x="1973511" y="980728"/>
            <a:ext cx="4040188" cy="639762"/>
          </a:xfrm>
        </p:spPr>
        <p:txBody>
          <a:bodyPr/>
          <a:lstStyle/>
          <a:p>
            <a:pPr algn="ctr"/>
            <a:r>
              <a:rPr lang="en-GB" dirty="0">
                <a:solidFill>
                  <a:srgbClr val="FF0000"/>
                </a:solidFill>
              </a:rPr>
              <a:t>Hormonal Control</a:t>
            </a:r>
          </a:p>
        </p:txBody>
      </p:sp>
      <p:sp>
        <p:nvSpPr>
          <p:cNvPr id="3" name="Content Placeholder 2"/>
          <p:cNvSpPr>
            <a:spLocks noGrp="1"/>
          </p:cNvSpPr>
          <p:nvPr>
            <p:ph sz="half" idx="2"/>
          </p:nvPr>
        </p:nvSpPr>
        <p:spPr>
          <a:xfrm>
            <a:off x="839788" y="1700809"/>
            <a:ext cx="5157787" cy="4488854"/>
          </a:xfrm>
        </p:spPr>
        <p:txBody>
          <a:bodyPr/>
          <a:lstStyle/>
          <a:p>
            <a:pPr marL="0" indent="0" algn="ctr">
              <a:buNone/>
            </a:pPr>
            <a:r>
              <a:rPr lang="en-GB" dirty="0"/>
              <a:t>Endocrine System</a:t>
            </a:r>
          </a:p>
          <a:p>
            <a:pPr marL="0" indent="0" algn="ctr">
              <a:buNone/>
            </a:pPr>
            <a:endParaRPr lang="en-GB" dirty="0"/>
          </a:p>
          <a:p>
            <a:pPr marL="0" indent="0" algn="ctr">
              <a:buNone/>
            </a:pPr>
            <a:r>
              <a:rPr lang="en-GB" dirty="0"/>
              <a:t>Glands</a:t>
            </a:r>
          </a:p>
        </p:txBody>
      </p:sp>
      <p:sp>
        <p:nvSpPr>
          <p:cNvPr id="5" name="Text Placeholder 4"/>
          <p:cNvSpPr>
            <a:spLocks noGrp="1"/>
          </p:cNvSpPr>
          <p:nvPr>
            <p:ph type="body" sz="quarter" idx="3"/>
          </p:nvPr>
        </p:nvSpPr>
        <p:spPr>
          <a:xfrm>
            <a:off x="6168009" y="980728"/>
            <a:ext cx="4041775" cy="639762"/>
          </a:xfrm>
        </p:spPr>
        <p:txBody>
          <a:bodyPr/>
          <a:lstStyle/>
          <a:p>
            <a:pPr algn="ctr"/>
            <a:r>
              <a:rPr lang="en-GB" dirty="0">
                <a:solidFill>
                  <a:srgbClr val="0070C0"/>
                </a:solidFill>
              </a:rPr>
              <a:t>Neural Control</a:t>
            </a:r>
          </a:p>
        </p:txBody>
      </p:sp>
      <p:sp>
        <p:nvSpPr>
          <p:cNvPr id="6" name="Content Placeholder 5"/>
          <p:cNvSpPr>
            <a:spLocks noGrp="1"/>
          </p:cNvSpPr>
          <p:nvPr>
            <p:ph sz="quarter" idx="4"/>
          </p:nvPr>
        </p:nvSpPr>
        <p:spPr>
          <a:xfrm>
            <a:off x="6169026" y="1262209"/>
            <a:ext cx="4041775" cy="4863955"/>
          </a:xfrm>
        </p:spPr>
        <p:txBody>
          <a:bodyPr/>
          <a:lstStyle/>
          <a:p>
            <a:pPr marL="0" indent="0">
              <a:buNone/>
            </a:pPr>
            <a:endParaRPr lang="en-GB" dirty="0"/>
          </a:p>
          <a:p>
            <a:pPr marL="0" indent="0" algn="ctr">
              <a:buNone/>
            </a:pPr>
            <a:r>
              <a:rPr lang="en-GB" dirty="0"/>
              <a:t>Nervous system</a:t>
            </a:r>
          </a:p>
          <a:p>
            <a:pPr marL="0" indent="0" algn="ctr">
              <a:buNone/>
            </a:pPr>
            <a:endParaRPr lang="en-GB" dirty="0"/>
          </a:p>
          <a:p>
            <a:pPr marL="0" indent="0" algn="ctr">
              <a:buNone/>
            </a:pPr>
            <a:r>
              <a:rPr lang="en-GB" dirty="0"/>
              <a:t>      Central 	     Peripheral </a:t>
            </a:r>
          </a:p>
          <a:p>
            <a:pPr marL="0" indent="0">
              <a:buNone/>
            </a:pPr>
            <a:endParaRPr lang="en-GB" dirty="0"/>
          </a:p>
        </p:txBody>
      </p:sp>
      <p:cxnSp>
        <p:nvCxnSpPr>
          <p:cNvPr id="8" name="Straight Arrow Connector 7"/>
          <p:cNvCxnSpPr/>
          <p:nvPr/>
        </p:nvCxnSpPr>
        <p:spPr>
          <a:xfrm flipH="1">
            <a:off x="7430742" y="2280862"/>
            <a:ext cx="432048" cy="57606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8620450" y="2275620"/>
            <a:ext cx="504056" cy="57606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3564593" y="2155534"/>
            <a:ext cx="0" cy="590736"/>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pic>
        <p:nvPicPr>
          <p:cNvPr id="1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7176121" y="3551777"/>
            <a:ext cx="2369011" cy="320218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5" name="Picture 3"/>
          <p:cNvPicPr>
            <a:picLocks noChangeArrowheads="1"/>
          </p:cNvPicPr>
          <p:nvPr/>
        </p:nvPicPr>
        <p:blipFill>
          <a:blip r:embed="rId4"/>
          <a:srcRect/>
          <a:stretch>
            <a:fillRect/>
          </a:stretch>
        </p:blipFill>
        <p:spPr bwMode="auto">
          <a:xfrm>
            <a:off x="1396844" y="3144567"/>
            <a:ext cx="4090412" cy="33296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16" name="Left-Right Arrow 15"/>
          <p:cNvSpPr/>
          <p:nvPr/>
        </p:nvSpPr>
        <p:spPr>
          <a:xfrm>
            <a:off x="5276634" y="1216986"/>
            <a:ext cx="1688864" cy="36004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349349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528764C-EF4D-6251-ABF5-5208F7A0CF4F}"/>
              </a:ext>
            </a:extLst>
          </p:cNvPr>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algn="ctr" eaLnBrk="1" hangingPunct="1"/>
            <a:r>
              <a:rPr lang="en-US" altLang="en-US" dirty="0"/>
              <a:t>Mechanisms of the Endocrine System</a:t>
            </a:r>
          </a:p>
        </p:txBody>
      </p:sp>
      <p:sp>
        <p:nvSpPr>
          <p:cNvPr id="6147" name="Rectangle 3">
            <a:extLst>
              <a:ext uri="{FF2B5EF4-FFF2-40B4-BE49-F238E27FC236}">
                <a16:creationId xmlns:a16="http://schemas.microsoft.com/office/drawing/2014/main" id="{3A284469-6C8A-C3C3-2B75-ACD34503265A}"/>
              </a:ext>
            </a:extLst>
          </p:cNvPr>
          <p:cNvSpPr>
            <a:spLocks noGrp="1" noChangeArrowheads="1"/>
          </p:cNvSpPr>
          <p:nvPr>
            <p:ph idx="1"/>
          </p:nvPr>
        </p:nvSpPr>
        <p:spPr>
          <a:xfrm>
            <a:off x="594641" y="1925569"/>
            <a:ext cx="9673933" cy="4495800"/>
          </a:xfrm>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pPr marL="457200" indent="-457200">
              <a:buFont typeface="Calibri" panose="020F0502020204030204" pitchFamily="34" charset="0"/>
              <a:buAutoNum type="arabicPeriod"/>
            </a:pPr>
            <a:r>
              <a:rPr lang="en-US" altLang="en-US" sz="2400" dirty="0">
                <a:solidFill>
                  <a:srgbClr val="FF0000"/>
                </a:solidFill>
              </a:rPr>
              <a:t>Controls the processes involved in movement and physiological equilibrium.</a:t>
            </a:r>
          </a:p>
          <a:p>
            <a:pPr marL="457200" indent="-457200">
              <a:buFont typeface="Calibri" panose="020F0502020204030204" pitchFamily="34" charset="0"/>
              <a:buAutoNum type="arabicPeriod"/>
            </a:pPr>
            <a:endParaRPr lang="en-US" altLang="en-US" sz="2400" dirty="0"/>
          </a:p>
          <a:p>
            <a:pPr marL="457200" indent="-457200">
              <a:buFont typeface="Calibri" panose="020F0502020204030204" pitchFamily="34" charset="0"/>
              <a:buAutoNum type="arabicPeriod"/>
            </a:pPr>
            <a:r>
              <a:rPr lang="en-US" altLang="en-US" sz="2400" dirty="0"/>
              <a:t>Includes all tissues or glands that secrete hormones into the blood.</a:t>
            </a:r>
          </a:p>
          <a:p>
            <a:pPr marL="457200" indent="-457200">
              <a:buFont typeface="Calibri" panose="020F0502020204030204" pitchFamily="34" charset="0"/>
              <a:buAutoNum type="arabicPeriod"/>
            </a:pPr>
            <a:endParaRPr lang="en-US" altLang="en-US" sz="2400" dirty="0"/>
          </a:p>
          <a:p>
            <a:pPr marL="457200" indent="-457200">
              <a:buFont typeface="Calibri" panose="020F0502020204030204" pitchFamily="34" charset="0"/>
              <a:buAutoNum type="arabicPeriod"/>
            </a:pPr>
            <a:r>
              <a:rPr lang="en-US" altLang="en-US" sz="2400" dirty="0">
                <a:solidFill>
                  <a:srgbClr val="FF0000"/>
                </a:solidFill>
              </a:rPr>
              <a:t>Secretion of most hormones is regulated by a negative feedback system.</a:t>
            </a:r>
          </a:p>
          <a:p>
            <a:pPr marL="457200" indent="-457200">
              <a:buFont typeface="Calibri" panose="020F0502020204030204" pitchFamily="34" charset="0"/>
              <a:buAutoNum type="arabicPeriod"/>
            </a:pPr>
            <a:endParaRPr lang="en-US" altLang="en-US" sz="2400" dirty="0"/>
          </a:p>
          <a:p>
            <a:pPr marL="457200" indent="-457200">
              <a:buFont typeface="Calibri" panose="020F0502020204030204" pitchFamily="34" charset="0"/>
              <a:buAutoNum type="arabicPeriod"/>
            </a:pPr>
            <a:r>
              <a:rPr lang="en-US" altLang="en-US" sz="2400" dirty="0"/>
              <a:t>The number of receptors for a specific hormone can be altered to meet the body</a:t>
            </a:r>
            <a:r>
              <a:rPr lang="ja-JP" altLang="en-US" sz="2400" dirty="0">
                <a:latin typeface="Arial" panose="020B0604020202020204" pitchFamily="34" charset="0"/>
              </a:rPr>
              <a:t>’</a:t>
            </a:r>
            <a:r>
              <a:rPr lang="en-US" altLang="ja-JP" sz="2400" dirty="0"/>
              <a:t>s demand.</a:t>
            </a:r>
            <a:endParaRPr lang="en-US" altLang="en-US" sz="2400" dirty="0"/>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90DC1B-7305-C9B8-28DB-ABC3C0E6FED6}"/>
              </a:ext>
            </a:extLst>
          </p:cNvPr>
          <p:cNvPicPr>
            <a:picLocks noChangeAspect="1"/>
          </p:cNvPicPr>
          <p:nvPr/>
        </p:nvPicPr>
        <p:blipFill>
          <a:blip r:embed="rId2"/>
          <a:stretch>
            <a:fillRect/>
          </a:stretch>
        </p:blipFill>
        <p:spPr>
          <a:xfrm>
            <a:off x="1950244" y="864393"/>
            <a:ext cx="8629650" cy="5814528"/>
          </a:xfrm>
          <a:prstGeom prst="rect">
            <a:avLst/>
          </a:prstGeom>
        </p:spPr>
      </p:pic>
      <p:sp>
        <p:nvSpPr>
          <p:cNvPr id="4" name="Rectangle 14">
            <a:extLst>
              <a:ext uri="{FF2B5EF4-FFF2-40B4-BE49-F238E27FC236}">
                <a16:creationId xmlns:a16="http://schemas.microsoft.com/office/drawing/2014/main" id="{03CDD61D-B425-F9D1-E3E8-24788E594E65}"/>
              </a:ext>
            </a:extLst>
          </p:cNvPr>
          <p:cNvSpPr txBox="1">
            <a:spLocks noChangeArrowheads="1"/>
          </p:cNvSpPr>
          <p:nvPr/>
        </p:nvSpPr>
        <p:spPr>
          <a:xfrm>
            <a:off x="3393281" y="292895"/>
            <a:ext cx="4943475" cy="70008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US"/>
              <a:t>Endocrine Glands</a:t>
            </a:r>
            <a:endParaRPr lang="en-US" dirty="0"/>
          </a:p>
        </p:txBody>
      </p:sp>
    </p:spTree>
    <p:extLst>
      <p:ext uri="{BB962C8B-B14F-4D97-AF65-F5344CB8AC3E}">
        <p14:creationId xmlns:p14="http://schemas.microsoft.com/office/powerpoint/2010/main" val="6273518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Line 2">
            <a:extLst>
              <a:ext uri="{FF2B5EF4-FFF2-40B4-BE49-F238E27FC236}">
                <a16:creationId xmlns:a16="http://schemas.microsoft.com/office/drawing/2014/main" id="{D393B66F-2342-89FB-DBE4-55564B93A36A}"/>
              </a:ext>
            </a:extLst>
          </p:cNvPr>
          <p:cNvSpPr>
            <a:spLocks noChangeShapeType="1"/>
          </p:cNvSpPr>
          <p:nvPr/>
        </p:nvSpPr>
        <p:spPr bwMode="auto">
          <a:xfrm>
            <a:off x="2508250" y="3205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195" name="Line 3">
            <a:extLst>
              <a:ext uri="{FF2B5EF4-FFF2-40B4-BE49-F238E27FC236}">
                <a16:creationId xmlns:a16="http://schemas.microsoft.com/office/drawing/2014/main" id="{A8994C86-8D02-0B0D-125C-68F788775977}"/>
              </a:ext>
            </a:extLst>
          </p:cNvPr>
          <p:cNvSpPr>
            <a:spLocks noChangeShapeType="1"/>
          </p:cNvSpPr>
          <p:nvPr/>
        </p:nvSpPr>
        <p:spPr bwMode="auto">
          <a:xfrm>
            <a:off x="3943350" y="3205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196" name="Line 4">
            <a:extLst>
              <a:ext uri="{FF2B5EF4-FFF2-40B4-BE49-F238E27FC236}">
                <a16:creationId xmlns:a16="http://schemas.microsoft.com/office/drawing/2014/main" id="{3D3A12C4-BB6D-B573-A584-EBBD336101F2}"/>
              </a:ext>
            </a:extLst>
          </p:cNvPr>
          <p:cNvSpPr>
            <a:spLocks noChangeShapeType="1"/>
          </p:cNvSpPr>
          <p:nvPr/>
        </p:nvSpPr>
        <p:spPr bwMode="auto">
          <a:xfrm>
            <a:off x="5378450" y="3205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197" name="Line 5">
            <a:extLst>
              <a:ext uri="{FF2B5EF4-FFF2-40B4-BE49-F238E27FC236}">
                <a16:creationId xmlns:a16="http://schemas.microsoft.com/office/drawing/2014/main" id="{8B568F80-4D25-C79C-1FDB-BA88BAFFE984}"/>
              </a:ext>
            </a:extLst>
          </p:cNvPr>
          <p:cNvSpPr>
            <a:spLocks noChangeShapeType="1"/>
          </p:cNvSpPr>
          <p:nvPr/>
        </p:nvSpPr>
        <p:spPr bwMode="auto">
          <a:xfrm>
            <a:off x="6813550" y="3205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198" name="Line 6">
            <a:extLst>
              <a:ext uri="{FF2B5EF4-FFF2-40B4-BE49-F238E27FC236}">
                <a16:creationId xmlns:a16="http://schemas.microsoft.com/office/drawing/2014/main" id="{E587F8D7-C60D-3F26-AC9D-B4AC68F08D50}"/>
              </a:ext>
            </a:extLst>
          </p:cNvPr>
          <p:cNvSpPr>
            <a:spLocks noChangeShapeType="1"/>
          </p:cNvSpPr>
          <p:nvPr/>
        </p:nvSpPr>
        <p:spPr bwMode="auto">
          <a:xfrm>
            <a:off x="8248650" y="3205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199" name="Line 7">
            <a:extLst>
              <a:ext uri="{FF2B5EF4-FFF2-40B4-BE49-F238E27FC236}">
                <a16:creationId xmlns:a16="http://schemas.microsoft.com/office/drawing/2014/main" id="{2A40CAEE-4BD5-63FF-E4C0-B3844C900D0D}"/>
              </a:ext>
            </a:extLst>
          </p:cNvPr>
          <p:cNvSpPr>
            <a:spLocks noChangeShapeType="1"/>
          </p:cNvSpPr>
          <p:nvPr/>
        </p:nvSpPr>
        <p:spPr bwMode="auto">
          <a:xfrm>
            <a:off x="9683750" y="3205163"/>
            <a:ext cx="0" cy="228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200" name="Text Box 8">
            <a:extLst>
              <a:ext uri="{FF2B5EF4-FFF2-40B4-BE49-F238E27FC236}">
                <a16:creationId xmlns:a16="http://schemas.microsoft.com/office/drawing/2014/main" id="{1F8150C2-D4B3-5B9A-54E9-23D66C9EC5A8}"/>
              </a:ext>
            </a:extLst>
          </p:cNvPr>
          <p:cNvSpPr txBox="1">
            <a:spLocks noChangeArrowheads="1"/>
          </p:cNvSpPr>
          <p:nvPr/>
        </p:nvSpPr>
        <p:spPr bwMode="auto">
          <a:xfrm>
            <a:off x="5670550" y="1985964"/>
            <a:ext cx="8382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50000"/>
              </a:spcBef>
              <a:buFontTx/>
              <a:buNone/>
            </a:pPr>
            <a:r>
              <a:rPr lang="en-US" altLang="en-US" sz="1200">
                <a:latin typeface="Arial" panose="020B0604020202020204" pitchFamily="34" charset="0"/>
              </a:rPr>
              <a:t>regulates</a:t>
            </a:r>
          </a:p>
        </p:txBody>
      </p:sp>
      <p:sp>
        <p:nvSpPr>
          <p:cNvPr id="8201" name="Line 9">
            <a:extLst>
              <a:ext uri="{FF2B5EF4-FFF2-40B4-BE49-F238E27FC236}">
                <a16:creationId xmlns:a16="http://schemas.microsoft.com/office/drawing/2014/main" id="{A18967CB-FBA1-B119-5E73-ED39DD5B8FC0}"/>
              </a:ext>
            </a:extLst>
          </p:cNvPr>
          <p:cNvSpPr>
            <a:spLocks noChangeShapeType="1"/>
          </p:cNvSpPr>
          <p:nvPr/>
        </p:nvSpPr>
        <p:spPr bwMode="auto">
          <a:xfrm>
            <a:off x="2495550" y="2366963"/>
            <a:ext cx="7188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202" name="Line 10">
            <a:extLst>
              <a:ext uri="{FF2B5EF4-FFF2-40B4-BE49-F238E27FC236}">
                <a16:creationId xmlns:a16="http://schemas.microsoft.com/office/drawing/2014/main" id="{8F5AC0E4-0878-B3E2-6407-403EB7559324}"/>
              </a:ext>
            </a:extLst>
          </p:cNvPr>
          <p:cNvSpPr>
            <a:spLocks noChangeShapeType="1"/>
          </p:cNvSpPr>
          <p:nvPr/>
        </p:nvSpPr>
        <p:spPr bwMode="auto">
          <a:xfrm>
            <a:off x="2508250" y="2366963"/>
            <a:ext cx="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203" name="Oval 11">
            <a:extLst>
              <a:ext uri="{FF2B5EF4-FFF2-40B4-BE49-F238E27FC236}">
                <a16:creationId xmlns:a16="http://schemas.microsoft.com/office/drawing/2014/main" id="{685C16CC-0F3E-2DAB-1B95-4CF0496FA37D}"/>
              </a:ext>
            </a:extLst>
          </p:cNvPr>
          <p:cNvSpPr>
            <a:spLocks noChangeArrowheads="1"/>
          </p:cNvSpPr>
          <p:nvPr/>
        </p:nvSpPr>
        <p:spPr bwMode="auto">
          <a:xfrm>
            <a:off x="1936750" y="2608263"/>
            <a:ext cx="1143000" cy="685800"/>
          </a:xfrm>
          <a:prstGeom prst="ellipse">
            <a:avLst/>
          </a:prstGeom>
          <a:solidFill>
            <a:srgbClr val="CCCCFF"/>
          </a:solidFill>
          <a:ln w="9525">
            <a:solidFill>
              <a:schemeClr val="tx1"/>
            </a:solidFill>
            <a:round/>
            <a:headEnd/>
            <a:tailEnd/>
          </a:ln>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GB" altLang="en-US" sz="1200">
              <a:latin typeface="Arial" panose="020B0604020202020204" pitchFamily="34" charset="0"/>
            </a:endParaRPr>
          </a:p>
        </p:txBody>
      </p:sp>
      <p:sp>
        <p:nvSpPr>
          <p:cNvPr id="8204" name="Line 12">
            <a:extLst>
              <a:ext uri="{FF2B5EF4-FFF2-40B4-BE49-F238E27FC236}">
                <a16:creationId xmlns:a16="http://schemas.microsoft.com/office/drawing/2014/main" id="{A3B01F61-63E5-2107-0DB0-121638F1609B}"/>
              </a:ext>
            </a:extLst>
          </p:cNvPr>
          <p:cNvSpPr>
            <a:spLocks noChangeShapeType="1"/>
          </p:cNvSpPr>
          <p:nvPr/>
        </p:nvSpPr>
        <p:spPr bwMode="auto">
          <a:xfrm>
            <a:off x="3943350" y="2366963"/>
            <a:ext cx="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205" name="Oval 13">
            <a:extLst>
              <a:ext uri="{FF2B5EF4-FFF2-40B4-BE49-F238E27FC236}">
                <a16:creationId xmlns:a16="http://schemas.microsoft.com/office/drawing/2014/main" id="{D2835061-9652-FB9B-4681-31E1BA51F2DF}"/>
              </a:ext>
            </a:extLst>
          </p:cNvPr>
          <p:cNvSpPr>
            <a:spLocks noChangeArrowheads="1"/>
          </p:cNvSpPr>
          <p:nvPr/>
        </p:nvSpPr>
        <p:spPr bwMode="auto">
          <a:xfrm>
            <a:off x="3371850" y="2608263"/>
            <a:ext cx="1143000" cy="685800"/>
          </a:xfrm>
          <a:prstGeom prst="ellipse">
            <a:avLst/>
          </a:prstGeom>
          <a:solidFill>
            <a:srgbClr val="CCCCFF"/>
          </a:solidFill>
          <a:ln w="9525">
            <a:solidFill>
              <a:schemeClr val="tx1"/>
            </a:solidFill>
            <a:round/>
            <a:headEnd/>
            <a:tailEnd/>
          </a:ln>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GB" altLang="en-US" sz="1200">
              <a:latin typeface="Arial" panose="020B0604020202020204" pitchFamily="34" charset="0"/>
            </a:endParaRPr>
          </a:p>
        </p:txBody>
      </p:sp>
      <p:sp>
        <p:nvSpPr>
          <p:cNvPr id="8206" name="Line 14">
            <a:extLst>
              <a:ext uri="{FF2B5EF4-FFF2-40B4-BE49-F238E27FC236}">
                <a16:creationId xmlns:a16="http://schemas.microsoft.com/office/drawing/2014/main" id="{02038A50-586C-061E-D374-D26AE4CBC0CD}"/>
              </a:ext>
            </a:extLst>
          </p:cNvPr>
          <p:cNvSpPr>
            <a:spLocks noChangeShapeType="1"/>
          </p:cNvSpPr>
          <p:nvPr/>
        </p:nvSpPr>
        <p:spPr bwMode="auto">
          <a:xfrm>
            <a:off x="5378450" y="2366963"/>
            <a:ext cx="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207" name="Oval 15">
            <a:extLst>
              <a:ext uri="{FF2B5EF4-FFF2-40B4-BE49-F238E27FC236}">
                <a16:creationId xmlns:a16="http://schemas.microsoft.com/office/drawing/2014/main" id="{6D2EB881-F81D-1B9A-C138-0B5A138561F3}"/>
              </a:ext>
            </a:extLst>
          </p:cNvPr>
          <p:cNvSpPr>
            <a:spLocks noChangeArrowheads="1"/>
          </p:cNvSpPr>
          <p:nvPr/>
        </p:nvSpPr>
        <p:spPr bwMode="auto">
          <a:xfrm>
            <a:off x="4806950" y="2608263"/>
            <a:ext cx="1143000" cy="685800"/>
          </a:xfrm>
          <a:prstGeom prst="ellipse">
            <a:avLst/>
          </a:prstGeom>
          <a:solidFill>
            <a:srgbClr val="CCCCFF"/>
          </a:solidFill>
          <a:ln w="9525">
            <a:solidFill>
              <a:schemeClr val="tx1"/>
            </a:solidFill>
            <a:round/>
            <a:headEnd/>
            <a:tailEnd/>
          </a:ln>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GB" altLang="en-US" sz="1200">
              <a:latin typeface="Arial" panose="020B0604020202020204" pitchFamily="34" charset="0"/>
            </a:endParaRPr>
          </a:p>
        </p:txBody>
      </p:sp>
      <p:sp>
        <p:nvSpPr>
          <p:cNvPr id="8208" name="Line 16">
            <a:extLst>
              <a:ext uri="{FF2B5EF4-FFF2-40B4-BE49-F238E27FC236}">
                <a16:creationId xmlns:a16="http://schemas.microsoft.com/office/drawing/2014/main" id="{251BC4F4-228D-5B9A-6438-E6C9B4DEEC2C}"/>
              </a:ext>
            </a:extLst>
          </p:cNvPr>
          <p:cNvSpPr>
            <a:spLocks noChangeShapeType="1"/>
          </p:cNvSpPr>
          <p:nvPr/>
        </p:nvSpPr>
        <p:spPr bwMode="auto">
          <a:xfrm>
            <a:off x="6813550" y="2366963"/>
            <a:ext cx="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209" name="Oval 17">
            <a:extLst>
              <a:ext uri="{FF2B5EF4-FFF2-40B4-BE49-F238E27FC236}">
                <a16:creationId xmlns:a16="http://schemas.microsoft.com/office/drawing/2014/main" id="{A3D03881-501C-AA77-CD18-FF63C7400899}"/>
              </a:ext>
            </a:extLst>
          </p:cNvPr>
          <p:cNvSpPr>
            <a:spLocks noChangeArrowheads="1"/>
          </p:cNvSpPr>
          <p:nvPr/>
        </p:nvSpPr>
        <p:spPr bwMode="auto">
          <a:xfrm>
            <a:off x="6242050" y="2608263"/>
            <a:ext cx="1143000" cy="685800"/>
          </a:xfrm>
          <a:prstGeom prst="ellipse">
            <a:avLst/>
          </a:prstGeom>
          <a:solidFill>
            <a:srgbClr val="CCCCFF"/>
          </a:solidFill>
          <a:ln w="9525">
            <a:solidFill>
              <a:schemeClr val="tx1"/>
            </a:solidFill>
            <a:round/>
            <a:headEnd/>
            <a:tailEnd/>
          </a:ln>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GB" altLang="en-US" sz="1200">
              <a:latin typeface="Arial" panose="020B0604020202020204" pitchFamily="34" charset="0"/>
            </a:endParaRPr>
          </a:p>
        </p:txBody>
      </p:sp>
      <p:sp>
        <p:nvSpPr>
          <p:cNvPr id="8210" name="Line 18">
            <a:extLst>
              <a:ext uri="{FF2B5EF4-FFF2-40B4-BE49-F238E27FC236}">
                <a16:creationId xmlns:a16="http://schemas.microsoft.com/office/drawing/2014/main" id="{CADC842C-7334-EA2F-C2E0-47830D2D0D15}"/>
              </a:ext>
            </a:extLst>
          </p:cNvPr>
          <p:cNvSpPr>
            <a:spLocks noChangeShapeType="1"/>
          </p:cNvSpPr>
          <p:nvPr/>
        </p:nvSpPr>
        <p:spPr bwMode="auto">
          <a:xfrm>
            <a:off x="8248650" y="2366963"/>
            <a:ext cx="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211" name="Oval 19">
            <a:extLst>
              <a:ext uri="{FF2B5EF4-FFF2-40B4-BE49-F238E27FC236}">
                <a16:creationId xmlns:a16="http://schemas.microsoft.com/office/drawing/2014/main" id="{BD77F569-5A53-42F9-DD76-3AB5CAA80D76}"/>
              </a:ext>
            </a:extLst>
          </p:cNvPr>
          <p:cNvSpPr>
            <a:spLocks noChangeArrowheads="1"/>
          </p:cNvSpPr>
          <p:nvPr/>
        </p:nvSpPr>
        <p:spPr bwMode="auto">
          <a:xfrm>
            <a:off x="7677150" y="2608263"/>
            <a:ext cx="1143000" cy="685800"/>
          </a:xfrm>
          <a:prstGeom prst="ellipse">
            <a:avLst/>
          </a:prstGeom>
          <a:solidFill>
            <a:srgbClr val="CCCCFF"/>
          </a:solidFill>
          <a:ln w="9525">
            <a:solidFill>
              <a:schemeClr val="tx1"/>
            </a:solidFill>
            <a:round/>
            <a:headEnd/>
            <a:tailEnd/>
          </a:ln>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GB" altLang="en-US" sz="1200">
              <a:latin typeface="Arial" panose="020B0604020202020204" pitchFamily="34" charset="0"/>
            </a:endParaRPr>
          </a:p>
        </p:txBody>
      </p:sp>
      <p:sp>
        <p:nvSpPr>
          <p:cNvPr id="8212" name="Line 20">
            <a:extLst>
              <a:ext uri="{FF2B5EF4-FFF2-40B4-BE49-F238E27FC236}">
                <a16:creationId xmlns:a16="http://schemas.microsoft.com/office/drawing/2014/main" id="{9DF74F04-5EC8-5BAB-0D49-ED981E29715A}"/>
              </a:ext>
            </a:extLst>
          </p:cNvPr>
          <p:cNvSpPr>
            <a:spLocks noChangeShapeType="1"/>
          </p:cNvSpPr>
          <p:nvPr/>
        </p:nvSpPr>
        <p:spPr bwMode="auto">
          <a:xfrm>
            <a:off x="9683750" y="2366963"/>
            <a:ext cx="0" cy="2286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213" name="Oval 21">
            <a:extLst>
              <a:ext uri="{FF2B5EF4-FFF2-40B4-BE49-F238E27FC236}">
                <a16:creationId xmlns:a16="http://schemas.microsoft.com/office/drawing/2014/main" id="{5C9540EE-8EBF-3360-7274-5CD92A9915D7}"/>
              </a:ext>
            </a:extLst>
          </p:cNvPr>
          <p:cNvSpPr>
            <a:spLocks noChangeArrowheads="1"/>
          </p:cNvSpPr>
          <p:nvPr/>
        </p:nvSpPr>
        <p:spPr bwMode="auto">
          <a:xfrm>
            <a:off x="9112250" y="2608263"/>
            <a:ext cx="1143000" cy="685800"/>
          </a:xfrm>
          <a:prstGeom prst="ellipse">
            <a:avLst/>
          </a:prstGeom>
          <a:solidFill>
            <a:srgbClr val="CCCCFF"/>
          </a:solidFill>
          <a:ln w="9525">
            <a:solidFill>
              <a:schemeClr val="tx1"/>
            </a:solidFill>
            <a:round/>
            <a:headEnd/>
            <a:tailEnd/>
          </a:ln>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GB" altLang="en-US" sz="1200">
              <a:latin typeface="Arial" panose="020B0604020202020204" pitchFamily="34" charset="0"/>
            </a:endParaRPr>
          </a:p>
        </p:txBody>
      </p:sp>
      <p:sp>
        <p:nvSpPr>
          <p:cNvPr id="8214" name="Text Box 23">
            <a:extLst>
              <a:ext uri="{FF2B5EF4-FFF2-40B4-BE49-F238E27FC236}">
                <a16:creationId xmlns:a16="http://schemas.microsoft.com/office/drawing/2014/main" id="{CE60CC91-38BC-A39F-19B6-5C568EA0DA49}"/>
              </a:ext>
            </a:extLst>
          </p:cNvPr>
          <p:cNvSpPr txBox="1">
            <a:spLocks noChangeArrowheads="1"/>
          </p:cNvSpPr>
          <p:nvPr/>
        </p:nvSpPr>
        <p:spPr bwMode="auto">
          <a:xfrm>
            <a:off x="2362200" y="762000"/>
            <a:ext cx="170973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50000"/>
              </a:spcBef>
              <a:buFontTx/>
              <a:buNone/>
            </a:pPr>
            <a:r>
              <a:rPr lang="en-US" altLang="en-US" sz="1400" b="1">
                <a:solidFill>
                  <a:schemeClr val="bg1"/>
                </a:solidFill>
                <a:latin typeface="Arial" panose="020B0604020202020204" pitchFamily="34" charset="0"/>
              </a:rPr>
              <a:t>Section 39-2</a:t>
            </a:r>
          </a:p>
        </p:txBody>
      </p:sp>
      <p:sp>
        <p:nvSpPr>
          <p:cNvPr id="8215" name="Line 24">
            <a:extLst>
              <a:ext uri="{FF2B5EF4-FFF2-40B4-BE49-F238E27FC236}">
                <a16:creationId xmlns:a16="http://schemas.microsoft.com/office/drawing/2014/main" id="{26BA37E8-6E79-27E3-294E-A24909281775}"/>
              </a:ext>
            </a:extLst>
          </p:cNvPr>
          <p:cNvSpPr>
            <a:spLocks noChangeShapeType="1"/>
          </p:cNvSpPr>
          <p:nvPr/>
        </p:nvSpPr>
        <p:spPr bwMode="auto">
          <a:xfrm>
            <a:off x="6089650" y="2230439"/>
            <a:ext cx="0" cy="1365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216" name="Line 25">
            <a:extLst>
              <a:ext uri="{FF2B5EF4-FFF2-40B4-BE49-F238E27FC236}">
                <a16:creationId xmlns:a16="http://schemas.microsoft.com/office/drawing/2014/main" id="{B2A8107F-D944-AEC9-45DF-39E924434B0C}"/>
              </a:ext>
            </a:extLst>
          </p:cNvPr>
          <p:cNvSpPr>
            <a:spLocks noChangeShapeType="1"/>
          </p:cNvSpPr>
          <p:nvPr/>
        </p:nvSpPr>
        <p:spPr bwMode="auto">
          <a:xfrm>
            <a:off x="6089650" y="1862139"/>
            <a:ext cx="0" cy="1365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8217" name="Oval 26">
            <a:extLst>
              <a:ext uri="{FF2B5EF4-FFF2-40B4-BE49-F238E27FC236}">
                <a16:creationId xmlns:a16="http://schemas.microsoft.com/office/drawing/2014/main" id="{FFEEA88B-C1B4-924D-B199-EA80939325EF}"/>
              </a:ext>
            </a:extLst>
          </p:cNvPr>
          <p:cNvSpPr>
            <a:spLocks noChangeArrowheads="1"/>
          </p:cNvSpPr>
          <p:nvPr/>
        </p:nvSpPr>
        <p:spPr bwMode="auto">
          <a:xfrm>
            <a:off x="5168900" y="1147763"/>
            <a:ext cx="1841500" cy="736600"/>
          </a:xfrm>
          <a:prstGeom prst="ellipse">
            <a:avLst/>
          </a:prstGeom>
          <a:solidFill>
            <a:srgbClr val="CCCCFF"/>
          </a:solidFill>
          <a:ln w="9525">
            <a:solidFill>
              <a:schemeClr val="tx1"/>
            </a:solidFill>
            <a:round/>
            <a:headEnd/>
            <a:tailEnd/>
          </a:ln>
        </p:spPr>
        <p:txBody>
          <a:bodyPr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GB" altLang="en-US" sz="1400" b="1">
              <a:latin typeface="Arial" panose="020B0604020202020204" pitchFamily="34" charset="0"/>
            </a:endParaRPr>
          </a:p>
        </p:txBody>
      </p:sp>
      <p:sp>
        <p:nvSpPr>
          <p:cNvPr id="8218" name="Rectangle 27">
            <a:extLst>
              <a:ext uri="{FF2B5EF4-FFF2-40B4-BE49-F238E27FC236}">
                <a16:creationId xmlns:a16="http://schemas.microsoft.com/office/drawing/2014/main" id="{098CE54E-F2E0-31F0-A80E-3C3B5AF4F2B6}"/>
              </a:ext>
            </a:extLst>
          </p:cNvPr>
          <p:cNvSpPr>
            <a:spLocks noChangeArrowheads="1"/>
          </p:cNvSpPr>
          <p:nvPr/>
        </p:nvSpPr>
        <p:spPr bwMode="auto">
          <a:xfrm>
            <a:off x="2085976" y="3421063"/>
            <a:ext cx="8429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by means</a:t>
            </a:r>
            <a:br>
              <a:rPr lang="en-US" altLang="en-US" sz="1200">
                <a:latin typeface="Arial" panose="020B0604020202020204" pitchFamily="34" charset="0"/>
              </a:rPr>
            </a:br>
            <a:r>
              <a:rPr lang="en-US" altLang="en-US" sz="1200">
                <a:latin typeface="Arial" panose="020B0604020202020204" pitchFamily="34" charset="0"/>
              </a:rPr>
              <a:t>of the</a:t>
            </a:r>
          </a:p>
        </p:txBody>
      </p:sp>
      <p:sp>
        <p:nvSpPr>
          <p:cNvPr id="8219" name="Rectangle 28">
            <a:extLst>
              <a:ext uri="{FF2B5EF4-FFF2-40B4-BE49-F238E27FC236}">
                <a16:creationId xmlns:a16="http://schemas.microsoft.com/office/drawing/2014/main" id="{69BB043B-25B6-5EE4-A1AF-AF2125EEADEE}"/>
              </a:ext>
            </a:extLst>
          </p:cNvPr>
          <p:cNvSpPr>
            <a:spLocks noChangeArrowheads="1"/>
          </p:cNvSpPr>
          <p:nvPr/>
        </p:nvSpPr>
        <p:spPr bwMode="auto">
          <a:xfrm>
            <a:off x="3521076" y="3433763"/>
            <a:ext cx="8429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by means</a:t>
            </a:r>
            <a:br>
              <a:rPr lang="en-US" altLang="en-US" sz="1200">
                <a:latin typeface="Arial" panose="020B0604020202020204" pitchFamily="34" charset="0"/>
              </a:rPr>
            </a:br>
            <a:r>
              <a:rPr lang="en-US" altLang="en-US" sz="1200">
                <a:latin typeface="Arial" panose="020B0604020202020204" pitchFamily="34" charset="0"/>
              </a:rPr>
              <a:t>of the</a:t>
            </a:r>
          </a:p>
        </p:txBody>
      </p:sp>
      <p:sp>
        <p:nvSpPr>
          <p:cNvPr id="8220" name="Rectangle 29">
            <a:extLst>
              <a:ext uri="{FF2B5EF4-FFF2-40B4-BE49-F238E27FC236}">
                <a16:creationId xmlns:a16="http://schemas.microsoft.com/office/drawing/2014/main" id="{0870649E-4AF0-BA02-00FE-149E88701792}"/>
              </a:ext>
            </a:extLst>
          </p:cNvPr>
          <p:cNvSpPr>
            <a:spLocks noChangeArrowheads="1"/>
          </p:cNvSpPr>
          <p:nvPr/>
        </p:nvSpPr>
        <p:spPr bwMode="auto">
          <a:xfrm>
            <a:off x="4956176" y="3408363"/>
            <a:ext cx="8429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by means</a:t>
            </a:r>
            <a:br>
              <a:rPr lang="en-US" altLang="en-US" sz="1200">
                <a:latin typeface="Arial" panose="020B0604020202020204" pitchFamily="34" charset="0"/>
              </a:rPr>
            </a:br>
            <a:r>
              <a:rPr lang="en-US" altLang="en-US" sz="1200">
                <a:latin typeface="Arial" panose="020B0604020202020204" pitchFamily="34" charset="0"/>
              </a:rPr>
              <a:t>of the</a:t>
            </a:r>
          </a:p>
        </p:txBody>
      </p:sp>
      <p:sp>
        <p:nvSpPr>
          <p:cNvPr id="8221" name="Rectangle 30">
            <a:extLst>
              <a:ext uri="{FF2B5EF4-FFF2-40B4-BE49-F238E27FC236}">
                <a16:creationId xmlns:a16="http://schemas.microsoft.com/office/drawing/2014/main" id="{2B891034-AB2C-C5A0-2CFC-E859BDAEE233}"/>
              </a:ext>
            </a:extLst>
          </p:cNvPr>
          <p:cNvSpPr>
            <a:spLocks noChangeArrowheads="1"/>
          </p:cNvSpPr>
          <p:nvPr/>
        </p:nvSpPr>
        <p:spPr bwMode="auto">
          <a:xfrm>
            <a:off x="6391276" y="3421063"/>
            <a:ext cx="8429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by means</a:t>
            </a:r>
            <a:br>
              <a:rPr lang="en-US" altLang="en-US" sz="1200">
                <a:latin typeface="Arial" panose="020B0604020202020204" pitchFamily="34" charset="0"/>
              </a:rPr>
            </a:br>
            <a:r>
              <a:rPr lang="en-US" altLang="en-US" sz="1200">
                <a:latin typeface="Arial" panose="020B0604020202020204" pitchFamily="34" charset="0"/>
              </a:rPr>
              <a:t>of the</a:t>
            </a:r>
          </a:p>
        </p:txBody>
      </p:sp>
      <p:sp>
        <p:nvSpPr>
          <p:cNvPr id="8222" name="Rectangle 31">
            <a:extLst>
              <a:ext uri="{FF2B5EF4-FFF2-40B4-BE49-F238E27FC236}">
                <a16:creationId xmlns:a16="http://schemas.microsoft.com/office/drawing/2014/main" id="{40D3A844-8CC2-E620-A8CD-01BC724B2CE4}"/>
              </a:ext>
            </a:extLst>
          </p:cNvPr>
          <p:cNvSpPr>
            <a:spLocks noChangeArrowheads="1"/>
          </p:cNvSpPr>
          <p:nvPr/>
        </p:nvSpPr>
        <p:spPr bwMode="auto">
          <a:xfrm>
            <a:off x="7826376" y="3395663"/>
            <a:ext cx="8429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by means</a:t>
            </a:r>
            <a:br>
              <a:rPr lang="en-US" altLang="en-US" sz="1200">
                <a:latin typeface="Arial" panose="020B0604020202020204" pitchFamily="34" charset="0"/>
              </a:rPr>
            </a:br>
            <a:r>
              <a:rPr lang="en-US" altLang="en-US" sz="1200">
                <a:latin typeface="Arial" panose="020B0604020202020204" pitchFamily="34" charset="0"/>
              </a:rPr>
              <a:t>of the</a:t>
            </a:r>
          </a:p>
        </p:txBody>
      </p:sp>
      <p:sp>
        <p:nvSpPr>
          <p:cNvPr id="8223" name="Rectangle 32">
            <a:extLst>
              <a:ext uri="{FF2B5EF4-FFF2-40B4-BE49-F238E27FC236}">
                <a16:creationId xmlns:a16="http://schemas.microsoft.com/office/drawing/2014/main" id="{91192E1B-5D22-5AA1-4E7C-F7BFA166DD35}"/>
              </a:ext>
            </a:extLst>
          </p:cNvPr>
          <p:cNvSpPr>
            <a:spLocks noChangeArrowheads="1"/>
          </p:cNvSpPr>
          <p:nvPr/>
        </p:nvSpPr>
        <p:spPr bwMode="auto">
          <a:xfrm>
            <a:off x="9261476" y="3408363"/>
            <a:ext cx="8429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by means</a:t>
            </a:r>
            <a:br>
              <a:rPr lang="en-US" altLang="en-US" sz="1200">
                <a:latin typeface="Arial" panose="020B0604020202020204" pitchFamily="34" charset="0"/>
              </a:rPr>
            </a:br>
            <a:r>
              <a:rPr lang="en-US" altLang="en-US" sz="1200">
                <a:latin typeface="Arial" panose="020B0604020202020204" pitchFamily="34" charset="0"/>
              </a:rPr>
              <a:t>of the</a:t>
            </a:r>
          </a:p>
        </p:txBody>
      </p:sp>
      <p:sp>
        <p:nvSpPr>
          <p:cNvPr id="8224" name="Oval 33">
            <a:extLst>
              <a:ext uri="{FF2B5EF4-FFF2-40B4-BE49-F238E27FC236}">
                <a16:creationId xmlns:a16="http://schemas.microsoft.com/office/drawing/2014/main" id="{D712AB7B-5E80-2220-174E-135D766F6532}"/>
              </a:ext>
            </a:extLst>
          </p:cNvPr>
          <p:cNvSpPr>
            <a:spLocks noChangeArrowheads="1"/>
          </p:cNvSpPr>
          <p:nvPr/>
        </p:nvSpPr>
        <p:spPr bwMode="auto">
          <a:xfrm>
            <a:off x="2654300" y="4284663"/>
            <a:ext cx="1143000" cy="685800"/>
          </a:xfrm>
          <a:prstGeom prst="ellipse">
            <a:avLst/>
          </a:prstGeom>
          <a:solidFill>
            <a:srgbClr val="CCCCFF"/>
          </a:solidFill>
          <a:ln w="9525">
            <a:solidFill>
              <a:schemeClr val="tx1"/>
            </a:solidFill>
            <a:round/>
            <a:headEnd/>
            <a:tailEnd/>
          </a:ln>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GB" altLang="en-US" sz="1200">
              <a:latin typeface="Arial" panose="020B0604020202020204" pitchFamily="34" charset="0"/>
            </a:endParaRPr>
          </a:p>
        </p:txBody>
      </p:sp>
      <p:sp>
        <p:nvSpPr>
          <p:cNvPr id="8225" name="Oval 34">
            <a:extLst>
              <a:ext uri="{FF2B5EF4-FFF2-40B4-BE49-F238E27FC236}">
                <a16:creationId xmlns:a16="http://schemas.microsoft.com/office/drawing/2014/main" id="{359F443B-74A5-B36B-B07D-F266B9C8EF0A}"/>
              </a:ext>
            </a:extLst>
          </p:cNvPr>
          <p:cNvSpPr>
            <a:spLocks noChangeArrowheads="1"/>
          </p:cNvSpPr>
          <p:nvPr/>
        </p:nvSpPr>
        <p:spPr bwMode="auto">
          <a:xfrm>
            <a:off x="3384550" y="5097463"/>
            <a:ext cx="1143000" cy="685800"/>
          </a:xfrm>
          <a:prstGeom prst="ellipse">
            <a:avLst/>
          </a:prstGeom>
          <a:solidFill>
            <a:srgbClr val="CCCCFF"/>
          </a:solidFill>
          <a:ln w="9525">
            <a:solidFill>
              <a:schemeClr val="tx1"/>
            </a:solidFill>
            <a:round/>
            <a:headEnd/>
            <a:tailEnd/>
          </a:ln>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GB" altLang="en-US" sz="1200">
              <a:latin typeface="Arial" panose="020B0604020202020204" pitchFamily="34" charset="0"/>
            </a:endParaRPr>
          </a:p>
        </p:txBody>
      </p:sp>
      <p:sp>
        <p:nvSpPr>
          <p:cNvPr id="8226" name="Oval 35">
            <a:extLst>
              <a:ext uri="{FF2B5EF4-FFF2-40B4-BE49-F238E27FC236}">
                <a16:creationId xmlns:a16="http://schemas.microsoft.com/office/drawing/2014/main" id="{8575281F-316F-77E2-BFA2-2038EA7C0632}"/>
              </a:ext>
            </a:extLst>
          </p:cNvPr>
          <p:cNvSpPr>
            <a:spLocks noChangeArrowheads="1"/>
          </p:cNvSpPr>
          <p:nvPr/>
        </p:nvSpPr>
        <p:spPr bwMode="auto">
          <a:xfrm>
            <a:off x="4806950" y="4284663"/>
            <a:ext cx="1143000" cy="685800"/>
          </a:xfrm>
          <a:prstGeom prst="ellipse">
            <a:avLst/>
          </a:prstGeom>
          <a:solidFill>
            <a:srgbClr val="CCCCFF"/>
          </a:solidFill>
          <a:ln w="9525">
            <a:solidFill>
              <a:schemeClr val="tx1"/>
            </a:solidFill>
            <a:round/>
            <a:headEnd/>
            <a:tailEnd/>
          </a:ln>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GB" altLang="en-US" sz="1200">
              <a:latin typeface="Arial" panose="020B0604020202020204" pitchFamily="34" charset="0"/>
            </a:endParaRPr>
          </a:p>
        </p:txBody>
      </p:sp>
      <p:sp>
        <p:nvSpPr>
          <p:cNvPr id="8227" name="Oval 36">
            <a:extLst>
              <a:ext uri="{FF2B5EF4-FFF2-40B4-BE49-F238E27FC236}">
                <a16:creationId xmlns:a16="http://schemas.microsoft.com/office/drawing/2014/main" id="{4046EA12-85AD-BB1B-31A1-EB271A36B6D8}"/>
              </a:ext>
            </a:extLst>
          </p:cNvPr>
          <p:cNvSpPr>
            <a:spLocks noChangeArrowheads="1"/>
          </p:cNvSpPr>
          <p:nvPr/>
        </p:nvSpPr>
        <p:spPr bwMode="auto">
          <a:xfrm>
            <a:off x="6242050" y="4284663"/>
            <a:ext cx="1143000" cy="685800"/>
          </a:xfrm>
          <a:prstGeom prst="ellipse">
            <a:avLst/>
          </a:prstGeom>
          <a:solidFill>
            <a:srgbClr val="CCCCFF"/>
          </a:solidFill>
          <a:ln w="9525">
            <a:solidFill>
              <a:schemeClr val="tx1"/>
            </a:solidFill>
            <a:round/>
            <a:headEnd/>
            <a:tailEnd/>
          </a:ln>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GB" altLang="en-US" sz="1200">
              <a:latin typeface="Arial" panose="020B0604020202020204" pitchFamily="34" charset="0"/>
            </a:endParaRPr>
          </a:p>
        </p:txBody>
      </p:sp>
      <p:sp>
        <p:nvSpPr>
          <p:cNvPr id="8228" name="Oval 37">
            <a:extLst>
              <a:ext uri="{FF2B5EF4-FFF2-40B4-BE49-F238E27FC236}">
                <a16:creationId xmlns:a16="http://schemas.microsoft.com/office/drawing/2014/main" id="{9A0587BA-2DCE-6FB6-F22E-9F2A9AB17399}"/>
              </a:ext>
            </a:extLst>
          </p:cNvPr>
          <p:cNvSpPr>
            <a:spLocks noChangeArrowheads="1"/>
          </p:cNvSpPr>
          <p:nvPr/>
        </p:nvSpPr>
        <p:spPr bwMode="auto">
          <a:xfrm>
            <a:off x="7877175" y="4284663"/>
            <a:ext cx="1143000" cy="685800"/>
          </a:xfrm>
          <a:prstGeom prst="ellipse">
            <a:avLst/>
          </a:prstGeom>
          <a:solidFill>
            <a:srgbClr val="CCCCFF"/>
          </a:solidFill>
          <a:ln w="9525">
            <a:solidFill>
              <a:schemeClr val="tx1"/>
            </a:solidFill>
            <a:round/>
            <a:headEnd/>
            <a:tailEnd/>
          </a:ln>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GB" altLang="en-US" sz="1200">
              <a:latin typeface="Arial" panose="020B0604020202020204" pitchFamily="34" charset="0"/>
            </a:endParaRPr>
          </a:p>
        </p:txBody>
      </p:sp>
      <p:sp>
        <p:nvSpPr>
          <p:cNvPr id="8229" name="Line 38">
            <a:extLst>
              <a:ext uri="{FF2B5EF4-FFF2-40B4-BE49-F238E27FC236}">
                <a16:creationId xmlns:a16="http://schemas.microsoft.com/office/drawing/2014/main" id="{34059AB8-10B2-23FD-B2C6-A84B2BF47C25}"/>
              </a:ext>
            </a:extLst>
          </p:cNvPr>
          <p:cNvSpPr>
            <a:spLocks noChangeShapeType="1"/>
          </p:cNvSpPr>
          <p:nvPr/>
        </p:nvSpPr>
        <p:spPr bwMode="auto">
          <a:xfrm>
            <a:off x="5378450" y="3881438"/>
            <a:ext cx="0" cy="3619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230" name="Line 39">
            <a:extLst>
              <a:ext uri="{FF2B5EF4-FFF2-40B4-BE49-F238E27FC236}">
                <a16:creationId xmlns:a16="http://schemas.microsoft.com/office/drawing/2014/main" id="{6AE4CFBB-D5C6-2669-815A-4059B555D167}"/>
              </a:ext>
            </a:extLst>
          </p:cNvPr>
          <p:cNvSpPr>
            <a:spLocks noChangeShapeType="1"/>
          </p:cNvSpPr>
          <p:nvPr/>
        </p:nvSpPr>
        <p:spPr bwMode="auto">
          <a:xfrm>
            <a:off x="6813550" y="3881438"/>
            <a:ext cx="0" cy="3619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231" name="Line 40">
            <a:extLst>
              <a:ext uri="{FF2B5EF4-FFF2-40B4-BE49-F238E27FC236}">
                <a16:creationId xmlns:a16="http://schemas.microsoft.com/office/drawing/2014/main" id="{A6916179-BDEB-B6E9-F525-399CADBCEF5C}"/>
              </a:ext>
            </a:extLst>
          </p:cNvPr>
          <p:cNvSpPr>
            <a:spLocks noChangeShapeType="1"/>
          </p:cNvSpPr>
          <p:nvPr/>
        </p:nvSpPr>
        <p:spPr bwMode="auto">
          <a:xfrm>
            <a:off x="8291513" y="3881438"/>
            <a:ext cx="158750" cy="3492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232" name="Oval 41">
            <a:extLst>
              <a:ext uri="{FF2B5EF4-FFF2-40B4-BE49-F238E27FC236}">
                <a16:creationId xmlns:a16="http://schemas.microsoft.com/office/drawing/2014/main" id="{1BF6D9A4-E383-A348-B960-7EE428D547C7}"/>
              </a:ext>
            </a:extLst>
          </p:cNvPr>
          <p:cNvSpPr>
            <a:spLocks noChangeArrowheads="1"/>
          </p:cNvSpPr>
          <p:nvPr/>
        </p:nvSpPr>
        <p:spPr bwMode="auto">
          <a:xfrm>
            <a:off x="9274175" y="4284663"/>
            <a:ext cx="1143000" cy="685800"/>
          </a:xfrm>
          <a:prstGeom prst="ellipse">
            <a:avLst/>
          </a:prstGeom>
          <a:solidFill>
            <a:srgbClr val="CCCCFF"/>
          </a:solidFill>
          <a:ln w="9525">
            <a:solidFill>
              <a:schemeClr val="tx1"/>
            </a:solidFill>
            <a:round/>
            <a:headEnd/>
            <a:tailEnd/>
          </a:ln>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GB" altLang="en-US" sz="1200">
              <a:latin typeface="Arial" panose="020B0604020202020204" pitchFamily="34" charset="0"/>
            </a:endParaRPr>
          </a:p>
        </p:txBody>
      </p:sp>
      <p:sp>
        <p:nvSpPr>
          <p:cNvPr id="8233" name="Line 42">
            <a:extLst>
              <a:ext uri="{FF2B5EF4-FFF2-40B4-BE49-F238E27FC236}">
                <a16:creationId xmlns:a16="http://schemas.microsoft.com/office/drawing/2014/main" id="{F0ACD34B-9EC8-D135-CA24-34E063BC4DDD}"/>
              </a:ext>
            </a:extLst>
          </p:cNvPr>
          <p:cNvSpPr>
            <a:spLocks noChangeShapeType="1"/>
          </p:cNvSpPr>
          <p:nvPr/>
        </p:nvSpPr>
        <p:spPr bwMode="auto">
          <a:xfrm>
            <a:off x="2508251" y="3881439"/>
            <a:ext cx="371475" cy="3714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4" name="Line 43">
            <a:extLst>
              <a:ext uri="{FF2B5EF4-FFF2-40B4-BE49-F238E27FC236}">
                <a16:creationId xmlns:a16="http://schemas.microsoft.com/office/drawing/2014/main" id="{9162B70C-9061-4C30-7ED1-837E8668A3EA}"/>
              </a:ext>
            </a:extLst>
          </p:cNvPr>
          <p:cNvSpPr>
            <a:spLocks noChangeShapeType="1"/>
          </p:cNvSpPr>
          <p:nvPr/>
        </p:nvSpPr>
        <p:spPr bwMode="auto">
          <a:xfrm flipH="1">
            <a:off x="3571876" y="3881439"/>
            <a:ext cx="371475" cy="3714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5" name="Line 44">
            <a:extLst>
              <a:ext uri="{FF2B5EF4-FFF2-40B4-BE49-F238E27FC236}">
                <a16:creationId xmlns:a16="http://schemas.microsoft.com/office/drawing/2014/main" id="{061E9782-61EA-B444-469D-4D5560775697}"/>
              </a:ext>
            </a:extLst>
          </p:cNvPr>
          <p:cNvSpPr>
            <a:spLocks noChangeShapeType="1"/>
          </p:cNvSpPr>
          <p:nvPr/>
        </p:nvSpPr>
        <p:spPr bwMode="auto">
          <a:xfrm flipH="1">
            <a:off x="4171950" y="3881438"/>
            <a:ext cx="1206500" cy="12065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6" name="Line 45">
            <a:extLst>
              <a:ext uri="{FF2B5EF4-FFF2-40B4-BE49-F238E27FC236}">
                <a16:creationId xmlns:a16="http://schemas.microsoft.com/office/drawing/2014/main" id="{71DDE822-3150-81D9-27E0-81C45DDB80A1}"/>
              </a:ext>
            </a:extLst>
          </p:cNvPr>
          <p:cNvSpPr>
            <a:spLocks noChangeShapeType="1"/>
          </p:cNvSpPr>
          <p:nvPr/>
        </p:nvSpPr>
        <p:spPr bwMode="auto">
          <a:xfrm flipH="1">
            <a:off x="3814764" y="3881438"/>
            <a:ext cx="1563687" cy="5969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7" name="Oval 46">
            <a:extLst>
              <a:ext uri="{FF2B5EF4-FFF2-40B4-BE49-F238E27FC236}">
                <a16:creationId xmlns:a16="http://schemas.microsoft.com/office/drawing/2014/main" id="{258E732B-D253-9782-5FD7-1E25BEE0D3C9}"/>
              </a:ext>
            </a:extLst>
          </p:cNvPr>
          <p:cNvSpPr>
            <a:spLocks noChangeArrowheads="1"/>
          </p:cNvSpPr>
          <p:nvPr/>
        </p:nvSpPr>
        <p:spPr bwMode="auto">
          <a:xfrm>
            <a:off x="6962775" y="5097463"/>
            <a:ext cx="1143000" cy="685800"/>
          </a:xfrm>
          <a:prstGeom prst="ellipse">
            <a:avLst/>
          </a:prstGeom>
          <a:solidFill>
            <a:srgbClr val="CCCCFF"/>
          </a:solidFill>
          <a:ln w="9525">
            <a:solidFill>
              <a:schemeClr val="tx1"/>
            </a:solidFill>
            <a:round/>
            <a:headEnd/>
            <a:tailEnd/>
          </a:ln>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endParaRPr lang="en-GB" altLang="en-US" sz="1200">
              <a:latin typeface="Arial" panose="020B0604020202020204" pitchFamily="34" charset="0"/>
            </a:endParaRPr>
          </a:p>
        </p:txBody>
      </p:sp>
      <p:sp>
        <p:nvSpPr>
          <p:cNvPr id="8238" name="Line 47">
            <a:extLst>
              <a:ext uri="{FF2B5EF4-FFF2-40B4-BE49-F238E27FC236}">
                <a16:creationId xmlns:a16="http://schemas.microsoft.com/office/drawing/2014/main" id="{7B5404BD-5019-9F85-D077-2C8D3DC462D9}"/>
              </a:ext>
            </a:extLst>
          </p:cNvPr>
          <p:cNvSpPr>
            <a:spLocks noChangeShapeType="1"/>
          </p:cNvSpPr>
          <p:nvPr/>
        </p:nvSpPr>
        <p:spPr bwMode="auto">
          <a:xfrm flipH="1">
            <a:off x="7505700" y="3881438"/>
            <a:ext cx="768350" cy="1168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39" name="Line 48">
            <a:extLst>
              <a:ext uri="{FF2B5EF4-FFF2-40B4-BE49-F238E27FC236}">
                <a16:creationId xmlns:a16="http://schemas.microsoft.com/office/drawing/2014/main" id="{FF185902-1193-48E7-0535-0A42E74B91D5}"/>
              </a:ext>
            </a:extLst>
          </p:cNvPr>
          <p:cNvSpPr>
            <a:spLocks noChangeShapeType="1"/>
          </p:cNvSpPr>
          <p:nvPr/>
        </p:nvSpPr>
        <p:spPr bwMode="auto">
          <a:xfrm flipH="1">
            <a:off x="7332664" y="3881439"/>
            <a:ext cx="941387" cy="4651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240" name="Line 49">
            <a:extLst>
              <a:ext uri="{FF2B5EF4-FFF2-40B4-BE49-F238E27FC236}">
                <a16:creationId xmlns:a16="http://schemas.microsoft.com/office/drawing/2014/main" id="{7002E1DF-0266-0E6A-C40C-45BE50568A9D}"/>
              </a:ext>
            </a:extLst>
          </p:cNvPr>
          <p:cNvSpPr>
            <a:spLocks noChangeShapeType="1"/>
          </p:cNvSpPr>
          <p:nvPr/>
        </p:nvSpPr>
        <p:spPr bwMode="auto">
          <a:xfrm>
            <a:off x="9683750" y="3881438"/>
            <a:ext cx="158750" cy="34925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nvGrpSpPr>
          <p:cNvPr id="2" name="Group 50">
            <a:extLst>
              <a:ext uri="{FF2B5EF4-FFF2-40B4-BE49-F238E27FC236}">
                <a16:creationId xmlns:a16="http://schemas.microsoft.com/office/drawing/2014/main" id="{D4E6A12C-C6BE-D5D5-03F3-CB4A3D88C7BF}"/>
              </a:ext>
            </a:extLst>
          </p:cNvPr>
          <p:cNvGrpSpPr>
            <a:grpSpLocks/>
          </p:cNvGrpSpPr>
          <p:nvPr/>
        </p:nvGrpSpPr>
        <p:grpSpPr bwMode="auto">
          <a:xfrm>
            <a:off x="1933575" y="2617788"/>
            <a:ext cx="8318500" cy="685800"/>
            <a:chOff x="258" y="1649"/>
            <a:chExt cx="5240" cy="432"/>
          </a:xfrm>
        </p:grpSpPr>
        <p:sp>
          <p:nvSpPr>
            <p:cNvPr id="8251" name="Oval 51">
              <a:extLst>
                <a:ext uri="{FF2B5EF4-FFF2-40B4-BE49-F238E27FC236}">
                  <a16:creationId xmlns:a16="http://schemas.microsoft.com/office/drawing/2014/main" id="{69BFFE27-802A-1944-BDBA-AD9818A701F8}"/>
                </a:ext>
              </a:extLst>
            </p:cNvPr>
            <p:cNvSpPr>
              <a:spLocks noChangeArrowheads="1"/>
            </p:cNvSpPr>
            <p:nvPr/>
          </p:nvSpPr>
          <p:spPr bwMode="auto">
            <a:xfrm>
              <a:off x="258" y="1649"/>
              <a:ext cx="720" cy="432"/>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Growth</a:t>
              </a:r>
            </a:p>
          </p:txBody>
        </p:sp>
        <p:sp>
          <p:nvSpPr>
            <p:cNvPr id="8252" name="Oval 52">
              <a:extLst>
                <a:ext uri="{FF2B5EF4-FFF2-40B4-BE49-F238E27FC236}">
                  <a16:creationId xmlns:a16="http://schemas.microsoft.com/office/drawing/2014/main" id="{944FBCFE-2DD7-4B1F-9075-2AD5995D209B}"/>
                </a:ext>
              </a:extLst>
            </p:cNvPr>
            <p:cNvSpPr>
              <a:spLocks noChangeArrowheads="1"/>
            </p:cNvSpPr>
            <p:nvPr/>
          </p:nvSpPr>
          <p:spPr bwMode="auto">
            <a:xfrm>
              <a:off x="1162" y="1649"/>
              <a:ext cx="720" cy="432"/>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Water</a:t>
              </a:r>
              <a:br>
                <a:rPr lang="en-US" altLang="en-US" sz="1200">
                  <a:latin typeface="Arial" panose="020B0604020202020204" pitchFamily="34" charset="0"/>
                </a:rPr>
              </a:br>
              <a:r>
                <a:rPr lang="en-US" altLang="en-US" sz="1200">
                  <a:latin typeface="Arial" panose="020B0604020202020204" pitchFamily="34" charset="0"/>
                </a:rPr>
                <a:t>balance</a:t>
              </a:r>
            </a:p>
          </p:txBody>
        </p:sp>
        <p:sp>
          <p:nvSpPr>
            <p:cNvPr id="8253" name="Oval 53">
              <a:extLst>
                <a:ext uri="{FF2B5EF4-FFF2-40B4-BE49-F238E27FC236}">
                  <a16:creationId xmlns:a16="http://schemas.microsoft.com/office/drawing/2014/main" id="{F1F7FA50-645B-85A9-F8C8-AD6B4FF9534A}"/>
                </a:ext>
              </a:extLst>
            </p:cNvPr>
            <p:cNvSpPr>
              <a:spLocks noChangeArrowheads="1"/>
            </p:cNvSpPr>
            <p:nvPr/>
          </p:nvSpPr>
          <p:spPr bwMode="auto">
            <a:xfrm>
              <a:off x="2066" y="1649"/>
              <a:ext cx="720" cy="432"/>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Reproduction</a:t>
              </a:r>
            </a:p>
          </p:txBody>
        </p:sp>
        <p:sp>
          <p:nvSpPr>
            <p:cNvPr id="8254" name="Oval 54">
              <a:extLst>
                <a:ext uri="{FF2B5EF4-FFF2-40B4-BE49-F238E27FC236}">
                  <a16:creationId xmlns:a16="http://schemas.microsoft.com/office/drawing/2014/main" id="{2F6858F3-EB77-ED43-18E2-7D108D79ED2B}"/>
                </a:ext>
              </a:extLst>
            </p:cNvPr>
            <p:cNvSpPr>
              <a:spLocks noChangeArrowheads="1"/>
            </p:cNvSpPr>
            <p:nvPr/>
          </p:nvSpPr>
          <p:spPr bwMode="auto">
            <a:xfrm>
              <a:off x="2970" y="1649"/>
              <a:ext cx="720" cy="432"/>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Metabolism </a:t>
              </a:r>
            </a:p>
          </p:txBody>
        </p:sp>
        <p:sp>
          <p:nvSpPr>
            <p:cNvPr id="8255" name="Oval 55">
              <a:extLst>
                <a:ext uri="{FF2B5EF4-FFF2-40B4-BE49-F238E27FC236}">
                  <a16:creationId xmlns:a16="http://schemas.microsoft.com/office/drawing/2014/main" id="{9103A183-1817-2225-C9D2-9FD6C029E39E}"/>
                </a:ext>
              </a:extLst>
            </p:cNvPr>
            <p:cNvSpPr>
              <a:spLocks noChangeArrowheads="1"/>
            </p:cNvSpPr>
            <p:nvPr/>
          </p:nvSpPr>
          <p:spPr bwMode="auto">
            <a:xfrm>
              <a:off x="3874" y="1649"/>
              <a:ext cx="720" cy="432"/>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Calcium</a:t>
              </a:r>
              <a:br>
                <a:rPr lang="en-US" altLang="en-US" sz="1200">
                  <a:latin typeface="Arial" panose="020B0604020202020204" pitchFamily="34" charset="0"/>
                </a:rPr>
              </a:br>
              <a:r>
                <a:rPr lang="en-US" altLang="en-US" sz="1200">
                  <a:latin typeface="Arial" panose="020B0604020202020204" pitchFamily="34" charset="0"/>
                </a:rPr>
                <a:t>and glucose</a:t>
              </a:r>
              <a:br>
                <a:rPr lang="en-US" altLang="en-US" sz="1200">
                  <a:latin typeface="Arial" panose="020B0604020202020204" pitchFamily="34" charset="0"/>
                </a:rPr>
              </a:br>
              <a:r>
                <a:rPr lang="en-US" altLang="en-US" sz="1200">
                  <a:latin typeface="Arial" panose="020B0604020202020204" pitchFamily="34" charset="0"/>
                </a:rPr>
                <a:t>levels</a:t>
              </a:r>
            </a:p>
          </p:txBody>
        </p:sp>
        <p:sp>
          <p:nvSpPr>
            <p:cNvPr id="8256" name="Oval 56">
              <a:extLst>
                <a:ext uri="{FF2B5EF4-FFF2-40B4-BE49-F238E27FC236}">
                  <a16:creationId xmlns:a16="http://schemas.microsoft.com/office/drawing/2014/main" id="{9A1405BB-D418-48D1-8163-170C3671A503}"/>
                </a:ext>
              </a:extLst>
            </p:cNvPr>
            <p:cNvSpPr>
              <a:spLocks noChangeArrowheads="1"/>
            </p:cNvSpPr>
            <p:nvPr/>
          </p:nvSpPr>
          <p:spPr bwMode="auto">
            <a:xfrm>
              <a:off x="4778" y="1649"/>
              <a:ext cx="720" cy="432"/>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Response</a:t>
              </a:r>
              <a:br>
                <a:rPr lang="en-US" altLang="en-US" sz="1200">
                  <a:latin typeface="Arial" panose="020B0604020202020204" pitchFamily="34" charset="0"/>
                </a:rPr>
              </a:br>
              <a:r>
                <a:rPr lang="en-US" altLang="en-US" sz="1200">
                  <a:latin typeface="Arial" panose="020B0604020202020204" pitchFamily="34" charset="0"/>
                </a:rPr>
                <a:t>to stress</a:t>
              </a:r>
            </a:p>
          </p:txBody>
        </p:sp>
      </p:grpSp>
      <p:sp>
        <p:nvSpPr>
          <p:cNvPr id="8242" name="Oval 57">
            <a:extLst>
              <a:ext uri="{FF2B5EF4-FFF2-40B4-BE49-F238E27FC236}">
                <a16:creationId xmlns:a16="http://schemas.microsoft.com/office/drawing/2014/main" id="{B48272F2-4FDA-DEEB-A48D-054B009C0805}"/>
              </a:ext>
            </a:extLst>
          </p:cNvPr>
          <p:cNvSpPr>
            <a:spLocks noChangeArrowheads="1"/>
          </p:cNvSpPr>
          <p:nvPr/>
        </p:nvSpPr>
        <p:spPr bwMode="auto">
          <a:xfrm>
            <a:off x="5165725" y="1157288"/>
            <a:ext cx="1841500" cy="736600"/>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0" tIns="0" rIns="0" bIns="0"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400" b="1">
                <a:latin typeface="Arial" panose="020B0604020202020204" pitchFamily="34" charset="0"/>
              </a:rPr>
              <a:t>The Endocrine System</a:t>
            </a:r>
          </a:p>
        </p:txBody>
      </p:sp>
      <p:grpSp>
        <p:nvGrpSpPr>
          <p:cNvPr id="3" name="Group 58">
            <a:extLst>
              <a:ext uri="{FF2B5EF4-FFF2-40B4-BE49-F238E27FC236}">
                <a16:creationId xmlns:a16="http://schemas.microsoft.com/office/drawing/2014/main" id="{D9C5AE0C-E307-E8BE-9BA4-6C581605DF3C}"/>
              </a:ext>
            </a:extLst>
          </p:cNvPr>
          <p:cNvGrpSpPr>
            <a:grpSpLocks/>
          </p:cNvGrpSpPr>
          <p:nvPr/>
        </p:nvGrpSpPr>
        <p:grpSpPr bwMode="auto">
          <a:xfrm>
            <a:off x="2651126" y="4294188"/>
            <a:ext cx="7762875" cy="1498600"/>
            <a:chOff x="710" y="2705"/>
            <a:chExt cx="4890" cy="944"/>
          </a:xfrm>
        </p:grpSpPr>
        <p:sp>
          <p:nvSpPr>
            <p:cNvPr id="8244" name="Oval 59">
              <a:extLst>
                <a:ext uri="{FF2B5EF4-FFF2-40B4-BE49-F238E27FC236}">
                  <a16:creationId xmlns:a16="http://schemas.microsoft.com/office/drawing/2014/main" id="{F15B3710-D6BC-EDCB-2570-D04DC82B2F02}"/>
                </a:ext>
              </a:extLst>
            </p:cNvPr>
            <p:cNvSpPr>
              <a:spLocks noChangeArrowheads="1"/>
            </p:cNvSpPr>
            <p:nvPr/>
          </p:nvSpPr>
          <p:spPr bwMode="auto">
            <a:xfrm>
              <a:off x="710" y="2705"/>
              <a:ext cx="720" cy="432"/>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Pituitary</a:t>
              </a:r>
            </a:p>
          </p:txBody>
        </p:sp>
        <p:sp>
          <p:nvSpPr>
            <p:cNvPr id="8245" name="Oval 60">
              <a:extLst>
                <a:ext uri="{FF2B5EF4-FFF2-40B4-BE49-F238E27FC236}">
                  <a16:creationId xmlns:a16="http://schemas.microsoft.com/office/drawing/2014/main" id="{1388A97C-E272-CAED-A363-1157F28047EC}"/>
                </a:ext>
              </a:extLst>
            </p:cNvPr>
            <p:cNvSpPr>
              <a:spLocks noChangeArrowheads="1"/>
            </p:cNvSpPr>
            <p:nvPr/>
          </p:nvSpPr>
          <p:spPr bwMode="auto">
            <a:xfrm>
              <a:off x="1162" y="3217"/>
              <a:ext cx="720" cy="432"/>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Ovaries</a:t>
              </a:r>
            </a:p>
          </p:txBody>
        </p:sp>
        <p:sp>
          <p:nvSpPr>
            <p:cNvPr id="8246" name="Oval 61">
              <a:extLst>
                <a:ext uri="{FF2B5EF4-FFF2-40B4-BE49-F238E27FC236}">
                  <a16:creationId xmlns:a16="http://schemas.microsoft.com/office/drawing/2014/main" id="{BD8E76F7-9EA7-26C7-0C8B-75319AD51355}"/>
                </a:ext>
              </a:extLst>
            </p:cNvPr>
            <p:cNvSpPr>
              <a:spLocks noChangeArrowheads="1"/>
            </p:cNvSpPr>
            <p:nvPr/>
          </p:nvSpPr>
          <p:spPr bwMode="auto">
            <a:xfrm>
              <a:off x="2066" y="2705"/>
              <a:ext cx="720" cy="432"/>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Testes</a:t>
              </a:r>
            </a:p>
          </p:txBody>
        </p:sp>
        <p:sp>
          <p:nvSpPr>
            <p:cNvPr id="8247" name="Oval 62">
              <a:extLst>
                <a:ext uri="{FF2B5EF4-FFF2-40B4-BE49-F238E27FC236}">
                  <a16:creationId xmlns:a16="http://schemas.microsoft.com/office/drawing/2014/main" id="{2D3C431E-DB7A-C0F9-1C9D-7C2D9A7DACD6}"/>
                </a:ext>
              </a:extLst>
            </p:cNvPr>
            <p:cNvSpPr>
              <a:spLocks noChangeArrowheads="1"/>
            </p:cNvSpPr>
            <p:nvPr/>
          </p:nvSpPr>
          <p:spPr bwMode="auto">
            <a:xfrm>
              <a:off x="2970" y="2705"/>
              <a:ext cx="720" cy="432"/>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Thyroid </a:t>
              </a:r>
            </a:p>
          </p:txBody>
        </p:sp>
        <p:sp>
          <p:nvSpPr>
            <p:cNvPr id="8248" name="Oval 63">
              <a:extLst>
                <a:ext uri="{FF2B5EF4-FFF2-40B4-BE49-F238E27FC236}">
                  <a16:creationId xmlns:a16="http://schemas.microsoft.com/office/drawing/2014/main" id="{BA8B111E-A63C-1BE6-1BBB-72C5F71EED71}"/>
                </a:ext>
              </a:extLst>
            </p:cNvPr>
            <p:cNvSpPr>
              <a:spLocks noChangeArrowheads="1"/>
            </p:cNvSpPr>
            <p:nvPr/>
          </p:nvSpPr>
          <p:spPr bwMode="auto">
            <a:xfrm>
              <a:off x="4000" y="2705"/>
              <a:ext cx="720" cy="432"/>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Pancreas</a:t>
              </a:r>
            </a:p>
          </p:txBody>
        </p:sp>
        <p:sp>
          <p:nvSpPr>
            <p:cNvPr id="8249" name="Oval 64">
              <a:extLst>
                <a:ext uri="{FF2B5EF4-FFF2-40B4-BE49-F238E27FC236}">
                  <a16:creationId xmlns:a16="http://schemas.microsoft.com/office/drawing/2014/main" id="{5156A5B5-7D8C-2DA6-F888-F617C4B3AEF5}"/>
                </a:ext>
              </a:extLst>
            </p:cNvPr>
            <p:cNvSpPr>
              <a:spLocks noChangeArrowheads="1"/>
            </p:cNvSpPr>
            <p:nvPr/>
          </p:nvSpPr>
          <p:spPr bwMode="auto">
            <a:xfrm>
              <a:off x="4880" y="2705"/>
              <a:ext cx="720" cy="432"/>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Adrenals</a:t>
              </a:r>
            </a:p>
          </p:txBody>
        </p:sp>
        <p:sp>
          <p:nvSpPr>
            <p:cNvPr id="8250" name="Oval 65">
              <a:extLst>
                <a:ext uri="{FF2B5EF4-FFF2-40B4-BE49-F238E27FC236}">
                  <a16:creationId xmlns:a16="http://schemas.microsoft.com/office/drawing/2014/main" id="{850323EE-F875-F304-F9D4-C09CE023A0DC}"/>
                </a:ext>
              </a:extLst>
            </p:cNvPr>
            <p:cNvSpPr>
              <a:spLocks noChangeArrowheads="1"/>
            </p:cNvSpPr>
            <p:nvPr/>
          </p:nvSpPr>
          <p:spPr bwMode="auto">
            <a:xfrm>
              <a:off x="3424" y="3217"/>
              <a:ext cx="720" cy="432"/>
            </a:xfrm>
            <a:prstGeom prst="ellipse">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0" tIns="0" rIns="0" bIns="0"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US" altLang="en-US" sz="1200">
                  <a:latin typeface="Arial" panose="020B0604020202020204" pitchFamily="34" charset="0"/>
                </a:rPr>
                <a:t>Parathyroids</a:t>
              </a: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dissolv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lgn="ctr"/>
            <a:r>
              <a:rPr lang="en-GB" altLang="en-US" dirty="0"/>
              <a:t>Intercellular Communication</a:t>
            </a:r>
          </a:p>
        </p:txBody>
      </p:sp>
      <p:sp>
        <p:nvSpPr>
          <p:cNvPr id="37891" name="Content Placeholder 2"/>
          <p:cNvSpPr>
            <a:spLocks noGrp="1"/>
          </p:cNvSpPr>
          <p:nvPr>
            <p:ph idx="1"/>
          </p:nvPr>
        </p:nvSpPr>
        <p:spPr>
          <a:xfrm>
            <a:off x="179514" y="1600201"/>
            <a:ext cx="10031286" cy="2764904"/>
          </a:xfrm>
        </p:spPr>
        <p:txBody>
          <a:bodyPr>
            <a:normAutofit/>
          </a:bodyPr>
          <a:lstStyle/>
          <a:p>
            <a:r>
              <a:rPr lang="en-GB" altLang="en-US" sz="2400" dirty="0">
                <a:solidFill>
                  <a:srgbClr val="0070C0"/>
                </a:solidFill>
              </a:rPr>
              <a:t>Markers </a:t>
            </a:r>
            <a:r>
              <a:rPr lang="en-GB" altLang="en-US" sz="2400" dirty="0"/>
              <a:t>– identify cell type for other cells</a:t>
            </a:r>
          </a:p>
          <a:p>
            <a:r>
              <a:rPr lang="en-GB" altLang="en-US" sz="2400" dirty="0">
                <a:solidFill>
                  <a:srgbClr val="FF0000"/>
                </a:solidFill>
              </a:rPr>
              <a:t>Receptors</a:t>
            </a:r>
            <a:r>
              <a:rPr lang="en-GB" altLang="en-US" sz="2400" dirty="0"/>
              <a:t> – receive signals from other cells and bind certain specific substances.</a:t>
            </a:r>
          </a:p>
          <a:p>
            <a:r>
              <a:rPr lang="en-GB" altLang="en-US" sz="2400" dirty="0">
                <a:solidFill>
                  <a:srgbClr val="00B050"/>
                </a:solidFill>
              </a:rPr>
              <a:t>Activators</a:t>
            </a:r>
            <a:r>
              <a:rPr lang="en-GB" altLang="en-US" sz="2400" dirty="0"/>
              <a:t> – send signals to other cells</a:t>
            </a:r>
          </a:p>
        </p:txBody>
      </p:sp>
      <p:pic>
        <p:nvPicPr>
          <p:cNvPr id="4" name="Picture 6" descr="Image result for cell membra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552" y="3645024"/>
            <a:ext cx="7920880" cy="3024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19619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0958BD07-0C9F-6BFC-4274-950C37EFAC16}"/>
              </a:ext>
            </a:extLst>
          </p:cNvPr>
          <p:cNvSpPr>
            <a:spLocks noGrp="1" noChangeArrowheads="1"/>
          </p:cNvSpPr>
          <p:nvPr>
            <p:ph type="title"/>
          </p:nvPr>
        </p:nvSpPr>
        <p:spPr/>
        <p:txBody>
          <a:bodyPr/>
          <a:lstStyle/>
          <a:p>
            <a:pPr algn="ctr" eaLnBrk="1" hangingPunct="1"/>
            <a:r>
              <a:rPr lang="en-US" altLang="en-US" sz="4000" dirty="0"/>
              <a:t>Chemical Classification of Hormones</a:t>
            </a:r>
          </a:p>
        </p:txBody>
      </p:sp>
      <p:sp>
        <p:nvSpPr>
          <p:cNvPr id="12291" name="Rectangle 3">
            <a:extLst>
              <a:ext uri="{FF2B5EF4-FFF2-40B4-BE49-F238E27FC236}">
                <a16:creationId xmlns:a16="http://schemas.microsoft.com/office/drawing/2014/main" id="{BC363F56-74F6-53EB-B69A-FC30C69D2F86}"/>
              </a:ext>
            </a:extLst>
          </p:cNvPr>
          <p:cNvSpPr>
            <a:spLocks noGrp="1" noChangeArrowheads="1"/>
          </p:cNvSpPr>
          <p:nvPr>
            <p:ph sz="half" idx="1"/>
          </p:nvPr>
        </p:nvSpPr>
        <p:spPr>
          <a:xfrm>
            <a:off x="981718" y="1643676"/>
            <a:ext cx="4331245" cy="5116397"/>
          </a:xfrm>
        </p:spPr>
        <p:txBody>
          <a:bodyPr>
            <a:normAutofit/>
          </a:bodyPr>
          <a:lstStyle/>
          <a:p>
            <a:pPr marL="0" indent="0" algn="ctr">
              <a:buNone/>
              <a:defRPr/>
            </a:pPr>
            <a:r>
              <a:rPr lang="en-US" altLang="en-US" dirty="0">
                <a:solidFill>
                  <a:schemeClr val="accent6">
                    <a:lumMod val="75000"/>
                  </a:schemeClr>
                </a:solidFill>
              </a:rPr>
              <a:t>Steroid Hormones</a:t>
            </a:r>
          </a:p>
          <a:p>
            <a:pPr marL="0" indent="0">
              <a:buNone/>
              <a:defRPr/>
            </a:pPr>
            <a:endParaRPr lang="en-US" altLang="en-US" sz="2400" dirty="0"/>
          </a:p>
          <a:p>
            <a:pPr marL="514350" indent="-457200">
              <a:buFont typeface="Arial" charset="0"/>
              <a:buChar char="•"/>
              <a:defRPr/>
            </a:pPr>
            <a:r>
              <a:rPr lang="en-US" altLang="en-US" dirty="0">
                <a:solidFill>
                  <a:srgbClr val="FF0000"/>
                </a:solidFill>
              </a:rPr>
              <a:t>Diffuse through cell membranes</a:t>
            </a:r>
          </a:p>
          <a:p>
            <a:pPr marL="514350" indent="-457200">
              <a:buFont typeface="Arial" charset="0"/>
              <a:buChar char="•"/>
              <a:defRPr/>
            </a:pPr>
            <a:r>
              <a:rPr lang="en-US" altLang="en-US" dirty="0"/>
              <a:t>Lipid soluble</a:t>
            </a:r>
          </a:p>
          <a:p>
            <a:pPr marL="514350" indent="-457200">
              <a:buFont typeface="Arial" charset="0"/>
              <a:buChar char="•"/>
              <a:defRPr/>
            </a:pPr>
            <a:r>
              <a:rPr lang="en-US" altLang="en-US" dirty="0"/>
              <a:t>Endocrine organs</a:t>
            </a:r>
          </a:p>
          <a:p>
            <a:pPr marL="857250" lvl="1" indent="-342900">
              <a:buFont typeface="Arial" charset="0"/>
              <a:buChar char="–"/>
              <a:defRPr/>
            </a:pPr>
            <a:r>
              <a:rPr lang="en-US" altLang="en-US" sz="2200" dirty="0"/>
              <a:t>Adrenal cortex</a:t>
            </a:r>
          </a:p>
          <a:p>
            <a:pPr marL="857250" lvl="1" indent="-342900">
              <a:buFont typeface="Arial" charset="0"/>
              <a:buChar char="–"/>
              <a:defRPr/>
            </a:pPr>
            <a:r>
              <a:rPr lang="en-US" altLang="en-US" sz="2200" dirty="0"/>
              <a:t>Ovaries</a:t>
            </a:r>
          </a:p>
          <a:p>
            <a:pPr marL="857250" lvl="1" indent="-342900">
              <a:buFont typeface="Arial" charset="0"/>
              <a:buChar char="–"/>
              <a:defRPr/>
            </a:pPr>
            <a:r>
              <a:rPr lang="en-US" altLang="en-US" sz="2200" dirty="0"/>
              <a:t>Testes</a:t>
            </a:r>
          </a:p>
          <a:p>
            <a:pPr marL="857250" lvl="1" indent="-342900">
              <a:buFont typeface="Arial" charset="0"/>
              <a:buChar char="–"/>
              <a:defRPr/>
            </a:pPr>
            <a:r>
              <a:rPr lang="en-US" altLang="en-US" sz="2200" dirty="0"/>
              <a:t>placenta</a:t>
            </a:r>
          </a:p>
        </p:txBody>
      </p:sp>
      <p:sp>
        <p:nvSpPr>
          <p:cNvPr id="12292" name="Rectangle 4">
            <a:extLst>
              <a:ext uri="{FF2B5EF4-FFF2-40B4-BE49-F238E27FC236}">
                <a16:creationId xmlns:a16="http://schemas.microsoft.com/office/drawing/2014/main" id="{941E4C30-7490-4C4F-8BED-7F3504B484D0}"/>
              </a:ext>
            </a:extLst>
          </p:cNvPr>
          <p:cNvSpPr>
            <a:spLocks noGrp="1" noChangeArrowheads="1"/>
          </p:cNvSpPr>
          <p:nvPr>
            <p:ph sz="half" idx="2"/>
          </p:nvPr>
        </p:nvSpPr>
        <p:spPr>
          <a:xfrm>
            <a:off x="6258684" y="1593188"/>
            <a:ext cx="5095116" cy="5014485"/>
          </a:xfrm>
        </p:spPr>
        <p:txBody>
          <a:bodyPr>
            <a:normAutofit/>
          </a:bodyPr>
          <a:lstStyle/>
          <a:p>
            <a:pPr marL="0" indent="0" algn="ctr">
              <a:buNone/>
              <a:defRPr/>
            </a:pPr>
            <a:r>
              <a:rPr lang="en-US" altLang="en-US" dirty="0">
                <a:solidFill>
                  <a:srgbClr val="0070C0"/>
                </a:solidFill>
              </a:rPr>
              <a:t>Non-steroid Hormones</a:t>
            </a:r>
          </a:p>
          <a:p>
            <a:pPr marL="0" indent="0">
              <a:buNone/>
              <a:defRPr/>
            </a:pPr>
            <a:endParaRPr lang="en-US" altLang="en-US" sz="2400" dirty="0"/>
          </a:p>
          <a:p>
            <a:pPr marL="514350" indent="-457200">
              <a:buFont typeface="Arial" charset="0"/>
              <a:buChar char="•"/>
              <a:defRPr/>
            </a:pPr>
            <a:r>
              <a:rPr lang="en-US" altLang="en-US" dirty="0">
                <a:solidFill>
                  <a:srgbClr val="FF0000"/>
                </a:solidFill>
              </a:rPr>
              <a:t>Received by receptors external to the cell membrane</a:t>
            </a:r>
          </a:p>
          <a:p>
            <a:pPr marL="514350" indent="-457200">
              <a:buFont typeface="Arial" charset="0"/>
              <a:buChar char="•"/>
              <a:defRPr/>
            </a:pPr>
            <a:r>
              <a:rPr lang="en-US" altLang="en-US" dirty="0"/>
              <a:t>Water soluble</a:t>
            </a:r>
          </a:p>
          <a:p>
            <a:pPr marL="514350" indent="-457200">
              <a:buFont typeface="Arial" charset="0"/>
              <a:buChar char="•"/>
              <a:defRPr/>
            </a:pPr>
            <a:r>
              <a:rPr lang="en-US" altLang="en-US" dirty="0"/>
              <a:t>Endocrine organs</a:t>
            </a:r>
          </a:p>
          <a:p>
            <a:pPr marL="857250" lvl="1" indent="-342900">
              <a:buFont typeface="Arial" charset="0"/>
              <a:buChar char="–"/>
              <a:defRPr/>
            </a:pPr>
            <a:r>
              <a:rPr lang="en-US" altLang="en-US" sz="2200" dirty="0"/>
              <a:t>Thyroid gland</a:t>
            </a:r>
          </a:p>
          <a:p>
            <a:pPr marL="857250" lvl="1" indent="-342900">
              <a:buFont typeface="Arial" charset="0"/>
              <a:buChar char="–"/>
              <a:defRPr/>
            </a:pPr>
            <a:r>
              <a:rPr lang="en-US" altLang="en-US" sz="2200" dirty="0"/>
              <a:t>Parathyroid gland</a:t>
            </a:r>
          </a:p>
          <a:p>
            <a:pPr marL="857250" lvl="1" indent="-342900">
              <a:buFont typeface="Arial" charset="0"/>
              <a:buChar char="–"/>
              <a:defRPr/>
            </a:pPr>
            <a:r>
              <a:rPr lang="en-US" altLang="en-US" sz="2200" dirty="0"/>
              <a:t>Adrenal medulla</a:t>
            </a:r>
          </a:p>
          <a:p>
            <a:pPr marL="857250" lvl="1" indent="-342900">
              <a:buFont typeface="Arial" charset="0"/>
              <a:buChar char="–"/>
              <a:defRPr/>
            </a:pPr>
            <a:r>
              <a:rPr lang="en-US" altLang="en-US" sz="2200" dirty="0"/>
              <a:t>Pituitary gland</a:t>
            </a:r>
          </a:p>
          <a:p>
            <a:pPr marL="857250" lvl="1" indent="-342900">
              <a:buFont typeface="Arial" charset="0"/>
              <a:buChar char="–"/>
              <a:defRPr/>
            </a:pPr>
            <a:r>
              <a:rPr lang="en-US" altLang="en-US" sz="2200" dirty="0"/>
              <a:t>pancreas</a:t>
            </a:r>
          </a:p>
          <a:p>
            <a:pPr eaLnBrk="1" hangingPunct="1">
              <a:buFont typeface="Arial" charset="0"/>
              <a:buChar char="•"/>
              <a:defRPr/>
            </a:pPr>
            <a:endParaRPr lang="en-GB" altLang="en-US" sz="2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1981200" y="1"/>
            <a:ext cx="8229600" cy="1052513"/>
          </a:xfrm>
        </p:spPr>
        <p:txBody>
          <a:bodyPr/>
          <a:lstStyle/>
          <a:p>
            <a:pPr eaLnBrk="1" hangingPunct="1"/>
            <a:r>
              <a:rPr lang="en-GB" altLang="en-US" dirty="0"/>
              <a:t>Cell &amp; Cell to Cell Signalling</a:t>
            </a:r>
          </a:p>
        </p:txBody>
      </p:sp>
      <p:sp>
        <p:nvSpPr>
          <p:cNvPr id="38915" name="Content Placeholder 2"/>
          <p:cNvSpPr>
            <a:spLocks noGrp="1"/>
          </p:cNvSpPr>
          <p:nvPr>
            <p:ph idx="1"/>
          </p:nvPr>
        </p:nvSpPr>
        <p:spPr>
          <a:xfrm>
            <a:off x="415127" y="908720"/>
            <a:ext cx="10002174" cy="5256212"/>
          </a:xfrm>
        </p:spPr>
        <p:txBody>
          <a:bodyPr>
            <a:normAutofit/>
          </a:bodyPr>
          <a:lstStyle/>
          <a:p>
            <a:pPr eaLnBrk="1" hangingPunct="1"/>
            <a:r>
              <a:rPr lang="en-GB" altLang="en-US" sz="2400" b="1" i="1" dirty="0" err="1">
                <a:solidFill>
                  <a:srgbClr val="FF0000"/>
                </a:solidFill>
              </a:rPr>
              <a:t>Intracrine</a:t>
            </a:r>
            <a:r>
              <a:rPr lang="en-GB" altLang="en-US" sz="2400" dirty="0">
                <a:solidFill>
                  <a:srgbClr val="FF0000"/>
                </a:solidFill>
              </a:rPr>
              <a:t> </a:t>
            </a:r>
            <a:r>
              <a:rPr lang="en-GB" altLang="en-US" sz="2400" dirty="0"/>
              <a:t>signals are produced by the target cell that stay within the target cell.</a:t>
            </a:r>
          </a:p>
          <a:p>
            <a:pPr eaLnBrk="1" hangingPunct="1"/>
            <a:r>
              <a:rPr lang="en-GB" altLang="en-US" sz="2400" b="1" i="1" dirty="0">
                <a:solidFill>
                  <a:srgbClr val="FF0000"/>
                </a:solidFill>
              </a:rPr>
              <a:t>Autocrine</a:t>
            </a:r>
            <a:r>
              <a:rPr lang="en-GB" altLang="en-US" sz="2400" b="1" dirty="0">
                <a:solidFill>
                  <a:srgbClr val="FF0000"/>
                </a:solidFill>
              </a:rPr>
              <a:t> </a:t>
            </a:r>
            <a:r>
              <a:rPr lang="en-GB" altLang="en-US" sz="2400" dirty="0"/>
              <a:t>signals are produced by the target cell, are secreted, and effect the target cell itself via its own receptors. Sometimes </a:t>
            </a:r>
            <a:r>
              <a:rPr lang="en-GB" altLang="en-US" sz="2400" dirty="0" err="1"/>
              <a:t>autocrine</a:t>
            </a:r>
            <a:r>
              <a:rPr lang="en-GB" altLang="en-US" sz="2400" dirty="0"/>
              <a:t> cells can target cells close by if they are the same type of cell as the emitting cell. An example of this are immune cells.</a:t>
            </a:r>
          </a:p>
          <a:p>
            <a:pPr eaLnBrk="1" hangingPunct="1"/>
            <a:r>
              <a:rPr lang="en-GB" altLang="en-US" sz="2400" b="1" i="1" dirty="0" err="1">
                <a:solidFill>
                  <a:srgbClr val="FF0000"/>
                </a:solidFill>
              </a:rPr>
              <a:t>Juxtacrine</a:t>
            </a:r>
            <a:r>
              <a:rPr lang="en-GB" altLang="en-US" sz="2400" dirty="0">
                <a:solidFill>
                  <a:srgbClr val="FF0000"/>
                </a:solidFill>
              </a:rPr>
              <a:t> </a:t>
            </a:r>
            <a:r>
              <a:rPr lang="en-GB" altLang="en-US" sz="2400" dirty="0"/>
              <a:t>signals target adjacent (touching) cells. These signals are transmitted along cell membranes via protein or lipid components integral to the membrane and are capable of affecting either the emitting cell or cells immediately adjacent.</a:t>
            </a:r>
          </a:p>
          <a:p>
            <a:pPr eaLnBrk="1" hangingPunct="1"/>
            <a:r>
              <a:rPr lang="en-GB" altLang="en-US" sz="2400" b="1" i="1" dirty="0">
                <a:solidFill>
                  <a:srgbClr val="FF0000"/>
                </a:solidFill>
              </a:rPr>
              <a:t>Paracrine</a:t>
            </a:r>
            <a:r>
              <a:rPr lang="en-GB" altLang="en-US" sz="2400" dirty="0">
                <a:solidFill>
                  <a:srgbClr val="FF0000"/>
                </a:solidFill>
              </a:rPr>
              <a:t> </a:t>
            </a:r>
            <a:r>
              <a:rPr lang="en-GB" altLang="en-US" sz="2400" dirty="0"/>
              <a:t>signals target cells in the vicinity of the emitting cell. Neurotransmitters represent an example.</a:t>
            </a:r>
          </a:p>
          <a:p>
            <a:pPr eaLnBrk="1" hangingPunct="1"/>
            <a:r>
              <a:rPr lang="en-GB" altLang="en-US" sz="2400" b="1" i="1" dirty="0">
                <a:solidFill>
                  <a:srgbClr val="FF0000"/>
                </a:solidFill>
              </a:rPr>
              <a:t>Endocrine</a:t>
            </a:r>
            <a:r>
              <a:rPr lang="en-GB" altLang="en-US" sz="2400" dirty="0"/>
              <a:t> signals target distant cells. Endocrine cells produce hormones that travel through the blood to reach all parts of the body.</a:t>
            </a:r>
          </a:p>
          <a:p>
            <a:pPr eaLnBrk="1" hangingPunct="1"/>
            <a:endParaRPr lang="en-GB" altLang="en-US" dirty="0"/>
          </a:p>
        </p:txBody>
      </p:sp>
    </p:spTree>
    <p:extLst>
      <p:ext uri="{BB962C8B-B14F-4D97-AF65-F5344CB8AC3E}">
        <p14:creationId xmlns:p14="http://schemas.microsoft.com/office/powerpoint/2010/main" val="41080850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3D812FE3-E146-282D-0E26-6CD6A0867E17}"/>
              </a:ext>
            </a:extLst>
          </p:cNvPr>
          <p:cNvSpPr>
            <a:spLocks noGrp="1" noChangeArrowheads="1"/>
          </p:cNvSpPr>
          <p:nvPr>
            <p:ph type="title"/>
          </p:nvPr>
        </p:nvSpPr>
        <p:spPr>
          <a:xfrm>
            <a:off x="609600" y="274638"/>
            <a:ext cx="8214640" cy="1143000"/>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ctr">
            <a:normAutofit/>
          </a:bodyPr>
          <a:lstStyle/>
          <a:p>
            <a:pPr eaLnBrk="1" hangingPunct="1"/>
            <a:r>
              <a:rPr lang="en-US" altLang="en-US" sz="4000" dirty="0"/>
              <a:t>The Endocrine Response to Exercise</a:t>
            </a:r>
          </a:p>
        </p:txBody>
      </p:sp>
      <p:pic>
        <p:nvPicPr>
          <p:cNvPr id="8196" name="Picture 4" descr="j0318796[1]">
            <a:extLst>
              <a:ext uri="{FF2B5EF4-FFF2-40B4-BE49-F238E27FC236}">
                <a16:creationId xmlns:a16="http://schemas.microsoft.com/office/drawing/2014/main" id="{2ADAC99F-1FB5-8380-F08A-86CC95F78265}"/>
              </a:ext>
            </a:extLst>
          </p:cNvPr>
          <p:cNvPicPr>
            <a:picLocks noGrp="1" noChangeAspect="1" noChangeArrowheads="1"/>
          </p:cNvPicPr>
          <p:nvPr>
            <p:ph sz="half" idx="2"/>
          </p:nvPr>
        </p:nvPicPr>
        <p:blipFill>
          <a:blip r:embed="rId2"/>
          <a:srcRect/>
          <a:stretch>
            <a:fillRect/>
          </a:stretch>
        </p:blipFill>
        <p:spPr>
          <a:xfrm>
            <a:off x="3810000" y="1981201"/>
            <a:ext cx="4267200" cy="3833813"/>
          </a:xfrm>
          <a:extLst>
            <a:ext uri="{AF507438-7753-43E0-B8FC-AC1667EBCBE1}">
              <a14:hiddenEffects xmlns:a14="http://schemas.microsoft.com/office/drawing/2010/main">
                <a:effectLst>
                  <a:outerShdw blurRad="63500" dist="38099" dir="2700000" algn="ctr" rotWithShape="0">
                    <a:srgbClr val="808080">
                      <a:alpha val="74997"/>
                    </a:srgbClr>
                  </a:outerShdw>
                </a:effectLst>
              </a14:hiddenEffects>
            </a:ext>
          </a:extLst>
        </p:spPr>
      </p:pic>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6D3DE04-6A36-5FDB-131F-2BE5FED31998}"/>
              </a:ext>
            </a:extLst>
          </p:cNvPr>
          <p:cNvSpPr>
            <a:spLocks noGrp="1" noChangeArrowheads="1"/>
          </p:cNvSpPr>
          <p:nvPr>
            <p:ph type="title"/>
          </p:nvPr>
        </p:nvSpPr>
        <p:spPr/>
        <p:txBody>
          <a:bodyPr rtlCol="0">
            <a:normAutofit/>
          </a:bodyPr>
          <a:lstStyle/>
          <a:p>
            <a:pPr algn="ctr">
              <a:defRPr/>
            </a:pPr>
            <a:r>
              <a:rPr lang="en-US" sz="3600" dirty="0">
                <a:solidFill>
                  <a:srgbClr val="0070C0"/>
                </a:solidFill>
              </a:rPr>
              <a:t>Regulation of Glucose Metabolism During Exercise</a:t>
            </a:r>
          </a:p>
        </p:txBody>
      </p:sp>
      <p:sp>
        <p:nvSpPr>
          <p:cNvPr id="36867" name="Rectangle 3">
            <a:extLst>
              <a:ext uri="{FF2B5EF4-FFF2-40B4-BE49-F238E27FC236}">
                <a16:creationId xmlns:a16="http://schemas.microsoft.com/office/drawing/2014/main" id="{43AF4806-F0F7-657D-45BC-46DDD5B43B5A}"/>
              </a:ext>
            </a:extLst>
          </p:cNvPr>
          <p:cNvSpPr>
            <a:spLocks noGrp="1" noChangeArrowheads="1"/>
          </p:cNvSpPr>
          <p:nvPr>
            <p:ph idx="1"/>
          </p:nvPr>
        </p:nvSpPr>
        <p:spPr>
          <a:xfrm>
            <a:off x="370248" y="1590383"/>
            <a:ext cx="11152314" cy="4972050"/>
          </a:xfrm>
        </p:spPr>
        <p:txBody>
          <a:bodyPr>
            <a:normAutofit fontScale="70000" lnSpcReduction="20000"/>
          </a:bodyPr>
          <a:lstStyle/>
          <a:p>
            <a:pPr eaLnBrk="1" hangingPunct="1">
              <a:lnSpc>
                <a:spcPct val="90000"/>
              </a:lnSpc>
              <a:buFont typeface="Arial" charset="0"/>
              <a:buChar char="•"/>
              <a:defRPr/>
            </a:pPr>
            <a:r>
              <a:rPr lang="en-US" altLang="en-US" dirty="0">
                <a:solidFill>
                  <a:srgbClr val="FF0000"/>
                </a:solidFill>
              </a:rPr>
              <a:t>Glucagon secretion increases during exercise to promote liver glycogen  breakdown (</a:t>
            </a:r>
            <a:r>
              <a:rPr lang="en-US" altLang="en-US" dirty="0" err="1">
                <a:solidFill>
                  <a:srgbClr val="FF0000"/>
                </a:solidFill>
              </a:rPr>
              <a:t>glycogenolysis</a:t>
            </a:r>
            <a:r>
              <a:rPr lang="en-US" altLang="en-US" dirty="0">
                <a:solidFill>
                  <a:srgbClr val="FF0000"/>
                </a:solidFill>
              </a:rPr>
              <a:t>)</a:t>
            </a:r>
          </a:p>
          <a:p>
            <a:pPr eaLnBrk="1" hangingPunct="1">
              <a:lnSpc>
                <a:spcPct val="90000"/>
              </a:lnSpc>
              <a:buFont typeface="Arial" charset="0"/>
              <a:buChar char="•"/>
              <a:defRPr/>
            </a:pPr>
            <a:endParaRPr lang="en-US" altLang="en-US" dirty="0"/>
          </a:p>
          <a:p>
            <a:pPr eaLnBrk="1" hangingPunct="1">
              <a:lnSpc>
                <a:spcPct val="90000"/>
              </a:lnSpc>
              <a:buFont typeface="Arial" charset="0"/>
              <a:buChar char="•"/>
              <a:defRPr/>
            </a:pPr>
            <a:r>
              <a:rPr lang="en-US" altLang="en-US" dirty="0">
                <a:solidFill>
                  <a:srgbClr val="0070C0"/>
                </a:solidFill>
              </a:rPr>
              <a:t>Epinephrine and Norepinephrine further increase </a:t>
            </a:r>
            <a:r>
              <a:rPr lang="en-US" altLang="en-US" dirty="0" err="1">
                <a:solidFill>
                  <a:srgbClr val="0070C0"/>
                </a:solidFill>
              </a:rPr>
              <a:t>glycogenolysis</a:t>
            </a:r>
            <a:endParaRPr lang="en-US" altLang="en-US" dirty="0">
              <a:solidFill>
                <a:srgbClr val="0070C0"/>
              </a:solidFill>
            </a:endParaRPr>
          </a:p>
          <a:p>
            <a:pPr eaLnBrk="1" hangingPunct="1">
              <a:lnSpc>
                <a:spcPct val="90000"/>
              </a:lnSpc>
              <a:buFont typeface="Arial" charset="0"/>
              <a:buChar char="•"/>
              <a:defRPr/>
            </a:pPr>
            <a:endParaRPr lang="en-US" altLang="en-US" dirty="0"/>
          </a:p>
          <a:p>
            <a:pPr eaLnBrk="1" hangingPunct="1">
              <a:lnSpc>
                <a:spcPct val="90000"/>
              </a:lnSpc>
              <a:buFont typeface="Arial" charset="0"/>
              <a:buChar char="•"/>
              <a:defRPr/>
            </a:pPr>
            <a:r>
              <a:rPr lang="en-US" altLang="en-US" dirty="0">
                <a:solidFill>
                  <a:schemeClr val="accent6">
                    <a:lumMod val="50000"/>
                  </a:schemeClr>
                </a:solidFill>
              </a:rPr>
              <a:t>Thyroxine promotes glucose catabolism</a:t>
            </a:r>
          </a:p>
          <a:p>
            <a:pPr eaLnBrk="1" hangingPunct="1">
              <a:lnSpc>
                <a:spcPct val="90000"/>
              </a:lnSpc>
              <a:buFont typeface="Arial" charset="0"/>
              <a:buChar char="•"/>
              <a:defRPr/>
            </a:pPr>
            <a:endParaRPr lang="en-US" altLang="en-US" dirty="0">
              <a:solidFill>
                <a:schemeClr val="accent6">
                  <a:lumMod val="50000"/>
                </a:schemeClr>
              </a:solidFill>
            </a:endParaRPr>
          </a:p>
          <a:p>
            <a:pPr eaLnBrk="1" hangingPunct="1">
              <a:lnSpc>
                <a:spcPct val="90000"/>
              </a:lnSpc>
              <a:buFont typeface="Arial" charset="0"/>
              <a:buChar char="•"/>
              <a:defRPr/>
            </a:pPr>
            <a:r>
              <a:rPr lang="en-US" altLang="en-US" dirty="0">
                <a:solidFill>
                  <a:srgbClr val="00B050"/>
                </a:solidFill>
              </a:rPr>
              <a:t>Cortisol levels also increase during exercise for protein catabolism for later gluconeogenesis.</a:t>
            </a:r>
          </a:p>
          <a:p>
            <a:pPr eaLnBrk="1" hangingPunct="1">
              <a:lnSpc>
                <a:spcPct val="90000"/>
              </a:lnSpc>
              <a:buFont typeface="Arial" charset="0"/>
              <a:buChar char="•"/>
              <a:defRPr/>
            </a:pPr>
            <a:endParaRPr lang="en-US" altLang="en-US" dirty="0"/>
          </a:p>
          <a:p>
            <a:pPr eaLnBrk="1" hangingPunct="1">
              <a:lnSpc>
                <a:spcPct val="90000"/>
              </a:lnSpc>
              <a:buFont typeface="Arial" charset="0"/>
              <a:buChar char="•"/>
              <a:defRPr/>
            </a:pPr>
            <a:r>
              <a:rPr lang="en-US" altLang="en-US" dirty="0">
                <a:solidFill>
                  <a:srgbClr val="7030A0"/>
                </a:solidFill>
              </a:rPr>
              <a:t>Growth Hormone </a:t>
            </a:r>
            <a:r>
              <a:rPr lang="en-US" altLang="en-US" dirty="0" err="1">
                <a:solidFill>
                  <a:srgbClr val="7030A0"/>
                </a:solidFill>
              </a:rPr>
              <a:t>mobilises</a:t>
            </a:r>
            <a:r>
              <a:rPr lang="en-US" altLang="en-US" dirty="0">
                <a:solidFill>
                  <a:srgbClr val="7030A0"/>
                </a:solidFill>
              </a:rPr>
              <a:t> free fatty acids</a:t>
            </a:r>
          </a:p>
          <a:p>
            <a:pPr eaLnBrk="1" hangingPunct="1">
              <a:lnSpc>
                <a:spcPct val="90000"/>
              </a:lnSpc>
              <a:buFont typeface="Arial" charset="0"/>
              <a:buChar char="•"/>
              <a:defRPr/>
            </a:pPr>
            <a:endParaRPr lang="en-US" altLang="en-US" dirty="0">
              <a:solidFill>
                <a:srgbClr val="7030A0"/>
              </a:solidFill>
            </a:endParaRPr>
          </a:p>
          <a:p>
            <a:pPr eaLnBrk="1" hangingPunct="1"/>
            <a:r>
              <a:rPr lang="en-US" altLang="en-US" sz="2800" dirty="0">
                <a:solidFill>
                  <a:srgbClr val="FF0000"/>
                </a:solidFill>
              </a:rPr>
              <a:t>As intensity of exercise increases, so does the rate of catecholamine release for glycogenolysis.</a:t>
            </a:r>
          </a:p>
          <a:p>
            <a:pPr marL="0" indent="0" eaLnBrk="1" hangingPunct="1">
              <a:buNone/>
            </a:pPr>
            <a:endParaRPr lang="en-US" altLang="en-US" sz="2800" dirty="0"/>
          </a:p>
          <a:p>
            <a:pPr eaLnBrk="1" hangingPunct="1"/>
            <a:r>
              <a:rPr lang="en-US" altLang="en-US" sz="2800" dirty="0">
                <a:solidFill>
                  <a:srgbClr val="00B050"/>
                </a:solidFill>
              </a:rPr>
              <a:t>When glucose levels become depleted, glucagon and cortisol levels rise significantly to enhance gluconeogenesis.</a:t>
            </a:r>
          </a:p>
          <a:p>
            <a:pPr eaLnBrk="1" hangingPunct="1">
              <a:lnSpc>
                <a:spcPct val="90000"/>
              </a:lnSpc>
              <a:buFont typeface="Arial" charset="0"/>
              <a:buChar char="•"/>
              <a:defRPr/>
            </a:pPr>
            <a:endParaRPr lang="en-US" altLang="en-US" dirty="0">
              <a:solidFill>
                <a:srgbClr val="7030A0"/>
              </a:solidFill>
            </a:endParaRPr>
          </a:p>
          <a:p>
            <a:pPr eaLnBrk="1" hangingPunct="1">
              <a:lnSpc>
                <a:spcPct val="90000"/>
              </a:lnSpc>
              <a:buFont typeface="Arial" charset="0"/>
              <a:buChar char="•"/>
              <a:defRPr/>
            </a:pPr>
            <a:endParaRPr lang="en-US" altLang="en-US" dirty="0"/>
          </a:p>
          <a:p>
            <a:pPr eaLnBrk="1" hangingPunct="1">
              <a:lnSpc>
                <a:spcPct val="90000"/>
              </a:lnSpc>
              <a:buFont typeface="Arial" charset="0"/>
              <a:buChar char="•"/>
              <a:defRPr/>
            </a:pPr>
            <a:endParaRPr lang="en-US" alt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63065F77-EF13-C0A4-6E0F-574B2FAF88F9}"/>
              </a:ext>
            </a:extLst>
          </p:cNvPr>
          <p:cNvSpPr>
            <a:spLocks noGrp="1" noChangeArrowheads="1"/>
          </p:cNvSpPr>
          <p:nvPr>
            <p:ph type="title"/>
          </p:nvPr>
        </p:nvSpPr>
        <p:spPr>
          <a:xfrm>
            <a:off x="583421" y="274638"/>
            <a:ext cx="9932179" cy="1143000"/>
          </a:xfrm>
        </p:spPr>
        <p:txBody>
          <a:bodyPr rtlCol="0">
            <a:normAutofit/>
          </a:bodyPr>
          <a:lstStyle/>
          <a:p>
            <a:pPr algn="ctr">
              <a:defRPr/>
            </a:pPr>
            <a:r>
              <a:rPr lang="en-US" sz="2800" dirty="0">
                <a:solidFill>
                  <a:srgbClr val="00B050"/>
                </a:solidFill>
              </a:rPr>
              <a:t>Adaption of Glucose Metabolism Due to Exercise</a:t>
            </a:r>
          </a:p>
        </p:txBody>
      </p:sp>
      <p:sp>
        <p:nvSpPr>
          <p:cNvPr id="37891" name="Rectangle 3">
            <a:extLst>
              <a:ext uri="{FF2B5EF4-FFF2-40B4-BE49-F238E27FC236}">
                <a16:creationId xmlns:a16="http://schemas.microsoft.com/office/drawing/2014/main" id="{826ADD27-FAB7-C4AE-438D-33839F416A4A}"/>
              </a:ext>
            </a:extLst>
          </p:cNvPr>
          <p:cNvSpPr>
            <a:spLocks noGrp="1" noChangeArrowheads="1"/>
          </p:cNvSpPr>
          <p:nvPr>
            <p:ph idx="1"/>
          </p:nvPr>
        </p:nvSpPr>
        <p:spPr>
          <a:xfrm>
            <a:off x="286101" y="1714500"/>
            <a:ext cx="11107435" cy="5143500"/>
          </a:xfrm>
        </p:spPr>
        <p:txBody>
          <a:bodyPr/>
          <a:lstStyle/>
          <a:p>
            <a:pPr eaLnBrk="1" hangingPunct="1"/>
            <a:r>
              <a:rPr lang="en-US" altLang="en-US" dirty="0"/>
              <a:t>Glucose must not only be delivered to the cells, it must also be taken up by them.  That job relies on </a:t>
            </a:r>
            <a:r>
              <a:rPr lang="en-US" altLang="en-US" u="sng" dirty="0"/>
              <a:t>insulin</a:t>
            </a:r>
            <a:r>
              <a:rPr lang="en-US" altLang="en-US" dirty="0"/>
              <a:t>.</a:t>
            </a:r>
          </a:p>
          <a:p>
            <a:pPr eaLnBrk="1" hangingPunct="1"/>
            <a:endParaRPr lang="en-US" altLang="en-US" dirty="0"/>
          </a:p>
          <a:p>
            <a:pPr eaLnBrk="1" hangingPunct="1"/>
            <a:r>
              <a:rPr lang="en-US" altLang="en-US" dirty="0"/>
              <a:t>Exercise enhances insulin</a:t>
            </a:r>
            <a:r>
              <a:rPr lang="en-GB" altLang="en-US" dirty="0">
                <a:latin typeface="Arial" panose="020B0604020202020204" pitchFamily="34" charset="0"/>
              </a:rPr>
              <a:t>’</a:t>
            </a:r>
            <a:r>
              <a:rPr lang="en-US" altLang="ja-JP" dirty="0"/>
              <a:t>s binding to receptors on the muscle cell.</a:t>
            </a:r>
          </a:p>
          <a:p>
            <a:pPr eaLnBrk="1" hangingPunct="1"/>
            <a:endParaRPr lang="en-US" altLang="en-US" dirty="0"/>
          </a:p>
          <a:p>
            <a:pPr eaLnBrk="1" hangingPunct="1"/>
            <a:r>
              <a:rPr lang="en-US" altLang="en-US" dirty="0"/>
              <a:t>Up-regulation (Glut 4 &amp; Glut 1 receptors) occurs with insulin after 4 weeks of exercise to increase its sensitivity (diabetic importance). </a:t>
            </a:r>
          </a:p>
          <a:p>
            <a:pPr eaLnBrk="1" hangingPunct="1"/>
            <a:endParaRPr lang="en-US" altLang="en-US" u="sng"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A8DDE2CD-9F0F-C2A3-00DE-327B9ECEC150}"/>
              </a:ext>
            </a:extLst>
          </p:cNvPr>
          <p:cNvSpPr>
            <a:spLocks noGrp="1" noChangeArrowheads="1"/>
          </p:cNvSpPr>
          <p:nvPr>
            <p:ph type="title"/>
          </p:nvPr>
        </p:nvSpPr>
        <p:spPr/>
        <p:txBody>
          <a:bodyPr rtlCol="0">
            <a:normAutofit/>
          </a:bodyPr>
          <a:lstStyle/>
          <a:p>
            <a:pPr algn="ctr">
              <a:defRPr/>
            </a:pPr>
            <a:r>
              <a:rPr lang="en-US" sz="4000" dirty="0"/>
              <a:t>Regulation of Fat Metabolism During Exercise</a:t>
            </a:r>
          </a:p>
        </p:txBody>
      </p:sp>
      <p:sp>
        <p:nvSpPr>
          <p:cNvPr id="38915" name="Rectangle 3">
            <a:extLst>
              <a:ext uri="{FF2B5EF4-FFF2-40B4-BE49-F238E27FC236}">
                <a16:creationId xmlns:a16="http://schemas.microsoft.com/office/drawing/2014/main" id="{06B44F36-7113-1886-D40F-8D36BA60BBFA}"/>
              </a:ext>
            </a:extLst>
          </p:cNvPr>
          <p:cNvSpPr>
            <a:spLocks noGrp="1" noChangeArrowheads="1"/>
          </p:cNvSpPr>
          <p:nvPr>
            <p:ph idx="1"/>
          </p:nvPr>
        </p:nvSpPr>
        <p:spPr>
          <a:xfrm>
            <a:off x="779764" y="1690688"/>
            <a:ext cx="10436868" cy="4972050"/>
          </a:xfrm>
        </p:spPr>
        <p:txBody>
          <a:bodyPr/>
          <a:lstStyle/>
          <a:p>
            <a:pPr eaLnBrk="1" hangingPunct="1">
              <a:lnSpc>
                <a:spcPct val="90000"/>
              </a:lnSpc>
            </a:pPr>
            <a:r>
              <a:rPr lang="en-US" altLang="en-US" dirty="0"/>
              <a:t>When low plasma glucose levels occur, the catecholamines are released to accelerate lipolysis.</a:t>
            </a:r>
          </a:p>
          <a:p>
            <a:pPr eaLnBrk="1" hangingPunct="1">
              <a:lnSpc>
                <a:spcPct val="90000"/>
              </a:lnSpc>
            </a:pPr>
            <a:endParaRPr lang="en-US" altLang="en-US" dirty="0"/>
          </a:p>
          <a:p>
            <a:pPr eaLnBrk="1" hangingPunct="1">
              <a:lnSpc>
                <a:spcPct val="90000"/>
              </a:lnSpc>
            </a:pPr>
            <a:r>
              <a:rPr lang="en-US" altLang="en-US" dirty="0"/>
              <a:t>Triglycerides are reduced to free fatty acids by lipase which is activated by:</a:t>
            </a:r>
          </a:p>
          <a:p>
            <a:pPr eaLnBrk="1" hangingPunct="1">
              <a:lnSpc>
                <a:spcPct val="90000"/>
              </a:lnSpc>
            </a:pPr>
            <a:endParaRPr lang="en-US" altLang="en-US" dirty="0"/>
          </a:p>
          <a:p>
            <a:pPr lvl="1" eaLnBrk="1" hangingPunct="1">
              <a:lnSpc>
                <a:spcPct val="90000"/>
              </a:lnSpc>
            </a:pPr>
            <a:r>
              <a:rPr lang="en-US" altLang="en-US" dirty="0"/>
              <a:t>Cortisol</a:t>
            </a:r>
          </a:p>
          <a:p>
            <a:pPr lvl="1" eaLnBrk="1" hangingPunct="1">
              <a:lnSpc>
                <a:spcPct val="90000"/>
              </a:lnSpc>
            </a:pPr>
            <a:r>
              <a:rPr lang="en-US" altLang="en-US" dirty="0"/>
              <a:t>Epinephrine</a:t>
            </a:r>
          </a:p>
          <a:p>
            <a:pPr lvl="1" eaLnBrk="1" hangingPunct="1">
              <a:lnSpc>
                <a:spcPct val="90000"/>
              </a:lnSpc>
            </a:pPr>
            <a:r>
              <a:rPr lang="en-US" altLang="en-US" dirty="0"/>
              <a:t>Norepinephrine</a:t>
            </a:r>
          </a:p>
          <a:p>
            <a:pPr lvl="1" eaLnBrk="1" hangingPunct="1">
              <a:lnSpc>
                <a:spcPct val="90000"/>
              </a:lnSpc>
            </a:pPr>
            <a:r>
              <a:rPr lang="en-US" altLang="en-US" dirty="0"/>
              <a:t>Growth Hormone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3AC5B1D-F1DC-51C9-ACBE-1C316A6BA8B0}"/>
              </a:ext>
            </a:extLst>
          </p:cNvPr>
          <p:cNvSpPr>
            <a:spLocks noGrp="1" noChangeArrowheads="1"/>
          </p:cNvSpPr>
          <p:nvPr>
            <p:ph type="title"/>
          </p:nvPr>
        </p:nvSpPr>
        <p:spPr/>
        <p:txBody>
          <a:bodyPr rtlCol="0">
            <a:normAutofit/>
          </a:bodyPr>
          <a:lstStyle/>
          <a:p>
            <a:pPr>
              <a:defRPr/>
            </a:pPr>
            <a:r>
              <a:rPr lang="en-US" sz="4000"/>
              <a:t>Hormonal Effects on Fluid and Electrolyte Balance</a:t>
            </a:r>
          </a:p>
        </p:txBody>
      </p:sp>
      <p:sp>
        <p:nvSpPr>
          <p:cNvPr id="39939" name="Rectangle 3">
            <a:extLst>
              <a:ext uri="{FF2B5EF4-FFF2-40B4-BE49-F238E27FC236}">
                <a16:creationId xmlns:a16="http://schemas.microsoft.com/office/drawing/2014/main" id="{B2A1F3D0-7CA9-3945-A988-1AFB453E13E5}"/>
              </a:ext>
            </a:extLst>
          </p:cNvPr>
          <p:cNvSpPr>
            <a:spLocks noGrp="1" noChangeArrowheads="1"/>
          </p:cNvSpPr>
          <p:nvPr>
            <p:ph idx="1"/>
          </p:nvPr>
        </p:nvSpPr>
        <p:spPr>
          <a:xfrm>
            <a:off x="908790" y="1905000"/>
            <a:ext cx="9460760" cy="4610100"/>
          </a:xfrm>
        </p:spPr>
        <p:txBody>
          <a:bodyPr/>
          <a:lstStyle/>
          <a:p>
            <a:pPr eaLnBrk="1" hangingPunct="1"/>
            <a:r>
              <a:rPr lang="en-US" altLang="en-US" dirty="0"/>
              <a:t>Reduced plasma volume leads to release of </a:t>
            </a:r>
            <a:r>
              <a:rPr lang="en-US" altLang="en-US" u="sng" dirty="0"/>
              <a:t>aldosterone</a:t>
            </a:r>
            <a:r>
              <a:rPr lang="en-US" altLang="en-US" dirty="0"/>
              <a:t> which increases Na</a:t>
            </a:r>
            <a:r>
              <a:rPr lang="en-US" altLang="en-US" baseline="30000" dirty="0"/>
              <a:t>+</a:t>
            </a:r>
            <a:r>
              <a:rPr lang="en-US" altLang="en-US" dirty="0"/>
              <a:t> and H</a:t>
            </a:r>
            <a:r>
              <a:rPr lang="en-US" altLang="en-US" baseline="-25000" dirty="0"/>
              <a:t>2</a:t>
            </a:r>
            <a:r>
              <a:rPr lang="en-US" altLang="en-US" dirty="0"/>
              <a:t>O reabsorption by the kidneys and renal tubes.</a:t>
            </a:r>
          </a:p>
          <a:p>
            <a:pPr eaLnBrk="1" hangingPunct="1"/>
            <a:endParaRPr lang="en-US" altLang="en-US" dirty="0"/>
          </a:p>
          <a:p>
            <a:pPr eaLnBrk="1" hangingPunct="1"/>
            <a:r>
              <a:rPr lang="en-US" altLang="en-US" u="sng" dirty="0"/>
              <a:t>Antidiuretic Hormone</a:t>
            </a:r>
            <a:r>
              <a:rPr lang="en-US" altLang="en-US" dirty="0"/>
              <a:t> (ADH) is released from the posterior pituitary when dehydration is sensed by osmoreceptors, and water is then reabsorbed by the kidneys.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D7EC6AE4-FE57-C5DD-F5AC-750D1B6CA0AF}"/>
              </a:ext>
            </a:extLst>
          </p:cNvPr>
          <p:cNvSpPr>
            <a:spLocks noGrp="1"/>
          </p:cNvSpPr>
          <p:nvPr>
            <p:ph type="title"/>
          </p:nvPr>
        </p:nvSpPr>
        <p:spPr/>
        <p:txBody>
          <a:bodyPr/>
          <a:lstStyle/>
          <a:p>
            <a:pPr algn="ctr"/>
            <a:r>
              <a:rPr lang="en-US" altLang="en-US" b="1" dirty="0"/>
              <a:t>The Dual Role of Food</a:t>
            </a:r>
          </a:p>
        </p:txBody>
      </p:sp>
      <p:sp>
        <p:nvSpPr>
          <p:cNvPr id="16387" name="Rectangle 3">
            <a:extLst>
              <a:ext uri="{FF2B5EF4-FFF2-40B4-BE49-F238E27FC236}">
                <a16:creationId xmlns:a16="http://schemas.microsoft.com/office/drawing/2014/main" id="{448D2D04-8F45-FD14-EDB1-A4EA1F4C05BA}"/>
              </a:ext>
            </a:extLst>
          </p:cNvPr>
          <p:cNvSpPr>
            <a:spLocks noGrp="1" noChangeArrowheads="1"/>
          </p:cNvSpPr>
          <p:nvPr>
            <p:ph type="body" idx="1"/>
          </p:nvPr>
        </p:nvSpPr>
        <p:spPr/>
        <p:txBody>
          <a:bodyPr/>
          <a:lstStyle/>
          <a:p>
            <a:pPr marL="0" indent="0" algn="ctr">
              <a:buNone/>
              <a:defRPr/>
            </a:pPr>
            <a:r>
              <a:rPr lang="en-US" altLang="en-US" sz="4400" dirty="0"/>
              <a:t>Body structures &amp; Nutrients  </a:t>
            </a:r>
          </a:p>
          <a:p>
            <a:pPr marL="0" indent="0">
              <a:buNone/>
              <a:defRPr/>
            </a:pPr>
            <a:endParaRPr lang="en-US" altLang="en-US" sz="4400" dirty="0"/>
          </a:p>
          <a:p>
            <a:pPr marL="0" indent="0" algn="ctr">
              <a:buNone/>
              <a:defRPr/>
            </a:pPr>
            <a:r>
              <a:rPr lang="en-US" altLang="en-US" sz="4400" dirty="0">
                <a:solidFill>
                  <a:srgbClr val="FF0000"/>
                </a:solidFill>
              </a:rPr>
              <a:t>But also act as</a:t>
            </a:r>
          </a:p>
          <a:p>
            <a:pPr marL="0" indent="0">
              <a:buNone/>
              <a:defRPr/>
            </a:pPr>
            <a:endParaRPr lang="en-US" altLang="en-US" sz="4400" dirty="0"/>
          </a:p>
          <a:p>
            <a:pPr marL="0" indent="0" algn="ctr">
              <a:buNone/>
              <a:defRPr/>
            </a:pPr>
            <a:r>
              <a:rPr lang="en-US" altLang="en-US" sz="4400" dirty="0"/>
              <a:t>Chemical messengers</a:t>
            </a:r>
          </a:p>
          <a:p>
            <a:pPr>
              <a:buFont typeface="Arial" charset="0"/>
              <a:buChar char="•"/>
              <a:defRPr/>
            </a:pPr>
            <a:endParaRPr lang="en-US" altLang="en-US" sz="4400"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B2EA8-DA2E-6F00-52F4-7780DDE22707}"/>
              </a:ext>
            </a:extLst>
          </p:cNvPr>
          <p:cNvSpPr>
            <a:spLocks noGrp="1"/>
          </p:cNvSpPr>
          <p:nvPr>
            <p:ph type="title"/>
          </p:nvPr>
        </p:nvSpPr>
        <p:spPr>
          <a:xfrm>
            <a:off x="2012950" y="188913"/>
            <a:ext cx="8229600" cy="576262"/>
          </a:xfrm>
        </p:spPr>
        <p:txBody>
          <a:bodyPr>
            <a:normAutofit fontScale="90000"/>
          </a:bodyPr>
          <a:lstStyle/>
          <a:p>
            <a:pPr>
              <a:defRPr/>
            </a:pPr>
            <a:r>
              <a:rPr lang="en-GB" dirty="0"/>
              <a:t>Digestive Hormones</a:t>
            </a:r>
          </a:p>
        </p:txBody>
      </p:sp>
      <p:pic>
        <p:nvPicPr>
          <p:cNvPr id="49155" name="Picture 2" descr="Image result for hormones in the digestive system">
            <a:extLst>
              <a:ext uri="{FF2B5EF4-FFF2-40B4-BE49-F238E27FC236}">
                <a16:creationId xmlns:a16="http://schemas.microsoft.com/office/drawing/2014/main" id="{9032BB33-46BB-BA99-8F9D-ADBC58552C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6102" y="1049036"/>
            <a:ext cx="7924051" cy="46515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Image result for hormones in the digestive system">
            <a:extLst>
              <a:ext uri="{FF2B5EF4-FFF2-40B4-BE49-F238E27FC236}">
                <a16:creationId xmlns:a16="http://schemas.microsoft.com/office/drawing/2014/main" id="{00B7E9D4-5ACB-FB52-B0D2-DA8E3B14F6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1232" y="1407319"/>
            <a:ext cx="3614666" cy="379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6">
            <a:extLst>
              <a:ext uri="{FF2B5EF4-FFF2-40B4-BE49-F238E27FC236}">
                <a16:creationId xmlns:a16="http://schemas.microsoft.com/office/drawing/2014/main" id="{E676687B-99BB-2FAC-6D37-E0C99AE48052}"/>
              </a:ext>
            </a:extLst>
          </p:cNvPr>
          <p:cNvSpPr>
            <a:spLocks noGrp="1"/>
          </p:cNvSpPr>
          <p:nvPr>
            <p:ph type="title"/>
          </p:nvPr>
        </p:nvSpPr>
        <p:spPr>
          <a:xfrm>
            <a:off x="2063750" y="1"/>
            <a:ext cx="8229600" cy="836613"/>
          </a:xfrm>
        </p:spPr>
        <p:txBody>
          <a:bodyPr/>
          <a:lstStyle/>
          <a:p>
            <a:r>
              <a:rPr lang="en-GB" altLang="en-US"/>
              <a:t>Hormonal Regulation of Hunger</a:t>
            </a:r>
          </a:p>
        </p:txBody>
      </p:sp>
      <p:sp>
        <p:nvSpPr>
          <p:cNvPr id="8" name="Content Placeholder 7">
            <a:extLst>
              <a:ext uri="{FF2B5EF4-FFF2-40B4-BE49-F238E27FC236}">
                <a16:creationId xmlns:a16="http://schemas.microsoft.com/office/drawing/2014/main" id="{AF4714DE-ED5A-4783-C930-369560B62309}"/>
              </a:ext>
            </a:extLst>
          </p:cNvPr>
          <p:cNvSpPr>
            <a:spLocks noGrp="1"/>
          </p:cNvSpPr>
          <p:nvPr>
            <p:ph idx="1"/>
          </p:nvPr>
        </p:nvSpPr>
        <p:spPr>
          <a:xfrm>
            <a:off x="714375" y="879475"/>
            <a:ext cx="10579894" cy="2194704"/>
          </a:xfrm>
        </p:spPr>
        <p:txBody>
          <a:bodyPr>
            <a:normAutofit fontScale="77500" lnSpcReduction="20000"/>
          </a:bodyPr>
          <a:lstStyle/>
          <a:p>
            <a:pPr marL="0" indent="0" algn="ctr">
              <a:buNone/>
              <a:defRPr/>
            </a:pPr>
            <a:r>
              <a:rPr lang="en-GB" sz="4600" b="1" dirty="0" err="1">
                <a:solidFill>
                  <a:srgbClr val="0070C0"/>
                </a:solidFill>
              </a:rPr>
              <a:t>Leptin</a:t>
            </a:r>
            <a:r>
              <a:rPr lang="en-GB" sz="4600" b="1" dirty="0">
                <a:solidFill>
                  <a:srgbClr val="0070C0"/>
                </a:solidFill>
              </a:rPr>
              <a:t> v Ghrelin</a:t>
            </a:r>
          </a:p>
          <a:p>
            <a:pPr marL="0" indent="0">
              <a:buNone/>
              <a:defRPr/>
            </a:pPr>
            <a:endParaRPr lang="en-GB" dirty="0"/>
          </a:p>
          <a:p>
            <a:pPr marL="0" indent="0">
              <a:buNone/>
              <a:defRPr/>
            </a:pPr>
            <a:r>
              <a:rPr lang="en-GB" sz="3800" dirty="0" err="1">
                <a:solidFill>
                  <a:srgbClr val="FF0000"/>
                </a:solidFill>
              </a:rPr>
              <a:t>Leptin</a:t>
            </a:r>
            <a:r>
              <a:rPr lang="en-GB" sz="3800" dirty="0">
                <a:solidFill>
                  <a:srgbClr val="FF0000"/>
                </a:solidFill>
              </a:rPr>
              <a:t> – inhibits feelings of hunger </a:t>
            </a:r>
          </a:p>
          <a:p>
            <a:pPr marL="0" indent="0">
              <a:buNone/>
              <a:defRPr/>
            </a:pPr>
            <a:endParaRPr lang="en-GB" sz="3800" dirty="0"/>
          </a:p>
          <a:p>
            <a:pPr marL="0" indent="0">
              <a:buNone/>
              <a:defRPr/>
            </a:pPr>
            <a:r>
              <a:rPr lang="en-GB" sz="3800" dirty="0">
                <a:solidFill>
                  <a:srgbClr val="0070C0"/>
                </a:solidFill>
              </a:rPr>
              <a:t>Ghrelin – fast acting initiation of the desire to eat</a:t>
            </a:r>
          </a:p>
        </p:txBody>
      </p:sp>
      <p:pic>
        <p:nvPicPr>
          <p:cNvPr id="51204" name="Picture 2" descr="https://upload.wikimedia.org/wikipedia/commons/f/f7/Energy_Balance.png">
            <a:extLst>
              <a:ext uri="{FF2B5EF4-FFF2-40B4-BE49-F238E27FC236}">
                <a16:creationId xmlns:a16="http://schemas.microsoft.com/office/drawing/2014/main" id="{105C2D2E-3B8A-A338-6DD1-7E12550403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2852" y="3131365"/>
            <a:ext cx="7637462" cy="345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5" name="AutoShape 2" descr="Image result for feeling full">
            <a:extLst>
              <a:ext uri="{FF2B5EF4-FFF2-40B4-BE49-F238E27FC236}">
                <a16:creationId xmlns:a16="http://schemas.microsoft.com/office/drawing/2014/main" id="{688B76ED-B067-5ED7-7329-5F09F475F595}"/>
              </a:ext>
            </a:extLst>
          </p:cNvPr>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FontTx/>
              <a:buNone/>
            </a:pPr>
            <a:endParaRPr lang="en-GB" altLang="en-US" sz="1800">
              <a:latin typeface="Verdana" panose="020B0604030504040204" pitchFamily="34" charset="0"/>
            </a:endParaRPr>
          </a:p>
        </p:txBody>
      </p:sp>
      <p:pic>
        <p:nvPicPr>
          <p:cNvPr id="51206" name="Picture 3" descr="F:\Teaching\SHSS5069 Biomechanics\download.jpg">
            <a:extLst>
              <a:ext uri="{FF2B5EF4-FFF2-40B4-BE49-F238E27FC236}">
                <a16:creationId xmlns:a16="http://schemas.microsoft.com/office/drawing/2014/main" id="{44D3C2C9-FED6-D245-89F2-7F1E4C77FF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1148" y="2259840"/>
            <a:ext cx="1778000" cy="1535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7" name="Picture 5" descr="Image result for feeling hungry homer simpson">
            <a:extLst>
              <a:ext uri="{FF2B5EF4-FFF2-40B4-BE49-F238E27FC236}">
                <a16:creationId xmlns:a16="http://schemas.microsoft.com/office/drawing/2014/main" id="{40317427-9359-15E3-75ED-F068F65653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55922" y="4379702"/>
            <a:ext cx="2467760" cy="1993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ABBD71A3-03FA-0247-8ABC-523D2F9ABAEC}"/>
              </a:ext>
            </a:extLst>
          </p:cNvPr>
          <p:cNvSpPr>
            <a:spLocks noGrp="1"/>
          </p:cNvSpPr>
          <p:nvPr>
            <p:ph type="title"/>
          </p:nvPr>
        </p:nvSpPr>
        <p:spPr>
          <a:xfrm>
            <a:off x="1981200" y="274638"/>
            <a:ext cx="8229600" cy="487362"/>
          </a:xfrm>
        </p:spPr>
        <p:txBody>
          <a:bodyPr>
            <a:normAutofit fontScale="90000"/>
          </a:bodyPr>
          <a:lstStyle/>
          <a:p>
            <a:r>
              <a:rPr lang="en-GB" altLang="en-US"/>
              <a:t>Ghrelin – the hunger hormone</a:t>
            </a:r>
          </a:p>
        </p:txBody>
      </p:sp>
      <p:sp>
        <p:nvSpPr>
          <p:cNvPr id="3" name="Content Placeholder 2">
            <a:extLst>
              <a:ext uri="{FF2B5EF4-FFF2-40B4-BE49-F238E27FC236}">
                <a16:creationId xmlns:a16="http://schemas.microsoft.com/office/drawing/2014/main" id="{E320CFCD-7B8E-DAC0-E35F-6B5C94063755}"/>
              </a:ext>
            </a:extLst>
          </p:cNvPr>
          <p:cNvSpPr>
            <a:spLocks noGrp="1"/>
          </p:cNvSpPr>
          <p:nvPr>
            <p:ph sz="half" idx="1"/>
          </p:nvPr>
        </p:nvSpPr>
        <p:spPr>
          <a:xfrm>
            <a:off x="692944" y="1143001"/>
            <a:ext cx="9594056" cy="5392435"/>
          </a:xfrm>
        </p:spPr>
        <p:txBody>
          <a:bodyPr>
            <a:normAutofit/>
          </a:bodyPr>
          <a:lstStyle/>
          <a:p>
            <a:pPr marL="0" indent="0" algn="ctr">
              <a:buNone/>
              <a:defRPr/>
            </a:pPr>
            <a:r>
              <a:rPr lang="en-GB" sz="2400" dirty="0">
                <a:solidFill>
                  <a:srgbClr val="FF0000"/>
                </a:solidFill>
              </a:rPr>
              <a:t>A peptide hormone consisting of 28 amino acids coded on Chromosome 3 and express predominantly in the </a:t>
            </a:r>
            <a:r>
              <a:rPr lang="en-GB" sz="2400" dirty="0" err="1">
                <a:solidFill>
                  <a:srgbClr val="FF0000"/>
                </a:solidFill>
              </a:rPr>
              <a:t>ghrelinergic</a:t>
            </a:r>
            <a:r>
              <a:rPr lang="en-GB" sz="2400" dirty="0">
                <a:solidFill>
                  <a:srgbClr val="FF0000"/>
                </a:solidFill>
              </a:rPr>
              <a:t> cells in the stomach and gut, though some is produced in most glands and even in the brain.</a:t>
            </a:r>
            <a:endParaRPr lang="en-GB" sz="2400" dirty="0"/>
          </a:p>
          <a:p>
            <a:pPr marL="0" indent="0" algn="ctr">
              <a:buNone/>
              <a:defRPr/>
            </a:pPr>
            <a:endParaRPr lang="en-GB" sz="1800" dirty="0"/>
          </a:p>
          <a:p>
            <a:pPr marL="0" indent="0" algn="ctr">
              <a:buNone/>
              <a:defRPr/>
            </a:pPr>
            <a:r>
              <a:rPr lang="en-GB" sz="1800" dirty="0"/>
              <a:t>Plays a significant role in regulating the distribution and rate of use of energy</a:t>
            </a:r>
          </a:p>
          <a:p>
            <a:pPr marL="0" indent="0">
              <a:buNone/>
              <a:defRPr/>
            </a:pPr>
            <a:endParaRPr lang="en-GB" sz="1800" dirty="0"/>
          </a:p>
          <a:p>
            <a:pPr marL="0" indent="0" algn="ctr">
              <a:buNone/>
              <a:defRPr/>
            </a:pPr>
            <a:r>
              <a:rPr lang="en-GB" sz="1800" dirty="0"/>
              <a:t>When the stomach is empty and through diurnal rhythms, ghrelin is secreted and makes us feel hungry. When the stomach is stretched, secretion stops.</a:t>
            </a:r>
          </a:p>
          <a:p>
            <a:pPr marL="0" indent="0" algn="ctr">
              <a:buNone/>
              <a:defRPr/>
            </a:pPr>
            <a:endParaRPr lang="en-GB" sz="1800" baseline="30000" dirty="0"/>
          </a:p>
          <a:p>
            <a:pPr marL="0" indent="0" algn="ctr">
              <a:buNone/>
              <a:defRPr/>
            </a:pPr>
            <a:r>
              <a:rPr lang="en-GB" sz="1800" baseline="30000" dirty="0"/>
              <a:t> </a:t>
            </a:r>
            <a:r>
              <a:rPr lang="en-GB" sz="1800" dirty="0"/>
              <a:t>It acts on hypothalamus to increase hunger, gastric acid secretion and gastrointestinal motility to prepare the body for food intake.</a:t>
            </a:r>
          </a:p>
          <a:p>
            <a:pPr marL="0" indent="0" algn="ctr">
              <a:buNone/>
              <a:defRPr/>
            </a:pPr>
            <a:endParaRPr lang="en-GB" sz="1800" dirty="0"/>
          </a:p>
          <a:p>
            <a:pPr marL="0" indent="0" algn="ctr">
              <a:buNone/>
              <a:defRPr/>
            </a:pPr>
            <a:r>
              <a:rPr lang="en-GB" sz="1800" dirty="0"/>
              <a:t>Ghrelin also stimulates the release of growth hormone, stimulating cell growth and reproduction.</a:t>
            </a:r>
          </a:p>
          <a:p>
            <a:pPr marL="0" indent="0" algn="ctr">
              <a:buNone/>
              <a:defRPr/>
            </a:pPr>
            <a:endParaRPr lang="en-GB" sz="1800" dirty="0"/>
          </a:p>
          <a:p>
            <a:pPr marL="0" indent="0" algn="ctr">
              <a:buNone/>
              <a:defRPr/>
            </a:pPr>
            <a:r>
              <a:rPr lang="en-GB" sz="1800" dirty="0">
                <a:solidFill>
                  <a:srgbClr val="0070C0"/>
                </a:solidFill>
              </a:rPr>
              <a:t>The levels of circulating ghrelin therefore regulate food consumption on a meal by meal basis.</a:t>
            </a:r>
          </a:p>
          <a:p>
            <a:pPr>
              <a:buFont typeface="Arial" charset="0"/>
              <a:buChar char="•"/>
              <a:defRPr/>
            </a:pPr>
            <a:endParaRPr lang="en-GB" sz="1800"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5FA42C3C-00BF-4052-0967-EE6E2D1D8ED0}"/>
              </a:ext>
            </a:extLst>
          </p:cNvPr>
          <p:cNvSpPr>
            <a:spLocks noGrp="1"/>
          </p:cNvSpPr>
          <p:nvPr>
            <p:ph type="title"/>
          </p:nvPr>
        </p:nvSpPr>
        <p:spPr>
          <a:xfrm>
            <a:off x="1992313" y="188914"/>
            <a:ext cx="8229600" cy="777875"/>
          </a:xfrm>
        </p:spPr>
        <p:txBody>
          <a:bodyPr/>
          <a:lstStyle/>
          <a:p>
            <a:r>
              <a:rPr lang="en-GB" altLang="en-US"/>
              <a:t>Other Roles of Ghrelin</a:t>
            </a:r>
          </a:p>
        </p:txBody>
      </p:sp>
      <p:pic>
        <p:nvPicPr>
          <p:cNvPr id="53251" name="Picture 2" descr="Image result for Ghrelin">
            <a:extLst>
              <a:ext uri="{FF2B5EF4-FFF2-40B4-BE49-F238E27FC236}">
                <a16:creationId xmlns:a16="http://schemas.microsoft.com/office/drawing/2014/main" id="{5F778ACF-F7C9-5511-1B23-41A660B969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3656" y="966789"/>
            <a:ext cx="7046913" cy="557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B0DC-F785-5ED7-0493-128949669611}"/>
              </a:ext>
            </a:extLst>
          </p:cNvPr>
          <p:cNvSpPr>
            <a:spLocks noGrp="1"/>
          </p:cNvSpPr>
          <p:nvPr>
            <p:ph type="title"/>
          </p:nvPr>
        </p:nvSpPr>
        <p:spPr>
          <a:xfrm>
            <a:off x="1981200" y="274638"/>
            <a:ext cx="8229600" cy="633412"/>
          </a:xfrm>
        </p:spPr>
        <p:txBody>
          <a:bodyPr>
            <a:normAutofit fontScale="90000"/>
          </a:bodyPr>
          <a:lstStyle/>
          <a:p>
            <a:pPr algn="ctr">
              <a:defRPr/>
            </a:pPr>
            <a:r>
              <a:rPr lang="en-GB" dirty="0"/>
              <a:t>Ghrelin and Health</a:t>
            </a:r>
          </a:p>
        </p:txBody>
      </p:sp>
      <p:sp>
        <p:nvSpPr>
          <p:cNvPr id="3" name="Content Placeholder 2">
            <a:extLst>
              <a:ext uri="{FF2B5EF4-FFF2-40B4-BE49-F238E27FC236}">
                <a16:creationId xmlns:a16="http://schemas.microsoft.com/office/drawing/2014/main" id="{D458F02E-F4AF-9879-F2E0-AB557A9DF37E}"/>
              </a:ext>
            </a:extLst>
          </p:cNvPr>
          <p:cNvSpPr>
            <a:spLocks noGrp="1"/>
          </p:cNvSpPr>
          <p:nvPr>
            <p:ph idx="1"/>
          </p:nvPr>
        </p:nvSpPr>
        <p:spPr>
          <a:xfrm>
            <a:off x="532933" y="1211720"/>
            <a:ext cx="9677867" cy="5385931"/>
          </a:xfrm>
        </p:spPr>
        <p:txBody>
          <a:bodyPr>
            <a:normAutofit fontScale="92500" lnSpcReduction="10000"/>
          </a:bodyPr>
          <a:lstStyle/>
          <a:p>
            <a:pPr>
              <a:defRPr/>
            </a:pPr>
            <a:r>
              <a:rPr lang="en-GB" sz="2400" dirty="0"/>
              <a:t>Lower in obese individuals but when food is consumed for pleasure rather than necessity then levels of ghrelin rise.</a:t>
            </a:r>
          </a:p>
          <a:p>
            <a:pPr>
              <a:defRPr/>
            </a:pPr>
            <a:endParaRPr lang="en-GB" sz="2400" dirty="0"/>
          </a:p>
          <a:p>
            <a:pPr>
              <a:defRPr/>
            </a:pPr>
            <a:r>
              <a:rPr lang="en-GB" sz="2400" dirty="0"/>
              <a:t>Higher in those with anorexia nervosa.</a:t>
            </a:r>
          </a:p>
          <a:p>
            <a:pPr>
              <a:defRPr/>
            </a:pPr>
            <a:endParaRPr lang="en-GB" sz="2400" dirty="0"/>
          </a:p>
          <a:p>
            <a:pPr>
              <a:defRPr/>
            </a:pPr>
            <a:r>
              <a:rPr lang="en-GB" sz="2400" dirty="0"/>
              <a:t>Levels of ghrelin changes during the day and increase throughout  the night . This is affected by exposure to light during the night and poor sleep patterns which increase ghrelin and decrease </a:t>
            </a:r>
            <a:r>
              <a:rPr lang="en-GB" sz="2400" dirty="0" err="1"/>
              <a:t>leptin</a:t>
            </a:r>
            <a:r>
              <a:rPr lang="en-GB" sz="2400" dirty="0"/>
              <a:t> concentrations.</a:t>
            </a:r>
          </a:p>
          <a:p>
            <a:pPr>
              <a:defRPr/>
            </a:pPr>
            <a:endParaRPr lang="en-GB" sz="2400" dirty="0"/>
          </a:p>
          <a:p>
            <a:pPr>
              <a:defRPr/>
            </a:pPr>
            <a:r>
              <a:rPr lang="en-GB" sz="2400" dirty="0"/>
              <a:t>Gastric bypass surgery reduces ghrelin secretion – maybe only in the short term.</a:t>
            </a:r>
          </a:p>
          <a:p>
            <a:pPr>
              <a:defRPr/>
            </a:pPr>
            <a:endParaRPr lang="en-GB" sz="2400" dirty="0"/>
          </a:p>
          <a:p>
            <a:pPr>
              <a:defRPr/>
            </a:pPr>
            <a:r>
              <a:rPr lang="en-GB" sz="2400" dirty="0"/>
              <a:t>Ghrelin plasma concentrations increase with age leading to weight gain in middle age – until sarcopenia takes over.</a:t>
            </a:r>
          </a:p>
          <a:p>
            <a:pPr>
              <a:defRPr/>
            </a:pPr>
            <a:endParaRPr lang="en-GB" sz="2400" dirty="0"/>
          </a:p>
          <a:p>
            <a:pPr>
              <a:defRPr/>
            </a:pPr>
            <a:r>
              <a:rPr lang="en-GB" sz="2400" dirty="0"/>
              <a:t>Low ghrelin levels linked to anxiety and depression.</a:t>
            </a:r>
          </a:p>
          <a:p>
            <a:pPr marL="0" indent="0">
              <a:buNone/>
              <a:defRPr/>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54BDC-9631-E066-9933-474A051AE419}"/>
              </a:ext>
            </a:extLst>
          </p:cNvPr>
          <p:cNvSpPr>
            <a:spLocks noGrp="1"/>
          </p:cNvSpPr>
          <p:nvPr>
            <p:ph type="title"/>
          </p:nvPr>
        </p:nvSpPr>
        <p:spPr>
          <a:xfrm>
            <a:off x="1919288" y="23813"/>
            <a:ext cx="8229600" cy="741362"/>
          </a:xfrm>
        </p:spPr>
        <p:txBody>
          <a:bodyPr>
            <a:normAutofit/>
          </a:bodyPr>
          <a:lstStyle/>
          <a:p>
            <a:pPr algn="ctr">
              <a:defRPr/>
            </a:pPr>
            <a:r>
              <a:rPr lang="en-GB" dirty="0"/>
              <a:t>Leptin</a:t>
            </a:r>
          </a:p>
        </p:txBody>
      </p:sp>
      <p:sp>
        <p:nvSpPr>
          <p:cNvPr id="3" name="Content Placeholder 2">
            <a:extLst>
              <a:ext uri="{FF2B5EF4-FFF2-40B4-BE49-F238E27FC236}">
                <a16:creationId xmlns:a16="http://schemas.microsoft.com/office/drawing/2014/main" id="{5886DDEF-0538-68B3-6053-8140FEDEDFC6}"/>
              </a:ext>
            </a:extLst>
          </p:cNvPr>
          <p:cNvSpPr>
            <a:spLocks noGrp="1"/>
          </p:cNvSpPr>
          <p:nvPr>
            <p:ph idx="1"/>
          </p:nvPr>
        </p:nvSpPr>
        <p:spPr>
          <a:xfrm>
            <a:off x="471225" y="1250989"/>
            <a:ext cx="9945950" cy="5607012"/>
          </a:xfrm>
        </p:spPr>
        <p:txBody>
          <a:bodyPr>
            <a:normAutofit fontScale="70000" lnSpcReduction="20000"/>
          </a:bodyPr>
          <a:lstStyle/>
          <a:p>
            <a:pPr marL="0" indent="0" algn="ctr">
              <a:buNone/>
              <a:defRPr/>
            </a:pPr>
            <a:r>
              <a:rPr lang="en-GB" dirty="0">
                <a:solidFill>
                  <a:srgbClr val="FF0000"/>
                </a:solidFill>
              </a:rPr>
              <a:t>A hormone consisting of 167 amino acids coded on Chromosome 7 and express predominantly in white adipocytes and enterocytes of the small intestine.</a:t>
            </a:r>
          </a:p>
          <a:p>
            <a:pPr marL="0" indent="0" algn="ctr">
              <a:buNone/>
              <a:defRPr/>
            </a:pPr>
            <a:endParaRPr lang="en-GB" dirty="0"/>
          </a:p>
          <a:p>
            <a:pPr marL="0" indent="0" algn="ctr">
              <a:buNone/>
              <a:defRPr/>
            </a:pPr>
            <a:r>
              <a:rPr lang="en-GB" dirty="0" err="1"/>
              <a:t>Leptin</a:t>
            </a:r>
            <a:r>
              <a:rPr lang="en-GB" dirty="0"/>
              <a:t> concentration is directly related to percentage body fat. Once secreted it acts on receptors on the hypothalamus leading to the feeling of satiety and a  desire to decrease food intake and increases energy expenditure through the action of neuropeptides acting in the brain.</a:t>
            </a:r>
          </a:p>
          <a:p>
            <a:pPr marL="0" indent="0" algn="ctr">
              <a:buNone/>
              <a:defRPr/>
            </a:pPr>
            <a:endParaRPr lang="en-GB" dirty="0"/>
          </a:p>
          <a:p>
            <a:pPr marL="0" indent="0" algn="ctr">
              <a:buNone/>
              <a:defRPr/>
            </a:pPr>
            <a:r>
              <a:rPr lang="en-GB" dirty="0"/>
              <a:t>As such </a:t>
            </a:r>
            <a:r>
              <a:rPr lang="en-GB" dirty="0" err="1"/>
              <a:t>leptin</a:t>
            </a:r>
            <a:r>
              <a:rPr lang="en-GB" dirty="0"/>
              <a:t> does not regulate food intake from meal to meal but over a longer period of time.</a:t>
            </a:r>
          </a:p>
          <a:p>
            <a:pPr marL="0" indent="0" algn="ctr">
              <a:buNone/>
              <a:defRPr/>
            </a:pPr>
            <a:endParaRPr lang="en-GB" dirty="0"/>
          </a:p>
          <a:p>
            <a:pPr marL="0" indent="0">
              <a:buNone/>
              <a:defRPr/>
            </a:pPr>
            <a:r>
              <a:rPr lang="en-GB" dirty="0"/>
              <a:t>Low levels of </a:t>
            </a:r>
            <a:r>
              <a:rPr lang="en-GB" dirty="0" err="1"/>
              <a:t>leptin</a:t>
            </a:r>
            <a:r>
              <a:rPr lang="en-GB" dirty="0"/>
              <a:t> can result in the constant feeling of hunger and is associated with conditions such as binge eating disorder which lead to obesity.</a:t>
            </a:r>
          </a:p>
          <a:p>
            <a:pPr marL="0" indent="0">
              <a:buNone/>
              <a:defRPr/>
            </a:pPr>
            <a:endParaRPr lang="en-GB" dirty="0"/>
          </a:p>
          <a:p>
            <a:pPr marL="0" indent="0">
              <a:buNone/>
              <a:defRPr/>
            </a:pPr>
            <a:r>
              <a:rPr lang="en-GB" dirty="0"/>
              <a:t>However </a:t>
            </a:r>
          </a:p>
          <a:p>
            <a:pPr marL="0" indent="0">
              <a:buNone/>
              <a:defRPr/>
            </a:pPr>
            <a:endParaRPr lang="en-GB" dirty="0"/>
          </a:p>
          <a:p>
            <a:pPr marL="0" indent="0" algn="ctr">
              <a:buNone/>
              <a:defRPr/>
            </a:pPr>
            <a:r>
              <a:rPr lang="en-GB" dirty="0">
                <a:solidFill>
                  <a:srgbClr val="0070C0"/>
                </a:solidFill>
              </a:rPr>
              <a:t>As more fat is stored the receptors become resistant to </a:t>
            </a:r>
            <a:r>
              <a:rPr lang="en-GB" dirty="0" err="1">
                <a:solidFill>
                  <a:srgbClr val="0070C0"/>
                </a:solidFill>
              </a:rPr>
              <a:t>leptin</a:t>
            </a:r>
            <a:r>
              <a:rPr lang="en-GB" dirty="0">
                <a:solidFill>
                  <a:srgbClr val="0070C0"/>
                </a:solidFill>
              </a:rPr>
              <a:t> and so more is require to stimulate the neural regulation of eating as such obese people tend to have high levels of </a:t>
            </a:r>
            <a:r>
              <a:rPr lang="en-GB" dirty="0" err="1">
                <a:solidFill>
                  <a:srgbClr val="0070C0"/>
                </a:solidFill>
              </a:rPr>
              <a:t>leptin</a:t>
            </a:r>
            <a:r>
              <a:rPr lang="en-GB" dirty="0">
                <a:solidFill>
                  <a:srgbClr val="0070C0"/>
                </a:solidFill>
              </a:rPr>
              <a:t>.</a:t>
            </a:r>
          </a:p>
          <a:p>
            <a:pPr marL="0" indent="0">
              <a:buNone/>
              <a:defRPr/>
            </a:pPr>
            <a:endParaRPr lang="en-GB" dirty="0"/>
          </a:p>
          <a:p>
            <a:pPr marL="0" indent="0">
              <a:buNone/>
              <a:defRPr/>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4">
            <a:extLst>
              <a:ext uri="{FF2B5EF4-FFF2-40B4-BE49-F238E27FC236}">
                <a16:creationId xmlns:a16="http://schemas.microsoft.com/office/drawing/2014/main" id="{EE724EC9-D0E1-C7FA-5D14-23A64C1E9EEE}"/>
              </a:ext>
            </a:extLst>
          </p:cNvPr>
          <p:cNvSpPr>
            <a:spLocks noGrp="1"/>
          </p:cNvSpPr>
          <p:nvPr>
            <p:ph type="title"/>
          </p:nvPr>
        </p:nvSpPr>
        <p:spPr>
          <a:xfrm>
            <a:off x="1954213" y="122238"/>
            <a:ext cx="8229600" cy="487362"/>
          </a:xfrm>
        </p:spPr>
        <p:txBody>
          <a:bodyPr>
            <a:normAutofit fontScale="90000"/>
          </a:bodyPr>
          <a:lstStyle/>
          <a:p>
            <a:pPr algn="ctr"/>
            <a:r>
              <a:rPr lang="en-GB" altLang="en-US" b="1" dirty="0"/>
              <a:t>Leptin</a:t>
            </a:r>
            <a:r>
              <a:rPr lang="en-GB" altLang="en-US" dirty="0"/>
              <a:t> </a:t>
            </a:r>
          </a:p>
        </p:txBody>
      </p:sp>
      <p:sp>
        <p:nvSpPr>
          <p:cNvPr id="6" name="Content Placeholder 5">
            <a:extLst>
              <a:ext uri="{FF2B5EF4-FFF2-40B4-BE49-F238E27FC236}">
                <a16:creationId xmlns:a16="http://schemas.microsoft.com/office/drawing/2014/main" id="{BDC2E8F0-2E8E-A848-101D-92E03368AE94}"/>
              </a:ext>
            </a:extLst>
          </p:cNvPr>
          <p:cNvSpPr>
            <a:spLocks noGrp="1"/>
          </p:cNvSpPr>
          <p:nvPr>
            <p:ph idx="1"/>
          </p:nvPr>
        </p:nvSpPr>
        <p:spPr>
          <a:xfrm>
            <a:off x="347810" y="701227"/>
            <a:ext cx="10243992" cy="5851038"/>
          </a:xfrm>
        </p:spPr>
        <p:txBody>
          <a:bodyPr>
            <a:normAutofit lnSpcReduction="10000"/>
          </a:bodyPr>
          <a:lstStyle/>
          <a:p>
            <a:pPr marL="0" indent="0" algn="ctr">
              <a:buNone/>
              <a:defRPr/>
            </a:pPr>
            <a:r>
              <a:rPr lang="en-GB" sz="2000" dirty="0">
                <a:solidFill>
                  <a:srgbClr val="FF0000"/>
                </a:solidFill>
              </a:rPr>
              <a:t>Predominantly made by adipose cells that helps to regulate energy balance by regulating fat stores and inhibiting hunger.</a:t>
            </a:r>
            <a:r>
              <a:rPr lang="en-GB" sz="2000" dirty="0"/>
              <a:t> </a:t>
            </a:r>
          </a:p>
          <a:p>
            <a:pPr>
              <a:lnSpc>
                <a:spcPct val="150000"/>
              </a:lnSpc>
              <a:buFont typeface="+mj-lt"/>
              <a:buAutoNum type="arabicPeriod"/>
              <a:defRPr/>
            </a:pPr>
            <a:r>
              <a:rPr lang="en-GB" sz="1800" dirty="0"/>
              <a:t>Plays a critical role in the adaptive response to starvation.</a:t>
            </a:r>
          </a:p>
          <a:p>
            <a:pPr>
              <a:buFont typeface="+mj-lt"/>
              <a:buAutoNum type="arabicPeriod"/>
              <a:defRPr/>
            </a:pPr>
            <a:r>
              <a:rPr lang="en-GB" sz="1800" dirty="0"/>
              <a:t>Decreased after short-term fasting (24–72 hours), even when changes in fat mass are not observed.</a:t>
            </a:r>
          </a:p>
          <a:p>
            <a:pPr>
              <a:lnSpc>
                <a:spcPct val="150000"/>
              </a:lnSpc>
              <a:buFont typeface="+mj-lt"/>
              <a:buAutoNum type="arabicPeriod"/>
              <a:defRPr/>
            </a:pPr>
            <a:r>
              <a:rPr lang="en-GB" sz="1800" dirty="0"/>
              <a:t>Serum level of leptin is reduced by sleep deprivation.</a:t>
            </a:r>
          </a:p>
          <a:p>
            <a:pPr>
              <a:lnSpc>
                <a:spcPct val="150000"/>
              </a:lnSpc>
              <a:buFont typeface="+mj-lt"/>
              <a:buAutoNum type="arabicPeriod"/>
              <a:defRPr/>
            </a:pPr>
            <a:r>
              <a:rPr lang="en-GB" sz="1800" dirty="0"/>
              <a:t>Levels are increased in obesity – leptin resistance.</a:t>
            </a:r>
          </a:p>
          <a:p>
            <a:pPr>
              <a:lnSpc>
                <a:spcPct val="150000"/>
              </a:lnSpc>
              <a:buFont typeface="+mj-lt"/>
              <a:buAutoNum type="arabicPeriod"/>
              <a:defRPr/>
            </a:pPr>
            <a:r>
              <a:rPr lang="en-GB" sz="1800" dirty="0"/>
              <a:t>Leptin level is increased by emotional stress.</a:t>
            </a:r>
          </a:p>
          <a:p>
            <a:pPr>
              <a:lnSpc>
                <a:spcPct val="150000"/>
              </a:lnSpc>
              <a:buFont typeface="+mj-lt"/>
              <a:buAutoNum type="arabicPeriod"/>
              <a:defRPr/>
            </a:pPr>
            <a:r>
              <a:rPr lang="en-GB" sz="1800" dirty="0"/>
              <a:t>Leptin level is chronically reduced by exercise.</a:t>
            </a:r>
          </a:p>
          <a:p>
            <a:pPr>
              <a:buFont typeface="+mj-lt"/>
              <a:buAutoNum type="arabicPeriod"/>
              <a:defRPr/>
            </a:pPr>
            <a:r>
              <a:rPr lang="en-GB" sz="1800" dirty="0"/>
              <a:t>Leptin level is decreased by increases in testosterone levels and increased by increases in oestrogen levels.</a:t>
            </a:r>
          </a:p>
          <a:p>
            <a:pPr>
              <a:lnSpc>
                <a:spcPct val="150000"/>
              </a:lnSpc>
              <a:buFont typeface="+mj-lt"/>
              <a:buAutoNum type="arabicPeriod"/>
              <a:defRPr/>
            </a:pPr>
            <a:r>
              <a:rPr lang="en-GB" sz="1800" dirty="0"/>
              <a:t>Leptin level is increased by insulin</a:t>
            </a:r>
            <a:r>
              <a:rPr lang="en-GB" sz="1800" baseline="30000" dirty="0"/>
              <a:t>..</a:t>
            </a:r>
            <a:endParaRPr lang="en-GB" sz="1800" dirty="0"/>
          </a:p>
          <a:p>
            <a:pPr>
              <a:buFont typeface="+mj-lt"/>
              <a:buAutoNum type="arabicPeriod"/>
              <a:defRPr/>
            </a:pPr>
            <a:r>
              <a:rPr lang="en-GB" sz="1800" dirty="0"/>
              <a:t>In obese patients with obstructive sleep apnoea, leptin level is increased, but decreased after the administration of continuous positive airway pressure.</a:t>
            </a:r>
            <a:endParaRPr lang="en-GB" sz="1800" baseline="30000" dirty="0"/>
          </a:p>
          <a:p>
            <a:pPr>
              <a:buFont typeface="+mj-lt"/>
              <a:buAutoNum type="arabicPeriod"/>
              <a:defRPr/>
            </a:pPr>
            <a:r>
              <a:rPr lang="en-GB" sz="1800" dirty="0"/>
              <a:t>In non-obese individuals, however, restful sleep (i.e. 8–12 hours of unbroken sleep) can increase leptin to normal levels.</a:t>
            </a:r>
          </a:p>
          <a:p>
            <a:pPr marL="0" indent="0">
              <a:buNone/>
              <a:defRPr/>
            </a:pP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939A8231-D801-1D85-8A7E-633EE8A4255B}"/>
              </a:ext>
            </a:extLst>
          </p:cNvPr>
          <p:cNvSpPr>
            <a:spLocks noGrp="1"/>
          </p:cNvSpPr>
          <p:nvPr>
            <p:ph type="title"/>
          </p:nvPr>
        </p:nvSpPr>
        <p:spPr>
          <a:xfrm>
            <a:off x="2227925" y="235613"/>
            <a:ext cx="8229600" cy="849313"/>
          </a:xfrm>
        </p:spPr>
        <p:txBody>
          <a:bodyPr/>
          <a:lstStyle/>
          <a:p>
            <a:pPr algn="ctr"/>
            <a:r>
              <a:rPr lang="en-GB" altLang="en-US" dirty="0"/>
              <a:t>Other Roles of Leptin</a:t>
            </a:r>
          </a:p>
        </p:txBody>
      </p:sp>
      <p:pic>
        <p:nvPicPr>
          <p:cNvPr id="57347" name="Picture 2" descr="Image result for leptin">
            <a:extLst>
              <a:ext uri="{FF2B5EF4-FFF2-40B4-BE49-F238E27FC236}">
                <a16:creationId xmlns:a16="http://schemas.microsoft.com/office/drawing/2014/main" id="{4E540EE6-592D-3F05-E174-1925732133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5550" y="1084926"/>
            <a:ext cx="6985000" cy="568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AC506-D742-9D26-9153-4675EB51EF58}"/>
              </a:ext>
            </a:extLst>
          </p:cNvPr>
          <p:cNvSpPr>
            <a:spLocks noGrp="1"/>
          </p:cNvSpPr>
          <p:nvPr>
            <p:ph type="title"/>
          </p:nvPr>
        </p:nvSpPr>
        <p:spPr>
          <a:xfrm>
            <a:off x="838200" y="94822"/>
            <a:ext cx="10515600" cy="919523"/>
          </a:xfrm>
        </p:spPr>
        <p:txBody>
          <a:bodyPr/>
          <a:lstStyle/>
          <a:p>
            <a:pPr algn="ctr"/>
            <a:r>
              <a:rPr lang="en-GB" dirty="0"/>
              <a:t>Adiponectin</a:t>
            </a:r>
          </a:p>
        </p:txBody>
      </p:sp>
      <p:sp>
        <p:nvSpPr>
          <p:cNvPr id="3" name="Content Placeholder 2">
            <a:extLst>
              <a:ext uri="{FF2B5EF4-FFF2-40B4-BE49-F238E27FC236}">
                <a16:creationId xmlns:a16="http://schemas.microsoft.com/office/drawing/2014/main" id="{87135C31-1B72-0027-407C-61C3F3CF0DBC}"/>
              </a:ext>
            </a:extLst>
          </p:cNvPr>
          <p:cNvSpPr>
            <a:spLocks noGrp="1"/>
          </p:cNvSpPr>
          <p:nvPr>
            <p:ph idx="1"/>
          </p:nvPr>
        </p:nvSpPr>
        <p:spPr>
          <a:xfrm>
            <a:off x="378196" y="1014345"/>
            <a:ext cx="5343817" cy="4351338"/>
          </a:xfrm>
        </p:spPr>
        <p:txBody>
          <a:bodyPr/>
          <a:lstStyle/>
          <a:p>
            <a:pPr marL="0" indent="0">
              <a:buNone/>
            </a:pPr>
            <a:r>
              <a:rPr lang="en-GB" dirty="0"/>
              <a:t>A protein hormone that helps regulate glucose and fatty acid levels</a:t>
            </a:r>
          </a:p>
          <a:p>
            <a:pPr marL="0" indent="0">
              <a:buNone/>
            </a:pPr>
            <a:endParaRPr lang="en-GB" dirty="0"/>
          </a:p>
          <a:p>
            <a:pPr marL="0" indent="0">
              <a:buNone/>
            </a:pPr>
            <a:r>
              <a:rPr lang="en-GB" dirty="0"/>
              <a:t>Improves insulin sensitivity</a:t>
            </a:r>
          </a:p>
          <a:p>
            <a:pPr marL="0" indent="0">
              <a:buNone/>
            </a:pPr>
            <a:endParaRPr lang="en-GB" dirty="0"/>
          </a:p>
          <a:p>
            <a:pPr marL="0" indent="0">
              <a:buNone/>
            </a:pPr>
            <a:r>
              <a:rPr lang="en-GB" dirty="0"/>
              <a:t>Anti-inflammatory</a:t>
            </a:r>
          </a:p>
          <a:p>
            <a:pPr marL="0" indent="0">
              <a:buNone/>
            </a:pPr>
            <a:endParaRPr lang="en-GB" dirty="0"/>
          </a:p>
          <a:p>
            <a:pPr marL="0" indent="0">
              <a:buNone/>
            </a:pPr>
            <a:r>
              <a:rPr lang="en-GB" dirty="0"/>
              <a:t>Anti-atherogenic</a:t>
            </a:r>
          </a:p>
        </p:txBody>
      </p:sp>
      <p:sp>
        <p:nvSpPr>
          <p:cNvPr id="4" name="TextBox 3">
            <a:extLst>
              <a:ext uri="{FF2B5EF4-FFF2-40B4-BE49-F238E27FC236}">
                <a16:creationId xmlns:a16="http://schemas.microsoft.com/office/drawing/2014/main" id="{11E8683C-24FA-5EFC-65B8-F091A6280D67}"/>
              </a:ext>
            </a:extLst>
          </p:cNvPr>
          <p:cNvSpPr txBox="1"/>
          <p:nvPr/>
        </p:nvSpPr>
        <p:spPr>
          <a:xfrm>
            <a:off x="6024943" y="1286823"/>
            <a:ext cx="6013722" cy="2862322"/>
          </a:xfrm>
          <a:prstGeom prst="rect">
            <a:avLst/>
          </a:prstGeom>
          <a:noFill/>
          <a:ln w="28575">
            <a:solidFill>
              <a:srgbClr val="7030A0"/>
            </a:solidFill>
          </a:ln>
        </p:spPr>
        <p:txBody>
          <a:bodyPr wrap="square" rtlCol="0">
            <a:spAutoFit/>
          </a:bodyPr>
          <a:lstStyle/>
          <a:p>
            <a:r>
              <a:rPr lang="en-GB" dirty="0"/>
              <a:t>Biomarker for obesity</a:t>
            </a:r>
          </a:p>
          <a:p>
            <a:endParaRPr lang="en-GB" dirty="0"/>
          </a:p>
          <a:p>
            <a:r>
              <a:rPr lang="en-GB" dirty="0"/>
              <a:t>Low concentrations associated with obesity, TIID, metabolic syndrome CV disease.</a:t>
            </a:r>
          </a:p>
          <a:p>
            <a:endParaRPr lang="en-GB" dirty="0"/>
          </a:p>
          <a:p>
            <a:r>
              <a:rPr lang="en-GB" dirty="0"/>
              <a:t>High concentrations associated with Rheum Arthritis, cirrhosis, earlier mortality in elderly</a:t>
            </a:r>
          </a:p>
          <a:p>
            <a:endParaRPr lang="en-GB" dirty="0"/>
          </a:p>
          <a:p>
            <a:r>
              <a:rPr lang="en-GB" dirty="0"/>
              <a:t>Reduces gluconeogenesis and increases glycolysis and fatty acid oxidation in the liver.</a:t>
            </a:r>
          </a:p>
        </p:txBody>
      </p:sp>
      <p:sp>
        <p:nvSpPr>
          <p:cNvPr id="5" name="TextBox 4">
            <a:extLst>
              <a:ext uri="{FF2B5EF4-FFF2-40B4-BE49-F238E27FC236}">
                <a16:creationId xmlns:a16="http://schemas.microsoft.com/office/drawing/2014/main" id="{2C513032-5D6E-7D43-5A24-F4D2BEE549D2}"/>
              </a:ext>
            </a:extLst>
          </p:cNvPr>
          <p:cNvSpPr txBox="1"/>
          <p:nvPr/>
        </p:nvSpPr>
        <p:spPr>
          <a:xfrm>
            <a:off x="3534183" y="4830009"/>
            <a:ext cx="5677134" cy="1754326"/>
          </a:xfrm>
          <a:prstGeom prst="rect">
            <a:avLst/>
          </a:prstGeom>
          <a:noFill/>
        </p:spPr>
        <p:txBody>
          <a:bodyPr wrap="square" rtlCol="0">
            <a:spAutoFit/>
          </a:bodyPr>
          <a:lstStyle/>
          <a:p>
            <a:r>
              <a:rPr lang="en-GB" dirty="0"/>
              <a:t>Increased Adiponectin  	monounsaturated fatty acids</a:t>
            </a:r>
          </a:p>
          <a:p>
            <a:r>
              <a:rPr lang="en-GB" dirty="0"/>
              <a:t>			Polyunsaturated omega-3 FA</a:t>
            </a:r>
          </a:p>
          <a:p>
            <a:r>
              <a:rPr lang="en-GB" dirty="0"/>
              <a:t>			Dietary Fibre</a:t>
            </a:r>
          </a:p>
          <a:p>
            <a:r>
              <a:rPr lang="en-GB" dirty="0"/>
              <a:t>			Polyphenols</a:t>
            </a:r>
          </a:p>
          <a:p>
            <a:r>
              <a:rPr lang="en-GB" dirty="0"/>
              <a:t>			Alcohol</a:t>
            </a:r>
          </a:p>
          <a:p>
            <a:r>
              <a:rPr lang="en-GB" dirty="0"/>
              <a:t>			Milk products</a:t>
            </a:r>
          </a:p>
        </p:txBody>
      </p:sp>
      <p:sp>
        <p:nvSpPr>
          <p:cNvPr id="6" name="TextBox 5">
            <a:extLst>
              <a:ext uri="{FF2B5EF4-FFF2-40B4-BE49-F238E27FC236}">
                <a16:creationId xmlns:a16="http://schemas.microsoft.com/office/drawing/2014/main" id="{CC8DC83D-42D0-3DEF-31B0-B53C43516D78}"/>
              </a:ext>
            </a:extLst>
          </p:cNvPr>
          <p:cNvSpPr txBox="1"/>
          <p:nvPr/>
        </p:nvSpPr>
        <p:spPr>
          <a:xfrm>
            <a:off x="9446462" y="4830009"/>
            <a:ext cx="2445880" cy="923330"/>
          </a:xfrm>
          <a:prstGeom prst="rect">
            <a:avLst/>
          </a:prstGeom>
          <a:noFill/>
        </p:spPr>
        <p:txBody>
          <a:bodyPr wrap="square" rtlCol="0">
            <a:spAutoFit/>
          </a:bodyPr>
          <a:lstStyle/>
          <a:p>
            <a:r>
              <a:rPr lang="en-GB" dirty="0"/>
              <a:t>Exercise</a:t>
            </a:r>
          </a:p>
          <a:p>
            <a:r>
              <a:rPr lang="en-GB" dirty="0"/>
              <a:t>Caloric restrictions</a:t>
            </a:r>
          </a:p>
          <a:p>
            <a:endParaRPr lang="en-GB" dirty="0"/>
          </a:p>
        </p:txBody>
      </p:sp>
      <p:sp>
        <p:nvSpPr>
          <p:cNvPr id="7" name="Rectangle 6">
            <a:extLst>
              <a:ext uri="{FF2B5EF4-FFF2-40B4-BE49-F238E27FC236}">
                <a16:creationId xmlns:a16="http://schemas.microsoft.com/office/drawing/2014/main" id="{B8DB3B8B-AFB8-3AE9-E78F-830F60813C9B}"/>
              </a:ext>
            </a:extLst>
          </p:cNvPr>
          <p:cNvSpPr/>
          <p:nvPr/>
        </p:nvSpPr>
        <p:spPr>
          <a:xfrm>
            <a:off x="3534183" y="4650537"/>
            <a:ext cx="8611069" cy="2075632"/>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41144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DC9B5F0F-1EEA-D6DF-7E93-83C8FDD7CCE6}"/>
              </a:ext>
            </a:extLst>
          </p:cNvPr>
          <p:cNvSpPr>
            <a:spLocks noGrp="1"/>
          </p:cNvSpPr>
          <p:nvPr>
            <p:ph type="title"/>
          </p:nvPr>
        </p:nvSpPr>
        <p:spPr>
          <a:xfrm>
            <a:off x="2802731" y="332383"/>
            <a:ext cx="8229600" cy="1020762"/>
          </a:xfrm>
        </p:spPr>
        <p:txBody>
          <a:bodyPr/>
          <a:lstStyle/>
          <a:p>
            <a:r>
              <a:rPr lang="en-GB" altLang="en-US" dirty="0"/>
              <a:t>Lifestyle &amp; Diet for Hormones</a:t>
            </a:r>
          </a:p>
        </p:txBody>
      </p:sp>
      <p:sp>
        <p:nvSpPr>
          <p:cNvPr id="58371" name="Content Placeholder 2">
            <a:extLst>
              <a:ext uri="{FF2B5EF4-FFF2-40B4-BE49-F238E27FC236}">
                <a16:creationId xmlns:a16="http://schemas.microsoft.com/office/drawing/2014/main" id="{9CAFDD60-3FFA-24EB-05EE-140260F36CF0}"/>
              </a:ext>
            </a:extLst>
          </p:cNvPr>
          <p:cNvSpPr>
            <a:spLocks noGrp="1"/>
          </p:cNvSpPr>
          <p:nvPr>
            <p:ph idx="1"/>
          </p:nvPr>
        </p:nvSpPr>
        <p:spPr>
          <a:xfrm>
            <a:off x="365296" y="1535907"/>
            <a:ext cx="8738223" cy="5382617"/>
          </a:xfrm>
        </p:spPr>
        <p:txBody>
          <a:bodyPr>
            <a:normAutofit/>
          </a:bodyPr>
          <a:lstStyle/>
          <a:p>
            <a:pPr marL="514350" indent="-514350">
              <a:buFont typeface="+mj-lt"/>
              <a:buAutoNum type="arabicPeriod"/>
            </a:pPr>
            <a:r>
              <a:rPr lang="en-GB" altLang="en-US" dirty="0"/>
              <a:t>Protein at every meal</a:t>
            </a:r>
          </a:p>
          <a:p>
            <a:pPr marL="514350" indent="-514350">
              <a:buFont typeface="+mj-lt"/>
              <a:buAutoNum type="arabicPeriod"/>
            </a:pPr>
            <a:r>
              <a:rPr lang="en-GB" altLang="en-US" dirty="0"/>
              <a:t>Regular exercise</a:t>
            </a:r>
          </a:p>
          <a:p>
            <a:pPr marL="514350" indent="-514350">
              <a:buFont typeface="+mj-lt"/>
              <a:buAutoNum type="arabicPeriod"/>
            </a:pPr>
            <a:r>
              <a:rPr lang="en-GB" altLang="en-US" dirty="0"/>
              <a:t>Recommended weight</a:t>
            </a:r>
          </a:p>
          <a:p>
            <a:pPr marL="514350" indent="-514350">
              <a:buFont typeface="+mj-lt"/>
              <a:buAutoNum type="arabicPeriod"/>
            </a:pPr>
            <a:r>
              <a:rPr lang="en-GB" altLang="en-US" dirty="0"/>
              <a:t>Biodiverse gut biome</a:t>
            </a:r>
          </a:p>
          <a:p>
            <a:pPr marL="514350" indent="-514350">
              <a:buFont typeface="+mj-lt"/>
              <a:buAutoNum type="arabicPeriod"/>
            </a:pPr>
            <a:r>
              <a:rPr lang="en-GB" altLang="en-US" dirty="0"/>
              <a:t>Reduce refined sugar</a:t>
            </a:r>
          </a:p>
          <a:p>
            <a:pPr marL="514350" indent="-514350">
              <a:buFont typeface="+mj-lt"/>
              <a:buAutoNum type="arabicPeriod"/>
            </a:pPr>
            <a:r>
              <a:rPr lang="en-GB" altLang="en-US" dirty="0"/>
              <a:t>Reduce stress</a:t>
            </a:r>
          </a:p>
          <a:p>
            <a:pPr marL="514350" indent="-514350">
              <a:buFont typeface="+mj-lt"/>
              <a:buAutoNum type="arabicPeriod"/>
            </a:pPr>
            <a:r>
              <a:rPr lang="en-GB" altLang="en-US" dirty="0"/>
              <a:t>Low saturated fats</a:t>
            </a:r>
          </a:p>
          <a:p>
            <a:pPr marL="514350" indent="-514350">
              <a:buFont typeface="+mj-lt"/>
              <a:buAutoNum type="arabicPeriod"/>
            </a:pPr>
            <a:r>
              <a:rPr lang="en-GB" altLang="en-US" dirty="0"/>
              <a:t>Good sleep patterns</a:t>
            </a:r>
          </a:p>
          <a:p>
            <a:pPr marL="514350" indent="-514350">
              <a:buFont typeface="+mj-lt"/>
              <a:buAutoNum type="arabicPeriod"/>
            </a:pPr>
            <a:r>
              <a:rPr lang="en-GB" altLang="en-US" dirty="0"/>
              <a:t>High dietary fibre</a:t>
            </a:r>
          </a:p>
          <a:p>
            <a:pPr marL="514350" indent="-514350">
              <a:buFont typeface="+mj-lt"/>
              <a:buAutoNum type="arabicPeriod"/>
            </a:pPr>
            <a:r>
              <a:rPr lang="en-GB" altLang="en-US" dirty="0"/>
              <a:t>Mediterranean diet</a:t>
            </a:r>
          </a:p>
          <a:p>
            <a:pPr marL="0" indent="0">
              <a:buNone/>
            </a:pPr>
            <a:endParaRPr lang="en-GB" altLang="en-US" dirty="0"/>
          </a:p>
          <a:p>
            <a:pPr marL="0" indent="0">
              <a:buNone/>
            </a:pPr>
            <a:endParaRPr lang="en-GB" altLang="en-US" dirty="0"/>
          </a:p>
          <a:p>
            <a:pPr marL="0" indent="0">
              <a:buNone/>
            </a:pPr>
            <a:endParaRPr lang="en-GB" altLang="en-US" dirty="0"/>
          </a:p>
        </p:txBody>
      </p:sp>
      <p:pic>
        <p:nvPicPr>
          <p:cNvPr id="3" name="Picture 2">
            <a:extLst>
              <a:ext uri="{FF2B5EF4-FFF2-40B4-BE49-F238E27FC236}">
                <a16:creationId xmlns:a16="http://schemas.microsoft.com/office/drawing/2014/main" id="{12E65A88-951E-0C6B-2F22-2D327579C39D}"/>
              </a:ext>
            </a:extLst>
          </p:cNvPr>
          <p:cNvPicPr>
            <a:picLocks noChangeAspect="1"/>
          </p:cNvPicPr>
          <p:nvPr/>
        </p:nvPicPr>
        <p:blipFill>
          <a:blip r:embed="rId2"/>
          <a:stretch>
            <a:fillRect/>
          </a:stretch>
        </p:blipFill>
        <p:spPr>
          <a:xfrm>
            <a:off x="5091594" y="1964234"/>
            <a:ext cx="2324424" cy="4258269"/>
          </a:xfrm>
          <a:prstGeom prst="rect">
            <a:avLst/>
          </a:prstGeom>
        </p:spPr>
      </p:pic>
      <p:pic>
        <p:nvPicPr>
          <p:cNvPr id="5" name="Picture 4">
            <a:extLst>
              <a:ext uri="{FF2B5EF4-FFF2-40B4-BE49-F238E27FC236}">
                <a16:creationId xmlns:a16="http://schemas.microsoft.com/office/drawing/2014/main" id="{8B8F66D0-6B22-AF42-00E5-59451B18C8CB}"/>
              </a:ext>
            </a:extLst>
          </p:cNvPr>
          <p:cNvPicPr>
            <a:picLocks noChangeAspect="1"/>
          </p:cNvPicPr>
          <p:nvPr/>
        </p:nvPicPr>
        <p:blipFill>
          <a:blip r:embed="rId3"/>
          <a:stretch>
            <a:fillRect/>
          </a:stretch>
        </p:blipFill>
        <p:spPr>
          <a:xfrm>
            <a:off x="8146709" y="2475129"/>
            <a:ext cx="3679995" cy="3236478"/>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0D4C2C86-2FA6-5072-0951-B0197BE23F21}"/>
              </a:ext>
            </a:extLst>
          </p:cNvPr>
          <p:cNvSpPr>
            <a:spLocks noGrp="1"/>
          </p:cNvSpPr>
          <p:nvPr>
            <p:ph type="title"/>
          </p:nvPr>
        </p:nvSpPr>
        <p:spPr>
          <a:xfrm>
            <a:off x="443175" y="533400"/>
            <a:ext cx="10933532" cy="706369"/>
          </a:xfrm>
        </p:spPr>
        <p:txBody>
          <a:bodyPr>
            <a:normAutofit fontScale="90000"/>
          </a:bodyPr>
          <a:lstStyle/>
          <a:p>
            <a:pPr algn="ctr"/>
            <a:r>
              <a:rPr lang="en-GB" altLang="en-US" sz="4000" dirty="0"/>
              <a:t>The hormone Diet –  Dr Natasha Turner or Camille </a:t>
            </a:r>
            <a:r>
              <a:rPr lang="en-GB" altLang="en-US" sz="4000" dirty="0" err="1"/>
              <a:t>Paga</a:t>
            </a:r>
            <a:br>
              <a:rPr lang="en-GB" altLang="en-US" dirty="0"/>
            </a:br>
            <a:endParaRPr lang="en-GB" altLang="en-US" dirty="0"/>
          </a:p>
        </p:txBody>
      </p:sp>
      <p:sp>
        <p:nvSpPr>
          <p:cNvPr id="59395" name="Content Placeholder 2">
            <a:extLst>
              <a:ext uri="{FF2B5EF4-FFF2-40B4-BE49-F238E27FC236}">
                <a16:creationId xmlns:a16="http://schemas.microsoft.com/office/drawing/2014/main" id="{24346AE1-E770-64BA-1FE5-F2F2F0F23767}"/>
              </a:ext>
            </a:extLst>
          </p:cNvPr>
          <p:cNvSpPr>
            <a:spLocks noGrp="1"/>
          </p:cNvSpPr>
          <p:nvPr>
            <p:ph idx="1"/>
          </p:nvPr>
        </p:nvSpPr>
        <p:spPr>
          <a:xfrm>
            <a:off x="920010" y="1619366"/>
            <a:ext cx="9519390" cy="3505200"/>
          </a:xfrm>
        </p:spPr>
        <p:txBody>
          <a:bodyPr/>
          <a:lstStyle/>
          <a:p>
            <a:pPr marL="0" indent="0">
              <a:buNone/>
            </a:pPr>
            <a:r>
              <a:rPr lang="en-GB" altLang="en-US" dirty="0"/>
              <a:t>Phase 1 – Detox</a:t>
            </a:r>
          </a:p>
          <a:p>
            <a:pPr marL="0" indent="0">
              <a:buNone/>
            </a:pPr>
            <a:endParaRPr lang="en-GB" altLang="en-US" dirty="0"/>
          </a:p>
          <a:p>
            <a:pPr marL="0" indent="0">
              <a:buNone/>
            </a:pPr>
            <a:r>
              <a:rPr lang="en-GB" altLang="en-US" dirty="0"/>
              <a:t>Phase 2 – reintroduce food but avoid  processed, artificial, refined grains, caffeine and nitrates.</a:t>
            </a:r>
          </a:p>
          <a:p>
            <a:pPr marL="0" indent="0">
              <a:buNone/>
            </a:pPr>
            <a:endParaRPr lang="en-GB" altLang="en-US" dirty="0"/>
          </a:p>
          <a:p>
            <a:pPr marL="0" indent="0">
              <a:buNone/>
            </a:pPr>
            <a:r>
              <a:rPr lang="en-GB" altLang="en-US" dirty="0"/>
              <a:t>Phase 3 – Physical and mental wellness.</a:t>
            </a:r>
          </a:p>
        </p:txBody>
      </p:sp>
      <p:sp>
        <p:nvSpPr>
          <p:cNvPr id="59396" name="TextBox 3">
            <a:extLst>
              <a:ext uri="{FF2B5EF4-FFF2-40B4-BE49-F238E27FC236}">
                <a16:creationId xmlns:a16="http://schemas.microsoft.com/office/drawing/2014/main" id="{40194B7B-7652-D591-1326-E49460F0AAE4}"/>
              </a:ext>
            </a:extLst>
          </p:cNvPr>
          <p:cNvSpPr txBox="1">
            <a:spLocks noChangeArrowheads="1"/>
          </p:cNvSpPr>
          <p:nvPr/>
        </p:nvSpPr>
        <p:spPr bwMode="auto">
          <a:xfrm>
            <a:off x="1564905" y="5420952"/>
            <a:ext cx="822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dirty="0">
                <a:solidFill>
                  <a:srgbClr val="FF0000"/>
                </a:solidFill>
                <a:latin typeface="Verdana" panose="020B0604030504040204" pitchFamily="34" charset="0"/>
              </a:rPr>
              <a:t>Published research efficacy????</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346</TotalTime>
  <Words>2173</Words>
  <Application>Microsoft Office PowerPoint</Application>
  <PresentationFormat>Widescreen</PresentationFormat>
  <Paragraphs>405</Paragraphs>
  <Slides>45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vt:lpstr>
      <vt:lpstr>Calibri</vt:lpstr>
      <vt:lpstr>Calibri Light</vt:lpstr>
      <vt:lpstr>Cambria</vt:lpstr>
      <vt:lpstr>Symbol</vt:lpstr>
      <vt:lpstr>Verdana</vt:lpstr>
      <vt:lpstr>Wingdings</vt:lpstr>
      <vt:lpstr>Office Theme</vt:lpstr>
      <vt:lpstr>Skeletal Muscle in Sport</vt:lpstr>
      <vt:lpstr>Muscle, Muscle Contraction &amp; Fibre Types</vt:lpstr>
      <vt:lpstr>PowerPoint Presentation</vt:lpstr>
      <vt:lpstr>Diet and Skeletal Muscle</vt:lpstr>
      <vt:lpstr>Muscle, Ligaments, Tendons and Cartilage</vt:lpstr>
      <vt:lpstr>Collagen - The main protein of connective tissue </vt:lpstr>
      <vt:lpstr>Structure of Collagen</vt:lpstr>
      <vt:lpstr>Muscle Tissue</vt:lpstr>
      <vt:lpstr>Protein Synthesis</vt:lpstr>
      <vt:lpstr>Amino Acids </vt:lpstr>
      <vt:lpstr>Properties of Muscle</vt:lpstr>
      <vt:lpstr>Motor Units</vt:lpstr>
      <vt:lpstr>Motor Neuron / motor Unit</vt:lpstr>
      <vt:lpstr>Nerve impulse transmission</vt:lpstr>
      <vt:lpstr>Skeletal Muscle Organisational Hierarchy</vt:lpstr>
      <vt:lpstr>Organisational Hierarchy</vt:lpstr>
      <vt:lpstr>Sliding Filament Theory</vt:lpstr>
      <vt:lpstr>Actin and Myosin Genes</vt:lpstr>
      <vt:lpstr>Fibre types</vt:lpstr>
      <vt:lpstr>Fast v Slow Twitch Muscle Fibres </vt:lpstr>
      <vt:lpstr>Muscle Fibre Type Transition</vt:lpstr>
      <vt:lpstr>Mechanisms of Cell-Cell Signalling</vt:lpstr>
      <vt:lpstr>Mechanisms of the Endocrine System</vt:lpstr>
      <vt:lpstr>PowerPoint Presentation</vt:lpstr>
      <vt:lpstr>PowerPoint Presentation</vt:lpstr>
      <vt:lpstr>Intercellular Communication</vt:lpstr>
      <vt:lpstr>Chemical Classification of Hormones</vt:lpstr>
      <vt:lpstr>Cell &amp; Cell to Cell Signalling</vt:lpstr>
      <vt:lpstr>The Endocrine Response to Exercise</vt:lpstr>
      <vt:lpstr>Regulation of Glucose Metabolism During Exercise</vt:lpstr>
      <vt:lpstr>Adaption of Glucose Metabolism Due to Exercise</vt:lpstr>
      <vt:lpstr>Regulation of Fat Metabolism During Exercise</vt:lpstr>
      <vt:lpstr>Hormonal Effects on Fluid and Electrolyte Balance</vt:lpstr>
      <vt:lpstr>The Dual Role of Food</vt:lpstr>
      <vt:lpstr>Digestive Hormones</vt:lpstr>
      <vt:lpstr>Hormonal Regulation of Hunger</vt:lpstr>
      <vt:lpstr>Ghrelin – the hunger hormone</vt:lpstr>
      <vt:lpstr>Other Roles of Ghrelin</vt:lpstr>
      <vt:lpstr>Ghrelin and Health</vt:lpstr>
      <vt:lpstr>Leptin</vt:lpstr>
      <vt:lpstr>Leptin </vt:lpstr>
      <vt:lpstr>Other Roles of Leptin</vt:lpstr>
      <vt:lpstr>Adiponectin</vt:lpstr>
      <vt:lpstr>Lifestyle &amp; Diet for Hormones</vt:lpstr>
      <vt:lpstr>The hormone Diet –  Dr Natasha Turner or Camille Paga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Muscle, Muscle Contraction &amp; Fibre Types</dc:title>
  <dc:creator>David Gardner</dc:creator>
  <cp:lastModifiedBy>David Gardner</cp:lastModifiedBy>
  <cp:revision>1</cp:revision>
  <dcterms:created xsi:type="dcterms:W3CDTF">2022-11-09T12:10:25Z</dcterms:created>
  <dcterms:modified xsi:type="dcterms:W3CDTF">2024-10-30T11:11:37Z</dcterms:modified>
</cp:coreProperties>
</file>