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A6F2E667-9C2E-324B-BE95-E5C742DBE57A}">
          <p14:sldIdLst>
            <p14:sldId id="257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828"/>
    <p:restoredTop sz="94681"/>
  </p:normalViewPr>
  <p:slideViewPr>
    <p:cSldViewPr snapToGrid="0" snapToObjects="1">
      <p:cViewPr>
        <p:scale>
          <a:sx n="64" d="100"/>
          <a:sy n="64" d="100"/>
        </p:scale>
        <p:origin x="432" y="11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26421-C774-514E-A42F-1242C8C783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4820E9-6091-1A45-89B8-883D00435D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401E4C-AA3A-A04A-A46E-990651FAEF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6AA51-0B6F-B74F-B989-3FA0C745AFBA}" type="datetimeFigureOut">
              <a:rPr lang="en-US" smtClean="0"/>
              <a:t>5/7/18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53E4F3-F3BA-5C4D-AFCB-3076CD4485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C9F2BB-7E01-C646-A908-852DD9E3C5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5DB09-3906-9145-AF30-8C0A2AFC38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918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A98A1-C2F0-9C44-B834-3F54368E59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5B265-118C-1441-BFC9-013E875AB0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E46F26-FA13-A54A-B71A-3FAE05D88D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6AA51-0B6F-B74F-B989-3FA0C745AFBA}" type="datetimeFigureOut">
              <a:rPr lang="en-US" smtClean="0"/>
              <a:t>5/7/18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F77B0E-0E2B-1749-91FC-D4D0FB4B1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2794E3-07E1-C043-A87E-E9E4B0BB4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5DB09-3906-9145-AF30-8C0A2AFC38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479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F8C2D-9689-FD48-81FE-1E6A3686C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D83803-16B1-7D4F-BFB9-92A5AA05BA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DD74F7-5706-4445-9BC3-E9A0B3D118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6AA51-0B6F-B74F-B989-3FA0C745AFBA}" type="datetimeFigureOut">
              <a:rPr lang="en-US" smtClean="0"/>
              <a:t>5/7/18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D08A7A-0D95-D04D-9BEC-BF4E9FCA30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AEFF09-E7F8-4D40-AB82-8FDB19C82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5DB09-3906-9145-AF30-8C0A2AFC38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5071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ABB64-B733-3849-9DB0-12D510DE03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40BEFA-DA35-7443-BBC0-4A3B2A7A9B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EF0E10-AC76-C74D-B086-8BCFD9902B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97DCF9-73A1-6F44-9F98-19993DDF9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6AA51-0B6F-B74F-B989-3FA0C745AFBA}" type="datetimeFigureOut">
              <a:rPr lang="en-US" smtClean="0"/>
              <a:t>5/7/18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DE6F01-2BB8-6047-9798-FFD2BDC15B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F21864-A1AD-CE4A-9F70-D543884A8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5DB09-3906-9145-AF30-8C0A2AFC38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122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E0D29-9A68-2F41-B3C3-44DB3331A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A05A0F-D925-784B-B9E3-AA192D49B4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3D5805-3BE4-344A-8150-452C99D036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97F17D-7FE1-5C48-A0C7-BC907CA409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2103A9-AF91-A24E-8A16-AEB75A2C87D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2BF63A-DB7C-3644-9028-FE591F3F32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6AA51-0B6F-B74F-B989-3FA0C745AFBA}" type="datetimeFigureOut">
              <a:rPr lang="en-US" smtClean="0"/>
              <a:t>5/7/18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59A4EA0-8400-6B4E-82F8-A57E6C6E61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75D5B6-7144-3447-82DE-62D39C001F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5DB09-3906-9145-AF30-8C0A2AFC38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575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25866-888E-C847-982E-024DBE7305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9A7CD6-DE7D-8745-9EA6-707C7AC6A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6AA51-0B6F-B74F-B989-3FA0C745AFBA}" type="datetimeFigureOut">
              <a:rPr lang="en-US" smtClean="0"/>
              <a:t>5/7/18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5FF35C-189E-8149-B3EA-70B1ECF49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1EC822-8D56-5F4A-8017-7D8D6E2FB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5DB09-3906-9145-AF30-8C0A2AFC38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794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90E581-BF64-B34A-A62C-318E4CFC4E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6AA51-0B6F-B74F-B989-3FA0C745AFBA}" type="datetimeFigureOut">
              <a:rPr lang="en-US" smtClean="0"/>
              <a:t>5/7/18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2E4125-7BBC-7B44-9712-3B93B9A4CF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527E9E-D909-9A4E-8619-93F3B6E6B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5DB09-3906-9145-AF30-8C0A2AFC38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804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CCF5A-546B-BA49-806B-E2F9D440E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C0B91-CA3B-7F49-9EA1-CA8C742FD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1E1923-6CFE-B444-AED6-72E4701DC4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14FB78-2EDA-DB40-9141-6472DB935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6AA51-0B6F-B74F-B989-3FA0C745AFBA}" type="datetimeFigureOut">
              <a:rPr lang="en-US" smtClean="0"/>
              <a:t>5/7/18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841977-159D-534F-9A6E-8F22FBA839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A0ED0E-6F2D-464A-8AC7-71D22FF63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5DB09-3906-9145-AF30-8C0A2AFC38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538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66DF6-9B11-2746-A5BE-6B067816A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853749-F817-3A48-A58C-72825EE650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92FF98-DA14-A148-8FF0-B1CD17C6A8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B8DC82-45D6-F74E-BA96-443A4709E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6AA51-0B6F-B74F-B989-3FA0C745AFBA}" type="datetimeFigureOut">
              <a:rPr lang="en-US" smtClean="0"/>
              <a:t>5/7/18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E56C42-3C2B-9040-A8CE-E39924843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D8EDBF-C25C-AA47-B5A9-42C02A1403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5DB09-3906-9145-AF30-8C0A2AFC38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055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9F24F-AB3A-864A-BB6A-2FD38F303A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6E3416-712C-AE41-8B3F-B3746F743C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B74A6A-ACFE-7744-AAA4-1178BF48C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6AA51-0B6F-B74F-B989-3FA0C745AFBA}" type="datetimeFigureOut">
              <a:rPr lang="en-US" smtClean="0"/>
              <a:t>5/7/18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E8DC08-DA19-1F44-AF9E-10185FF53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0CE875-AE3F-364C-9726-DA185F06E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5DB09-3906-9145-AF30-8C0A2AFC38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7695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3AAFC60-1968-4A4A-9C71-80D0CCF0E9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34B4A1-6892-5D47-80E3-B4D00DBD4B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E8E38E-4A71-1947-A73A-F95B9ABD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6AA51-0B6F-B74F-B989-3FA0C745AFBA}" type="datetimeFigureOut">
              <a:rPr lang="en-US" smtClean="0"/>
              <a:t>5/7/18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949993-256C-3F4A-B0F5-F87919A34A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6B4109-9666-8D4D-B2D8-AD295C72D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5DB09-3906-9145-AF30-8C0A2AFC38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432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CCE2BA-B01E-6644-AFA5-514338A2C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CAAE7D-DF82-A046-9E04-D88CB0F2EB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3AC2C-0FE2-584E-8F4C-393F390F87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E6AA51-0B6F-B74F-B989-3FA0C745AFBA}" type="datetimeFigureOut">
              <a:rPr lang="en-US" smtClean="0"/>
              <a:t>5/7/18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2B46E-793D-B04E-8BD1-5CE56426D7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1143CF-BEE0-6B4B-BFF8-0B94E47541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55DB09-3906-9145-AF30-8C0A2AFC38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307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0"/>
                <a:lumOff val="100000"/>
              </a:schemeClr>
            </a:gs>
            <a:gs pos="28000">
              <a:schemeClr val="accent6">
                <a:lumMod val="0"/>
                <a:lumOff val="100000"/>
              </a:schemeClr>
            </a:gs>
            <a:gs pos="100000">
              <a:schemeClr val="accent6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755F1B0-B138-9244-8A7D-7267FCA3E7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320" y="810114"/>
            <a:ext cx="4450079" cy="246827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14E5758-9B27-2544-BED5-7F815A6CA10B}"/>
              </a:ext>
            </a:extLst>
          </p:cNvPr>
          <p:cNvSpPr txBox="1"/>
          <p:nvPr/>
        </p:nvSpPr>
        <p:spPr>
          <a:xfrm>
            <a:off x="172718" y="211750"/>
            <a:ext cx="3098800" cy="2123658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en-US" sz="1200" b="1" dirty="0"/>
              <a:t>Successful Futures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Social issues</a:t>
            </a:r>
          </a:p>
          <a:p>
            <a:r>
              <a:rPr lang="en-US" sz="1200" dirty="0"/>
              <a:t>Capable learners, Informed citizens, confident individuals.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Health and wellbeing</a:t>
            </a:r>
          </a:p>
          <a:p>
            <a:r>
              <a:rPr lang="en-US" sz="1200" dirty="0"/>
              <a:t>Physical education, physical and emotional wellbeing.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Authentic learning</a:t>
            </a:r>
          </a:p>
          <a:p>
            <a:r>
              <a:rPr lang="en-US" sz="1200" dirty="0"/>
              <a:t>Real world problems, inquiry and thinking skills, discourse in a community of learners, student – directed learning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A4830C-E2F7-914D-99B4-FD953C9242A4}"/>
              </a:ext>
            </a:extLst>
          </p:cNvPr>
          <p:cNvSpPr txBox="1"/>
          <p:nvPr/>
        </p:nvSpPr>
        <p:spPr>
          <a:xfrm>
            <a:off x="6798809" y="4731268"/>
            <a:ext cx="3738880" cy="1938992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en-US" sz="1200" b="1" dirty="0"/>
              <a:t>Physical literacy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Physical literacy is a dynamic interaction of the sensory, cognitive, motor and musculoskeletal systems with each other and the physical environment.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E26918-D03F-114E-84F6-39BC4340B6FD}"/>
              </a:ext>
            </a:extLst>
          </p:cNvPr>
          <p:cNvSpPr txBox="1"/>
          <p:nvPr/>
        </p:nvSpPr>
        <p:spPr>
          <a:xfrm>
            <a:off x="3576321" y="150226"/>
            <a:ext cx="47345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>
                <a:solidFill>
                  <a:srgbClr val="FF0000"/>
                </a:solidFill>
              </a:rPr>
              <a:t>Role of adventure and outdoors for pupils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5E18D98-ABD2-3A4F-88DA-7438F98C0E0A}"/>
              </a:ext>
            </a:extLst>
          </p:cNvPr>
          <p:cNvSpPr txBox="1"/>
          <p:nvPr/>
        </p:nvSpPr>
        <p:spPr>
          <a:xfrm>
            <a:off x="172718" y="4731268"/>
            <a:ext cx="2783840" cy="1015663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en-US" sz="1200" b="1" dirty="0"/>
              <a:t>The four non-negotiables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Mainly outdoors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Experiential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Challenge by choice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Managed risk</a:t>
            </a:r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56DB2575-78FC-5B4E-9C6C-483763C266EA}"/>
              </a:ext>
            </a:extLst>
          </p:cNvPr>
          <p:cNvSpPr/>
          <p:nvPr/>
        </p:nvSpPr>
        <p:spPr>
          <a:xfrm>
            <a:off x="1209038" y="2550278"/>
            <a:ext cx="711200" cy="1966122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3A24F53E-8C97-C743-AA25-CEFDE9F81FF6}"/>
              </a:ext>
            </a:extLst>
          </p:cNvPr>
          <p:cNvSpPr/>
          <p:nvPr/>
        </p:nvSpPr>
        <p:spPr>
          <a:xfrm>
            <a:off x="3434080" y="4762321"/>
            <a:ext cx="2887207" cy="73866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F463D0D-9D29-AA4B-99D6-88427949FFF4}"/>
              </a:ext>
            </a:extLst>
          </p:cNvPr>
          <p:cNvSpPr txBox="1"/>
          <p:nvPr/>
        </p:nvSpPr>
        <p:spPr>
          <a:xfrm>
            <a:off x="8331202" y="282925"/>
            <a:ext cx="3738879" cy="1754326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en-US" sz="1200" b="1" dirty="0"/>
              <a:t>Instructional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Direct instruction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 err="1"/>
              <a:t>Personalised</a:t>
            </a:r>
            <a:r>
              <a:rPr lang="en-US" sz="1200" dirty="0"/>
              <a:t> system for instruction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Cooperative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Sport education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Peer teaching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Inquiry teaching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Tactical games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Teaching personal and social responsibility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9FB1358-372A-F843-8545-0BAEC46DF86B}"/>
              </a:ext>
            </a:extLst>
          </p:cNvPr>
          <p:cNvSpPr txBox="1"/>
          <p:nvPr/>
        </p:nvSpPr>
        <p:spPr>
          <a:xfrm>
            <a:off x="2758882" y="3593069"/>
            <a:ext cx="6369437" cy="923330"/>
          </a:xfrm>
          <a:prstGeom prst="rect">
            <a:avLst/>
          </a:prstGeom>
          <a:noFill/>
          <a:ln>
            <a:noFill/>
          </a:ln>
          <a:effectLst>
            <a:outerShdw blurRad="76200" dist="12700" dir="8100000" sy="-23000" kx="800400" algn="br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(Outdoor and Adventurous Activities) is a great way of keeping everyone active at a non- competitive level. It has proved a great success with the children that are not keen on sport.</a:t>
            </a:r>
          </a:p>
        </p:txBody>
      </p:sp>
      <p:sp>
        <p:nvSpPr>
          <p:cNvPr id="16" name="Up Arrow 15">
            <a:extLst>
              <a:ext uri="{FF2B5EF4-FFF2-40B4-BE49-F238E27FC236}">
                <a16:creationId xmlns:a16="http://schemas.microsoft.com/office/drawing/2014/main" id="{237B3286-1A44-C14E-A5AA-5B0C1FB7E4CA}"/>
              </a:ext>
            </a:extLst>
          </p:cNvPr>
          <p:cNvSpPr/>
          <p:nvPr/>
        </p:nvSpPr>
        <p:spPr>
          <a:xfrm>
            <a:off x="9799983" y="2335408"/>
            <a:ext cx="737706" cy="2180991"/>
          </a:xfrm>
          <a:prstGeom prst="upArrow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7041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482F646-E6EA-A14E-90B2-AA5FFDD83D69}"/>
              </a:ext>
            </a:extLst>
          </p:cNvPr>
          <p:cNvSpPr txBox="1"/>
          <p:nvPr/>
        </p:nvSpPr>
        <p:spPr>
          <a:xfrm>
            <a:off x="4075044" y="198781"/>
            <a:ext cx="22263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02D69C-9A82-DE4F-AE6F-1287288EE0E7}"/>
              </a:ext>
            </a:extLst>
          </p:cNvPr>
          <p:cNvSpPr txBox="1"/>
          <p:nvPr/>
        </p:nvSpPr>
        <p:spPr>
          <a:xfrm>
            <a:off x="675861" y="874643"/>
            <a:ext cx="1109206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Donaldson, G. (2015), </a:t>
            </a:r>
            <a:r>
              <a:rPr lang="en-US" i="1" dirty="0"/>
              <a:t>Successful futures</a:t>
            </a:r>
            <a:r>
              <a:rPr lang="en-US" dirty="0"/>
              <a:t>, independent review of curriculum and assessment arrangements in Wales.</a:t>
            </a:r>
          </a:p>
          <a:p>
            <a:endParaRPr lang="en-US" dirty="0"/>
          </a:p>
          <a:p>
            <a:r>
              <a:rPr lang="en-US" dirty="0"/>
              <a:t>Jurbala, P. (2015) </a:t>
            </a:r>
            <a:r>
              <a:rPr lang="en-US" i="1" dirty="0"/>
              <a:t>what is physical literacy, really?</a:t>
            </a:r>
            <a:r>
              <a:rPr lang="en-US" dirty="0"/>
              <a:t>, Quest, 67:4, 367-383, DOI: 10.1080/00336297.2015.1084341</a:t>
            </a:r>
          </a:p>
          <a:p>
            <a:endParaRPr lang="en-US" dirty="0"/>
          </a:p>
          <a:p>
            <a:r>
              <a:rPr lang="en-US" dirty="0"/>
              <a:t>Metzler, M. (2011) instructional models for physical education, 3</a:t>
            </a:r>
            <a:r>
              <a:rPr lang="en-US" baseline="30000" dirty="0"/>
              <a:t>rd</a:t>
            </a:r>
            <a:r>
              <a:rPr lang="en-US" dirty="0"/>
              <a:t> </a:t>
            </a:r>
            <a:r>
              <a:rPr lang="en-US" dirty="0" err="1"/>
              <a:t>ed</a:t>
            </a:r>
            <a:r>
              <a:rPr lang="en-US" dirty="0"/>
              <a:t>(S.I.):Routledge.</a:t>
            </a:r>
          </a:p>
          <a:p>
            <a:endParaRPr lang="en-US" dirty="0">
              <a:highlight>
                <a:srgbClr val="FFFF00"/>
              </a:highlight>
            </a:endParaRPr>
          </a:p>
          <a:p>
            <a:r>
              <a:rPr lang="en-US" dirty="0"/>
              <a:t>Rule, A. (2006) </a:t>
            </a:r>
            <a:r>
              <a:rPr lang="en-US" i="1" dirty="0"/>
              <a:t>The Components of Authentic Learning</a:t>
            </a:r>
            <a:r>
              <a:rPr lang="en-US" dirty="0"/>
              <a:t>, Journal of Authentic Learning Volume 3, Number 1, Pp. 1-10.</a:t>
            </a:r>
            <a:endParaRPr lang="en-GB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William, A. &amp; Wainwright, N. (2016</a:t>
            </a:r>
            <a:r>
              <a:rPr lang="en-US" i="1" dirty="0"/>
              <a:t>) A new pedagogical model for adventure in the curriculum: part two – outlining model</a:t>
            </a:r>
            <a:r>
              <a:rPr lang="en-US" dirty="0"/>
              <a:t>, physical education and sport pedagogy, 21.6, 589-602, DOI: 10.1080/17408989.2015.1048212</a:t>
            </a:r>
          </a:p>
          <a:p>
            <a:endParaRPr lang="en-US" dirty="0"/>
          </a:p>
          <a:p>
            <a:r>
              <a:rPr lang="en-US" dirty="0"/>
              <a:t>William, A. &amp; Wainwright, N. (2016) A new pedagogical model for adventure in the curriculum: part one – advocating model, physical education and sport pedagogy, 21:5, 481-500, DOI: 10.1080/17408989.2015.1048211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72948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2126</TotalTime>
  <Words>326</Words>
  <Application>Microsoft Macintosh PowerPoint</Application>
  <PresentationFormat>Widescreen</PresentationFormat>
  <Paragraphs>38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william griffiths</dc:creator>
  <cp:lastModifiedBy>william griffiths</cp:lastModifiedBy>
  <cp:revision>18</cp:revision>
  <dcterms:created xsi:type="dcterms:W3CDTF">2018-05-07T20:44:39Z</dcterms:created>
  <dcterms:modified xsi:type="dcterms:W3CDTF">2018-05-09T08:11:14Z</dcterms:modified>
</cp:coreProperties>
</file>