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3"/>
  </p:notesMasterIdLst>
  <p:sldIdLst>
    <p:sldId id="256" r:id="rId2"/>
    <p:sldId id="262" r:id="rId3"/>
    <p:sldId id="257" r:id="rId4"/>
    <p:sldId id="278" r:id="rId5"/>
    <p:sldId id="287" r:id="rId6"/>
    <p:sldId id="290" r:id="rId7"/>
    <p:sldId id="302" r:id="rId8"/>
    <p:sldId id="291" r:id="rId9"/>
    <p:sldId id="288" r:id="rId10"/>
    <p:sldId id="289" r:id="rId11"/>
    <p:sldId id="304" r:id="rId12"/>
    <p:sldId id="279" r:id="rId13"/>
    <p:sldId id="292" r:id="rId14"/>
    <p:sldId id="282" r:id="rId15"/>
    <p:sldId id="293" r:id="rId16"/>
    <p:sldId id="294" r:id="rId17"/>
    <p:sldId id="295" r:id="rId18"/>
    <p:sldId id="296" r:id="rId19"/>
    <p:sldId id="280" r:id="rId20"/>
    <p:sldId id="281" r:id="rId21"/>
    <p:sldId id="283" r:id="rId22"/>
    <p:sldId id="284" r:id="rId23"/>
    <p:sldId id="285" r:id="rId24"/>
    <p:sldId id="297" r:id="rId25"/>
    <p:sldId id="298" r:id="rId26"/>
    <p:sldId id="299" r:id="rId27"/>
    <p:sldId id="301" r:id="rId28"/>
    <p:sldId id="277" r:id="rId29"/>
    <p:sldId id="303" r:id="rId30"/>
    <p:sldId id="305" r:id="rId31"/>
    <p:sldId id="306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26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.svg"/><Relationship Id="rId1" Type="http://schemas.openxmlformats.org/officeDocument/2006/relationships/image" Target="../media/image10.png"/><Relationship Id="rId6" Type="http://schemas.openxmlformats.org/officeDocument/2006/relationships/image" Target="../media/image9.svg"/><Relationship Id="rId5" Type="http://schemas.openxmlformats.org/officeDocument/2006/relationships/image" Target="../media/image12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B04A74E-CE4D-4CDF-B764-AA94EF02FE1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978D4CB-33CC-4654-8C7D-3F21A63B9F4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SR-Bluetooth</a:t>
          </a:r>
          <a:endParaRPr lang="en-US" dirty="0"/>
        </a:p>
      </dgm:t>
    </dgm:pt>
    <dgm:pt modelId="{722FC70A-E471-47B0-93C3-CBF20B04AA11}" type="parTrans" cxnId="{AD4712AE-9D00-48D8-9005-75FAACC5F904}">
      <dgm:prSet/>
      <dgm:spPr/>
      <dgm:t>
        <a:bodyPr/>
        <a:lstStyle/>
        <a:p>
          <a:endParaRPr lang="en-US"/>
        </a:p>
      </dgm:t>
    </dgm:pt>
    <dgm:pt modelId="{4B88CFB8-5755-4E43-9498-9A3CA27F6B5F}" type="sibTrans" cxnId="{AD4712AE-9D00-48D8-9005-75FAACC5F90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BCAA77C-D223-4605-8742-05479E11912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BID-WIFI</a:t>
          </a:r>
          <a:endParaRPr lang="en-US" dirty="0"/>
        </a:p>
      </dgm:t>
    </dgm:pt>
    <dgm:pt modelId="{40B17613-2F10-4D1A-8681-0056CD5B8DFA}" type="parTrans" cxnId="{B1C9187B-A4A2-4760-A09C-599CD115D415}">
      <dgm:prSet/>
      <dgm:spPr/>
      <dgm:t>
        <a:bodyPr/>
        <a:lstStyle/>
        <a:p>
          <a:endParaRPr lang="en-US"/>
        </a:p>
      </dgm:t>
    </dgm:pt>
    <dgm:pt modelId="{4B6A00C8-3C5B-4C49-A2C6-1E9A39343663}" type="sibTrans" cxnId="{B1C9187B-A4A2-4760-A09C-599CD115D41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616C792-E5B9-4B3A-AD0E-E1717AB419C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Satellite-Global Positioning System (GPS)</a:t>
          </a:r>
          <a:endParaRPr lang="en-US" dirty="0"/>
        </a:p>
      </dgm:t>
    </dgm:pt>
    <dgm:pt modelId="{E9BD44FB-72E6-4D9E-9504-0ABC90B4615F}" type="sibTrans" cxnId="{3995F9F1-E750-4A93-9E38-156F98D88CB2}">
      <dgm:prSet/>
      <dgm:spPr/>
      <dgm:t>
        <a:bodyPr/>
        <a:lstStyle/>
        <a:p>
          <a:endParaRPr lang="en-US"/>
        </a:p>
      </dgm:t>
    </dgm:pt>
    <dgm:pt modelId="{2801C038-024D-4B9E-96BE-95EDDE7EBAE4}" type="parTrans" cxnId="{3995F9F1-E750-4A93-9E38-156F98D88CB2}">
      <dgm:prSet/>
      <dgm:spPr/>
      <dgm:t>
        <a:bodyPr/>
        <a:lstStyle/>
        <a:p>
          <a:endParaRPr lang="en-US"/>
        </a:p>
      </dgm:t>
    </dgm:pt>
    <dgm:pt modelId="{F2A57FBE-C7DE-4FEB-82D5-910376314B01}" type="pres">
      <dgm:prSet presAssocID="{2B04A74E-CE4D-4CDF-B764-AA94EF02FE17}" presName="root" presStyleCnt="0">
        <dgm:presLayoutVars>
          <dgm:dir/>
          <dgm:resizeHandles val="exact"/>
        </dgm:presLayoutVars>
      </dgm:prSet>
      <dgm:spPr/>
    </dgm:pt>
    <dgm:pt modelId="{3E77F8D7-1D96-4068-BC53-BF56817BCACA}" type="pres">
      <dgm:prSet presAssocID="{2B04A74E-CE4D-4CDF-B764-AA94EF02FE17}" presName="container" presStyleCnt="0">
        <dgm:presLayoutVars>
          <dgm:dir/>
          <dgm:resizeHandles val="exact"/>
        </dgm:presLayoutVars>
      </dgm:prSet>
      <dgm:spPr/>
    </dgm:pt>
    <dgm:pt modelId="{F1E533F0-BD07-40EF-AFC3-E99120FFD383}" type="pres">
      <dgm:prSet presAssocID="{3978D4CB-33CC-4654-8C7D-3F21A63B9F42}" presName="compNode" presStyleCnt="0"/>
      <dgm:spPr/>
    </dgm:pt>
    <dgm:pt modelId="{8C0467C1-B895-4CC3-BC09-17CFBB2C6DC8}" type="pres">
      <dgm:prSet presAssocID="{3978D4CB-33CC-4654-8C7D-3F21A63B9F42}" presName="iconBgRect" presStyleLbl="bgShp" presStyleIdx="0" presStyleCnt="3"/>
      <dgm:spPr/>
    </dgm:pt>
    <dgm:pt modelId="{F128571D-9F8E-48F6-AC5B-9AFBE7E925FA}" type="pres">
      <dgm:prSet presAssocID="{3978D4CB-33CC-4654-8C7D-3F21A63B9F4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luetooth"/>
        </a:ext>
      </dgm:extLst>
    </dgm:pt>
    <dgm:pt modelId="{381F327E-1E99-4913-803D-4B212DA75514}" type="pres">
      <dgm:prSet presAssocID="{3978D4CB-33CC-4654-8C7D-3F21A63B9F42}" presName="spaceRect" presStyleCnt="0"/>
      <dgm:spPr/>
    </dgm:pt>
    <dgm:pt modelId="{D07ACA39-EFB4-4CC2-8F3D-2ED3739A15CE}" type="pres">
      <dgm:prSet presAssocID="{3978D4CB-33CC-4654-8C7D-3F21A63B9F42}" presName="textRect" presStyleLbl="revTx" presStyleIdx="0" presStyleCnt="3">
        <dgm:presLayoutVars>
          <dgm:chMax val="1"/>
          <dgm:chPref val="1"/>
        </dgm:presLayoutVars>
      </dgm:prSet>
      <dgm:spPr/>
    </dgm:pt>
    <dgm:pt modelId="{F3AE447D-5E16-468D-A422-2A60627C426A}" type="pres">
      <dgm:prSet presAssocID="{4B88CFB8-5755-4E43-9498-9A3CA27F6B5F}" presName="sibTrans" presStyleLbl="sibTrans2D1" presStyleIdx="0" presStyleCnt="0"/>
      <dgm:spPr/>
    </dgm:pt>
    <dgm:pt modelId="{1D68E724-1DB0-4276-A820-2B4FEBA26BE0}" type="pres">
      <dgm:prSet presAssocID="{9BCAA77C-D223-4605-8742-05479E119123}" presName="compNode" presStyleCnt="0"/>
      <dgm:spPr/>
    </dgm:pt>
    <dgm:pt modelId="{36FAE49B-6DF9-4C28-A553-2F8EBA1F9BC6}" type="pres">
      <dgm:prSet presAssocID="{9BCAA77C-D223-4605-8742-05479E119123}" presName="iconBgRect" presStyleLbl="bgShp" presStyleIdx="1" presStyleCnt="3"/>
      <dgm:spPr/>
    </dgm:pt>
    <dgm:pt modelId="{279B35D3-B6DF-466D-B4C0-1922E69C6987}" type="pres">
      <dgm:prSet presAssocID="{9BCAA77C-D223-4605-8742-05479E11912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E36C6368-4A46-4A1A-A153-665DE77357CB}" type="pres">
      <dgm:prSet presAssocID="{9BCAA77C-D223-4605-8742-05479E119123}" presName="spaceRect" presStyleCnt="0"/>
      <dgm:spPr/>
    </dgm:pt>
    <dgm:pt modelId="{E07EE692-DE0C-4484-A3AF-41DDACA7946E}" type="pres">
      <dgm:prSet presAssocID="{9BCAA77C-D223-4605-8742-05479E119123}" presName="textRect" presStyleLbl="revTx" presStyleIdx="1" presStyleCnt="3">
        <dgm:presLayoutVars>
          <dgm:chMax val="1"/>
          <dgm:chPref val="1"/>
        </dgm:presLayoutVars>
      </dgm:prSet>
      <dgm:spPr/>
    </dgm:pt>
    <dgm:pt modelId="{A792CCDA-1F0A-400A-B79C-3199FF811570}" type="pres">
      <dgm:prSet presAssocID="{4B6A00C8-3C5B-4C49-A2C6-1E9A39343663}" presName="sibTrans" presStyleLbl="sibTrans2D1" presStyleIdx="0" presStyleCnt="0"/>
      <dgm:spPr/>
    </dgm:pt>
    <dgm:pt modelId="{B956C612-8493-454C-999A-B7D3628D1A33}" type="pres">
      <dgm:prSet presAssocID="{5616C792-E5B9-4B3A-AD0E-E1717AB419C8}" presName="compNode" presStyleCnt="0"/>
      <dgm:spPr/>
    </dgm:pt>
    <dgm:pt modelId="{95F6F3D6-9C69-41F1-95C3-9D4713A188BF}" type="pres">
      <dgm:prSet presAssocID="{5616C792-E5B9-4B3A-AD0E-E1717AB419C8}" presName="iconBgRect" presStyleLbl="bgShp" presStyleIdx="2" presStyleCnt="3"/>
      <dgm:spPr/>
    </dgm:pt>
    <dgm:pt modelId="{D82C85E5-CE55-41D7-8363-A71CCA50855E}" type="pres">
      <dgm:prSet presAssocID="{5616C792-E5B9-4B3A-AD0E-E1717AB419C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p with pin"/>
        </a:ext>
      </dgm:extLst>
    </dgm:pt>
    <dgm:pt modelId="{AA448680-AA04-4A73-9187-68F0C9A1CE0C}" type="pres">
      <dgm:prSet presAssocID="{5616C792-E5B9-4B3A-AD0E-E1717AB419C8}" presName="spaceRect" presStyleCnt="0"/>
      <dgm:spPr/>
    </dgm:pt>
    <dgm:pt modelId="{3D12514D-C365-42DC-BA9E-AC5529BE2671}" type="pres">
      <dgm:prSet presAssocID="{5616C792-E5B9-4B3A-AD0E-E1717AB419C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FFB9643-645E-419E-8F7A-DE24E66B9D04}" type="presOf" srcId="{4B88CFB8-5755-4E43-9498-9A3CA27F6B5F}" destId="{F3AE447D-5E16-468D-A422-2A60627C426A}" srcOrd="0" destOrd="0" presId="urn:microsoft.com/office/officeart/2018/2/layout/IconCircleList"/>
    <dgm:cxn modelId="{39D28A6D-CF04-4C3F-9103-2F5646C515DA}" type="presOf" srcId="{3978D4CB-33CC-4654-8C7D-3F21A63B9F42}" destId="{D07ACA39-EFB4-4CC2-8F3D-2ED3739A15CE}" srcOrd="0" destOrd="0" presId="urn:microsoft.com/office/officeart/2018/2/layout/IconCircleList"/>
    <dgm:cxn modelId="{59C4EE56-0ED8-4478-B944-D61AAC4CF447}" type="presOf" srcId="{4B6A00C8-3C5B-4C49-A2C6-1E9A39343663}" destId="{A792CCDA-1F0A-400A-B79C-3199FF811570}" srcOrd="0" destOrd="0" presId="urn:microsoft.com/office/officeart/2018/2/layout/IconCircleList"/>
    <dgm:cxn modelId="{B1C9187B-A4A2-4760-A09C-599CD115D415}" srcId="{2B04A74E-CE4D-4CDF-B764-AA94EF02FE17}" destId="{9BCAA77C-D223-4605-8742-05479E119123}" srcOrd="1" destOrd="0" parTransId="{40B17613-2F10-4D1A-8681-0056CD5B8DFA}" sibTransId="{4B6A00C8-3C5B-4C49-A2C6-1E9A39343663}"/>
    <dgm:cxn modelId="{180B5288-6A01-4312-B9A4-9CB7B9E9C2C5}" type="presOf" srcId="{2B04A74E-CE4D-4CDF-B764-AA94EF02FE17}" destId="{F2A57FBE-C7DE-4FEB-82D5-910376314B01}" srcOrd="0" destOrd="0" presId="urn:microsoft.com/office/officeart/2018/2/layout/IconCircleList"/>
    <dgm:cxn modelId="{AD4712AE-9D00-48D8-9005-75FAACC5F904}" srcId="{2B04A74E-CE4D-4CDF-B764-AA94EF02FE17}" destId="{3978D4CB-33CC-4654-8C7D-3F21A63B9F42}" srcOrd="0" destOrd="0" parTransId="{722FC70A-E471-47B0-93C3-CBF20B04AA11}" sibTransId="{4B88CFB8-5755-4E43-9498-9A3CA27F6B5F}"/>
    <dgm:cxn modelId="{9C4BFAB4-2743-4EFD-BCBF-4106379917BB}" type="presOf" srcId="{9BCAA77C-D223-4605-8742-05479E119123}" destId="{E07EE692-DE0C-4484-A3AF-41DDACA7946E}" srcOrd="0" destOrd="0" presId="urn:microsoft.com/office/officeart/2018/2/layout/IconCircleList"/>
    <dgm:cxn modelId="{54E394CA-B270-48AC-A31A-6E3FD49701A8}" type="presOf" srcId="{5616C792-E5B9-4B3A-AD0E-E1717AB419C8}" destId="{3D12514D-C365-42DC-BA9E-AC5529BE2671}" srcOrd="0" destOrd="0" presId="urn:microsoft.com/office/officeart/2018/2/layout/IconCircleList"/>
    <dgm:cxn modelId="{3995F9F1-E750-4A93-9E38-156F98D88CB2}" srcId="{2B04A74E-CE4D-4CDF-B764-AA94EF02FE17}" destId="{5616C792-E5B9-4B3A-AD0E-E1717AB419C8}" srcOrd="2" destOrd="0" parTransId="{2801C038-024D-4B9E-96BE-95EDDE7EBAE4}" sibTransId="{E9BD44FB-72E6-4D9E-9504-0ABC90B4615F}"/>
    <dgm:cxn modelId="{2F332A94-CFEF-4D4D-BBC1-EAFE75D7C952}" type="presParOf" srcId="{F2A57FBE-C7DE-4FEB-82D5-910376314B01}" destId="{3E77F8D7-1D96-4068-BC53-BF56817BCACA}" srcOrd="0" destOrd="0" presId="urn:microsoft.com/office/officeart/2018/2/layout/IconCircleList"/>
    <dgm:cxn modelId="{CF4DF2CA-E271-49BF-9E22-62D497BF3678}" type="presParOf" srcId="{3E77F8D7-1D96-4068-BC53-BF56817BCACA}" destId="{F1E533F0-BD07-40EF-AFC3-E99120FFD383}" srcOrd="0" destOrd="0" presId="urn:microsoft.com/office/officeart/2018/2/layout/IconCircleList"/>
    <dgm:cxn modelId="{3C1EA167-41ED-488C-870B-25A4D25ECAF9}" type="presParOf" srcId="{F1E533F0-BD07-40EF-AFC3-E99120FFD383}" destId="{8C0467C1-B895-4CC3-BC09-17CFBB2C6DC8}" srcOrd="0" destOrd="0" presId="urn:microsoft.com/office/officeart/2018/2/layout/IconCircleList"/>
    <dgm:cxn modelId="{8BC4C938-DC2D-49FF-B19F-4E0E29ECE6D5}" type="presParOf" srcId="{F1E533F0-BD07-40EF-AFC3-E99120FFD383}" destId="{F128571D-9F8E-48F6-AC5B-9AFBE7E925FA}" srcOrd="1" destOrd="0" presId="urn:microsoft.com/office/officeart/2018/2/layout/IconCircleList"/>
    <dgm:cxn modelId="{43272486-894B-4A3F-9E3F-DC3C5B3398D7}" type="presParOf" srcId="{F1E533F0-BD07-40EF-AFC3-E99120FFD383}" destId="{381F327E-1E99-4913-803D-4B212DA75514}" srcOrd="2" destOrd="0" presId="urn:microsoft.com/office/officeart/2018/2/layout/IconCircleList"/>
    <dgm:cxn modelId="{ACDEBF27-7E54-4D7F-A5A1-ABDDEB64D1FD}" type="presParOf" srcId="{F1E533F0-BD07-40EF-AFC3-E99120FFD383}" destId="{D07ACA39-EFB4-4CC2-8F3D-2ED3739A15CE}" srcOrd="3" destOrd="0" presId="urn:microsoft.com/office/officeart/2018/2/layout/IconCircleList"/>
    <dgm:cxn modelId="{2EB1AFD6-F349-4765-BBA0-317B9E3FBD65}" type="presParOf" srcId="{3E77F8D7-1D96-4068-BC53-BF56817BCACA}" destId="{F3AE447D-5E16-468D-A422-2A60627C426A}" srcOrd="1" destOrd="0" presId="urn:microsoft.com/office/officeart/2018/2/layout/IconCircleList"/>
    <dgm:cxn modelId="{2DE7B8FD-F66A-4789-837A-8B7FCA91227D}" type="presParOf" srcId="{3E77F8D7-1D96-4068-BC53-BF56817BCACA}" destId="{1D68E724-1DB0-4276-A820-2B4FEBA26BE0}" srcOrd="2" destOrd="0" presId="urn:microsoft.com/office/officeart/2018/2/layout/IconCircleList"/>
    <dgm:cxn modelId="{F5E5AB8B-EBA6-47D2-B6AE-5B089DE7E501}" type="presParOf" srcId="{1D68E724-1DB0-4276-A820-2B4FEBA26BE0}" destId="{36FAE49B-6DF9-4C28-A553-2F8EBA1F9BC6}" srcOrd="0" destOrd="0" presId="urn:microsoft.com/office/officeart/2018/2/layout/IconCircleList"/>
    <dgm:cxn modelId="{CBF7F53E-BB45-47D3-B68F-89E804BAC2A6}" type="presParOf" srcId="{1D68E724-1DB0-4276-A820-2B4FEBA26BE0}" destId="{279B35D3-B6DF-466D-B4C0-1922E69C6987}" srcOrd="1" destOrd="0" presId="urn:microsoft.com/office/officeart/2018/2/layout/IconCircleList"/>
    <dgm:cxn modelId="{751E4D4B-EE8F-427E-81EA-B210D59DBB27}" type="presParOf" srcId="{1D68E724-1DB0-4276-A820-2B4FEBA26BE0}" destId="{E36C6368-4A46-4A1A-A153-665DE77357CB}" srcOrd="2" destOrd="0" presId="urn:microsoft.com/office/officeart/2018/2/layout/IconCircleList"/>
    <dgm:cxn modelId="{BB4D83DA-98E2-4075-AA7B-A05E9D95AB96}" type="presParOf" srcId="{1D68E724-1DB0-4276-A820-2B4FEBA26BE0}" destId="{E07EE692-DE0C-4484-A3AF-41DDACA7946E}" srcOrd="3" destOrd="0" presId="urn:microsoft.com/office/officeart/2018/2/layout/IconCircleList"/>
    <dgm:cxn modelId="{A581B38E-F18E-402E-8B52-1DF23936539A}" type="presParOf" srcId="{3E77F8D7-1D96-4068-BC53-BF56817BCACA}" destId="{A792CCDA-1F0A-400A-B79C-3199FF811570}" srcOrd="3" destOrd="0" presId="urn:microsoft.com/office/officeart/2018/2/layout/IconCircleList"/>
    <dgm:cxn modelId="{08287335-F039-4E0C-821A-C2926A7C9D1A}" type="presParOf" srcId="{3E77F8D7-1D96-4068-BC53-BF56817BCACA}" destId="{B956C612-8493-454C-999A-B7D3628D1A33}" srcOrd="4" destOrd="0" presId="urn:microsoft.com/office/officeart/2018/2/layout/IconCircleList"/>
    <dgm:cxn modelId="{A73881DB-B69C-4032-ADA2-E32FCCC5A34C}" type="presParOf" srcId="{B956C612-8493-454C-999A-B7D3628D1A33}" destId="{95F6F3D6-9C69-41F1-95C3-9D4713A188BF}" srcOrd="0" destOrd="0" presId="urn:microsoft.com/office/officeart/2018/2/layout/IconCircleList"/>
    <dgm:cxn modelId="{F7384523-B6BB-43E3-9A90-D4396A7CD3CF}" type="presParOf" srcId="{B956C612-8493-454C-999A-B7D3628D1A33}" destId="{D82C85E5-CE55-41D7-8363-A71CCA50855E}" srcOrd="1" destOrd="0" presId="urn:microsoft.com/office/officeart/2018/2/layout/IconCircleList"/>
    <dgm:cxn modelId="{A02BBA22-2E4A-42C8-B706-78B488219BE1}" type="presParOf" srcId="{B956C612-8493-454C-999A-B7D3628D1A33}" destId="{AA448680-AA04-4A73-9187-68F0C9A1CE0C}" srcOrd="2" destOrd="0" presId="urn:microsoft.com/office/officeart/2018/2/layout/IconCircleList"/>
    <dgm:cxn modelId="{F940EE7B-4E0D-4A2E-AA26-DC7414773999}" type="presParOf" srcId="{B956C612-8493-454C-999A-B7D3628D1A33}" destId="{3D12514D-C365-42DC-BA9E-AC5529BE267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89314A8-1340-4956-96E3-5209A0C5CA86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DB00448-1087-400C-8588-B46B84FD470E}">
      <dgm:prSet/>
      <dgm:spPr/>
      <dgm:t>
        <a:bodyPr/>
        <a:lstStyle/>
        <a:p>
          <a:r>
            <a:rPr lang="en-GB"/>
            <a:t>Baseband layer</a:t>
          </a:r>
          <a:endParaRPr lang="en-US"/>
        </a:p>
      </dgm:t>
    </dgm:pt>
    <dgm:pt modelId="{3DA5B618-DDDE-4516-9F22-F5F5E3FCCE87}" type="parTrans" cxnId="{200681E7-8A7F-42A0-B42E-82DBEC971AA9}">
      <dgm:prSet/>
      <dgm:spPr/>
      <dgm:t>
        <a:bodyPr/>
        <a:lstStyle/>
        <a:p>
          <a:endParaRPr lang="en-US"/>
        </a:p>
      </dgm:t>
    </dgm:pt>
    <dgm:pt modelId="{A1089845-34DF-441F-9E2C-7D8926978E16}" type="sibTrans" cxnId="{200681E7-8A7F-42A0-B42E-82DBEC971AA9}">
      <dgm:prSet/>
      <dgm:spPr/>
      <dgm:t>
        <a:bodyPr/>
        <a:lstStyle/>
        <a:p>
          <a:endParaRPr lang="en-US"/>
        </a:p>
      </dgm:t>
    </dgm:pt>
    <dgm:pt modelId="{89970263-2EB5-460F-AE0F-BCE425011041}">
      <dgm:prSet/>
      <dgm:spPr/>
      <dgm:t>
        <a:bodyPr/>
        <a:lstStyle/>
        <a:p>
          <a:r>
            <a:rPr lang="en-GB"/>
            <a:t>medium access and radio frequency control layer</a:t>
          </a:r>
          <a:endParaRPr lang="en-US"/>
        </a:p>
      </dgm:t>
    </dgm:pt>
    <dgm:pt modelId="{9718188E-0EB7-4B00-821F-75629988A3E3}" type="parTrans" cxnId="{511BA83A-26F6-4672-BA36-A89DDC6CAC3C}">
      <dgm:prSet/>
      <dgm:spPr/>
      <dgm:t>
        <a:bodyPr/>
        <a:lstStyle/>
        <a:p>
          <a:endParaRPr lang="en-US"/>
        </a:p>
      </dgm:t>
    </dgm:pt>
    <dgm:pt modelId="{A4852D5B-B024-4081-BC8A-B1083B57DA73}" type="sibTrans" cxnId="{511BA83A-26F6-4672-BA36-A89DDC6CAC3C}">
      <dgm:prSet/>
      <dgm:spPr/>
      <dgm:t>
        <a:bodyPr/>
        <a:lstStyle/>
        <a:p>
          <a:endParaRPr lang="en-US"/>
        </a:p>
      </dgm:t>
    </dgm:pt>
    <dgm:pt modelId="{96A54BBA-EF0E-4295-9289-B82B582BE7C8}">
      <dgm:prSet/>
      <dgm:spPr/>
      <dgm:t>
        <a:bodyPr/>
        <a:lstStyle/>
        <a:p>
          <a:r>
            <a:rPr lang="en-GB"/>
            <a:t>Link manager</a:t>
          </a:r>
          <a:endParaRPr lang="en-US"/>
        </a:p>
      </dgm:t>
    </dgm:pt>
    <dgm:pt modelId="{EE106C7C-A28F-4781-B0E0-7A9FEC932E0D}" type="parTrans" cxnId="{88BBD1D4-E78E-430B-A860-88B38C3204B0}">
      <dgm:prSet/>
      <dgm:spPr/>
      <dgm:t>
        <a:bodyPr/>
        <a:lstStyle/>
        <a:p>
          <a:endParaRPr lang="en-US"/>
        </a:p>
      </dgm:t>
    </dgm:pt>
    <dgm:pt modelId="{10EFBAE5-0BCC-4D7D-9745-39839F8A15C8}" type="sibTrans" cxnId="{88BBD1D4-E78E-430B-A860-88B38C3204B0}">
      <dgm:prSet/>
      <dgm:spPr/>
      <dgm:t>
        <a:bodyPr/>
        <a:lstStyle/>
        <a:p>
          <a:endParaRPr lang="en-US"/>
        </a:p>
      </dgm:t>
    </dgm:pt>
    <dgm:pt modelId="{4FA21921-D7B7-49DC-8A47-F42E5B74E42A}">
      <dgm:prSet/>
      <dgm:spPr/>
      <dgm:t>
        <a:bodyPr/>
        <a:lstStyle/>
        <a:p>
          <a:r>
            <a:rPr lang="en-GB"/>
            <a:t>piconet management</a:t>
          </a:r>
          <a:endParaRPr lang="en-US"/>
        </a:p>
      </dgm:t>
    </dgm:pt>
    <dgm:pt modelId="{C52E7C22-F47E-4860-84FD-9F6E63F3C379}" type="parTrans" cxnId="{8C99C0B4-0D46-48B5-BB88-DA8D17270B08}">
      <dgm:prSet/>
      <dgm:spPr/>
      <dgm:t>
        <a:bodyPr/>
        <a:lstStyle/>
        <a:p>
          <a:endParaRPr lang="en-US"/>
        </a:p>
      </dgm:t>
    </dgm:pt>
    <dgm:pt modelId="{845E5E02-2BF4-452A-823B-DD85DF2F178C}" type="sibTrans" cxnId="{8C99C0B4-0D46-48B5-BB88-DA8D17270B08}">
      <dgm:prSet/>
      <dgm:spPr/>
      <dgm:t>
        <a:bodyPr/>
        <a:lstStyle/>
        <a:p>
          <a:endParaRPr lang="en-US"/>
        </a:p>
      </dgm:t>
    </dgm:pt>
    <dgm:pt modelId="{4532E585-2564-4D29-A8D6-A367E2655BB3}">
      <dgm:prSet/>
      <dgm:spPr/>
      <dgm:t>
        <a:bodyPr/>
        <a:lstStyle/>
        <a:p>
          <a:r>
            <a:rPr lang="en-GB"/>
            <a:t>attachment (detachment) of slaves and low-power modes</a:t>
          </a:r>
          <a:endParaRPr lang="en-US"/>
        </a:p>
      </dgm:t>
    </dgm:pt>
    <dgm:pt modelId="{DF8BC1D4-711B-45CB-A88B-31720DECCD0C}" type="parTrans" cxnId="{CA8F329A-46D5-41F9-94E9-FDB8CEB9C338}">
      <dgm:prSet/>
      <dgm:spPr/>
      <dgm:t>
        <a:bodyPr/>
        <a:lstStyle/>
        <a:p>
          <a:endParaRPr lang="en-US"/>
        </a:p>
      </dgm:t>
    </dgm:pt>
    <dgm:pt modelId="{44EA0752-63C5-40DB-9D49-1F5D4A87A790}" type="sibTrans" cxnId="{CA8F329A-46D5-41F9-94E9-FDB8CEB9C338}">
      <dgm:prSet/>
      <dgm:spPr/>
      <dgm:t>
        <a:bodyPr/>
        <a:lstStyle/>
        <a:p>
          <a:endParaRPr lang="en-US"/>
        </a:p>
      </dgm:t>
    </dgm:pt>
    <dgm:pt modelId="{1FA8FAF8-BB03-4E52-AAD3-59A6F93C50F1}">
      <dgm:prSet/>
      <dgm:spPr/>
      <dgm:t>
        <a:bodyPr/>
        <a:lstStyle/>
        <a:p>
          <a:r>
            <a:rPr lang="en-GB"/>
            <a:t>setting the connection type</a:t>
          </a:r>
          <a:endParaRPr lang="en-US"/>
        </a:p>
      </dgm:t>
    </dgm:pt>
    <dgm:pt modelId="{E9E0D5FD-2DF2-41AC-98F8-6E567D86B85C}" type="parTrans" cxnId="{8EBFD7CE-CD64-45E7-9A34-2D65EF4357E7}">
      <dgm:prSet/>
      <dgm:spPr/>
      <dgm:t>
        <a:bodyPr/>
        <a:lstStyle/>
        <a:p>
          <a:endParaRPr lang="en-US"/>
        </a:p>
      </dgm:t>
    </dgm:pt>
    <dgm:pt modelId="{EB1A6447-ACEE-415D-AEF5-91FEEE946D7B}" type="sibTrans" cxnId="{8EBFD7CE-CD64-45E7-9A34-2D65EF4357E7}">
      <dgm:prSet/>
      <dgm:spPr/>
      <dgm:t>
        <a:bodyPr/>
        <a:lstStyle/>
        <a:p>
          <a:endParaRPr lang="en-US"/>
        </a:p>
      </dgm:t>
    </dgm:pt>
    <dgm:pt modelId="{D5E32965-1129-4897-BC7D-6A71AFA53F7E}" type="pres">
      <dgm:prSet presAssocID="{089314A8-1340-4956-96E3-5209A0C5CA86}" presName="linear" presStyleCnt="0">
        <dgm:presLayoutVars>
          <dgm:animLvl val="lvl"/>
          <dgm:resizeHandles val="exact"/>
        </dgm:presLayoutVars>
      </dgm:prSet>
      <dgm:spPr/>
    </dgm:pt>
    <dgm:pt modelId="{A81B6572-35C2-494E-BC89-925BA2B514AA}" type="pres">
      <dgm:prSet presAssocID="{9DB00448-1087-400C-8588-B46B84FD470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04277522-563E-4818-9211-5D24EB1E6EC3}" type="pres">
      <dgm:prSet presAssocID="{9DB00448-1087-400C-8588-B46B84FD470E}" presName="childText" presStyleLbl="revTx" presStyleIdx="0" presStyleCnt="2">
        <dgm:presLayoutVars>
          <dgm:bulletEnabled val="1"/>
        </dgm:presLayoutVars>
      </dgm:prSet>
      <dgm:spPr/>
    </dgm:pt>
    <dgm:pt modelId="{87A03BA1-1B21-4A3B-812D-3BAB4E567EDF}" type="pres">
      <dgm:prSet presAssocID="{96A54BBA-EF0E-4295-9289-B82B582BE7C8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D31747ED-D047-4C06-A0EE-A3E1A228964C}" type="pres">
      <dgm:prSet presAssocID="{96A54BBA-EF0E-4295-9289-B82B582BE7C8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FDDAAE2A-DEB3-493C-AF4B-DF86BB3D7834}" type="presOf" srcId="{89970263-2EB5-460F-AE0F-BCE425011041}" destId="{04277522-563E-4818-9211-5D24EB1E6EC3}" srcOrd="0" destOrd="0" presId="urn:microsoft.com/office/officeart/2005/8/layout/vList2"/>
    <dgm:cxn modelId="{511BA83A-26F6-4672-BA36-A89DDC6CAC3C}" srcId="{9DB00448-1087-400C-8588-B46B84FD470E}" destId="{89970263-2EB5-460F-AE0F-BCE425011041}" srcOrd="0" destOrd="0" parTransId="{9718188E-0EB7-4B00-821F-75629988A3E3}" sibTransId="{A4852D5B-B024-4081-BC8A-B1083B57DA73}"/>
    <dgm:cxn modelId="{CCB52B68-F335-47F0-B98D-27E1F3253C28}" type="presOf" srcId="{96A54BBA-EF0E-4295-9289-B82B582BE7C8}" destId="{87A03BA1-1B21-4A3B-812D-3BAB4E567EDF}" srcOrd="0" destOrd="0" presId="urn:microsoft.com/office/officeart/2005/8/layout/vList2"/>
    <dgm:cxn modelId="{6AD1AA71-D09D-4E7D-85CE-16D508BACA64}" type="presOf" srcId="{4FA21921-D7B7-49DC-8A47-F42E5B74E42A}" destId="{D31747ED-D047-4C06-A0EE-A3E1A228964C}" srcOrd="0" destOrd="0" presId="urn:microsoft.com/office/officeart/2005/8/layout/vList2"/>
    <dgm:cxn modelId="{3E135B91-0571-4C53-B1F4-C80AE50A774A}" type="presOf" srcId="{089314A8-1340-4956-96E3-5209A0C5CA86}" destId="{D5E32965-1129-4897-BC7D-6A71AFA53F7E}" srcOrd="0" destOrd="0" presId="urn:microsoft.com/office/officeart/2005/8/layout/vList2"/>
    <dgm:cxn modelId="{CA8F329A-46D5-41F9-94E9-FDB8CEB9C338}" srcId="{4FA21921-D7B7-49DC-8A47-F42E5B74E42A}" destId="{4532E585-2564-4D29-A8D6-A367E2655BB3}" srcOrd="0" destOrd="0" parTransId="{DF8BC1D4-711B-45CB-A88B-31720DECCD0C}" sibTransId="{44EA0752-63C5-40DB-9D49-1F5D4A87A790}"/>
    <dgm:cxn modelId="{8C99C0B4-0D46-48B5-BB88-DA8D17270B08}" srcId="{96A54BBA-EF0E-4295-9289-B82B582BE7C8}" destId="{4FA21921-D7B7-49DC-8A47-F42E5B74E42A}" srcOrd="0" destOrd="0" parTransId="{C52E7C22-F47E-4860-84FD-9F6E63F3C379}" sibTransId="{845E5E02-2BF4-452A-823B-DD85DF2F178C}"/>
    <dgm:cxn modelId="{BCEC35BC-DFEB-4BD9-A480-C0B6F9675800}" type="presOf" srcId="{4532E585-2564-4D29-A8D6-A367E2655BB3}" destId="{D31747ED-D047-4C06-A0EE-A3E1A228964C}" srcOrd="0" destOrd="1" presId="urn:microsoft.com/office/officeart/2005/8/layout/vList2"/>
    <dgm:cxn modelId="{99CC05C2-612B-434A-848D-280FA26699D9}" type="presOf" srcId="{1FA8FAF8-BB03-4E52-AAD3-59A6F93C50F1}" destId="{D31747ED-D047-4C06-A0EE-A3E1A228964C}" srcOrd="0" destOrd="2" presId="urn:microsoft.com/office/officeart/2005/8/layout/vList2"/>
    <dgm:cxn modelId="{8EBFD7CE-CD64-45E7-9A34-2D65EF4357E7}" srcId="{4FA21921-D7B7-49DC-8A47-F42E5B74E42A}" destId="{1FA8FAF8-BB03-4E52-AAD3-59A6F93C50F1}" srcOrd="1" destOrd="0" parTransId="{E9E0D5FD-2DF2-41AC-98F8-6E567D86B85C}" sibTransId="{EB1A6447-ACEE-415D-AEF5-91FEEE946D7B}"/>
    <dgm:cxn modelId="{88BBD1D4-E78E-430B-A860-88B38C3204B0}" srcId="{089314A8-1340-4956-96E3-5209A0C5CA86}" destId="{96A54BBA-EF0E-4295-9289-B82B582BE7C8}" srcOrd="1" destOrd="0" parTransId="{EE106C7C-A28F-4781-B0E0-7A9FEC932E0D}" sibTransId="{10EFBAE5-0BCC-4D7D-9745-39839F8A15C8}"/>
    <dgm:cxn modelId="{1F4A3DD6-5BB1-43A2-AAA4-EC8C1D7F6ABD}" type="presOf" srcId="{9DB00448-1087-400C-8588-B46B84FD470E}" destId="{A81B6572-35C2-494E-BC89-925BA2B514AA}" srcOrd="0" destOrd="0" presId="urn:microsoft.com/office/officeart/2005/8/layout/vList2"/>
    <dgm:cxn modelId="{200681E7-8A7F-42A0-B42E-82DBEC971AA9}" srcId="{089314A8-1340-4956-96E3-5209A0C5CA86}" destId="{9DB00448-1087-400C-8588-B46B84FD470E}" srcOrd="0" destOrd="0" parTransId="{3DA5B618-DDDE-4516-9F22-F5F5E3FCCE87}" sibTransId="{A1089845-34DF-441F-9E2C-7D8926978E16}"/>
    <dgm:cxn modelId="{9739F3CC-3AE9-47FA-9CF9-8A4FF6A28DD1}" type="presParOf" srcId="{D5E32965-1129-4897-BC7D-6A71AFA53F7E}" destId="{A81B6572-35C2-494E-BC89-925BA2B514AA}" srcOrd="0" destOrd="0" presId="urn:microsoft.com/office/officeart/2005/8/layout/vList2"/>
    <dgm:cxn modelId="{0BCF16FF-2BC2-4E70-812A-55F29A878D11}" type="presParOf" srcId="{D5E32965-1129-4897-BC7D-6A71AFA53F7E}" destId="{04277522-563E-4818-9211-5D24EB1E6EC3}" srcOrd="1" destOrd="0" presId="urn:microsoft.com/office/officeart/2005/8/layout/vList2"/>
    <dgm:cxn modelId="{6ADFFB30-B34E-465F-8C16-424448BCEFB8}" type="presParOf" srcId="{D5E32965-1129-4897-BC7D-6A71AFA53F7E}" destId="{87A03BA1-1B21-4A3B-812D-3BAB4E567EDF}" srcOrd="2" destOrd="0" presId="urn:microsoft.com/office/officeart/2005/8/layout/vList2"/>
    <dgm:cxn modelId="{C8D05DD1-E98B-4AF2-894F-199870E243D8}" type="presParOf" srcId="{D5E32965-1129-4897-BC7D-6A71AFA53F7E}" destId="{D31747ED-D047-4C06-A0EE-A3E1A228964C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86A2D61-1754-4BEE-9F66-13755A1037D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91BA1BC-D03A-4861-80D5-595E84AE3930}">
      <dgm:prSet/>
      <dgm:spPr/>
      <dgm:t>
        <a:bodyPr/>
        <a:lstStyle/>
        <a:p>
          <a:r>
            <a:rPr lang="en-GB"/>
            <a:t>link configuration</a:t>
          </a:r>
          <a:endParaRPr lang="en-US"/>
        </a:p>
      </dgm:t>
    </dgm:pt>
    <dgm:pt modelId="{D6092788-7283-409B-92ED-EF8C7544F6CB}" type="parTrans" cxnId="{CE65BC12-ABD5-4E6E-A316-2467EC411C59}">
      <dgm:prSet/>
      <dgm:spPr/>
      <dgm:t>
        <a:bodyPr/>
        <a:lstStyle/>
        <a:p>
          <a:endParaRPr lang="en-US"/>
        </a:p>
      </dgm:t>
    </dgm:pt>
    <dgm:pt modelId="{64C46C5D-2620-476B-9A34-AFCE8506D832}" type="sibTrans" cxnId="{CE65BC12-ABD5-4E6E-A316-2467EC411C59}">
      <dgm:prSet/>
      <dgm:spPr/>
      <dgm:t>
        <a:bodyPr/>
        <a:lstStyle/>
        <a:p>
          <a:endParaRPr lang="en-US"/>
        </a:p>
      </dgm:t>
    </dgm:pt>
    <dgm:pt modelId="{4915B402-FA51-4EB1-8DF0-CFCF0D4EB48C}">
      <dgm:prSet/>
      <dgm:spPr/>
      <dgm:t>
        <a:bodyPr/>
        <a:lstStyle/>
        <a:p>
          <a:r>
            <a:rPr lang="en-GB"/>
            <a:t>quality of service negotiation</a:t>
          </a:r>
          <a:endParaRPr lang="en-US"/>
        </a:p>
      </dgm:t>
    </dgm:pt>
    <dgm:pt modelId="{E1D5C1C9-E045-4985-94B3-98D921A23D26}" type="parTrans" cxnId="{B877D807-08E6-4257-A259-9C21C32DF5E0}">
      <dgm:prSet/>
      <dgm:spPr/>
      <dgm:t>
        <a:bodyPr/>
        <a:lstStyle/>
        <a:p>
          <a:endParaRPr lang="en-US"/>
        </a:p>
      </dgm:t>
    </dgm:pt>
    <dgm:pt modelId="{F39399A2-A1CD-4D23-9A95-2F4928703241}" type="sibTrans" cxnId="{B877D807-08E6-4257-A259-9C21C32DF5E0}">
      <dgm:prSet/>
      <dgm:spPr/>
      <dgm:t>
        <a:bodyPr/>
        <a:lstStyle/>
        <a:p>
          <a:endParaRPr lang="en-US"/>
        </a:p>
      </dgm:t>
    </dgm:pt>
    <dgm:pt modelId="{371F6E0C-57C0-4BC2-B17A-9C64626E88DA}">
      <dgm:prSet/>
      <dgm:spPr/>
      <dgm:t>
        <a:bodyPr/>
        <a:lstStyle/>
        <a:p>
          <a:r>
            <a:rPr lang="en-GB"/>
            <a:t>power-control parameters</a:t>
          </a:r>
          <a:endParaRPr lang="en-US"/>
        </a:p>
      </dgm:t>
    </dgm:pt>
    <dgm:pt modelId="{467D80A4-1F76-4B34-AEB2-F915EF20B57C}" type="parTrans" cxnId="{BDFED16E-8D48-41BD-9789-DAA12117CBB0}">
      <dgm:prSet/>
      <dgm:spPr/>
      <dgm:t>
        <a:bodyPr/>
        <a:lstStyle/>
        <a:p>
          <a:endParaRPr lang="en-US"/>
        </a:p>
      </dgm:t>
    </dgm:pt>
    <dgm:pt modelId="{39D30A58-DB26-4E7A-8184-4FFFE671F584}" type="sibTrans" cxnId="{BDFED16E-8D48-41BD-9789-DAA12117CBB0}">
      <dgm:prSet/>
      <dgm:spPr/>
      <dgm:t>
        <a:bodyPr/>
        <a:lstStyle/>
        <a:p>
          <a:endParaRPr lang="en-US"/>
        </a:p>
      </dgm:t>
    </dgm:pt>
    <dgm:pt modelId="{CB3ACBE5-1DA1-44B9-8FAC-5EF355E2C170}">
      <dgm:prSet/>
      <dgm:spPr/>
      <dgm:t>
        <a:bodyPr/>
        <a:lstStyle/>
        <a:p>
          <a:r>
            <a:rPr lang="en-GB"/>
            <a:t>accepted packet types (e.g., multislot packets)</a:t>
          </a:r>
          <a:endParaRPr lang="en-US"/>
        </a:p>
      </dgm:t>
    </dgm:pt>
    <dgm:pt modelId="{14E84E4F-BC0B-4CF2-8B8D-D5C2EDAE3F1B}" type="parTrans" cxnId="{8EC00576-1D8B-4DFF-8B1F-54D6FAF6ADC7}">
      <dgm:prSet/>
      <dgm:spPr/>
      <dgm:t>
        <a:bodyPr/>
        <a:lstStyle/>
        <a:p>
          <a:endParaRPr lang="en-US"/>
        </a:p>
      </dgm:t>
    </dgm:pt>
    <dgm:pt modelId="{1D9FBB1E-4BCB-4486-9061-39B35DC0D00A}" type="sibTrans" cxnId="{8EC00576-1D8B-4DFF-8B1F-54D6FAF6ADC7}">
      <dgm:prSet/>
      <dgm:spPr/>
      <dgm:t>
        <a:bodyPr/>
        <a:lstStyle/>
        <a:p>
          <a:endParaRPr lang="en-US"/>
        </a:p>
      </dgm:t>
    </dgm:pt>
    <dgm:pt modelId="{70D9DBBD-270F-4D82-AF44-EC1CC94BB53D}">
      <dgm:prSet/>
      <dgm:spPr/>
      <dgm:t>
        <a:bodyPr/>
        <a:lstStyle/>
        <a:p>
          <a:r>
            <a:rPr lang="en-GB"/>
            <a:t>security</a:t>
          </a:r>
          <a:endParaRPr lang="en-US"/>
        </a:p>
      </dgm:t>
    </dgm:pt>
    <dgm:pt modelId="{A7D648E3-26FC-4EA8-989A-38DAF095C658}" type="parTrans" cxnId="{79B7296F-C2E1-4D2E-BD93-17A8C4D49F05}">
      <dgm:prSet/>
      <dgm:spPr/>
      <dgm:t>
        <a:bodyPr/>
        <a:lstStyle/>
        <a:p>
          <a:endParaRPr lang="en-US"/>
        </a:p>
      </dgm:t>
    </dgm:pt>
    <dgm:pt modelId="{C2502E8E-8D9C-4F0C-9984-ACC7EACDB401}" type="sibTrans" cxnId="{79B7296F-C2E1-4D2E-BD93-17A8C4D49F05}">
      <dgm:prSet/>
      <dgm:spPr/>
      <dgm:t>
        <a:bodyPr/>
        <a:lstStyle/>
        <a:p>
          <a:endParaRPr lang="en-US"/>
        </a:p>
      </dgm:t>
    </dgm:pt>
    <dgm:pt modelId="{A7FCB9EE-A77A-4404-AA60-04EA943F9753}">
      <dgm:prSet/>
      <dgm:spPr/>
      <dgm:t>
        <a:bodyPr/>
        <a:lstStyle/>
        <a:p>
          <a:r>
            <a:rPr lang="en-GB" dirty="0"/>
            <a:t>authentication through the pairing process</a:t>
          </a:r>
          <a:endParaRPr lang="en-US" dirty="0"/>
        </a:p>
      </dgm:t>
    </dgm:pt>
    <dgm:pt modelId="{0F71A980-5978-425E-810A-53260BC77B1B}" type="parTrans" cxnId="{E44AD5F2-9952-4199-8CCA-9C4C7DE878CD}">
      <dgm:prSet/>
      <dgm:spPr/>
      <dgm:t>
        <a:bodyPr/>
        <a:lstStyle/>
        <a:p>
          <a:endParaRPr lang="en-US"/>
        </a:p>
      </dgm:t>
    </dgm:pt>
    <dgm:pt modelId="{87BDF271-CCF8-4FC2-AD91-41BE2E9977E8}" type="sibTrans" cxnId="{E44AD5F2-9952-4199-8CCA-9C4C7DE878CD}">
      <dgm:prSet/>
      <dgm:spPr/>
      <dgm:t>
        <a:bodyPr/>
        <a:lstStyle/>
        <a:p>
          <a:endParaRPr lang="en-US"/>
        </a:p>
      </dgm:t>
    </dgm:pt>
    <dgm:pt modelId="{11B63B51-0B9D-4ACB-8B9F-F6978278CCF9}">
      <dgm:prSet/>
      <dgm:spPr/>
      <dgm:t>
        <a:bodyPr/>
        <a:lstStyle/>
        <a:p>
          <a:r>
            <a:rPr lang="en-GB"/>
            <a:t>(symmetric) encryption</a:t>
          </a:r>
          <a:endParaRPr lang="en-US"/>
        </a:p>
      </dgm:t>
    </dgm:pt>
    <dgm:pt modelId="{2166E3B2-20C0-4A4D-B561-3D65FD989641}" type="parTrans" cxnId="{0E52AC77-DADF-4620-9190-268FD240841B}">
      <dgm:prSet/>
      <dgm:spPr/>
      <dgm:t>
        <a:bodyPr/>
        <a:lstStyle/>
        <a:p>
          <a:endParaRPr lang="en-US"/>
        </a:p>
      </dgm:t>
    </dgm:pt>
    <dgm:pt modelId="{F27DFA8E-0083-4571-AEE3-46CB4160C006}" type="sibTrans" cxnId="{0E52AC77-DADF-4620-9190-268FD240841B}">
      <dgm:prSet/>
      <dgm:spPr/>
      <dgm:t>
        <a:bodyPr/>
        <a:lstStyle/>
        <a:p>
          <a:endParaRPr lang="en-US"/>
        </a:p>
      </dgm:t>
    </dgm:pt>
    <dgm:pt modelId="{D611EEA1-21C1-48D5-B862-E84C98E2D58C}" type="pres">
      <dgm:prSet presAssocID="{E86A2D61-1754-4BEE-9F66-13755A1037D7}" presName="linear" presStyleCnt="0">
        <dgm:presLayoutVars>
          <dgm:animLvl val="lvl"/>
          <dgm:resizeHandles val="exact"/>
        </dgm:presLayoutVars>
      </dgm:prSet>
      <dgm:spPr/>
    </dgm:pt>
    <dgm:pt modelId="{A8072F3E-0735-45AF-BB38-53150D3E57FB}" type="pres">
      <dgm:prSet presAssocID="{991BA1BC-D03A-4861-80D5-595E84AE3930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978A372-88F8-4BE1-A352-32D168B541F3}" type="pres">
      <dgm:prSet presAssocID="{991BA1BC-D03A-4861-80D5-595E84AE3930}" presName="childText" presStyleLbl="revTx" presStyleIdx="0" presStyleCnt="2">
        <dgm:presLayoutVars>
          <dgm:bulletEnabled val="1"/>
        </dgm:presLayoutVars>
      </dgm:prSet>
      <dgm:spPr/>
    </dgm:pt>
    <dgm:pt modelId="{91CA3191-0C85-4060-9E60-D34D86637A5C}" type="pres">
      <dgm:prSet presAssocID="{70D9DBBD-270F-4D82-AF44-EC1CC94BB53D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96E43C60-11D7-4C3D-BEA9-7EE3A403B6BA}" type="pres">
      <dgm:prSet presAssocID="{70D9DBBD-270F-4D82-AF44-EC1CC94BB53D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B877D807-08E6-4257-A259-9C21C32DF5E0}" srcId="{991BA1BC-D03A-4861-80D5-595E84AE3930}" destId="{4915B402-FA51-4EB1-8DF0-CFCF0D4EB48C}" srcOrd="0" destOrd="0" parTransId="{E1D5C1C9-E045-4985-94B3-98D921A23D26}" sibTransId="{F39399A2-A1CD-4D23-9A95-2F4928703241}"/>
    <dgm:cxn modelId="{9FBEAA0E-7726-45D1-A2BE-10611A59D996}" type="presOf" srcId="{991BA1BC-D03A-4861-80D5-595E84AE3930}" destId="{A8072F3E-0735-45AF-BB38-53150D3E57FB}" srcOrd="0" destOrd="0" presId="urn:microsoft.com/office/officeart/2005/8/layout/vList2"/>
    <dgm:cxn modelId="{CE65BC12-ABD5-4E6E-A316-2467EC411C59}" srcId="{E86A2D61-1754-4BEE-9F66-13755A1037D7}" destId="{991BA1BC-D03A-4861-80D5-595E84AE3930}" srcOrd="0" destOrd="0" parTransId="{D6092788-7283-409B-92ED-EF8C7544F6CB}" sibTransId="{64C46C5D-2620-476B-9A34-AFCE8506D832}"/>
    <dgm:cxn modelId="{35132C30-CC63-4F49-B051-37958CC4CAF5}" type="presOf" srcId="{E86A2D61-1754-4BEE-9F66-13755A1037D7}" destId="{D611EEA1-21C1-48D5-B862-E84C98E2D58C}" srcOrd="0" destOrd="0" presId="urn:microsoft.com/office/officeart/2005/8/layout/vList2"/>
    <dgm:cxn modelId="{CF186430-AEC9-42B7-BC8C-5B30A002A6FE}" type="presOf" srcId="{4915B402-FA51-4EB1-8DF0-CFCF0D4EB48C}" destId="{3978A372-88F8-4BE1-A352-32D168B541F3}" srcOrd="0" destOrd="0" presId="urn:microsoft.com/office/officeart/2005/8/layout/vList2"/>
    <dgm:cxn modelId="{CB2C5D32-693D-4837-B77A-FE4275D1DC85}" type="presOf" srcId="{371F6E0C-57C0-4BC2-B17A-9C64626E88DA}" destId="{3978A372-88F8-4BE1-A352-32D168B541F3}" srcOrd="0" destOrd="1" presId="urn:microsoft.com/office/officeart/2005/8/layout/vList2"/>
    <dgm:cxn modelId="{BDFED16E-8D48-41BD-9789-DAA12117CBB0}" srcId="{991BA1BC-D03A-4861-80D5-595E84AE3930}" destId="{371F6E0C-57C0-4BC2-B17A-9C64626E88DA}" srcOrd="1" destOrd="0" parTransId="{467D80A4-1F76-4B34-AEB2-F915EF20B57C}" sibTransId="{39D30A58-DB26-4E7A-8184-4FFFE671F584}"/>
    <dgm:cxn modelId="{79B7296F-C2E1-4D2E-BD93-17A8C4D49F05}" srcId="{E86A2D61-1754-4BEE-9F66-13755A1037D7}" destId="{70D9DBBD-270F-4D82-AF44-EC1CC94BB53D}" srcOrd="1" destOrd="0" parTransId="{A7D648E3-26FC-4EA8-989A-38DAF095C658}" sibTransId="{C2502E8E-8D9C-4F0C-9984-ACC7EACDB401}"/>
    <dgm:cxn modelId="{8EC00576-1D8B-4DFF-8B1F-54D6FAF6ADC7}" srcId="{991BA1BC-D03A-4861-80D5-595E84AE3930}" destId="{CB3ACBE5-1DA1-44B9-8FAC-5EF355E2C170}" srcOrd="2" destOrd="0" parTransId="{14E84E4F-BC0B-4CF2-8B8D-D5C2EDAE3F1B}" sibTransId="{1D9FBB1E-4BCB-4486-9061-39B35DC0D00A}"/>
    <dgm:cxn modelId="{0E52AC77-DADF-4620-9190-268FD240841B}" srcId="{70D9DBBD-270F-4D82-AF44-EC1CC94BB53D}" destId="{11B63B51-0B9D-4ACB-8B9F-F6978278CCF9}" srcOrd="1" destOrd="0" parTransId="{2166E3B2-20C0-4A4D-B561-3D65FD989641}" sibTransId="{F27DFA8E-0083-4571-AEE3-46CB4160C006}"/>
    <dgm:cxn modelId="{64FC2A7B-1EDB-43C3-A0D1-14DD320A12CF}" type="presOf" srcId="{11B63B51-0B9D-4ACB-8B9F-F6978278CCF9}" destId="{96E43C60-11D7-4C3D-BEA9-7EE3A403B6BA}" srcOrd="0" destOrd="1" presId="urn:microsoft.com/office/officeart/2005/8/layout/vList2"/>
    <dgm:cxn modelId="{F6FF78AC-DDAC-47BF-9E64-463B2F5BE67A}" type="presOf" srcId="{CB3ACBE5-1DA1-44B9-8FAC-5EF355E2C170}" destId="{3978A372-88F8-4BE1-A352-32D168B541F3}" srcOrd="0" destOrd="2" presId="urn:microsoft.com/office/officeart/2005/8/layout/vList2"/>
    <dgm:cxn modelId="{A54C61CE-35B0-42C1-A544-F848EC4ABCBB}" type="presOf" srcId="{70D9DBBD-270F-4D82-AF44-EC1CC94BB53D}" destId="{91CA3191-0C85-4060-9E60-D34D86637A5C}" srcOrd="0" destOrd="0" presId="urn:microsoft.com/office/officeart/2005/8/layout/vList2"/>
    <dgm:cxn modelId="{E44AD5F2-9952-4199-8CCA-9C4C7DE878CD}" srcId="{70D9DBBD-270F-4D82-AF44-EC1CC94BB53D}" destId="{A7FCB9EE-A77A-4404-AA60-04EA943F9753}" srcOrd="0" destOrd="0" parTransId="{0F71A980-5978-425E-810A-53260BC77B1B}" sibTransId="{87BDF271-CCF8-4FC2-AD91-41BE2E9977E8}"/>
    <dgm:cxn modelId="{4E1D04F3-AA3E-4F79-8934-1764F1E17E31}" type="presOf" srcId="{A7FCB9EE-A77A-4404-AA60-04EA943F9753}" destId="{96E43C60-11D7-4C3D-BEA9-7EE3A403B6BA}" srcOrd="0" destOrd="0" presId="urn:microsoft.com/office/officeart/2005/8/layout/vList2"/>
    <dgm:cxn modelId="{B113D233-6501-4051-8A0F-67B3D8829D17}" type="presParOf" srcId="{D611EEA1-21C1-48D5-B862-E84C98E2D58C}" destId="{A8072F3E-0735-45AF-BB38-53150D3E57FB}" srcOrd="0" destOrd="0" presId="urn:microsoft.com/office/officeart/2005/8/layout/vList2"/>
    <dgm:cxn modelId="{58F13186-7C04-426D-8563-2B6F3744F547}" type="presParOf" srcId="{D611EEA1-21C1-48D5-B862-E84C98E2D58C}" destId="{3978A372-88F8-4BE1-A352-32D168B541F3}" srcOrd="1" destOrd="0" presId="urn:microsoft.com/office/officeart/2005/8/layout/vList2"/>
    <dgm:cxn modelId="{9B22FEA8-E297-486B-B87A-C7BFEEE31A14}" type="presParOf" srcId="{D611EEA1-21C1-48D5-B862-E84C98E2D58C}" destId="{91CA3191-0C85-4060-9E60-D34D86637A5C}" srcOrd="2" destOrd="0" presId="urn:microsoft.com/office/officeart/2005/8/layout/vList2"/>
    <dgm:cxn modelId="{2A588926-CF6B-4B65-AE5F-FB12BFA7DE65}" type="presParOf" srcId="{D611EEA1-21C1-48D5-B862-E84C98E2D58C}" destId="{96E43C60-11D7-4C3D-BEA9-7EE3A403B6BA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03405D6-77CB-4302-9078-C5FAE1B005E5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3983799-3443-44D8-9565-99538810CF92}">
      <dgm:prSet custT="1"/>
      <dgm:spPr/>
      <dgm:t>
        <a:bodyPr/>
        <a:lstStyle/>
        <a:p>
          <a:r>
            <a:rPr lang="en-GB" sz="3200" dirty="0"/>
            <a:t>Logical link control and adaptation protocol layer (L2CAP</a:t>
          </a:r>
          <a:r>
            <a:rPr lang="en-GB" sz="2400" dirty="0"/>
            <a:t>)</a:t>
          </a:r>
          <a:endParaRPr lang="en-US" sz="2400" dirty="0"/>
        </a:p>
      </dgm:t>
    </dgm:pt>
    <dgm:pt modelId="{5AB15048-3E81-43E0-93D5-83049457B6DF}" type="parTrans" cxnId="{44E19FDD-80FC-452A-B9E9-109AE3DFA687}">
      <dgm:prSet/>
      <dgm:spPr/>
      <dgm:t>
        <a:bodyPr/>
        <a:lstStyle/>
        <a:p>
          <a:endParaRPr lang="en-US"/>
        </a:p>
      </dgm:t>
    </dgm:pt>
    <dgm:pt modelId="{F1261A75-7652-4130-9EE9-D433BE164A52}" type="sibTrans" cxnId="{44E19FDD-80FC-452A-B9E9-109AE3DFA687}">
      <dgm:prSet/>
      <dgm:spPr/>
      <dgm:t>
        <a:bodyPr/>
        <a:lstStyle/>
        <a:p>
          <a:endParaRPr lang="en-US"/>
        </a:p>
      </dgm:t>
    </dgm:pt>
    <dgm:pt modelId="{CB50F3C9-9054-4649-8BD7-E324F736F326}">
      <dgm:prSet custT="1"/>
      <dgm:spPr/>
      <dgm:t>
        <a:bodyPr/>
        <a:lstStyle/>
        <a:p>
          <a:r>
            <a:rPr lang="en-GB" sz="3200" dirty="0"/>
            <a:t>link control sublayer</a:t>
          </a:r>
          <a:endParaRPr lang="en-US" sz="3200" dirty="0"/>
        </a:p>
      </dgm:t>
    </dgm:pt>
    <dgm:pt modelId="{2CFAD66C-B57D-405B-BC39-AE3D0AAA314C}" type="parTrans" cxnId="{7B99023D-D0FB-45A8-90A1-E982B6273E0C}">
      <dgm:prSet/>
      <dgm:spPr/>
      <dgm:t>
        <a:bodyPr/>
        <a:lstStyle/>
        <a:p>
          <a:endParaRPr lang="en-US"/>
        </a:p>
      </dgm:t>
    </dgm:pt>
    <dgm:pt modelId="{6B555790-F97D-4444-8B4B-0EBE8D306EBD}" type="sibTrans" cxnId="{7B99023D-D0FB-45A8-90A1-E982B6273E0C}">
      <dgm:prSet/>
      <dgm:spPr/>
      <dgm:t>
        <a:bodyPr/>
        <a:lstStyle/>
        <a:p>
          <a:endParaRPr lang="en-US"/>
        </a:p>
      </dgm:t>
    </dgm:pt>
    <dgm:pt modelId="{1BBCA669-F2C1-4D03-B9A5-3DE63DE50520}">
      <dgm:prSet custT="1"/>
      <dgm:spPr/>
      <dgm:t>
        <a:bodyPr/>
        <a:lstStyle/>
        <a:p>
          <a:r>
            <a:rPr lang="en-GB" sz="3200" dirty="0"/>
            <a:t>protocol multiplexing</a:t>
          </a:r>
          <a:endParaRPr lang="en-US" sz="3200" dirty="0"/>
        </a:p>
      </dgm:t>
    </dgm:pt>
    <dgm:pt modelId="{EF45DFA5-109A-435A-93C2-CED92AF707EE}" type="parTrans" cxnId="{6B52C19F-30B9-4029-9DC5-4583A4BD0DC0}">
      <dgm:prSet/>
      <dgm:spPr/>
      <dgm:t>
        <a:bodyPr/>
        <a:lstStyle/>
        <a:p>
          <a:endParaRPr lang="en-US"/>
        </a:p>
      </dgm:t>
    </dgm:pt>
    <dgm:pt modelId="{C51A879B-4F1D-4C25-9E49-E1C61E190CF3}" type="sibTrans" cxnId="{6B52C19F-30B9-4029-9DC5-4583A4BD0DC0}">
      <dgm:prSet/>
      <dgm:spPr/>
      <dgm:t>
        <a:bodyPr/>
        <a:lstStyle/>
        <a:p>
          <a:endParaRPr lang="en-US"/>
        </a:p>
      </dgm:t>
    </dgm:pt>
    <dgm:pt modelId="{0E2CB855-224B-4DBF-BD66-A969C49DA588}">
      <dgm:prSet custT="1"/>
      <dgm:spPr/>
      <dgm:t>
        <a:bodyPr/>
        <a:lstStyle/>
        <a:p>
          <a:r>
            <a:rPr lang="en-GB" sz="3200" dirty="0"/>
            <a:t>segmentation and reassembly</a:t>
          </a:r>
          <a:endParaRPr lang="en-US" sz="3200" dirty="0"/>
        </a:p>
      </dgm:t>
    </dgm:pt>
    <dgm:pt modelId="{60071C34-4383-4002-92C0-5974D65A9222}" type="parTrans" cxnId="{11C93C8D-9D92-4AAE-B1C9-C4D506FF27B0}">
      <dgm:prSet/>
      <dgm:spPr/>
      <dgm:t>
        <a:bodyPr/>
        <a:lstStyle/>
        <a:p>
          <a:endParaRPr lang="en-US"/>
        </a:p>
      </dgm:t>
    </dgm:pt>
    <dgm:pt modelId="{6655F819-0C3A-4149-B6B6-C33A346BEAFD}" type="sibTrans" cxnId="{11C93C8D-9D92-4AAE-B1C9-C4D506FF27B0}">
      <dgm:prSet/>
      <dgm:spPr/>
      <dgm:t>
        <a:bodyPr/>
        <a:lstStyle/>
        <a:p>
          <a:endParaRPr lang="en-US"/>
        </a:p>
      </dgm:t>
    </dgm:pt>
    <dgm:pt modelId="{4EA45CFD-AC54-4133-B828-1F34D395DAA6}">
      <dgm:prSet custT="1"/>
      <dgm:spPr/>
      <dgm:t>
        <a:bodyPr/>
        <a:lstStyle/>
        <a:p>
          <a:r>
            <a:rPr lang="en-GB" sz="3200" dirty="0"/>
            <a:t>group management</a:t>
          </a:r>
          <a:endParaRPr lang="en-US" sz="3200" dirty="0"/>
        </a:p>
      </dgm:t>
    </dgm:pt>
    <dgm:pt modelId="{F104C32D-5BE5-44F8-8995-EB6ED743BD9A}" type="parTrans" cxnId="{02A904F2-0B37-44CF-9078-3035F5886257}">
      <dgm:prSet/>
      <dgm:spPr/>
      <dgm:t>
        <a:bodyPr/>
        <a:lstStyle/>
        <a:p>
          <a:endParaRPr lang="en-US"/>
        </a:p>
      </dgm:t>
    </dgm:pt>
    <dgm:pt modelId="{80AA32FF-D318-474E-967E-61C959EE415B}" type="sibTrans" cxnId="{02A904F2-0B37-44CF-9078-3035F5886257}">
      <dgm:prSet/>
      <dgm:spPr/>
      <dgm:t>
        <a:bodyPr/>
        <a:lstStyle/>
        <a:p>
          <a:endParaRPr lang="en-US"/>
        </a:p>
      </dgm:t>
    </dgm:pt>
    <dgm:pt modelId="{C50C0872-8791-4DE5-B18A-EBB9D23A3C75}" type="pres">
      <dgm:prSet presAssocID="{C03405D6-77CB-4302-9078-C5FAE1B005E5}" presName="linear" presStyleCnt="0">
        <dgm:presLayoutVars>
          <dgm:animLvl val="lvl"/>
          <dgm:resizeHandles val="exact"/>
        </dgm:presLayoutVars>
      </dgm:prSet>
      <dgm:spPr/>
    </dgm:pt>
    <dgm:pt modelId="{A968F8F5-A49C-4E9F-A3F7-2596CB47AFEA}" type="pres">
      <dgm:prSet presAssocID="{33983799-3443-44D8-9565-99538810CF92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1C75D94E-C0C2-4612-8664-BECA12E72A71}" type="pres">
      <dgm:prSet presAssocID="{33983799-3443-44D8-9565-99538810CF92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F0A4AE08-E0B7-4C90-B26E-4CBAA5D53800}" type="presOf" srcId="{C03405D6-77CB-4302-9078-C5FAE1B005E5}" destId="{C50C0872-8791-4DE5-B18A-EBB9D23A3C75}" srcOrd="0" destOrd="0" presId="urn:microsoft.com/office/officeart/2005/8/layout/vList2"/>
    <dgm:cxn modelId="{7B99023D-D0FB-45A8-90A1-E982B6273E0C}" srcId="{33983799-3443-44D8-9565-99538810CF92}" destId="{CB50F3C9-9054-4649-8BD7-E324F736F326}" srcOrd="0" destOrd="0" parTransId="{2CFAD66C-B57D-405B-BC39-AE3D0AAA314C}" sibTransId="{6B555790-F97D-4444-8B4B-0EBE8D306EBD}"/>
    <dgm:cxn modelId="{B3FC8A64-B3B6-48AF-BBED-E5A22304403F}" type="presOf" srcId="{0E2CB855-224B-4DBF-BD66-A969C49DA588}" destId="{1C75D94E-C0C2-4612-8664-BECA12E72A71}" srcOrd="0" destOrd="2" presId="urn:microsoft.com/office/officeart/2005/8/layout/vList2"/>
    <dgm:cxn modelId="{11C93C8D-9D92-4AAE-B1C9-C4D506FF27B0}" srcId="{CB50F3C9-9054-4649-8BD7-E324F736F326}" destId="{0E2CB855-224B-4DBF-BD66-A969C49DA588}" srcOrd="1" destOrd="0" parTransId="{60071C34-4383-4002-92C0-5974D65A9222}" sibTransId="{6655F819-0C3A-4149-B6B6-C33A346BEAFD}"/>
    <dgm:cxn modelId="{64049D9C-FA3D-4B45-BDA6-ECD22222A839}" type="presOf" srcId="{4EA45CFD-AC54-4133-B828-1F34D395DAA6}" destId="{1C75D94E-C0C2-4612-8664-BECA12E72A71}" srcOrd="0" destOrd="3" presId="urn:microsoft.com/office/officeart/2005/8/layout/vList2"/>
    <dgm:cxn modelId="{6B52C19F-30B9-4029-9DC5-4583A4BD0DC0}" srcId="{CB50F3C9-9054-4649-8BD7-E324F736F326}" destId="{1BBCA669-F2C1-4D03-B9A5-3DE63DE50520}" srcOrd="0" destOrd="0" parTransId="{EF45DFA5-109A-435A-93C2-CED92AF707EE}" sibTransId="{C51A879B-4F1D-4C25-9E49-E1C61E190CF3}"/>
    <dgm:cxn modelId="{9CE29EC2-CD71-445C-8DDD-02EC3E324262}" type="presOf" srcId="{33983799-3443-44D8-9565-99538810CF92}" destId="{A968F8F5-A49C-4E9F-A3F7-2596CB47AFEA}" srcOrd="0" destOrd="0" presId="urn:microsoft.com/office/officeart/2005/8/layout/vList2"/>
    <dgm:cxn modelId="{044A3EC7-1CA1-47D2-89F4-5A18FD7AA54E}" type="presOf" srcId="{1BBCA669-F2C1-4D03-B9A5-3DE63DE50520}" destId="{1C75D94E-C0C2-4612-8664-BECA12E72A71}" srcOrd="0" destOrd="1" presId="urn:microsoft.com/office/officeart/2005/8/layout/vList2"/>
    <dgm:cxn modelId="{A6FF98DB-1184-4788-9E0F-A10C27918357}" type="presOf" srcId="{CB50F3C9-9054-4649-8BD7-E324F736F326}" destId="{1C75D94E-C0C2-4612-8664-BECA12E72A71}" srcOrd="0" destOrd="0" presId="urn:microsoft.com/office/officeart/2005/8/layout/vList2"/>
    <dgm:cxn modelId="{44E19FDD-80FC-452A-B9E9-109AE3DFA687}" srcId="{C03405D6-77CB-4302-9078-C5FAE1B005E5}" destId="{33983799-3443-44D8-9565-99538810CF92}" srcOrd="0" destOrd="0" parTransId="{5AB15048-3E81-43E0-93D5-83049457B6DF}" sibTransId="{F1261A75-7652-4130-9EE9-D433BE164A52}"/>
    <dgm:cxn modelId="{02A904F2-0B37-44CF-9078-3035F5886257}" srcId="{CB50F3C9-9054-4649-8BD7-E324F736F326}" destId="{4EA45CFD-AC54-4133-B828-1F34D395DAA6}" srcOrd="2" destOrd="0" parTransId="{F104C32D-5BE5-44F8-8995-EB6ED743BD9A}" sibTransId="{80AA32FF-D318-474E-967E-61C959EE415B}"/>
    <dgm:cxn modelId="{C77F344D-930B-40D7-8882-F27B29B1775E}" type="presParOf" srcId="{C50C0872-8791-4DE5-B18A-EBB9D23A3C75}" destId="{A968F8F5-A49C-4E9F-A3F7-2596CB47AFEA}" srcOrd="0" destOrd="0" presId="urn:microsoft.com/office/officeart/2005/8/layout/vList2"/>
    <dgm:cxn modelId="{6C7D538D-6623-4ECF-AC4E-F785D41D2960}" type="presParOf" srcId="{C50C0872-8791-4DE5-B18A-EBB9D23A3C75}" destId="{1C75D94E-C0C2-4612-8664-BECA12E72A71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1648C7B-C1AB-48BC-9515-78042DD083A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5C767BD-5784-43B8-BD8E-13A87C266735}">
      <dgm:prSet/>
      <dgm:spPr/>
      <dgm:t>
        <a:bodyPr/>
        <a:lstStyle/>
        <a:p>
          <a:r>
            <a:rPr lang="en-GB"/>
            <a:t>Higher layers</a:t>
          </a:r>
          <a:endParaRPr lang="en-US"/>
        </a:p>
      </dgm:t>
    </dgm:pt>
    <dgm:pt modelId="{C4C1EE17-6B93-45D2-95C5-6D5D26F504EF}" type="parTrans" cxnId="{F8F7EBAD-9AA9-479D-B490-DCF29513FE2F}">
      <dgm:prSet/>
      <dgm:spPr/>
      <dgm:t>
        <a:bodyPr/>
        <a:lstStyle/>
        <a:p>
          <a:endParaRPr lang="en-US"/>
        </a:p>
      </dgm:t>
    </dgm:pt>
    <dgm:pt modelId="{3A2AB70B-7B70-45A9-8B81-13AC4B699D19}" type="sibTrans" cxnId="{F8F7EBAD-9AA9-479D-B490-DCF29513FE2F}">
      <dgm:prSet/>
      <dgm:spPr/>
      <dgm:t>
        <a:bodyPr/>
        <a:lstStyle/>
        <a:p>
          <a:endParaRPr lang="en-US"/>
        </a:p>
      </dgm:t>
    </dgm:pt>
    <dgm:pt modelId="{5575D0A2-1CD3-4BB9-8A93-97C3DD18DBBE}">
      <dgm:prSet/>
      <dgm:spPr/>
      <dgm:t>
        <a:bodyPr/>
        <a:lstStyle/>
        <a:p>
          <a:r>
            <a:rPr lang="en-GB"/>
            <a:t>service discovery protocol (SDP)</a:t>
          </a:r>
          <a:endParaRPr lang="en-US"/>
        </a:p>
      </dgm:t>
    </dgm:pt>
    <dgm:pt modelId="{D24D35B2-188B-4808-91BB-885B0A9EDA7F}" type="parTrans" cxnId="{51993B94-D765-421F-A261-24BA3BB59099}">
      <dgm:prSet/>
      <dgm:spPr/>
      <dgm:t>
        <a:bodyPr/>
        <a:lstStyle/>
        <a:p>
          <a:endParaRPr lang="en-US"/>
        </a:p>
      </dgm:t>
    </dgm:pt>
    <dgm:pt modelId="{0083241A-044B-4740-BBBB-FBFC6ACA33C7}" type="sibTrans" cxnId="{51993B94-D765-421F-A261-24BA3BB59099}">
      <dgm:prSet/>
      <dgm:spPr/>
      <dgm:t>
        <a:bodyPr/>
        <a:lstStyle/>
        <a:p>
          <a:endParaRPr lang="en-US"/>
        </a:p>
      </dgm:t>
    </dgm:pt>
    <dgm:pt modelId="{5F25F368-98F1-4094-A713-1959E7D6EF2A}">
      <dgm:prSet/>
      <dgm:spPr/>
      <dgm:t>
        <a:bodyPr/>
        <a:lstStyle/>
        <a:p>
          <a:r>
            <a:rPr lang="en-GB"/>
            <a:t>serial line emulation protocol (RFCOMM)</a:t>
          </a:r>
          <a:endParaRPr lang="en-US"/>
        </a:p>
      </dgm:t>
    </dgm:pt>
    <dgm:pt modelId="{E71DE617-CDC4-428B-B009-26D1027C625B}" type="parTrans" cxnId="{9BF44562-DB9C-4B01-A8C1-3565E37D4AC7}">
      <dgm:prSet/>
      <dgm:spPr/>
      <dgm:t>
        <a:bodyPr/>
        <a:lstStyle/>
        <a:p>
          <a:endParaRPr lang="en-US"/>
        </a:p>
      </dgm:t>
    </dgm:pt>
    <dgm:pt modelId="{4273EDBE-A3A8-4471-8288-E4A79295F1CD}" type="sibTrans" cxnId="{9BF44562-DB9C-4B01-A8C1-3565E37D4AC7}">
      <dgm:prSet/>
      <dgm:spPr/>
      <dgm:t>
        <a:bodyPr/>
        <a:lstStyle/>
        <a:p>
          <a:endParaRPr lang="en-US"/>
        </a:p>
      </dgm:t>
    </dgm:pt>
    <dgm:pt modelId="{FE53BED9-699C-4672-94BE-869134A60640}">
      <dgm:prSet/>
      <dgm:spPr/>
      <dgm:t>
        <a:bodyPr/>
        <a:lstStyle/>
        <a:p>
          <a:r>
            <a:rPr lang="en-GB"/>
            <a:t>Profiles</a:t>
          </a:r>
          <a:endParaRPr lang="en-US"/>
        </a:p>
      </dgm:t>
    </dgm:pt>
    <dgm:pt modelId="{6EC8D12C-B752-4665-80FD-A8B6EFB80605}" type="parTrans" cxnId="{7AADD816-1DE2-425D-989D-17E9ADE09DB9}">
      <dgm:prSet/>
      <dgm:spPr/>
      <dgm:t>
        <a:bodyPr/>
        <a:lstStyle/>
        <a:p>
          <a:endParaRPr lang="en-US"/>
        </a:p>
      </dgm:t>
    </dgm:pt>
    <dgm:pt modelId="{8BBC1B52-872A-4239-8D52-DEBAE35A5844}" type="sibTrans" cxnId="{7AADD816-1DE2-425D-989D-17E9ADE09DB9}">
      <dgm:prSet/>
      <dgm:spPr/>
      <dgm:t>
        <a:bodyPr/>
        <a:lstStyle/>
        <a:p>
          <a:endParaRPr lang="en-US"/>
        </a:p>
      </dgm:t>
    </dgm:pt>
    <dgm:pt modelId="{ED5D8638-A3C8-4370-9244-FAF2363CAA1B}">
      <dgm:prSet/>
      <dgm:spPr/>
      <dgm:t>
        <a:bodyPr/>
        <a:lstStyle/>
        <a:p>
          <a:r>
            <a:rPr lang="en-GB"/>
            <a:t>standardized services for Bluetooth links</a:t>
          </a:r>
          <a:endParaRPr lang="en-US"/>
        </a:p>
      </dgm:t>
    </dgm:pt>
    <dgm:pt modelId="{B9F7427D-1F1B-4568-BBC6-D0A17ED9D253}" type="parTrans" cxnId="{C8BDA2A2-6B90-4C2E-BBC7-090A529C0658}">
      <dgm:prSet/>
      <dgm:spPr/>
      <dgm:t>
        <a:bodyPr/>
        <a:lstStyle/>
        <a:p>
          <a:endParaRPr lang="en-US"/>
        </a:p>
      </dgm:t>
    </dgm:pt>
    <dgm:pt modelId="{9A7A111A-5546-435E-B90B-64142ECCF917}" type="sibTrans" cxnId="{C8BDA2A2-6B90-4C2E-BBC7-090A529C0658}">
      <dgm:prSet/>
      <dgm:spPr/>
      <dgm:t>
        <a:bodyPr/>
        <a:lstStyle/>
        <a:p>
          <a:endParaRPr lang="en-US"/>
        </a:p>
      </dgm:t>
    </dgm:pt>
    <dgm:pt modelId="{19AC6F12-29FF-4FC5-9DE9-7AB4FAC43994}">
      <dgm:prSet/>
      <dgm:spPr/>
      <dgm:t>
        <a:bodyPr/>
        <a:lstStyle/>
        <a:p>
          <a:r>
            <a:rPr lang="en-GB"/>
            <a:t>headset, local area network, file transfer and synchronization</a:t>
          </a:r>
          <a:endParaRPr lang="en-US"/>
        </a:p>
      </dgm:t>
    </dgm:pt>
    <dgm:pt modelId="{44DD6AB3-57A3-44F5-A7E9-96C0E5B70F0A}" type="parTrans" cxnId="{70F03C45-EEB2-4C74-9009-3B483576AEEF}">
      <dgm:prSet/>
      <dgm:spPr/>
      <dgm:t>
        <a:bodyPr/>
        <a:lstStyle/>
        <a:p>
          <a:endParaRPr lang="en-US"/>
        </a:p>
      </dgm:t>
    </dgm:pt>
    <dgm:pt modelId="{CB62FCF4-61F8-419B-8114-EC4FE3D19FFD}" type="sibTrans" cxnId="{70F03C45-EEB2-4C74-9009-3B483576AEEF}">
      <dgm:prSet/>
      <dgm:spPr/>
      <dgm:t>
        <a:bodyPr/>
        <a:lstStyle/>
        <a:p>
          <a:endParaRPr lang="en-US"/>
        </a:p>
      </dgm:t>
    </dgm:pt>
    <dgm:pt modelId="{7A113C96-0D34-4D6B-BBA6-6F56A1CC978A}" type="pres">
      <dgm:prSet presAssocID="{91648C7B-C1AB-48BC-9515-78042DD083A1}" presName="linear" presStyleCnt="0">
        <dgm:presLayoutVars>
          <dgm:animLvl val="lvl"/>
          <dgm:resizeHandles val="exact"/>
        </dgm:presLayoutVars>
      </dgm:prSet>
      <dgm:spPr/>
    </dgm:pt>
    <dgm:pt modelId="{04D97149-E91F-4893-8D8B-D81383826D63}" type="pres">
      <dgm:prSet presAssocID="{15C767BD-5784-43B8-BD8E-13A87C26673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C908E38-D670-40BD-92E5-FCD797284813}" type="pres">
      <dgm:prSet presAssocID="{15C767BD-5784-43B8-BD8E-13A87C266735}" presName="childText" presStyleLbl="revTx" presStyleIdx="0" presStyleCnt="2">
        <dgm:presLayoutVars>
          <dgm:bulletEnabled val="1"/>
        </dgm:presLayoutVars>
      </dgm:prSet>
      <dgm:spPr/>
    </dgm:pt>
    <dgm:pt modelId="{968AA706-79B1-41C8-A535-86D51D2D7528}" type="pres">
      <dgm:prSet presAssocID="{FE53BED9-699C-4672-94BE-869134A60640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59327CCF-6299-4129-B3AA-17E5E8C66A9C}" type="pres">
      <dgm:prSet presAssocID="{FE53BED9-699C-4672-94BE-869134A60640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B435A70F-BE95-4235-8236-D867E226E03C}" type="presOf" srcId="{5F25F368-98F1-4094-A713-1959E7D6EF2A}" destId="{5C908E38-D670-40BD-92E5-FCD797284813}" srcOrd="0" destOrd="1" presId="urn:microsoft.com/office/officeart/2005/8/layout/vList2"/>
    <dgm:cxn modelId="{7AADD816-1DE2-425D-989D-17E9ADE09DB9}" srcId="{91648C7B-C1AB-48BC-9515-78042DD083A1}" destId="{FE53BED9-699C-4672-94BE-869134A60640}" srcOrd="1" destOrd="0" parTransId="{6EC8D12C-B752-4665-80FD-A8B6EFB80605}" sibTransId="{8BBC1B52-872A-4239-8D52-DEBAE35A5844}"/>
    <dgm:cxn modelId="{E559F33A-A92D-4894-8B21-DE868C8AE448}" type="presOf" srcId="{5575D0A2-1CD3-4BB9-8A93-97C3DD18DBBE}" destId="{5C908E38-D670-40BD-92E5-FCD797284813}" srcOrd="0" destOrd="0" presId="urn:microsoft.com/office/officeart/2005/8/layout/vList2"/>
    <dgm:cxn modelId="{71B5643B-E5BC-4149-B735-A378101811C9}" type="presOf" srcId="{15C767BD-5784-43B8-BD8E-13A87C266735}" destId="{04D97149-E91F-4893-8D8B-D81383826D63}" srcOrd="0" destOrd="0" presId="urn:microsoft.com/office/officeart/2005/8/layout/vList2"/>
    <dgm:cxn modelId="{A94D525B-93E3-4364-9A89-F1F631D1DAA6}" type="presOf" srcId="{19AC6F12-29FF-4FC5-9DE9-7AB4FAC43994}" destId="{59327CCF-6299-4129-B3AA-17E5E8C66A9C}" srcOrd="0" destOrd="1" presId="urn:microsoft.com/office/officeart/2005/8/layout/vList2"/>
    <dgm:cxn modelId="{9BF44562-DB9C-4B01-A8C1-3565E37D4AC7}" srcId="{15C767BD-5784-43B8-BD8E-13A87C266735}" destId="{5F25F368-98F1-4094-A713-1959E7D6EF2A}" srcOrd="1" destOrd="0" parTransId="{E71DE617-CDC4-428B-B009-26D1027C625B}" sibTransId="{4273EDBE-A3A8-4471-8288-E4A79295F1CD}"/>
    <dgm:cxn modelId="{70F03C45-EEB2-4C74-9009-3B483576AEEF}" srcId="{FE53BED9-699C-4672-94BE-869134A60640}" destId="{19AC6F12-29FF-4FC5-9DE9-7AB4FAC43994}" srcOrd="1" destOrd="0" parTransId="{44DD6AB3-57A3-44F5-A7E9-96C0E5B70F0A}" sibTransId="{CB62FCF4-61F8-419B-8114-EC4FE3D19FFD}"/>
    <dgm:cxn modelId="{51993B94-D765-421F-A261-24BA3BB59099}" srcId="{15C767BD-5784-43B8-BD8E-13A87C266735}" destId="{5575D0A2-1CD3-4BB9-8A93-97C3DD18DBBE}" srcOrd="0" destOrd="0" parTransId="{D24D35B2-188B-4808-91BB-885B0A9EDA7F}" sibTransId="{0083241A-044B-4740-BBBB-FBFC6ACA33C7}"/>
    <dgm:cxn modelId="{C8BDA2A2-6B90-4C2E-BBC7-090A529C0658}" srcId="{FE53BED9-699C-4672-94BE-869134A60640}" destId="{ED5D8638-A3C8-4370-9244-FAF2363CAA1B}" srcOrd="0" destOrd="0" parTransId="{B9F7427D-1F1B-4568-BBC6-D0A17ED9D253}" sibTransId="{9A7A111A-5546-435E-B90B-64142ECCF917}"/>
    <dgm:cxn modelId="{F8F7EBAD-9AA9-479D-B490-DCF29513FE2F}" srcId="{91648C7B-C1AB-48BC-9515-78042DD083A1}" destId="{15C767BD-5784-43B8-BD8E-13A87C266735}" srcOrd="0" destOrd="0" parTransId="{C4C1EE17-6B93-45D2-95C5-6D5D26F504EF}" sibTransId="{3A2AB70B-7B70-45A9-8B81-13AC4B699D19}"/>
    <dgm:cxn modelId="{28F0A3C9-C34A-4415-A631-2F13BCF8A2D1}" type="presOf" srcId="{ED5D8638-A3C8-4370-9244-FAF2363CAA1B}" destId="{59327CCF-6299-4129-B3AA-17E5E8C66A9C}" srcOrd="0" destOrd="0" presId="urn:microsoft.com/office/officeart/2005/8/layout/vList2"/>
    <dgm:cxn modelId="{F2C4E7CD-8244-47AE-8FD1-3AAC08F226E9}" type="presOf" srcId="{91648C7B-C1AB-48BC-9515-78042DD083A1}" destId="{7A113C96-0D34-4D6B-BBA6-6F56A1CC978A}" srcOrd="0" destOrd="0" presId="urn:microsoft.com/office/officeart/2005/8/layout/vList2"/>
    <dgm:cxn modelId="{478259F8-97A2-4629-B9A6-E93ADAA82D5E}" type="presOf" srcId="{FE53BED9-699C-4672-94BE-869134A60640}" destId="{968AA706-79B1-41C8-A535-86D51D2D7528}" srcOrd="0" destOrd="0" presId="urn:microsoft.com/office/officeart/2005/8/layout/vList2"/>
    <dgm:cxn modelId="{A749B472-BBC2-4862-8BEC-96EF7045C96A}" type="presParOf" srcId="{7A113C96-0D34-4D6B-BBA6-6F56A1CC978A}" destId="{04D97149-E91F-4893-8D8B-D81383826D63}" srcOrd="0" destOrd="0" presId="urn:microsoft.com/office/officeart/2005/8/layout/vList2"/>
    <dgm:cxn modelId="{BB53E08D-8E88-4892-8D7A-49A6FEE50F0A}" type="presParOf" srcId="{7A113C96-0D34-4D6B-BBA6-6F56A1CC978A}" destId="{5C908E38-D670-40BD-92E5-FCD797284813}" srcOrd="1" destOrd="0" presId="urn:microsoft.com/office/officeart/2005/8/layout/vList2"/>
    <dgm:cxn modelId="{C46173DD-E5C0-41CE-8A78-6858EC509B29}" type="presParOf" srcId="{7A113C96-0D34-4D6B-BBA6-6F56A1CC978A}" destId="{968AA706-79B1-41C8-A535-86D51D2D7528}" srcOrd="2" destOrd="0" presId="urn:microsoft.com/office/officeart/2005/8/layout/vList2"/>
    <dgm:cxn modelId="{93811376-4CD1-49BE-8CA1-C9BC53BF47B3}" type="presParOf" srcId="{7A113C96-0D34-4D6B-BBA6-6F56A1CC978A}" destId="{59327CCF-6299-4129-B3AA-17E5E8C66A9C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4D0DBD6-9704-47CE-91C1-CC55E173FF2F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4066EF40-8210-408D-97A7-9C091A9A612E}">
      <dgm:prSet/>
      <dgm:spPr/>
      <dgm:t>
        <a:bodyPr/>
        <a:lstStyle/>
        <a:p>
          <a:r>
            <a:rPr lang="en-GB" dirty="0"/>
            <a:t>Bluetooth transmits data via low power radio waves. It communicates on a frequency of 2.45 gigahertz.</a:t>
          </a:r>
          <a:endParaRPr lang="en-US" dirty="0"/>
        </a:p>
      </dgm:t>
    </dgm:pt>
    <dgm:pt modelId="{2E4F8513-30C5-4FBC-8009-F837242EFCD6}" type="parTrans" cxnId="{7CFCF5AB-0941-4811-B7EC-E1DDE00AE7D1}">
      <dgm:prSet/>
      <dgm:spPr/>
      <dgm:t>
        <a:bodyPr/>
        <a:lstStyle/>
        <a:p>
          <a:endParaRPr lang="en-US"/>
        </a:p>
      </dgm:t>
    </dgm:pt>
    <dgm:pt modelId="{1253AB9B-D065-48E1-9900-C24982CA80C2}" type="sibTrans" cxnId="{7CFCF5AB-0941-4811-B7EC-E1DDE00AE7D1}">
      <dgm:prSet/>
      <dgm:spPr/>
      <dgm:t>
        <a:bodyPr/>
        <a:lstStyle/>
        <a:p>
          <a:endParaRPr lang="en-US"/>
        </a:p>
      </dgm:t>
    </dgm:pt>
    <dgm:pt modelId="{52FD0B69-F782-454B-B491-74D19161FEA1}">
      <dgm:prSet/>
      <dgm:spPr/>
      <dgm:t>
        <a:bodyPr/>
        <a:lstStyle/>
        <a:p>
          <a:r>
            <a:rPr lang="en-GB"/>
            <a:t>Bluetooth doesn't require line of sight between communicating devices.</a:t>
          </a:r>
          <a:endParaRPr lang="en-US"/>
        </a:p>
      </dgm:t>
    </dgm:pt>
    <dgm:pt modelId="{0AD0028A-687F-4FD6-BA1B-6EC9C3C17FBD}" type="parTrans" cxnId="{6B9D208F-C42D-40F7-BA7A-98FFCDA8A183}">
      <dgm:prSet/>
      <dgm:spPr/>
      <dgm:t>
        <a:bodyPr/>
        <a:lstStyle/>
        <a:p>
          <a:endParaRPr lang="en-US"/>
        </a:p>
      </dgm:t>
    </dgm:pt>
    <dgm:pt modelId="{8684BAA3-740C-470C-9187-76325E6AB27E}" type="sibTrans" cxnId="{6B9D208F-C42D-40F7-BA7A-98FFCDA8A183}">
      <dgm:prSet/>
      <dgm:spPr/>
      <dgm:t>
        <a:bodyPr/>
        <a:lstStyle/>
        <a:p>
          <a:endParaRPr lang="en-US"/>
        </a:p>
      </dgm:t>
    </dgm:pt>
    <dgm:pt modelId="{BA8BFE5B-99B5-4F00-85E1-077F70458DF5}">
      <dgm:prSet/>
      <dgm:spPr/>
      <dgm:t>
        <a:bodyPr/>
        <a:lstStyle/>
        <a:p>
          <a:r>
            <a:rPr lang="en-GB"/>
            <a:t>Bluetooth can connect up to eight devices simultaneously.</a:t>
          </a:r>
          <a:endParaRPr lang="en-US"/>
        </a:p>
      </dgm:t>
    </dgm:pt>
    <dgm:pt modelId="{87045472-2C0D-40F1-BBE6-4B457F8CC2BA}" type="parTrans" cxnId="{0EAD9702-F2F0-4F8A-A4E2-6BA57BA2CA3F}">
      <dgm:prSet/>
      <dgm:spPr/>
      <dgm:t>
        <a:bodyPr/>
        <a:lstStyle/>
        <a:p>
          <a:endParaRPr lang="en-US"/>
        </a:p>
      </dgm:t>
    </dgm:pt>
    <dgm:pt modelId="{D3092D4C-E606-48A9-B59F-BD4B0A8C2977}" type="sibTrans" cxnId="{0EAD9702-F2F0-4F8A-A4E2-6BA57BA2CA3F}">
      <dgm:prSet/>
      <dgm:spPr/>
      <dgm:t>
        <a:bodyPr/>
        <a:lstStyle/>
        <a:p>
          <a:endParaRPr lang="en-US"/>
        </a:p>
      </dgm:t>
    </dgm:pt>
    <dgm:pt modelId="{34CE86BC-D55E-4194-ADE3-6977DD731DF2}">
      <dgm:prSet/>
      <dgm:spPr/>
      <dgm:t>
        <a:bodyPr/>
        <a:lstStyle/>
        <a:p>
          <a:r>
            <a:rPr lang="en-GB" dirty="0"/>
            <a:t>Bluetooth uses a technique called </a:t>
          </a:r>
          <a:r>
            <a:rPr lang="en-GB" b="1" dirty="0"/>
            <a:t>spread spectrum frequency hopping</a:t>
          </a:r>
          <a:endParaRPr lang="en-US" dirty="0"/>
        </a:p>
      </dgm:t>
    </dgm:pt>
    <dgm:pt modelId="{B2DA12AA-E36B-4F46-8F9F-B34A051ABE9D}" type="parTrans" cxnId="{330A602A-459E-461B-A069-29B7682CA8EE}">
      <dgm:prSet/>
      <dgm:spPr/>
      <dgm:t>
        <a:bodyPr/>
        <a:lstStyle/>
        <a:p>
          <a:endParaRPr lang="en-US"/>
        </a:p>
      </dgm:t>
    </dgm:pt>
    <dgm:pt modelId="{C6605EC9-934F-4E85-8ABD-F8F8D0310C47}" type="sibTrans" cxnId="{330A602A-459E-461B-A069-29B7682CA8EE}">
      <dgm:prSet/>
      <dgm:spPr/>
      <dgm:t>
        <a:bodyPr/>
        <a:lstStyle/>
        <a:p>
          <a:endParaRPr lang="en-US"/>
        </a:p>
      </dgm:t>
    </dgm:pt>
    <dgm:pt modelId="{55EDAB5D-D492-4FC9-8CCD-BC2A19963224}" type="pres">
      <dgm:prSet presAssocID="{C4D0DBD6-9704-47CE-91C1-CC55E173FF2F}" presName="linear" presStyleCnt="0">
        <dgm:presLayoutVars>
          <dgm:animLvl val="lvl"/>
          <dgm:resizeHandles val="exact"/>
        </dgm:presLayoutVars>
      </dgm:prSet>
      <dgm:spPr/>
    </dgm:pt>
    <dgm:pt modelId="{10888B73-5749-43A3-90BB-54E30C343F43}" type="pres">
      <dgm:prSet presAssocID="{4066EF40-8210-408D-97A7-9C091A9A612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F227DF5-21EF-4CD3-AC76-12F2A2FE858F}" type="pres">
      <dgm:prSet presAssocID="{1253AB9B-D065-48E1-9900-C24982CA80C2}" presName="spacer" presStyleCnt="0"/>
      <dgm:spPr/>
    </dgm:pt>
    <dgm:pt modelId="{426FE23F-ED15-44E6-9717-A5DAAE0B27D3}" type="pres">
      <dgm:prSet presAssocID="{52FD0B69-F782-454B-B491-74D19161FEA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C026F8C-6B19-4673-8BAA-00102DC2658E}" type="pres">
      <dgm:prSet presAssocID="{8684BAA3-740C-470C-9187-76325E6AB27E}" presName="spacer" presStyleCnt="0"/>
      <dgm:spPr/>
    </dgm:pt>
    <dgm:pt modelId="{41D2321E-5083-4C88-96C4-BA09C175EA31}" type="pres">
      <dgm:prSet presAssocID="{BA8BFE5B-99B5-4F00-85E1-077F70458DF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C7750C2-A226-4728-9894-DB2E598FB757}" type="pres">
      <dgm:prSet presAssocID="{D3092D4C-E606-48A9-B59F-BD4B0A8C2977}" presName="spacer" presStyleCnt="0"/>
      <dgm:spPr/>
    </dgm:pt>
    <dgm:pt modelId="{74821053-E24F-47B4-86E5-E8BAF61CBA38}" type="pres">
      <dgm:prSet presAssocID="{34CE86BC-D55E-4194-ADE3-6977DD731DF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EAD9702-F2F0-4F8A-A4E2-6BA57BA2CA3F}" srcId="{C4D0DBD6-9704-47CE-91C1-CC55E173FF2F}" destId="{BA8BFE5B-99B5-4F00-85E1-077F70458DF5}" srcOrd="2" destOrd="0" parTransId="{87045472-2C0D-40F1-BBE6-4B457F8CC2BA}" sibTransId="{D3092D4C-E606-48A9-B59F-BD4B0A8C2977}"/>
    <dgm:cxn modelId="{330A602A-459E-461B-A069-29B7682CA8EE}" srcId="{C4D0DBD6-9704-47CE-91C1-CC55E173FF2F}" destId="{34CE86BC-D55E-4194-ADE3-6977DD731DF2}" srcOrd="3" destOrd="0" parTransId="{B2DA12AA-E36B-4F46-8F9F-B34A051ABE9D}" sibTransId="{C6605EC9-934F-4E85-8ABD-F8F8D0310C47}"/>
    <dgm:cxn modelId="{D4C65032-39D4-45CE-AB9A-569060BBFC8C}" type="presOf" srcId="{52FD0B69-F782-454B-B491-74D19161FEA1}" destId="{426FE23F-ED15-44E6-9717-A5DAAE0B27D3}" srcOrd="0" destOrd="0" presId="urn:microsoft.com/office/officeart/2005/8/layout/vList2"/>
    <dgm:cxn modelId="{0B3D9B5C-A4DB-42AC-BD37-CADC2AFE9A66}" type="presOf" srcId="{BA8BFE5B-99B5-4F00-85E1-077F70458DF5}" destId="{41D2321E-5083-4C88-96C4-BA09C175EA31}" srcOrd="0" destOrd="0" presId="urn:microsoft.com/office/officeart/2005/8/layout/vList2"/>
    <dgm:cxn modelId="{1D038179-FE9A-4FD9-8550-CFE4C7C1D16E}" type="presOf" srcId="{C4D0DBD6-9704-47CE-91C1-CC55E173FF2F}" destId="{55EDAB5D-D492-4FC9-8CCD-BC2A19963224}" srcOrd="0" destOrd="0" presId="urn:microsoft.com/office/officeart/2005/8/layout/vList2"/>
    <dgm:cxn modelId="{DC865688-F5F6-4504-B272-EBA47666F8AA}" type="presOf" srcId="{34CE86BC-D55E-4194-ADE3-6977DD731DF2}" destId="{74821053-E24F-47B4-86E5-E8BAF61CBA38}" srcOrd="0" destOrd="0" presId="urn:microsoft.com/office/officeart/2005/8/layout/vList2"/>
    <dgm:cxn modelId="{6B9D208F-C42D-40F7-BA7A-98FFCDA8A183}" srcId="{C4D0DBD6-9704-47CE-91C1-CC55E173FF2F}" destId="{52FD0B69-F782-454B-B491-74D19161FEA1}" srcOrd="1" destOrd="0" parTransId="{0AD0028A-687F-4FD6-BA1B-6EC9C3C17FBD}" sibTransId="{8684BAA3-740C-470C-9187-76325E6AB27E}"/>
    <dgm:cxn modelId="{06B263AB-A1A4-4570-B47F-31239C54D29B}" type="presOf" srcId="{4066EF40-8210-408D-97A7-9C091A9A612E}" destId="{10888B73-5749-43A3-90BB-54E30C343F43}" srcOrd="0" destOrd="0" presId="urn:microsoft.com/office/officeart/2005/8/layout/vList2"/>
    <dgm:cxn modelId="{7CFCF5AB-0941-4811-B7EC-E1DDE00AE7D1}" srcId="{C4D0DBD6-9704-47CE-91C1-CC55E173FF2F}" destId="{4066EF40-8210-408D-97A7-9C091A9A612E}" srcOrd="0" destOrd="0" parTransId="{2E4F8513-30C5-4FBC-8009-F837242EFCD6}" sibTransId="{1253AB9B-D065-48E1-9900-C24982CA80C2}"/>
    <dgm:cxn modelId="{23927B69-26BB-470B-A9AE-F25304354086}" type="presParOf" srcId="{55EDAB5D-D492-4FC9-8CCD-BC2A19963224}" destId="{10888B73-5749-43A3-90BB-54E30C343F43}" srcOrd="0" destOrd="0" presId="urn:microsoft.com/office/officeart/2005/8/layout/vList2"/>
    <dgm:cxn modelId="{185C82C2-13E4-403D-A4F1-E4661C14A540}" type="presParOf" srcId="{55EDAB5D-D492-4FC9-8CCD-BC2A19963224}" destId="{3F227DF5-21EF-4CD3-AC76-12F2A2FE858F}" srcOrd="1" destOrd="0" presId="urn:microsoft.com/office/officeart/2005/8/layout/vList2"/>
    <dgm:cxn modelId="{F7DDE39C-40D6-4722-BDA5-3DA0A6B542C8}" type="presParOf" srcId="{55EDAB5D-D492-4FC9-8CCD-BC2A19963224}" destId="{426FE23F-ED15-44E6-9717-A5DAAE0B27D3}" srcOrd="2" destOrd="0" presId="urn:microsoft.com/office/officeart/2005/8/layout/vList2"/>
    <dgm:cxn modelId="{E69EB5CD-DB5F-4DDA-99CA-4933534A32E9}" type="presParOf" srcId="{55EDAB5D-D492-4FC9-8CCD-BC2A19963224}" destId="{6C026F8C-6B19-4673-8BAA-00102DC2658E}" srcOrd="3" destOrd="0" presId="urn:microsoft.com/office/officeart/2005/8/layout/vList2"/>
    <dgm:cxn modelId="{E3A9D985-F29D-47B8-AB99-C12DD6FB4E70}" type="presParOf" srcId="{55EDAB5D-D492-4FC9-8CCD-BC2A19963224}" destId="{41D2321E-5083-4C88-96C4-BA09C175EA31}" srcOrd="4" destOrd="0" presId="urn:microsoft.com/office/officeart/2005/8/layout/vList2"/>
    <dgm:cxn modelId="{AF128165-10DD-4597-8910-BE6AE247C109}" type="presParOf" srcId="{55EDAB5D-D492-4FC9-8CCD-BC2A19963224}" destId="{3C7750C2-A226-4728-9894-DB2E598FB757}" srcOrd="5" destOrd="0" presId="urn:microsoft.com/office/officeart/2005/8/layout/vList2"/>
    <dgm:cxn modelId="{B501BFC4-9981-4790-A1F2-95361F954B1C}" type="presParOf" srcId="{55EDAB5D-D492-4FC9-8CCD-BC2A19963224}" destId="{74821053-E24F-47B4-86E5-E8BAF61CBA3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0F18B4A-D03B-4D9D-8B7E-4681438248E7}" type="doc">
      <dgm:prSet loTypeId="urn:microsoft.com/office/officeart/2005/8/layout/list1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47DDD68-C010-4980-A3D1-7EBED8BC4BCF}">
      <dgm:prSet/>
      <dgm:spPr/>
      <dgm:t>
        <a:bodyPr/>
        <a:lstStyle/>
        <a:p>
          <a:r>
            <a:rPr lang="en-GB" b="1" u="sng"/>
            <a:t>Protocol stack</a:t>
          </a:r>
          <a:endParaRPr lang="en-US"/>
        </a:p>
      </dgm:t>
    </dgm:pt>
    <dgm:pt modelId="{C292C07B-2A6B-4A41-B56E-FAC32AD09083}" type="parTrans" cxnId="{21CBD7C6-5475-4270-A184-58A5C3BFC7E5}">
      <dgm:prSet/>
      <dgm:spPr/>
      <dgm:t>
        <a:bodyPr/>
        <a:lstStyle/>
        <a:p>
          <a:endParaRPr lang="en-US"/>
        </a:p>
      </dgm:t>
    </dgm:pt>
    <dgm:pt modelId="{3B65AF97-2237-4E35-8ABF-1905A09AE4E7}" type="sibTrans" cxnId="{21CBD7C6-5475-4270-A184-58A5C3BFC7E5}">
      <dgm:prSet/>
      <dgm:spPr/>
      <dgm:t>
        <a:bodyPr/>
        <a:lstStyle/>
        <a:p>
          <a:endParaRPr lang="en-US"/>
        </a:p>
      </dgm:t>
    </dgm:pt>
    <dgm:pt modelId="{B254FF58-043A-4132-85BE-9E6AFFEADE5E}">
      <dgm:prSet/>
      <dgm:spPr/>
      <dgm:t>
        <a:bodyPr/>
        <a:lstStyle/>
        <a:p>
          <a:r>
            <a:rPr lang="en-GB"/>
            <a:t>simpler: only a few layers</a:t>
          </a:r>
          <a:endParaRPr lang="en-US"/>
        </a:p>
      </dgm:t>
    </dgm:pt>
    <dgm:pt modelId="{84048D86-FD23-40C8-8972-47471DD130C7}" type="parTrans" cxnId="{D300755E-56CA-4062-BC4A-5FFD8165A90D}">
      <dgm:prSet/>
      <dgm:spPr/>
      <dgm:t>
        <a:bodyPr/>
        <a:lstStyle/>
        <a:p>
          <a:endParaRPr lang="en-US"/>
        </a:p>
      </dgm:t>
    </dgm:pt>
    <dgm:pt modelId="{E0A5B2A9-0411-4D4A-A870-1A93F7608617}" type="sibTrans" cxnId="{D300755E-56CA-4062-BC4A-5FFD8165A90D}">
      <dgm:prSet/>
      <dgm:spPr/>
      <dgm:t>
        <a:bodyPr/>
        <a:lstStyle/>
        <a:p>
          <a:endParaRPr lang="en-US"/>
        </a:p>
      </dgm:t>
    </dgm:pt>
    <dgm:pt modelId="{B93BC8B6-057D-408D-9FEE-FF56801BDF75}">
      <dgm:prSet/>
      <dgm:spPr/>
      <dgm:t>
        <a:bodyPr/>
        <a:lstStyle/>
        <a:p>
          <a:r>
            <a:rPr lang="en-GB"/>
            <a:t>L2CAP, link layer and physical layer</a:t>
          </a:r>
          <a:endParaRPr lang="en-US"/>
        </a:p>
      </dgm:t>
    </dgm:pt>
    <dgm:pt modelId="{055C6901-AAE2-4B9F-B6CF-4EAAC5D78302}" type="parTrans" cxnId="{E960EBC0-6F17-4DBE-B850-26FA6E919272}">
      <dgm:prSet/>
      <dgm:spPr/>
      <dgm:t>
        <a:bodyPr/>
        <a:lstStyle/>
        <a:p>
          <a:endParaRPr lang="en-US"/>
        </a:p>
      </dgm:t>
    </dgm:pt>
    <dgm:pt modelId="{9F5A93F7-FD24-4DFF-85E3-18EE5391086A}" type="sibTrans" cxnId="{E960EBC0-6F17-4DBE-B850-26FA6E919272}">
      <dgm:prSet/>
      <dgm:spPr/>
      <dgm:t>
        <a:bodyPr/>
        <a:lstStyle/>
        <a:p>
          <a:endParaRPr lang="en-US"/>
        </a:p>
      </dgm:t>
    </dgm:pt>
    <dgm:pt modelId="{E88D14A2-A399-4AE5-9062-33E5E2F396B5}">
      <dgm:prSet/>
      <dgm:spPr/>
      <dgm:t>
        <a:bodyPr/>
        <a:lstStyle/>
        <a:p>
          <a:r>
            <a:rPr lang="en-GB"/>
            <a:t>completely different medium access</a:t>
          </a:r>
          <a:endParaRPr lang="en-US"/>
        </a:p>
      </dgm:t>
    </dgm:pt>
    <dgm:pt modelId="{5BE03BAA-17AC-4DF5-91E8-B3335BEF6DC3}" type="parTrans" cxnId="{2BC50C85-566C-4725-AE50-9C5C30912B99}">
      <dgm:prSet/>
      <dgm:spPr/>
      <dgm:t>
        <a:bodyPr/>
        <a:lstStyle/>
        <a:p>
          <a:endParaRPr lang="en-US"/>
        </a:p>
      </dgm:t>
    </dgm:pt>
    <dgm:pt modelId="{797FC2B1-3913-477E-A365-49DA80894C49}" type="sibTrans" cxnId="{2BC50C85-566C-4725-AE50-9C5C30912B99}">
      <dgm:prSet/>
      <dgm:spPr/>
      <dgm:t>
        <a:bodyPr/>
        <a:lstStyle/>
        <a:p>
          <a:endParaRPr lang="en-US"/>
        </a:p>
      </dgm:t>
    </dgm:pt>
    <dgm:pt modelId="{546DC3EF-E3EB-480E-B2D5-5DB8614C5012}">
      <dgm:prSet/>
      <dgm:spPr/>
      <dgm:t>
        <a:bodyPr/>
        <a:lstStyle/>
        <a:p>
          <a:r>
            <a:rPr lang="en-GB"/>
            <a:t>less states</a:t>
          </a:r>
          <a:endParaRPr lang="en-US"/>
        </a:p>
      </dgm:t>
    </dgm:pt>
    <dgm:pt modelId="{0B0E629D-1754-4813-964D-6BD992C47C3A}" type="parTrans" cxnId="{918C8CF3-F371-4390-98C6-3AEC3169B3F7}">
      <dgm:prSet/>
      <dgm:spPr/>
      <dgm:t>
        <a:bodyPr/>
        <a:lstStyle/>
        <a:p>
          <a:endParaRPr lang="en-US"/>
        </a:p>
      </dgm:t>
    </dgm:pt>
    <dgm:pt modelId="{E52ECF0A-6D2F-4A41-BD85-775C848E4D0A}" type="sibTrans" cxnId="{918C8CF3-F371-4390-98C6-3AEC3169B3F7}">
      <dgm:prSet/>
      <dgm:spPr/>
      <dgm:t>
        <a:bodyPr/>
        <a:lstStyle/>
        <a:p>
          <a:endParaRPr lang="en-US"/>
        </a:p>
      </dgm:t>
    </dgm:pt>
    <dgm:pt modelId="{BC4BFF0F-E427-440B-8854-FCACEE517821}">
      <dgm:prSet/>
      <dgm:spPr/>
      <dgm:t>
        <a:bodyPr/>
        <a:lstStyle/>
        <a:p>
          <a:r>
            <a:rPr lang="en-GB"/>
            <a:t>Standby, Advertising, Scanning, Initiating, and Connection</a:t>
          </a:r>
          <a:endParaRPr lang="en-US"/>
        </a:p>
      </dgm:t>
    </dgm:pt>
    <dgm:pt modelId="{2EC9B4ED-7913-40A1-90A0-B82DFFDD68A3}" type="parTrans" cxnId="{156B8917-937B-4982-9DB7-6073850498E1}">
      <dgm:prSet/>
      <dgm:spPr/>
      <dgm:t>
        <a:bodyPr/>
        <a:lstStyle/>
        <a:p>
          <a:endParaRPr lang="en-US"/>
        </a:p>
      </dgm:t>
    </dgm:pt>
    <dgm:pt modelId="{D4C1B1A1-626A-4D30-AC7E-B92D3ADC9196}" type="sibTrans" cxnId="{156B8917-937B-4982-9DB7-6073850498E1}">
      <dgm:prSet/>
      <dgm:spPr/>
      <dgm:t>
        <a:bodyPr/>
        <a:lstStyle/>
        <a:p>
          <a:endParaRPr lang="en-US"/>
        </a:p>
      </dgm:t>
    </dgm:pt>
    <dgm:pt modelId="{DCF6E40C-AB04-45D3-9F40-17C7B0921244}" type="pres">
      <dgm:prSet presAssocID="{90F18B4A-D03B-4D9D-8B7E-4681438248E7}" presName="linear" presStyleCnt="0">
        <dgm:presLayoutVars>
          <dgm:dir/>
          <dgm:animLvl val="lvl"/>
          <dgm:resizeHandles val="exact"/>
        </dgm:presLayoutVars>
      </dgm:prSet>
      <dgm:spPr/>
    </dgm:pt>
    <dgm:pt modelId="{82731A6F-61F0-4DE1-8538-5D54829F2CB0}" type="pres">
      <dgm:prSet presAssocID="{447DDD68-C010-4980-A3D1-7EBED8BC4BCF}" presName="parentLin" presStyleCnt="0"/>
      <dgm:spPr/>
    </dgm:pt>
    <dgm:pt modelId="{852FCA68-85E9-49C4-AE74-685DAED163DB}" type="pres">
      <dgm:prSet presAssocID="{447DDD68-C010-4980-A3D1-7EBED8BC4BCF}" presName="parentLeftMargin" presStyleLbl="node1" presStyleIdx="0" presStyleCnt="1"/>
      <dgm:spPr/>
    </dgm:pt>
    <dgm:pt modelId="{CFC3C1D1-0565-4DF1-86E8-735D51C326A2}" type="pres">
      <dgm:prSet presAssocID="{447DDD68-C010-4980-A3D1-7EBED8BC4BCF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CB466943-74D4-4E88-A2C8-419EC5CC4253}" type="pres">
      <dgm:prSet presAssocID="{447DDD68-C010-4980-A3D1-7EBED8BC4BCF}" presName="negativeSpace" presStyleCnt="0"/>
      <dgm:spPr/>
    </dgm:pt>
    <dgm:pt modelId="{63E0317F-B948-4682-8933-B936ABCD4F18}" type="pres">
      <dgm:prSet presAssocID="{447DDD68-C010-4980-A3D1-7EBED8BC4BCF}" presName="childText" presStyleLbl="conFgAcc1" presStyleIdx="0" presStyleCnt="1">
        <dgm:presLayoutVars>
          <dgm:bulletEnabled val="1"/>
        </dgm:presLayoutVars>
      </dgm:prSet>
      <dgm:spPr/>
    </dgm:pt>
  </dgm:ptLst>
  <dgm:cxnLst>
    <dgm:cxn modelId="{156B8917-937B-4982-9DB7-6073850498E1}" srcId="{546DC3EF-E3EB-480E-B2D5-5DB8614C5012}" destId="{BC4BFF0F-E427-440B-8854-FCACEE517821}" srcOrd="0" destOrd="0" parTransId="{2EC9B4ED-7913-40A1-90A0-B82DFFDD68A3}" sibTransId="{D4C1B1A1-626A-4D30-AC7E-B92D3ADC9196}"/>
    <dgm:cxn modelId="{35862E3D-3C71-48DF-9662-E413232BF686}" type="presOf" srcId="{B254FF58-043A-4132-85BE-9E6AFFEADE5E}" destId="{63E0317F-B948-4682-8933-B936ABCD4F18}" srcOrd="0" destOrd="0" presId="urn:microsoft.com/office/officeart/2005/8/layout/list1"/>
    <dgm:cxn modelId="{D300755E-56CA-4062-BC4A-5FFD8165A90D}" srcId="{447DDD68-C010-4980-A3D1-7EBED8BC4BCF}" destId="{B254FF58-043A-4132-85BE-9E6AFFEADE5E}" srcOrd="0" destOrd="0" parTransId="{84048D86-FD23-40C8-8972-47471DD130C7}" sibTransId="{E0A5B2A9-0411-4D4A-A870-1A93F7608617}"/>
    <dgm:cxn modelId="{FA169947-360A-45D8-8684-7E70A135DBA5}" type="presOf" srcId="{90F18B4A-D03B-4D9D-8B7E-4681438248E7}" destId="{DCF6E40C-AB04-45D3-9F40-17C7B0921244}" srcOrd="0" destOrd="0" presId="urn:microsoft.com/office/officeart/2005/8/layout/list1"/>
    <dgm:cxn modelId="{92BF0648-FD3F-431A-89DA-69FA581D6B32}" type="presOf" srcId="{B93BC8B6-057D-408D-9FEE-FF56801BDF75}" destId="{63E0317F-B948-4682-8933-B936ABCD4F18}" srcOrd="0" destOrd="1" presId="urn:microsoft.com/office/officeart/2005/8/layout/list1"/>
    <dgm:cxn modelId="{2BC50C85-566C-4725-AE50-9C5C30912B99}" srcId="{B254FF58-043A-4132-85BE-9E6AFFEADE5E}" destId="{E88D14A2-A399-4AE5-9062-33E5E2F396B5}" srcOrd="1" destOrd="0" parTransId="{5BE03BAA-17AC-4DF5-91E8-B3335BEF6DC3}" sibTransId="{797FC2B1-3913-477E-A365-49DA80894C49}"/>
    <dgm:cxn modelId="{60B331A4-6485-4362-90DF-5349A853EC35}" type="presOf" srcId="{447DDD68-C010-4980-A3D1-7EBED8BC4BCF}" destId="{CFC3C1D1-0565-4DF1-86E8-735D51C326A2}" srcOrd="1" destOrd="0" presId="urn:microsoft.com/office/officeart/2005/8/layout/list1"/>
    <dgm:cxn modelId="{E960EBC0-6F17-4DBE-B850-26FA6E919272}" srcId="{B254FF58-043A-4132-85BE-9E6AFFEADE5E}" destId="{B93BC8B6-057D-408D-9FEE-FF56801BDF75}" srcOrd="0" destOrd="0" parTransId="{055C6901-AAE2-4B9F-B6CF-4EAAC5D78302}" sibTransId="{9F5A93F7-FD24-4DFF-85E3-18EE5391086A}"/>
    <dgm:cxn modelId="{21CBD7C6-5475-4270-A184-58A5C3BFC7E5}" srcId="{90F18B4A-D03B-4D9D-8B7E-4681438248E7}" destId="{447DDD68-C010-4980-A3D1-7EBED8BC4BCF}" srcOrd="0" destOrd="0" parTransId="{C292C07B-2A6B-4A41-B56E-FAC32AD09083}" sibTransId="{3B65AF97-2237-4E35-8ABF-1905A09AE4E7}"/>
    <dgm:cxn modelId="{F4DA04CE-158F-43E2-A69F-B5AA4DDDC6E5}" type="presOf" srcId="{546DC3EF-E3EB-480E-B2D5-5DB8614C5012}" destId="{63E0317F-B948-4682-8933-B936ABCD4F18}" srcOrd="0" destOrd="3" presId="urn:microsoft.com/office/officeart/2005/8/layout/list1"/>
    <dgm:cxn modelId="{EEE2F6D3-B321-4362-8F06-B39740A9A4DE}" type="presOf" srcId="{BC4BFF0F-E427-440B-8854-FCACEE517821}" destId="{63E0317F-B948-4682-8933-B936ABCD4F18}" srcOrd="0" destOrd="4" presId="urn:microsoft.com/office/officeart/2005/8/layout/list1"/>
    <dgm:cxn modelId="{417DE1D4-2DD3-4158-B9F9-795A9D8AB127}" type="presOf" srcId="{447DDD68-C010-4980-A3D1-7EBED8BC4BCF}" destId="{852FCA68-85E9-49C4-AE74-685DAED163DB}" srcOrd="0" destOrd="0" presId="urn:microsoft.com/office/officeart/2005/8/layout/list1"/>
    <dgm:cxn modelId="{918C8CF3-F371-4390-98C6-3AEC3169B3F7}" srcId="{447DDD68-C010-4980-A3D1-7EBED8BC4BCF}" destId="{546DC3EF-E3EB-480E-B2D5-5DB8614C5012}" srcOrd="1" destOrd="0" parTransId="{0B0E629D-1754-4813-964D-6BD992C47C3A}" sibTransId="{E52ECF0A-6D2F-4A41-BD85-775C848E4D0A}"/>
    <dgm:cxn modelId="{4F3B15FE-FD4C-4068-9F34-C8A3D7A04457}" type="presOf" srcId="{E88D14A2-A399-4AE5-9062-33E5E2F396B5}" destId="{63E0317F-B948-4682-8933-B936ABCD4F18}" srcOrd="0" destOrd="2" presId="urn:microsoft.com/office/officeart/2005/8/layout/list1"/>
    <dgm:cxn modelId="{28CA5727-C7EB-4E71-B8B1-9405203AA985}" type="presParOf" srcId="{DCF6E40C-AB04-45D3-9F40-17C7B0921244}" destId="{82731A6F-61F0-4DE1-8538-5D54829F2CB0}" srcOrd="0" destOrd="0" presId="urn:microsoft.com/office/officeart/2005/8/layout/list1"/>
    <dgm:cxn modelId="{7E05D371-E150-4A50-B4C1-7EF949F3E43F}" type="presParOf" srcId="{82731A6F-61F0-4DE1-8538-5D54829F2CB0}" destId="{852FCA68-85E9-49C4-AE74-685DAED163DB}" srcOrd="0" destOrd="0" presId="urn:microsoft.com/office/officeart/2005/8/layout/list1"/>
    <dgm:cxn modelId="{1D3CF411-B32C-4069-A80D-4CCE6DE28AC5}" type="presParOf" srcId="{82731A6F-61F0-4DE1-8538-5D54829F2CB0}" destId="{CFC3C1D1-0565-4DF1-86E8-735D51C326A2}" srcOrd="1" destOrd="0" presId="urn:microsoft.com/office/officeart/2005/8/layout/list1"/>
    <dgm:cxn modelId="{46EE4321-5BB0-4312-A157-E5A3EDF27697}" type="presParOf" srcId="{DCF6E40C-AB04-45D3-9F40-17C7B0921244}" destId="{CB466943-74D4-4E88-A2C8-419EC5CC4253}" srcOrd="1" destOrd="0" presId="urn:microsoft.com/office/officeart/2005/8/layout/list1"/>
    <dgm:cxn modelId="{7E245CAC-370E-411B-8BD0-CA08116A218B}" type="presParOf" srcId="{DCF6E40C-AB04-45D3-9F40-17C7B0921244}" destId="{63E0317F-B948-4682-8933-B936ABCD4F18}" srcOrd="2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0467C1-B895-4CC3-BC09-17CFBB2C6DC8}">
      <dsp:nvSpPr>
        <dsp:cNvPr id="0" name=""/>
        <dsp:cNvSpPr/>
      </dsp:nvSpPr>
      <dsp:spPr>
        <a:xfrm>
          <a:off x="390895" y="1401125"/>
          <a:ext cx="815594" cy="81559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28571D-9F8E-48F6-AC5B-9AFBE7E925FA}">
      <dsp:nvSpPr>
        <dsp:cNvPr id="0" name=""/>
        <dsp:cNvSpPr/>
      </dsp:nvSpPr>
      <dsp:spPr>
        <a:xfrm>
          <a:off x="562170" y="1572400"/>
          <a:ext cx="473044" cy="4730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7ACA39-EFB4-4CC2-8F3D-2ED3739A15CE}">
      <dsp:nvSpPr>
        <dsp:cNvPr id="0" name=""/>
        <dsp:cNvSpPr/>
      </dsp:nvSpPr>
      <dsp:spPr>
        <a:xfrm>
          <a:off x="1381259" y="1401125"/>
          <a:ext cx="1922471" cy="8155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SR-Bluetooth</a:t>
          </a:r>
          <a:endParaRPr lang="en-US" sz="1700" kern="1200" dirty="0"/>
        </a:p>
      </dsp:txBody>
      <dsp:txXfrm>
        <a:off x="1381259" y="1401125"/>
        <a:ext cx="1922471" cy="815594"/>
      </dsp:txXfrm>
    </dsp:sp>
    <dsp:sp modelId="{36FAE49B-6DF9-4C28-A553-2F8EBA1F9BC6}">
      <dsp:nvSpPr>
        <dsp:cNvPr id="0" name=""/>
        <dsp:cNvSpPr/>
      </dsp:nvSpPr>
      <dsp:spPr>
        <a:xfrm>
          <a:off x="3638707" y="1401125"/>
          <a:ext cx="815594" cy="81559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9B35D3-B6DF-466D-B4C0-1922E69C6987}">
      <dsp:nvSpPr>
        <dsp:cNvPr id="0" name=""/>
        <dsp:cNvSpPr/>
      </dsp:nvSpPr>
      <dsp:spPr>
        <a:xfrm>
          <a:off x="3809982" y="1572400"/>
          <a:ext cx="473044" cy="4730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7EE692-DE0C-4484-A3AF-41DDACA7946E}">
      <dsp:nvSpPr>
        <dsp:cNvPr id="0" name=""/>
        <dsp:cNvSpPr/>
      </dsp:nvSpPr>
      <dsp:spPr>
        <a:xfrm>
          <a:off x="4629072" y="1401125"/>
          <a:ext cx="1922471" cy="8155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BID-WIFI</a:t>
          </a:r>
          <a:endParaRPr lang="en-US" sz="1700" kern="1200" dirty="0"/>
        </a:p>
      </dsp:txBody>
      <dsp:txXfrm>
        <a:off x="4629072" y="1401125"/>
        <a:ext cx="1922471" cy="815594"/>
      </dsp:txXfrm>
    </dsp:sp>
    <dsp:sp modelId="{95F6F3D6-9C69-41F1-95C3-9D4713A188BF}">
      <dsp:nvSpPr>
        <dsp:cNvPr id="0" name=""/>
        <dsp:cNvSpPr/>
      </dsp:nvSpPr>
      <dsp:spPr>
        <a:xfrm>
          <a:off x="6886520" y="1401125"/>
          <a:ext cx="815594" cy="81559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2C85E5-CE55-41D7-8363-A71CCA50855E}">
      <dsp:nvSpPr>
        <dsp:cNvPr id="0" name=""/>
        <dsp:cNvSpPr/>
      </dsp:nvSpPr>
      <dsp:spPr>
        <a:xfrm>
          <a:off x="7057794" y="1572400"/>
          <a:ext cx="473044" cy="4730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12514D-C365-42DC-BA9E-AC5529BE2671}">
      <dsp:nvSpPr>
        <dsp:cNvPr id="0" name=""/>
        <dsp:cNvSpPr/>
      </dsp:nvSpPr>
      <dsp:spPr>
        <a:xfrm>
          <a:off x="7876884" y="1401125"/>
          <a:ext cx="1922471" cy="8155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Satellite-Global Positioning System (GPS)</a:t>
          </a:r>
          <a:endParaRPr lang="en-US" sz="1700" kern="1200" dirty="0"/>
        </a:p>
      </dsp:txBody>
      <dsp:txXfrm>
        <a:off x="7876884" y="1401125"/>
        <a:ext cx="1922471" cy="8155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1B6572-35C2-494E-BC89-925BA2B514AA}">
      <dsp:nvSpPr>
        <dsp:cNvPr id="0" name=""/>
        <dsp:cNvSpPr/>
      </dsp:nvSpPr>
      <dsp:spPr>
        <a:xfrm>
          <a:off x="0" y="77833"/>
          <a:ext cx="6513603" cy="110331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Baseband layer</a:t>
          </a:r>
          <a:endParaRPr lang="en-US" sz="4600" kern="1200"/>
        </a:p>
      </dsp:txBody>
      <dsp:txXfrm>
        <a:off x="53859" y="131692"/>
        <a:ext cx="6405885" cy="995592"/>
      </dsp:txXfrm>
    </dsp:sp>
    <dsp:sp modelId="{04277522-563E-4818-9211-5D24EB1E6EC3}">
      <dsp:nvSpPr>
        <dsp:cNvPr id="0" name=""/>
        <dsp:cNvSpPr/>
      </dsp:nvSpPr>
      <dsp:spPr>
        <a:xfrm>
          <a:off x="0" y="1181143"/>
          <a:ext cx="6513603" cy="1142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807" tIns="58420" rIns="327152" bIns="58420" numCol="1" spcCol="1270" anchor="t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600" kern="1200"/>
            <a:t>medium access and radio frequency control layer</a:t>
          </a:r>
          <a:endParaRPr lang="en-US" sz="3600" kern="1200"/>
        </a:p>
      </dsp:txBody>
      <dsp:txXfrm>
        <a:off x="0" y="1181143"/>
        <a:ext cx="6513603" cy="1142640"/>
      </dsp:txXfrm>
    </dsp:sp>
    <dsp:sp modelId="{87A03BA1-1B21-4A3B-812D-3BAB4E567EDF}">
      <dsp:nvSpPr>
        <dsp:cNvPr id="0" name=""/>
        <dsp:cNvSpPr/>
      </dsp:nvSpPr>
      <dsp:spPr>
        <a:xfrm>
          <a:off x="0" y="2323783"/>
          <a:ext cx="6513603" cy="110331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Link manager</a:t>
          </a:r>
          <a:endParaRPr lang="en-US" sz="4600" kern="1200"/>
        </a:p>
      </dsp:txBody>
      <dsp:txXfrm>
        <a:off x="53859" y="2377642"/>
        <a:ext cx="6405885" cy="995592"/>
      </dsp:txXfrm>
    </dsp:sp>
    <dsp:sp modelId="{D31747ED-D047-4C06-A0EE-A3E1A228964C}">
      <dsp:nvSpPr>
        <dsp:cNvPr id="0" name=""/>
        <dsp:cNvSpPr/>
      </dsp:nvSpPr>
      <dsp:spPr>
        <a:xfrm>
          <a:off x="0" y="3427093"/>
          <a:ext cx="6513603" cy="2380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807" tIns="58420" rIns="327152" bIns="58420" numCol="1" spcCol="1270" anchor="t" anchorCtr="0">
          <a:noAutofit/>
        </a:bodyPr>
        <a:lstStyle/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600" kern="1200"/>
            <a:t>piconet management</a:t>
          </a:r>
          <a:endParaRPr lang="en-US" sz="3600" kern="1200"/>
        </a:p>
        <a:p>
          <a:pPr marL="571500" lvl="2" indent="-285750" algn="l" defTabSz="1600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600" kern="1200"/>
            <a:t>attachment (detachment) of slaves and low-power modes</a:t>
          </a:r>
          <a:endParaRPr lang="en-US" sz="3600" kern="1200"/>
        </a:p>
        <a:p>
          <a:pPr marL="571500" lvl="2" indent="-285750" algn="l" defTabSz="1600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600" kern="1200"/>
            <a:t>setting the connection type</a:t>
          </a:r>
          <a:endParaRPr lang="en-US" sz="3600" kern="1200"/>
        </a:p>
      </dsp:txBody>
      <dsp:txXfrm>
        <a:off x="0" y="3427093"/>
        <a:ext cx="6513603" cy="23805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072F3E-0735-45AF-BB38-53150D3E57FB}">
      <dsp:nvSpPr>
        <dsp:cNvPr id="0" name=""/>
        <dsp:cNvSpPr/>
      </dsp:nvSpPr>
      <dsp:spPr>
        <a:xfrm>
          <a:off x="0" y="44398"/>
          <a:ext cx="6513603" cy="100737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link configuration</a:t>
          </a:r>
          <a:endParaRPr lang="en-US" sz="4200" kern="1200"/>
        </a:p>
      </dsp:txBody>
      <dsp:txXfrm>
        <a:off x="49176" y="93574"/>
        <a:ext cx="6415251" cy="909018"/>
      </dsp:txXfrm>
    </dsp:sp>
    <dsp:sp modelId="{3978A372-88F8-4BE1-A352-32D168B541F3}">
      <dsp:nvSpPr>
        <dsp:cNvPr id="0" name=""/>
        <dsp:cNvSpPr/>
      </dsp:nvSpPr>
      <dsp:spPr>
        <a:xfrm>
          <a:off x="0" y="1051768"/>
          <a:ext cx="6513603" cy="21735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807" tIns="53340" rIns="298704" bIns="53340" numCol="1" spcCol="1270" anchor="t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/>
            <a:t>quality of service negotiation</a:t>
          </a:r>
          <a:endParaRPr lang="en-US" sz="3300" kern="120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/>
            <a:t>power-control parameters</a:t>
          </a:r>
          <a:endParaRPr lang="en-US" sz="3300" kern="120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/>
            <a:t>accepted packet types (e.g., multislot packets)</a:t>
          </a:r>
          <a:endParaRPr lang="en-US" sz="3300" kern="1200"/>
        </a:p>
      </dsp:txBody>
      <dsp:txXfrm>
        <a:off x="0" y="1051768"/>
        <a:ext cx="6513603" cy="2173500"/>
      </dsp:txXfrm>
    </dsp:sp>
    <dsp:sp modelId="{91CA3191-0C85-4060-9E60-D34D86637A5C}">
      <dsp:nvSpPr>
        <dsp:cNvPr id="0" name=""/>
        <dsp:cNvSpPr/>
      </dsp:nvSpPr>
      <dsp:spPr>
        <a:xfrm>
          <a:off x="0" y="3225268"/>
          <a:ext cx="6513603" cy="100737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kern="1200"/>
            <a:t>security</a:t>
          </a:r>
          <a:endParaRPr lang="en-US" sz="4200" kern="1200"/>
        </a:p>
      </dsp:txBody>
      <dsp:txXfrm>
        <a:off x="49176" y="3274444"/>
        <a:ext cx="6415251" cy="909018"/>
      </dsp:txXfrm>
    </dsp:sp>
    <dsp:sp modelId="{96E43C60-11D7-4C3D-BEA9-7EE3A403B6BA}">
      <dsp:nvSpPr>
        <dsp:cNvPr id="0" name=""/>
        <dsp:cNvSpPr/>
      </dsp:nvSpPr>
      <dsp:spPr>
        <a:xfrm>
          <a:off x="0" y="4232638"/>
          <a:ext cx="6513603" cy="1608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807" tIns="53340" rIns="298704" bIns="53340" numCol="1" spcCol="1270" anchor="t" anchorCtr="0">
          <a:noAutofit/>
        </a:bodyPr>
        <a:lstStyle/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 dirty="0"/>
            <a:t>authentication through the pairing process</a:t>
          </a:r>
          <a:endParaRPr lang="en-US" sz="3300" kern="1200" dirty="0"/>
        </a:p>
        <a:p>
          <a:pPr marL="285750" lvl="1" indent="-285750" algn="l" defTabSz="14668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300" kern="1200"/>
            <a:t>(symmetric) encryption</a:t>
          </a:r>
          <a:endParaRPr lang="en-US" sz="3300" kern="1200"/>
        </a:p>
      </dsp:txBody>
      <dsp:txXfrm>
        <a:off x="0" y="4232638"/>
        <a:ext cx="6513603" cy="16083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68F8F5-A49C-4E9F-A3F7-2596CB47AFEA}">
      <dsp:nvSpPr>
        <dsp:cNvPr id="0" name=""/>
        <dsp:cNvSpPr/>
      </dsp:nvSpPr>
      <dsp:spPr>
        <a:xfrm>
          <a:off x="0" y="1186250"/>
          <a:ext cx="6513603" cy="12928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Logical link control and adaptation protocol layer (L2CAP</a:t>
          </a:r>
          <a:r>
            <a:rPr lang="en-GB" sz="2400" kern="1200" dirty="0"/>
            <a:t>)</a:t>
          </a:r>
          <a:endParaRPr lang="en-US" sz="2400" kern="1200" dirty="0"/>
        </a:p>
      </dsp:txBody>
      <dsp:txXfrm>
        <a:off x="63112" y="1249362"/>
        <a:ext cx="6387379" cy="1166626"/>
      </dsp:txXfrm>
    </dsp:sp>
    <dsp:sp modelId="{1C75D94E-C0C2-4612-8664-BECA12E72A71}">
      <dsp:nvSpPr>
        <dsp:cNvPr id="0" name=""/>
        <dsp:cNvSpPr/>
      </dsp:nvSpPr>
      <dsp:spPr>
        <a:xfrm>
          <a:off x="0" y="2479100"/>
          <a:ext cx="6513603" cy="22200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807" tIns="40640" rIns="227584" bIns="40640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200" kern="1200" dirty="0"/>
            <a:t>link control sublayer</a:t>
          </a:r>
          <a:endParaRPr lang="en-US" sz="3200" kern="1200" dirty="0"/>
        </a:p>
        <a:p>
          <a:pPr marL="571500" lvl="2" indent="-285750" algn="l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200" kern="1200" dirty="0"/>
            <a:t>protocol multiplexing</a:t>
          </a:r>
          <a:endParaRPr lang="en-US" sz="3200" kern="1200" dirty="0"/>
        </a:p>
        <a:p>
          <a:pPr marL="571500" lvl="2" indent="-285750" algn="l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200" kern="1200" dirty="0"/>
            <a:t>segmentation and reassembly</a:t>
          </a:r>
          <a:endParaRPr lang="en-US" sz="3200" kern="1200" dirty="0"/>
        </a:p>
        <a:p>
          <a:pPr marL="571500" lvl="2" indent="-285750" algn="l" defTabSz="1422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200" kern="1200" dirty="0"/>
            <a:t>group management</a:t>
          </a:r>
          <a:endParaRPr lang="en-US" sz="3200" kern="1200" dirty="0"/>
        </a:p>
      </dsp:txBody>
      <dsp:txXfrm>
        <a:off x="0" y="2479100"/>
        <a:ext cx="6513603" cy="222007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D97149-E91F-4893-8D8B-D81383826D63}">
      <dsp:nvSpPr>
        <dsp:cNvPr id="0" name=""/>
        <dsp:cNvSpPr/>
      </dsp:nvSpPr>
      <dsp:spPr>
        <a:xfrm>
          <a:off x="0" y="19895"/>
          <a:ext cx="6513603" cy="103135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Higher layers</a:t>
          </a:r>
          <a:endParaRPr lang="en-US" sz="4300" kern="1200"/>
        </a:p>
      </dsp:txBody>
      <dsp:txXfrm>
        <a:off x="50347" y="70242"/>
        <a:ext cx="6412909" cy="930660"/>
      </dsp:txXfrm>
    </dsp:sp>
    <dsp:sp modelId="{5C908E38-D670-40BD-92E5-FCD797284813}">
      <dsp:nvSpPr>
        <dsp:cNvPr id="0" name=""/>
        <dsp:cNvSpPr/>
      </dsp:nvSpPr>
      <dsp:spPr>
        <a:xfrm>
          <a:off x="0" y="1051250"/>
          <a:ext cx="6513603" cy="16466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807" tIns="54610" rIns="305816" bIns="54610" numCol="1" spcCol="1270" anchor="t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400" kern="1200"/>
            <a:t>service discovery protocol (SDP)</a:t>
          </a:r>
          <a:endParaRPr lang="en-US" sz="3400" kern="1200"/>
        </a:p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400" kern="1200"/>
            <a:t>serial line emulation protocol (RFCOMM)</a:t>
          </a:r>
          <a:endParaRPr lang="en-US" sz="3400" kern="1200"/>
        </a:p>
      </dsp:txBody>
      <dsp:txXfrm>
        <a:off x="0" y="1051250"/>
        <a:ext cx="6513603" cy="1646685"/>
      </dsp:txXfrm>
    </dsp:sp>
    <dsp:sp modelId="{968AA706-79B1-41C8-A535-86D51D2D7528}">
      <dsp:nvSpPr>
        <dsp:cNvPr id="0" name=""/>
        <dsp:cNvSpPr/>
      </dsp:nvSpPr>
      <dsp:spPr>
        <a:xfrm>
          <a:off x="0" y="2697935"/>
          <a:ext cx="6513603" cy="1031354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Profiles</a:t>
          </a:r>
          <a:endParaRPr lang="en-US" sz="4300" kern="1200"/>
        </a:p>
      </dsp:txBody>
      <dsp:txXfrm>
        <a:off x="50347" y="2748282"/>
        <a:ext cx="6412909" cy="930660"/>
      </dsp:txXfrm>
    </dsp:sp>
    <dsp:sp modelId="{59327CCF-6299-4129-B3AA-17E5E8C66A9C}">
      <dsp:nvSpPr>
        <dsp:cNvPr id="0" name=""/>
        <dsp:cNvSpPr/>
      </dsp:nvSpPr>
      <dsp:spPr>
        <a:xfrm>
          <a:off x="0" y="3729290"/>
          <a:ext cx="6513603" cy="2136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807" tIns="54610" rIns="305816" bIns="54610" numCol="1" spcCol="1270" anchor="t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400" kern="1200"/>
            <a:t>standardized services for Bluetooth links</a:t>
          </a:r>
          <a:endParaRPr lang="en-US" sz="3400" kern="1200"/>
        </a:p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3400" kern="1200"/>
            <a:t>headset, local area network, file transfer and synchronization</a:t>
          </a:r>
          <a:endParaRPr lang="en-US" sz="3400" kern="1200"/>
        </a:p>
      </dsp:txBody>
      <dsp:txXfrm>
        <a:off x="0" y="3729290"/>
        <a:ext cx="6513603" cy="213624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888B73-5749-43A3-90BB-54E30C343F43}">
      <dsp:nvSpPr>
        <dsp:cNvPr id="0" name=""/>
        <dsp:cNvSpPr/>
      </dsp:nvSpPr>
      <dsp:spPr>
        <a:xfrm>
          <a:off x="0" y="85213"/>
          <a:ext cx="6513603" cy="137475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Bluetooth transmits data via low power radio waves. It communicates on a frequency of 2.45 gigahertz.</a:t>
          </a:r>
          <a:endParaRPr lang="en-US" sz="2500" kern="1200" dirty="0"/>
        </a:p>
      </dsp:txBody>
      <dsp:txXfrm>
        <a:off x="67110" y="152323"/>
        <a:ext cx="6379383" cy="1240530"/>
      </dsp:txXfrm>
    </dsp:sp>
    <dsp:sp modelId="{426FE23F-ED15-44E6-9717-A5DAAE0B27D3}">
      <dsp:nvSpPr>
        <dsp:cNvPr id="0" name=""/>
        <dsp:cNvSpPr/>
      </dsp:nvSpPr>
      <dsp:spPr>
        <a:xfrm>
          <a:off x="0" y="1531963"/>
          <a:ext cx="6513603" cy="1374750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Bluetooth doesn't require line of sight between communicating devices.</a:t>
          </a:r>
          <a:endParaRPr lang="en-US" sz="2500" kern="1200"/>
        </a:p>
      </dsp:txBody>
      <dsp:txXfrm>
        <a:off x="67110" y="1599073"/>
        <a:ext cx="6379383" cy="1240530"/>
      </dsp:txXfrm>
    </dsp:sp>
    <dsp:sp modelId="{41D2321E-5083-4C88-96C4-BA09C175EA31}">
      <dsp:nvSpPr>
        <dsp:cNvPr id="0" name=""/>
        <dsp:cNvSpPr/>
      </dsp:nvSpPr>
      <dsp:spPr>
        <a:xfrm>
          <a:off x="0" y="2978713"/>
          <a:ext cx="6513603" cy="1374750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Bluetooth can connect up to eight devices simultaneously.</a:t>
          </a:r>
          <a:endParaRPr lang="en-US" sz="2500" kern="1200"/>
        </a:p>
      </dsp:txBody>
      <dsp:txXfrm>
        <a:off x="67110" y="3045823"/>
        <a:ext cx="6379383" cy="1240530"/>
      </dsp:txXfrm>
    </dsp:sp>
    <dsp:sp modelId="{74821053-E24F-47B4-86E5-E8BAF61CBA38}">
      <dsp:nvSpPr>
        <dsp:cNvPr id="0" name=""/>
        <dsp:cNvSpPr/>
      </dsp:nvSpPr>
      <dsp:spPr>
        <a:xfrm>
          <a:off x="0" y="4425463"/>
          <a:ext cx="6513603" cy="137475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Bluetooth uses a technique called </a:t>
          </a:r>
          <a:r>
            <a:rPr lang="en-GB" sz="2500" b="1" kern="1200" dirty="0"/>
            <a:t>spread spectrum frequency hopping</a:t>
          </a:r>
          <a:endParaRPr lang="en-US" sz="2500" kern="1200" dirty="0"/>
        </a:p>
      </dsp:txBody>
      <dsp:txXfrm>
        <a:off x="67110" y="4492573"/>
        <a:ext cx="6379383" cy="124053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E0317F-B948-4682-8933-B936ABCD4F18}">
      <dsp:nvSpPr>
        <dsp:cNvPr id="0" name=""/>
        <dsp:cNvSpPr/>
      </dsp:nvSpPr>
      <dsp:spPr>
        <a:xfrm>
          <a:off x="0" y="411431"/>
          <a:ext cx="10119359" cy="2677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5375" tIns="520700" rIns="785375" bIns="177800" numCol="1" spcCol="1270" anchor="t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/>
            <a:t>simpler: only a few layers</a:t>
          </a:r>
          <a:endParaRPr lang="en-US" sz="2500" kern="1200"/>
        </a:p>
        <a:p>
          <a:pPr marL="457200" lvl="2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/>
            <a:t>L2CAP, link layer and physical layer</a:t>
          </a:r>
          <a:endParaRPr lang="en-US" sz="2500" kern="1200"/>
        </a:p>
        <a:p>
          <a:pPr marL="457200" lvl="2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/>
            <a:t>completely different medium access</a:t>
          </a:r>
          <a:endParaRPr lang="en-US" sz="2500" kern="1200"/>
        </a:p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/>
            <a:t>less states</a:t>
          </a:r>
          <a:endParaRPr lang="en-US" sz="2500" kern="1200"/>
        </a:p>
        <a:p>
          <a:pPr marL="457200" lvl="2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500" kern="1200"/>
            <a:t>Standby, Advertising, Scanning, Initiating, and Connection</a:t>
          </a:r>
          <a:endParaRPr lang="en-US" sz="2500" kern="1200"/>
        </a:p>
      </dsp:txBody>
      <dsp:txXfrm>
        <a:off x="0" y="411431"/>
        <a:ext cx="10119359" cy="2677500"/>
      </dsp:txXfrm>
    </dsp:sp>
    <dsp:sp modelId="{CFC3C1D1-0565-4DF1-86E8-735D51C326A2}">
      <dsp:nvSpPr>
        <dsp:cNvPr id="0" name=""/>
        <dsp:cNvSpPr/>
      </dsp:nvSpPr>
      <dsp:spPr>
        <a:xfrm>
          <a:off x="505968" y="42431"/>
          <a:ext cx="7083552" cy="7380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7741" tIns="0" rIns="267741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u="sng" kern="1200"/>
            <a:t>Protocol stack</a:t>
          </a:r>
          <a:endParaRPr lang="en-US" sz="2500" kern="1200"/>
        </a:p>
      </dsp:txBody>
      <dsp:txXfrm>
        <a:off x="541994" y="78457"/>
        <a:ext cx="7011500" cy="6659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FFE86E-ABF2-4128-9D80-39E61448F10D}" type="datetimeFigureOut">
              <a:rPr lang="en-GB" smtClean="0"/>
              <a:t>03/10/2019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AA1CC2-8E5B-4A73-BEC7-A00783E243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7551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AA1CC2-8E5B-4A73-BEC7-A00783E2439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4656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availability depends on the actual country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AA1CC2-8E5B-4A73-BEC7-A00783E2439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379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Bluetooth low energy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AA1CC2-8E5B-4A73-BEC7-A00783E2439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14381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formed in 1998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by Nokia, Ericsson, Intel,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IBM and Toshiba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as a cable replacement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technology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AA1CC2-8E5B-4A73-BEC7-A00783E2439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5378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Techopedia explains </a:t>
            </a:r>
            <a:r>
              <a:rPr lang="en-GB" sz="1200" b="1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Frequency Hopping Spread Spectrum (FHSS)</a:t>
            </a:r>
            <a:endParaRPr lang="en-GB" sz="1200" b="1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Frequency hopping spread spectrum is a robust technology with only very little influence from reflections, noise and other environmental factors. The active system numbers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AA1CC2-8E5B-4A73-BEC7-A00783E24391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47321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luetooth</a:t>
            </a:r>
            <a:r>
              <a:rPr lang="en-GB" dirty="0"/>
              <a:t> Low Energy, also marketed as Bluetooth Smart, started as part of the Bluetooth 4.0 Core Specification. Initially designed by Nokia as </a:t>
            </a:r>
            <a:r>
              <a:rPr lang="en-GB" dirty="0" err="1"/>
              <a:t>Wibree</a:t>
            </a:r>
            <a:r>
              <a:rPr lang="en-GB"/>
              <a:t> before being adopted by the Bluetooth Special Interest Group (SIG), its initial focus was to provide a radio standard with the lowest possible power consumption, specifically optimized for low cost, low bandwidth, low power, and low complexity.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AA1CC2-8E5B-4A73-BEC7-A00783E24391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7364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15363-D113-49C2-9078-100A3BF44C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9E5995-82B8-4385-A748-0A56F19975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72C98B-F6E4-49E3-892D-412B47769F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03/10/2019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D2554-6E0A-437A-A00C-3342CE2EA1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D95F15-5461-4C72-8748-779D2398AB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1662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C0D30-9089-40DF-9FFA-3BCDE3BF73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A108EC-A0E9-47D7-BFF0-920FF151A0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878EC0-2FF5-42A7-9A09-B1455099D0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03/10/2019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4657C1-7392-4F8B-B891-C92664BBCB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88A5AF-A6A6-4824-AEF0-019201AFA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1003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F747C-82E4-48DB-AC69-0BB8A845ED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D5A52A-63C5-4DFA-B4B4-8DD6139750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7FB3C0-2867-4C19-BA9A-FC67A3787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03/10/2019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3D7A6E-262A-4C10-B847-47F64A5E6A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60BC0E-EFF3-4578-9078-D6B59CC96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660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699A6-020D-49FE-919A-D1B1323FF2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5E917-FD6D-4C9D-A740-C37CD59743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681877-4740-464A-B959-24EA181F0D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172424-5AD0-4CB5-BF5A-E840DDE8C2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03/10/2019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41F6AC-9267-44DB-A564-1894F7D9E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3E093E-A4CC-422F-B568-7B041DCAAF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414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CDB3D-6610-48D3-8A45-49691314F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09AEC1-51D2-4572-A9BD-80463A672E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D2DE48-57E8-43EA-AABA-992F0BEE0F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5E5C0A2-5C31-44F5-B46D-D23C550946B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C383DB6-F242-465C-BC22-D8EEF4E7640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C44F3CD-90FC-4E6D-B721-B2316F1FEB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03/10/2019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4E2BFA-A342-471C-872F-0968A0D14B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3BC06F-0D7D-4C4B-99ED-607C4C00C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1058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42F27-FDAC-43B9-8D55-4508EBCDC3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00DC85-D6EC-44E9-B8F8-A4FA1C224B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03/10/2019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007529-92FC-487D-A06E-9BCBAFBA20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C9C3E9-E9B9-4575-A37A-D07F06039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5242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EF5E9AF-F52F-4AC3-986C-7D3A578DF4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03/10/2019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C58AF2-9F83-458E-B7D5-943CBB91FE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9465D7-2DB7-4EB7-ADB4-2343923DFE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6027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7FB27-FE82-4A99-99D4-0DD72317B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DD6E3-0F6E-487C-A61A-2F9D581F0D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709328-5478-43AF-9FB4-9B27E48537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2CC4F8-D9E2-4FF2-8010-2C8DDD9BE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03/10/2019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59CA96-9FEE-4CF5-835D-2A7A5C3E4F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A9153E-F8C5-4FC6-BB46-D04889298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9441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AE44F-7276-49CA-B237-93463CEB1F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42D781B-8A99-4FAD-900D-FA0D867A4FD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5ABDEC-FF90-4147-AE8D-3F7E27BE42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052E6E-4CB6-4FE3-AF56-ECD32A6356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03/10/2019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7834B6-4AA6-4FA8-A782-3BE59F465D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AB8E63-3920-485D-B0D2-C1395CEDC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0277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1B03B-AB7C-45F8-B2A0-E6C359D986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F6443C-2850-4E6B-9EB3-DC0872EC81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D1CAD-2620-4745-9418-7E926692A5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03/10/2019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4DC839-BF12-4EA0-95F8-7C9AFB3663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CEBEA2-7752-400E-84F7-BBEDBFDF85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2761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465B7C3-CD05-4A3C-89F4-AAA908BBA63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F090C2-6D07-4A48-846F-EE9319E749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DDDE7A-8B3C-447F-9262-4AE2606B8C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03/10/2019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441715-7F9A-42D7-9117-B35B7003D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4B664B-21A9-42B6-B13C-9074AD2CD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2810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094398-D205-4C61-BDD3-2F9C389BF7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7BCE68-81D7-4B97-9203-B5ED629399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648014-790A-4FA6-B1C5-8535370DB6E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3F45FD-667D-459F-9400-7E99C41C79FE}" type="datetimeFigureOut">
              <a:rPr lang="en-GB" smtClean="0"/>
              <a:t>03/10/2019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214930-FAF8-482E-960F-1925DFB0458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4ED77B-6591-42F5-B4AC-F28962AA8F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6164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3.org/TR/2019/CR-wot-thing-description-20190516/" TargetMode="External"/><Relationship Id="rId2" Type="http://schemas.openxmlformats.org/officeDocument/2006/relationships/hyperlink" Target="https://new.siemens.com/global/en/company/innovation/corporate-technology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3.org/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20C4D0-DB38-4885-95CD-2FCC0711DE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web of thing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A96A62-7F8F-4BE9-B1CA-E754C64F24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074718"/>
            <a:ext cx="6105194" cy="682079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16084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2F9A56-DEFA-4CCF-9788-B3D11107C5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chemeClr val="accent1"/>
                </a:solidFill>
              </a:rPr>
              <a:t>Module out come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77675A-9B87-44CA-BAC2-9AA20AC3C2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/>
              <a:t>In four hours a week: </a:t>
            </a:r>
          </a:p>
          <a:p>
            <a:pPr lvl="1"/>
            <a:r>
              <a:rPr lang="en-GB" dirty="0"/>
              <a:t> A lecture/ seminar. </a:t>
            </a:r>
          </a:p>
          <a:p>
            <a:pPr lvl="1"/>
            <a:r>
              <a:rPr lang="en-GB" dirty="0"/>
              <a:t>A Practical lab.</a:t>
            </a:r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6418029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23C172-1B26-4BFE-B3A6-C372C79D39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GB" b="1" dirty="0">
                <a:solidFill>
                  <a:schemeClr val="accent1"/>
                </a:solidFill>
              </a:rPr>
              <a:t>A new era for the Internet of Things</a:t>
            </a:r>
            <a:endParaRPr lang="en-GB" dirty="0">
              <a:solidFill>
                <a:schemeClr val="accent1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916718-398A-4969-971E-E242CD3DD4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 algn="just"/>
            <a:r>
              <a:rPr lang="en-GB" sz="2400" dirty="0"/>
              <a:t>“</a:t>
            </a:r>
            <a:r>
              <a:rPr lang="en-GB" sz="2400" b="1" i="1" dirty="0"/>
              <a:t>When all machines, devices and sensors speak the same language, a new era begins for the Internet of Things (IoT). An international conference at </a:t>
            </a:r>
            <a:r>
              <a:rPr lang="en-GB" sz="2400" b="1" i="1" dirty="0">
                <a:hlinkClick r:id="rId2" tooltip="Siemens Corporate Technology"/>
              </a:rPr>
              <a:t>Siemens Corporate Technology</a:t>
            </a:r>
            <a:r>
              <a:rPr lang="en-GB" sz="2400" b="1" i="1" dirty="0"/>
              <a:t> marked the beginning of this era: With the "</a:t>
            </a:r>
            <a:r>
              <a:rPr lang="en-GB" sz="2400" b="1" i="1" dirty="0">
                <a:hlinkClick r:id="rId3" tooltip="Web of Things (WoT) Thing Description"/>
              </a:rPr>
              <a:t>Thing Description</a:t>
            </a:r>
            <a:r>
              <a:rPr lang="en-GB" sz="2400" b="1" i="1" dirty="0"/>
              <a:t>" presented there, the </a:t>
            </a:r>
            <a:r>
              <a:rPr lang="en-GB" sz="2400" b="1" i="1" dirty="0">
                <a:hlinkClick r:id="rId4" tooltip="World Wide Web Consortium"/>
              </a:rPr>
              <a:t>World Wide Web Consortium (W3C)</a:t>
            </a:r>
            <a:r>
              <a:rPr lang="en-GB" sz="2400" b="1" i="1" dirty="0"/>
              <a:t> has created a standard that works across different application areas. This makes complex IoT solutions much easier and faster to implement.”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918651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Short-Range Wireless Communication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0477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93D6-8898-4EC4-A6D8-6FD6D5B948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wireless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61ED73-FC99-4023-97C9-5EFA8D2803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is wireless communication?</a:t>
            </a:r>
          </a:p>
          <a:p>
            <a:pPr marL="0" indent="0">
              <a:buNone/>
            </a:pPr>
            <a:r>
              <a:rPr lang="en-GB" dirty="0"/>
              <a:t>Wireless communications is a type of data communication that is performed and delivered wirelessly. </a:t>
            </a:r>
          </a:p>
          <a:p>
            <a:r>
              <a:rPr lang="en-GB" dirty="0"/>
              <a:t>This is a broad term that incorporates all procedures and forms of connecting and communicating between two or more devices using a wireless signal through wireless communication technologies and devices.</a:t>
            </a:r>
          </a:p>
        </p:txBody>
      </p:sp>
      <p:pic>
        <p:nvPicPr>
          <p:cNvPr id="4098" name="Picture 2" descr="Image result for wireless signal through">
            <a:extLst>
              <a:ext uri="{FF2B5EF4-FFF2-40B4-BE49-F238E27FC236}">
                <a16:creationId xmlns:a16="http://schemas.microsoft.com/office/drawing/2014/main" id="{4BDA1B42-36FD-4B5B-9333-C7C8E5BF8E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7965" y="4454525"/>
            <a:ext cx="2247900" cy="203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10597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130E8-6D5C-4C6E-849D-AA9D44B5F8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6422849" cy="1676603"/>
          </a:xfrm>
        </p:spPr>
        <p:txBody>
          <a:bodyPr>
            <a:normAutofit/>
          </a:bodyPr>
          <a:lstStyle/>
          <a:p>
            <a:r>
              <a:rPr lang="en-GB" dirty="0"/>
              <a:t>Identifying technologies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160081-5082-42E5-96E1-6EAE8A80DF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6422848" cy="3785419"/>
          </a:xfrm>
        </p:spPr>
        <p:txBody>
          <a:bodyPr>
            <a:normAutofit/>
          </a:bodyPr>
          <a:lstStyle/>
          <a:p>
            <a:r>
              <a:rPr lang="en-GB" sz="2000" dirty="0"/>
              <a:t>product specifications</a:t>
            </a:r>
          </a:p>
          <a:p>
            <a:pPr lvl="1"/>
            <a:r>
              <a:rPr lang="en-GB" sz="2000" dirty="0"/>
              <a:t> Wi-Fi 802.11a/b/g/n</a:t>
            </a:r>
          </a:p>
          <a:p>
            <a:pPr lvl="1"/>
            <a:r>
              <a:rPr lang="en-GB" sz="2000" dirty="0"/>
              <a:t> NFC (Near-Field Communication)</a:t>
            </a:r>
          </a:p>
          <a:p>
            <a:pPr lvl="1"/>
            <a:r>
              <a:rPr lang="en-GB" sz="2000" b="1" u="sng" dirty="0"/>
              <a:t> Bluetooth 4.0</a:t>
            </a:r>
          </a:p>
          <a:p>
            <a:r>
              <a:rPr lang="en-GB" sz="2000" dirty="0"/>
              <a:t> chipsets</a:t>
            </a:r>
          </a:p>
          <a:p>
            <a:r>
              <a:rPr lang="en-GB" sz="2000" dirty="0"/>
              <a:t> antennas</a:t>
            </a:r>
          </a:p>
          <a:p>
            <a:endParaRPr lang="en-GB" sz="20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1C59EDF-5A1E-404D-B55D-8AEA5D8D6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410" y="0"/>
            <a:ext cx="4636008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FEE0385D-4151-43AA-9C6B-0365E10317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1042" y="484632"/>
            <a:ext cx="3666744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9C31F04-107A-4371-8315-07EA87C0A7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61082" y="930372"/>
            <a:ext cx="3026664" cy="4847706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3653257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293D6-8898-4EC4-A6D8-6FD6D5B948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61ED73-FC99-4023-97C9-5EFA8D2803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u="sng" dirty="0"/>
              <a:t>Short-range wireless communication.</a:t>
            </a:r>
          </a:p>
          <a:p>
            <a:r>
              <a:rPr lang="en-GB" dirty="0"/>
              <a:t>Line of sight communication.</a:t>
            </a:r>
          </a:p>
          <a:p>
            <a:r>
              <a:rPr lang="en-GB" dirty="0"/>
              <a:t> Bidirectional data transmission.</a:t>
            </a:r>
          </a:p>
          <a:p>
            <a:r>
              <a:rPr lang="en-GB" dirty="0"/>
              <a:t>Omnidirectional data transmission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24612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130E8-6D5C-4C6E-849D-AA9D44B5F8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0204" y="606564"/>
            <a:ext cx="10451592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Example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11A0E-A428-4ED1-96CB-33D69FD84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0874" y="2043803"/>
            <a:ext cx="10190252" cy="80683"/>
          </a:xfrm>
          <a:prstGeom prst="rect">
            <a:avLst/>
          </a:prstGeom>
          <a:solidFill>
            <a:schemeClr val="tx1">
              <a:lumMod val="50000"/>
              <a:lumOff val="50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8F829D7-C068-4C41-B184-1FC8D22CF2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6546350"/>
              </p:ext>
            </p:extLst>
          </p:nvPr>
        </p:nvGraphicFramePr>
        <p:xfrm>
          <a:off x="1000874" y="2385390"/>
          <a:ext cx="10190252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129684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63F463-0316-47CC-9589-3635061F7F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Short-Range Wireless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8D8253-35E4-4AD8-A351-401E556769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58405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u="sng" dirty="0"/>
              <a:t>What is wireless Short-Range Wireless communication</a:t>
            </a:r>
          </a:p>
          <a:p>
            <a:r>
              <a:rPr lang="en-GB" dirty="0"/>
              <a:t>technologies that have been developed for very short distances. </a:t>
            </a:r>
          </a:p>
          <a:p>
            <a:r>
              <a:rPr lang="en-GB" dirty="0"/>
              <a:t>Signals travel from a few centimetres to several meters.</a:t>
            </a:r>
          </a:p>
          <a:p>
            <a:r>
              <a:rPr lang="en-GB" dirty="0"/>
              <a:t>In contrast, signals in medium-range wireless communication travel up to 100 meters or so, </a:t>
            </a:r>
          </a:p>
          <a:p>
            <a:pPr lvl="1"/>
            <a:r>
              <a:rPr lang="en-GB" dirty="0"/>
              <a:t>while signals in wide-area wireless communication can travel from several kilometres to several thousand kilometres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37240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02CC3-CE3D-4B16-839C-2D4B6FA54E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Short-range wireless technologies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840EB8-F512-40CD-89AE-209748E9D6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71348"/>
            <a:ext cx="10515600" cy="4921527"/>
          </a:xfrm>
        </p:spPr>
        <p:txBody>
          <a:bodyPr>
            <a:normAutofit/>
          </a:bodyPr>
          <a:lstStyle/>
          <a:p>
            <a:r>
              <a:rPr lang="en-GB" b="1" dirty="0"/>
              <a:t>Major features</a:t>
            </a:r>
          </a:p>
          <a:p>
            <a:r>
              <a:rPr lang="en-GB" dirty="0"/>
              <a:t> distance limited to a few meters or even less</a:t>
            </a:r>
          </a:p>
          <a:p>
            <a:r>
              <a:rPr lang="en-GB" dirty="0"/>
              <a:t> mostly for local network access and interconnection of personal devices</a:t>
            </a:r>
          </a:p>
          <a:p>
            <a:pPr lvl="1"/>
            <a:r>
              <a:rPr lang="en-GB" b="1" dirty="0"/>
              <a:t> </a:t>
            </a:r>
            <a:r>
              <a:rPr lang="en-GB" dirty="0"/>
              <a:t>thus also called personal area networks</a:t>
            </a:r>
          </a:p>
          <a:p>
            <a:pPr lvl="1"/>
            <a:r>
              <a:rPr lang="en-GB" b="1" dirty="0"/>
              <a:t> </a:t>
            </a:r>
            <a:r>
              <a:rPr lang="en-GB" dirty="0"/>
              <a:t>special case: body area networks</a:t>
            </a:r>
          </a:p>
          <a:p>
            <a:r>
              <a:rPr lang="en-GB" dirty="0"/>
              <a:t> usually (but not necessarily) based on radio signals</a:t>
            </a:r>
          </a:p>
          <a:p>
            <a:r>
              <a:rPr lang="en-GB" b="1" dirty="0"/>
              <a:t>Several standards</a:t>
            </a:r>
          </a:p>
          <a:p>
            <a:pPr lvl="1"/>
            <a:r>
              <a:rPr lang="en-GB" dirty="0"/>
              <a:t> most of them using the unlicensed</a:t>
            </a:r>
          </a:p>
          <a:p>
            <a:pPr lvl="1"/>
            <a:r>
              <a:rPr lang="en-GB" dirty="0"/>
              <a:t>Industrial, Scientific and Medical (ISM) frequency bands</a:t>
            </a:r>
          </a:p>
          <a:p>
            <a:pPr lvl="1"/>
            <a:r>
              <a:rPr lang="en-GB" dirty="0"/>
              <a:t>most of them available worldwide</a:t>
            </a:r>
          </a:p>
        </p:txBody>
      </p:sp>
    </p:spTree>
    <p:extLst>
      <p:ext uri="{BB962C8B-B14F-4D97-AF65-F5344CB8AC3E}">
        <p14:creationId xmlns:p14="http://schemas.microsoft.com/office/powerpoint/2010/main" val="19509144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17C5F-82CA-456C-9037-ADA74BA6DB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97DB40-F03C-418A-A3BF-7E738FF42F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Bluetooth (4.0 BLE)</a:t>
            </a:r>
          </a:p>
          <a:p>
            <a:r>
              <a:rPr lang="en-GB" dirty="0"/>
              <a:t>Zigbee (</a:t>
            </a:r>
            <a:r>
              <a:rPr lang="en-GB" dirty="0" err="1"/>
              <a:t>Xbee</a:t>
            </a:r>
            <a:r>
              <a:rPr lang="en-GB" dirty="0"/>
              <a:t>)</a:t>
            </a:r>
          </a:p>
          <a:p>
            <a:r>
              <a:rPr lang="en-GB" dirty="0"/>
              <a:t>Inferred (IR)</a:t>
            </a:r>
          </a:p>
          <a:p>
            <a:r>
              <a:rPr lang="en-GB" dirty="0"/>
              <a:t>Near-field communication (NFC)</a:t>
            </a:r>
          </a:p>
        </p:txBody>
      </p:sp>
    </p:spTree>
    <p:extLst>
      <p:ext uri="{BB962C8B-B14F-4D97-AF65-F5344CB8AC3E}">
        <p14:creationId xmlns:p14="http://schemas.microsoft.com/office/powerpoint/2010/main" val="40590708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929" y="629266"/>
            <a:ext cx="6586491" cy="1676603"/>
          </a:xfrm>
        </p:spPr>
        <p:txBody>
          <a:bodyPr>
            <a:normAutofit/>
          </a:bodyPr>
          <a:lstStyle/>
          <a:p>
            <a:r>
              <a:rPr lang="en-GB" dirty="0"/>
              <a:t>What is Bluetooth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8930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400"/>
              <a:t>Bluetooth is a method for data communication that used short range radio links to replace cables between computers and their connected units.</a:t>
            </a:r>
          </a:p>
          <a:p>
            <a:r>
              <a:rPr lang="en-GB" sz="2400"/>
              <a:t> Named on – Danish king herald Bluetooth</a:t>
            </a:r>
          </a:p>
          <a:p>
            <a:r>
              <a:rPr lang="en-GB" sz="2400"/>
              <a:t> Developed in Scandinavia</a:t>
            </a:r>
          </a:p>
          <a:p>
            <a:r>
              <a:rPr lang="en-GB" sz="2400"/>
              <a:t>It is using short-wavelength UHF radio waves in the industrial, scientific and medical radio bands, from 2.400 to 2.485 GHz, and building personal area networks (PANs).</a:t>
            </a:r>
          </a:p>
        </p:txBody>
      </p:sp>
      <p:pic>
        <p:nvPicPr>
          <p:cNvPr id="1026" name="Picture 2" descr="Image result for bluetooth">
            <a:extLst>
              <a:ext uri="{FF2B5EF4-FFF2-40B4-BE49-F238E27FC236}">
                <a16:creationId xmlns:a16="http://schemas.microsoft.com/office/drawing/2014/main" id="{129AB438-D9D1-4832-87E0-6D22F1EC255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71" r="-1" b="624"/>
          <a:stretch/>
        </p:blipFill>
        <p:spPr bwMode="auto">
          <a:xfrm>
            <a:off x="7556408" y="10"/>
            <a:ext cx="4635591" cy="685799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88832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D9047F-EACF-4D96-9EEA-BC90FF6243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Bluetooth protocol stack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54FF5DA-CB09-4354-A3B4-DF7FE09768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76710" y="1825625"/>
            <a:ext cx="6238579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1874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59437" y="957695"/>
            <a:ext cx="3494362" cy="4930246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accent1"/>
                </a:solidFill>
              </a:rPr>
              <a:t>Bluetooth is essentially a networking</a:t>
            </a:r>
            <a:br>
              <a:rPr lang="en-GB">
                <a:solidFill>
                  <a:schemeClr val="accent1"/>
                </a:solidFill>
              </a:rPr>
            </a:br>
            <a:r>
              <a:rPr lang="en-GB">
                <a:solidFill>
                  <a:schemeClr val="accent1"/>
                </a:solidFill>
              </a:rPr>
              <a:t>standard that works at two levels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7266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GB" sz="2400" dirty="0"/>
              <a:t>It provides agreement at the physical level -- Bluetooth is a radio-frequency standard.</a:t>
            </a:r>
          </a:p>
          <a:p>
            <a:r>
              <a:rPr lang="en-GB" sz="2400" dirty="0"/>
              <a:t> It provides agreement at the protocol level, where products have to agree on when bits are sent, how many will be sent at a time, and how the parties in a conversation can be sure that the message received is the same as the message sent.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48571" y="2209249"/>
            <a:ext cx="0" cy="2506648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14738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DBF03-D25F-47C9-8DD6-98E61FF09B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Bluetooth protocol stack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7DF909-2B3B-4D05-89AA-8FCABCC8F6A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38664535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826133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DBF03-D25F-47C9-8DD6-98E61FF09B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Bluetooth protocol stack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897BB5-D739-4351-8247-235349B776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1472694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519961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FC0794-0B3E-446B-9242-B0CF99E0D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Bluetooth protocol stack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421486-BBA8-4DCE-B360-C332940FF4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2790206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1439170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FC0794-0B3E-446B-9242-B0CF99E0D9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Bluetooth protocol stack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F1F7584-872B-40B6-8A26-35EFBC3E40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9452159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866450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How does Bluetooth works?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39762A-7A68-4740-A852-4773FD88B1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1955805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423887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0100" y="978102"/>
            <a:ext cx="10588434" cy="1062644"/>
          </a:xfrm>
        </p:spPr>
        <p:txBody>
          <a:bodyPr anchor="b">
            <a:normAutofit/>
          </a:bodyPr>
          <a:lstStyle/>
          <a:p>
            <a:r>
              <a:rPr lang="en-GB" dirty="0"/>
              <a:t>Frequency Hopping Spread Spectrum (FHSS)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9B7FDC9-F0CE-43A7-9F2A-83DD09DC3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7624" y="2265037"/>
            <a:ext cx="10125012" cy="0"/>
          </a:xfrm>
          <a:prstGeom prst="line">
            <a:avLst/>
          </a:prstGeom>
          <a:ln w="158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2" name="Picture 4" descr="Related image">
            <a:extLst>
              <a:ext uri="{FF2B5EF4-FFF2-40B4-BE49-F238E27FC236}">
                <a16:creationId xmlns:a16="http://schemas.microsoft.com/office/drawing/2014/main" id="{4899A3CC-0B39-4E5E-B777-1F77FF6F57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14023" y="2811104"/>
            <a:ext cx="3366480" cy="2521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5354" y="2682433"/>
            <a:ext cx="6282169" cy="3215749"/>
          </a:xfrm>
        </p:spPr>
        <p:txBody>
          <a:bodyPr>
            <a:normAutofit/>
          </a:bodyPr>
          <a:lstStyle/>
          <a:p>
            <a:r>
              <a:rPr lang="en-GB" sz="2000"/>
              <a:t>Frequency hopping spread spectrum (FHSS) is a method of transmitting radio signals by shifting carriers across numerous channels with pseudorandom sequence which is already known to the sender and receiver.</a:t>
            </a:r>
          </a:p>
          <a:p>
            <a:r>
              <a:rPr lang="en-GB" sz="2000"/>
              <a:t>Frequency hopping spread spectrum is defined in the 2.4 GHz band and operates in around 79 frequencies ranging from 2.402 GHz to 2.480 GHz. </a:t>
            </a:r>
          </a:p>
          <a:p>
            <a:pPr lvl="1"/>
            <a:r>
              <a:rPr lang="en-GB" sz="2000"/>
              <a:t>Every frequency is GFSK modulated with channel width of 1MHz and rates defined as 1 Mbps and 2 Mbps respectively.</a:t>
            </a:r>
          </a:p>
        </p:txBody>
      </p:sp>
    </p:spTree>
    <p:extLst>
      <p:ext uri="{BB962C8B-B14F-4D97-AF65-F5344CB8AC3E}">
        <p14:creationId xmlns:p14="http://schemas.microsoft.com/office/powerpoint/2010/main" val="31911723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Frequency Hopping Spread Spectrum (FHSS)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certain channel is used for a short time</a:t>
            </a:r>
          </a:p>
          <a:p>
            <a:r>
              <a:rPr lang="en-GB" dirty="0"/>
              <a:t> channel are switched at 1,600 hops/s</a:t>
            </a:r>
          </a:p>
          <a:p>
            <a:r>
              <a:rPr lang="en-GB" dirty="0"/>
              <a:t> the hopping sequence is pseudo-random and unique for each network</a:t>
            </a:r>
          </a:p>
          <a:p>
            <a:r>
              <a:rPr lang="en-GB" dirty="0"/>
              <a:t> adaptive frequency hopping</a:t>
            </a:r>
          </a:p>
          <a:p>
            <a:pPr lvl="1"/>
            <a:r>
              <a:rPr lang="en-GB" dirty="0"/>
              <a:t>devices keep track of the channel quality</a:t>
            </a:r>
          </a:p>
          <a:p>
            <a:pPr lvl="1"/>
            <a:r>
              <a:rPr lang="en-GB" b="1" dirty="0"/>
              <a:t> </a:t>
            </a:r>
            <a:r>
              <a:rPr lang="en-GB" dirty="0"/>
              <a:t>channels with high interference are </a:t>
            </a:r>
            <a:r>
              <a:rPr lang="en-GB" dirty="0" err="1"/>
              <a:t>removedfrom</a:t>
            </a:r>
            <a:r>
              <a:rPr lang="en-GB" dirty="0"/>
              <a:t> the hopping sequence</a:t>
            </a:r>
          </a:p>
        </p:txBody>
      </p:sp>
    </p:spTree>
    <p:extLst>
      <p:ext uri="{BB962C8B-B14F-4D97-AF65-F5344CB8AC3E}">
        <p14:creationId xmlns:p14="http://schemas.microsoft.com/office/powerpoint/2010/main" val="68374466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rgbClr val="3F3F3F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8" y="623392"/>
            <a:ext cx="3363974" cy="1607060"/>
          </a:xfrm>
          <a:noFill/>
          <a:ln w="19050">
            <a:solidFill>
              <a:schemeClr val="tx1"/>
            </a:solidFill>
          </a:ln>
        </p:spPr>
        <p:txBody>
          <a:bodyPr wrap="square" anchor="ctr">
            <a:normAutofit/>
          </a:bodyPr>
          <a:lstStyle/>
          <a:p>
            <a:pPr algn="ctr"/>
            <a:r>
              <a:rPr lang="en-GB" sz="2800"/>
              <a:t>Applications of Bluetooth!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3468" y="2638043"/>
            <a:ext cx="3363974" cy="3415623"/>
          </a:xfrm>
        </p:spPr>
        <p:txBody>
          <a:bodyPr>
            <a:normAutofit/>
          </a:bodyPr>
          <a:lstStyle/>
          <a:p>
            <a:r>
              <a:rPr lang="en-GB" sz="2000"/>
              <a:t>Bluetooth speakers</a:t>
            </a:r>
          </a:p>
          <a:p>
            <a:r>
              <a:rPr lang="en-GB" sz="2000"/>
              <a:t> Bluetooth headphones</a:t>
            </a:r>
          </a:p>
          <a:p>
            <a:r>
              <a:rPr lang="en-GB" sz="2000"/>
              <a:t> Cable less connections to the printers</a:t>
            </a:r>
          </a:p>
          <a:p>
            <a:r>
              <a:rPr lang="en-GB" sz="2000"/>
              <a:t> Bluetooth keyboard</a:t>
            </a:r>
          </a:p>
        </p:txBody>
      </p:sp>
      <p:pic>
        <p:nvPicPr>
          <p:cNvPr id="3074" name="Picture 2" descr="Image result for bluetooth">
            <a:extLst>
              <a:ext uri="{FF2B5EF4-FFF2-40B4-BE49-F238E27FC236}">
                <a16:creationId xmlns:a16="http://schemas.microsoft.com/office/drawing/2014/main" id="{AAEE5F4E-2BB7-48AF-895B-0440F031BD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97763" y="824819"/>
            <a:ext cx="6250769" cy="5047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89877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Device roles and network types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6BFF0E2-3317-40E3-B496-C86C256535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u="sng"/>
              <a:t>Master</a:t>
            </a:r>
          </a:p>
          <a:p>
            <a:r>
              <a:rPr lang="en-GB" sz="2000"/>
              <a:t> establishes the</a:t>
            </a:r>
          </a:p>
          <a:p>
            <a:r>
              <a:rPr lang="en-GB" sz="2000"/>
              <a:t>hopping sequence</a:t>
            </a:r>
          </a:p>
          <a:p>
            <a:r>
              <a:rPr lang="en-GB" sz="2000"/>
              <a:t> decides when other devices communicate</a:t>
            </a:r>
          </a:p>
          <a:p>
            <a:r>
              <a:rPr lang="en-GB" sz="2000"/>
              <a:t> only one master for each network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EDCE7DB-8522-4B64-BBF5-0B7B04E00D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u="sng"/>
              <a:t>Piconet</a:t>
            </a:r>
          </a:p>
          <a:p>
            <a:r>
              <a:rPr lang="en-GB" sz="2000"/>
              <a:t> a master and all the slaves</a:t>
            </a:r>
          </a:p>
          <a:p>
            <a:r>
              <a:rPr lang="en-GB" sz="2000"/>
              <a:t>which are synchronized to its hopping sequence</a:t>
            </a:r>
          </a:p>
          <a:p>
            <a:r>
              <a:rPr lang="en-GB" sz="2000"/>
              <a:t> maximum 8 active devices (plus inactive ones)</a:t>
            </a:r>
          </a:p>
        </p:txBody>
      </p:sp>
    </p:spTree>
    <p:extLst>
      <p:ext uri="{BB962C8B-B14F-4D97-AF65-F5344CB8AC3E}">
        <p14:creationId xmlns:p14="http://schemas.microsoft.com/office/powerpoint/2010/main" val="281995647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Device roles and network types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6BFF0E2-3317-40E3-B496-C86C256535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u="sng"/>
              <a:t>Slave</a:t>
            </a:r>
          </a:p>
          <a:p>
            <a:r>
              <a:rPr lang="en-GB" sz="2000"/>
              <a:t> connects to the master</a:t>
            </a:r>
          </a:p>
          <a:p>
            <a:r>
              <a:rPr lang="en-GB" sz="2000"/>
              <a:t> up to 7 active slaves for each network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EDCE7DB-8522-4B64-BBF5-0B7B04E00D4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u="sng"/>
              <a:t>Scatternet</a:t>
            </a:r>
          </a:p>
          <a:p>
            <a:r>
              <a:rPr lang="en-GB" sz="2000"/>
              <a:t> different overlapping</a:t>
            </a:r>
          </a:p>
          <a:p>
            <a:r>
              <a:rPr lang="en-GB" sz="2000"/>
              <a:t>piconets sharing at least one (bridge) device</a:t>
            </a:r>
          </a:p>
        </p:txBody>
      </p:sp>
    </p:spTree>
    <p:extLst>
      <p:ext uri="{BB962C8B-B14F-4D97-AF65-F5344CB8AC3E}">
        <p14:creationId xmlns:p14="http://schemas.microsoft.com/office/powerpoint/2010/main" val="26020834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66676FB-30C3-4B30-BCE1-3FDED8B54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BLE channels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68522CC-AE10-482F-BDB3-B48E5FD06E2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838200" y="2672679"/>
            <a:ext cx="5181600" cy="2657230"/>
          </a:xfrm>
          <a:prstGeom prst="rect">
            <a:avLst/>
          </a:pr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A687B44-CB2F-4C61-9281-DAB8860E6AC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Bluetooth Low Energy is the intelligent, power-friendly version of Bluetooth wireless technology. It is already playing a significant role in transforming smart gadgets to smarter gadgets by making them compact, affordable, and less complex.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CF9AD6-642B-4367-A6F9-2DA4740E53C2}"/>
              </a:ext>
            </a:extLst>
          </p:cNvPr>
          <p:cNvSpPr/>
          <p:nvPr/>
        </p:nvSpPr>
        <p:spPr>
          <a:xfrm>
            <a:off x="1498615" y="1997017"/>
            <a:ext cx="31325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FF7900"/>
                </a:solidFill>
                <a:latin typeface="NimbusSanL-Regu"/>
              </a:rPr>
              <a:t>40 channels </a:t>
            </a:r>
            <a:r>
              <a:rPr lang="en-GB" dirty="0">
                <a:solidFill>
                  <a:srgbClr val="000000"/>
                </a:solidFill>
                <a:latin typeface="NimbusSanL-Regu"/>
              </a:rPr>
              <a:t>with 2MHz spacing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CF46603-3BC4-416A-BC45-2B98E3F90C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9239" y="5598833"/>
            <a:ext cx="4939522" cy="514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496637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4351DFE5-F63D-4BE0-BDA9-E3EB88F0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5601" y="0"/>
            <a:ext cx="11480494" cy="2753936"/>
          </a:xfrm>
          <a:prstGeom prst="rect">
            <a:avLst/>
          </a:prstGeom>
          <a:gradFill>
            <a:gsLst>
              <a:gs pos="0">
                <a:schemeClr val="accent5"/>
              </a:gs>
              <a:gs pos="25000">
                <a:schemeClr val="accent5"/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2DD2BC0-6F29-4B4F-8D61-2DCF6D2E8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595B68B7-A3E3-4C28-9161-01F9D6650A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solidFill>
                  <a:srgbClr val="FFFFFF"/>
                </a:solidFill>
              </a:rPr>
              <a:t>BLE features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2A4B85D7-6740-4380-AE96-F745442C57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4623480"/>
              </p:ext>
            </p:extLst>
          </p:nvPr>
        </p:nvGraphicFramePr>
        <p:xfrm>
          <a:off x="1036320" y="2899956"/>
          <a:ext cx="10119360" cy="31313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64254128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95B68B7-A3E3-4C28-9161-01F9D6650A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BLE features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C141A9-3E9B-4650-AC4F-C1C971C8F6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low-power achieved through a low duty-cycle</a:t>
            </a:r>
          </a:p>
          <a:p>
            <a:pPr lvl="1"/>
            <a:r>
              <a:rPr lang="en-GB" dirty="0"/>
              <a:t>devices wake-up periodically for connection events and then sleep</a:t>
            </a:r>
          </a:p>
          <a:p>
            <a:r>
              <a:rPr lang="en-GB" dirty="0"/>
              <a:t>Market availability</a:t>
            </a:r>
          </a:p>
          <a:p>
            <a:r>
              <a:rPr lang="en-GB" dirty="0"/>
              <a:t>besides devkits, recently appeared in off-the-shelf smartphones</a:t>
            </a:r>
          </a:p>
          <a:p>
            <a:pPr lvl="1"/>
            <a:r>
              <a:rPr lang="en-GB" dirty="0"/>
              <a:t>iPhone 4S and 5, iPad 3rd gen, Samsung Galaxy S3</a:t>
            </a:r>
          </a:p>
          <a:p>
            <a:r>
              <a:rPr lang="en-GB" dirty="0"/>
              <a:t>the real (standard) sensor network communication technology</a:t>
            </a:r>
          </a:p>
        </p:txBody>
      </p:sp>
    </p:spTree>
    <p:extLst>
      <p:ext uri="{BB962C8B-B14F-4D97-AF65-F5344CB8AC3E}">
        <p14:creationId xmlns:p14="http://schemas.microsoft.com/office/powerpoint/2010/main" val="310479164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59AE206-7EBA-4D33-8BC9-9D8158553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42257" y="4525347"/>
            <a:ext cx="6939722" cy="1737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/>
              <a:t>Any Questions </a:t>
            </a:r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6437D937-A7F1-4011-92B4-328E5BE1B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672F332-AF08-46C6-94F0-77684310D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34244EF8-D73A-40E1-BE73-D46E6B4B04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C7C997A-2B58-4045-906C-E1C14A7F80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345" r="-1" b="-1"/>
          <a:stretch/>
        </p:blipFill>
        <p:spPr>
          <a:xfrm>
            <a:off x="6492113" y="10"/>
            <a:ext cx="5699887" cy="4059234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E8E38ED-369A-44C2-B635-0BED0E48A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00392" y="4525347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339258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59AE206-7EBA-4D33-8BC9-9D8158553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7F31EC-CBAC-41E1-8702-FCB4F3A94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4525347"/>
            <a:ext cx="6801321" cy="17373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Lab exercise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BCFA66-41BC-475B-AC4B-8862674C5E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961258" y="4525347"/>
            <a:ext cx="3258675" cy="1737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2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437D937-A7F1-4011-92B4-328E5BE1B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672F332-AF08-46C6-94F0-77684310D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4244EF8-D73A-40E1-BE73-D46E6B4B04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B84D7E8-4ECB-42D7-ADBF-01689B0F2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2113" y="0"/>
            <a:ext cx="5699887" cy="4059244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E8E38ED-369A-44C2-B635-0BED0E48A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00392" y="4525347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007907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F21CD17-C456-41F8-8612-79F44CFA5A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Smart Car Kit, we use the Bluetooth module model "DX-BT16", it can send serial data to other devices via Bluetooth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3A30C3E-F9F3-4BB8-A18B-835CE8086A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9684" y="3243400"/>
            <a:ext cx="8504762" cy="220000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77F72010-E47D-47B8-915D-BC33EC503F17}"/>
              </a:ext>
            </a:extLst>
          </p:cNvPr>
          <p:cNvSpPr/>
          <p:nvPr/>
        </p:nvSpPr>
        <p:spPr>
          <a:xfrm>
            <a:off x="2824064" y="5326520"/>
            <a:ext cx="708504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DX-BT16 communicates with UNO through the </a:t>
            </a:r>
            <a:r>
              <a:rPr lang="en-GB" dirty="0">
                <a:solidFill>
                  <a:srgbClr val="70AE47"/>
                </a:solidFill>
                <a:latin typeface="Calibri" panose="020F0502020204030204" pitchFamily="34" charset="0"/>
              </a:rPr>
              <a:t>RX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/</a:t>
            </a:r>
            <a:r>
              <a:rPr lang="en-GB" dirty="0">
                <a:solidFill>
                  <a:srgbClr val="FFC100"/>
                </a:solidFill>
                <a:latin typeface="Calibri" panose="020F0502020204030204" pitchFamily="34" charset="0"/>
              </a:rPr>
              <a:t>TX 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</a:rPr>
              <a:t>pin on the shield.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231938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7D59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0357BAD-34B4-4684-A7F4-B8A20BBCAE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72708" y="643467"/>
            <a:ext cx="9246584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3813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1154</Words>
  <Application>Microsoft Office PowerPoint</Application>
  <PresentationFormat>Widescreen</PresentationFormat>
  <Paragraphs>163</Paragraphs>
  <Slides>31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6" baseType="lpstr">
      <vt:lpstr>Arial</vt:lpstr>
      <vt:lpstr>Calibri</vt:lpstr>
      <vt:lpstr>Calibri Light</vt:lpstr>
      <vt:lpstr>NimbusSanL-Regu</vt:lpstr>
      <vt:lpstr>Office Theme</vt:lpstr>
      <vt:lpstr>The web of thing</vt:lpstr>
      <vt:lpstr>Module out come</vt:lpstr>
      <vt:lpstr>A new era for the Internet of Things</vt:lpstr>
      <vt:lpstr>Short-Range Wireless Communication</vt:lpstr>
      <vt:lpstr>wireless communication</vt:lpstr>
      <vt:lpstr>Identifying technologies</vt:lpstr>
      <vt:lpstr>Examples</vt:lpstr>
      <vt:lpstr>Example</vt:lpstr>
      <vt:lpstr>Short-Range Wireless communication</vt:lpstr>
      <vt:lpstr>Short-range wireless technologies</vt:lpstr>
      <vt:lpstr>Examples</vt:lpstr>
      <vt:lpstr>What is Bluetooth </vt:lpstr>
      <vt:lpstr>Bluetooth protocol stack</vt:lpstr>
      <vt:lpstr>Bluetooth is essentially a networking standard that works at two levels</vt:lpstr>
      <vt:lpstr>Bluetooth protocol stack </vt:lpstr>
      <vt:lpstr>Bluetooth protocol stack </vt:lpstr>
      <vt:lpstr>Bluetooth protocol stack </vt:lpstr>
      <vt:lpstr>Bluetooth protocol stack </vt:lpstr>
      <vt:lpstr>How does Bluetooth works?</vt:lpstr>
      <vt:lpstr>Frequency Hopping Spread Spectrum (FHSS)</vt:lpstr>
      <vt:lpstr>Frequency Hopping Spread Spectrum (FHSS)</vt:lpstr>
      <vt:lpstr>Applications of Bluetooth!</vt:lpstr>
      <vt:lpstr>Device roles and network types</vt:lpstr>
      <vt:lpstr>Device roles and network types</vt:lpstr>
      <vt:lpstr>BLE channels</vt:lpstr>
      <vt:lpstr>BLE features</vt:lpstr>
      <vt:lpstr>BLE features</vt:lpstr>
      <vt:lpstr>Any Questions </vt:lpstr>
      <vt:lpstr>Lab exercise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web of thing</dc:title>
  <dc:creator>Mabrouka Abuhmida</dc:creator>
  <cp:lastModifiedBy>Mabrouka Abuhmida</cp:lastModifiedBy>
  <cp:revision>1</cp:revision>
  <dcterms:created xsi:type="dcterms:W3CDTF">2019-10-03T12:19:53Z</dcterms:created>
  <dcterms:modified xsi:type="dcterms:W3CDTF">2019-10-03T12:20:10Z</dcterms:modified>
</cp:coreProperties>
</file>