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ink/ink1.xml" ContentType="application/inkml+xml"/>
  <Override PartName="/ppt/ink/ink2.xml" ContentType="application/inkml+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751" r:id="rId2"/>
  </p:sldMasterIdLst>
  <p:notesMasterIdLst>
    <p:notesMasterId r:id="rId60"/>
  </p:notesMasterIdLst>
  <p:sldIdLst>
    <p:sldId id="257" r:id="rId3"/>
    <p:sldId id="332" r:id="rId4"/>
    <p:sldId id="258" r:id="rId5"/>
    <p:sldId id="295" r:id="rId6"/>
    <p:sldId id="293" r:id="rId7"/>
    <p:sldId id="308" r:id="rId8"/>
    <p:sldId id="309" r:id="rId9"/>
    <p:sldId id="310" r:id="rId10"/>
    <p:sldId id="325" r:id="rId11"/>
    <p:sldId id="326" r:id="rId12"/>
    <p:sldId id="327" r:id="rId13"/>
    <p:sldId id="305" r:id="rId14"/>
    <p:sldId id="328" r:id="rId15"/>
    <p:sldId id="329" r:id="rId16"/>
    <p:sldId id="311" r:id="rId17"/>
    <p:sldId id="330" r:id="rId18"/>
    <p:sldId id="312" r:id="rId19"/>
    <p:sldId id="313" r:id="rId20"/>
    <p:sldId id="314" r:id="rId21"/>
    <p:sldId id="315" r:id="rId22"/>
    <p:sldId id="316" r:id="rId23"/>
    <p:sldId id="317" r:id="rId24"/>
    <p:sldId id="318" r:id="rId25"/>
    <p:sldId id="319" r:id="rId26"/>
    <p:sldId id="320" r:id="rId27"/>
    <p:sldId id="321" r:id="rId28"/>
    <p:sldId id="322" r:id="rId29"/>
    <p:sldId id="323" r:id="rId30"/>
    <p:sldId id="324" r:id="rId31"/>
    <p:sldId id="292" r:id="rId32"/>
    <p:sldId id="291" r:id="rId33"/>
    <p:sldId id="294" r:id="rId34"/>
    <p:sldId id="331" r:id="rId35"/>
    <p:sldId id="276" r:id="rId36"/>
    <p:sldId id="274" r:id="rId37"/>
    <p:sldId id="272" r:id="rId38"/>
    <p:sldId id="271" r:id="rId39"/>
    <p:sldId id="270" r:id="rId40"/>
    <p:sldId id="266" r:id="rId41"/>
    <p:sldId id="267" r:id="rId42"/>
    <p:sldId id="265" r:id="rId43"/>
    <p:sldId id="299" r:id="rId44"/>
    <p:sldId id="279" r:id="rId45"/>
    <p:sldId id="280" r:id="rId46"/>
    <p:sldId id="281" r:id="rId47"/>
    <p:sldId id="282" r:id="rId48"/>
    <p:sldId id="283" r:id="rId49"/>
    <p:sldId id="284" r:id="rId50"/>
    <p:sldId id="302" r:id="rId51"/>
    <p:sldId id="301" r:id="rId52"/>
    <p:sldId id="300" r:id="rId53"/>
    <p:sldId id="285" r:id="rId54"/>
    <p:sldId id="304" r:id="rId55"/>
    <p:sldId id="306" r:id="rId56"/>
    <p:sldId id="307" r:id="rId57"/>
    <p:sldId id="297" r:id="rId58"/>
    <p:sldId id="303" r:id="rId59"/>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E5FD631-A875-A195-0B4B-6D8FA931313B}" v="2" dt="2024-10-21T08:05:15.854"/>
    <p1510:client id="{3F645113-33DD-C05F-6129-E14CA6AA3ED5}" v="3" dt="2024-10-22T14:55:20.150"/>
    <p1510:client id="{B4869155-1F3E-F0BF-ED76-BFAB423A2F1C}" v="8" dt="2024-10-22T09:39:14.271"/>
    <p1510:client id="{F25CDBEF-7995-A470-C233-208F3B0EC8D5}" v="27" dt="2024-10-21T07:25:39.563"/>
    <p1510:client id="{F678318E-1ECB-84A6-3601-CD157E2900F9}" v="2" dt="2024-10-21T07:54:48.10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microsoft.com/office/2015/10/relationships/revisionInfo" Target="revisionInfo.xml"/><Relationship Id="rId5" Type="http://schemas.openxmlformats.org/officeDocument/2006/relationships/slide" Target="slides/slide3.xml"/><Relationship Id="rId61" Type="http://schemas.openxmlformats.org/officeDocument/2006/relationships/presProps" Target="pres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notesMaster" Target="notesMasters/notesMaster1.xml"/><Relationship Id="rId65" Type="http://schemas.microsoft.com/office/2016/11/relationships/changesInfo" Target="changesInfos/changesInfo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die France" userId="S::s.france@uwtsd.ac.uk::b7d6a976-0449-421d-8e4f-ccb524b7ca6e" providerId="AD" clId="Web-{FD17A068-7E46-0CE4-8497-EAA6028F3D0E}"/>
    <pc:docChg chg="addSld delSld modSld">
      <pc:chgData name="Sadie France" userId="S::s.france@uwtsd.ac.uk::b7d6a976-0449-421d-8e4f-ccb524b7ca6e" providerId="AD" clId="Web-{FD17A068-7E46-0CE4-8497-EAA6028F3D0E}" dt="2024-09-05T12:29:45.249" v="755"/>
      <pc:docMkLst>
        <pc:docMk/>
      </pc:docMkLst>
      <pc:sldChg chg="modSp">
        <pc:chgData name="Sadie France" userId="S::s.france@uwtsd.ac.uk::b7d6a976-0449-421d-8e4f-ccb524b7ca6e" providerId="AD" clId="Web-{FD17A068-7E46-0CE4-8497-EAA6028F3D0E}" dt="2024-09-05T10:45:30.033" v="2" actId="20577"/>
        <pc:sldMkLst>
          <pc:docMk/>
          <pc:sldMk cId="1868766586" sldId="257"/>
        </pc:sldMkLst>
        <pc:spChg chg="mod">
          <ac:chgData name="Sadie France" userId="S::s.france@uwtsd.ac.uk::b7d6a976-0449-421d-8e4f-ccb524b7ca6e" providerId="AD" clId="Web-{FD17A068-7E46-0CE4-8497-EAA6028F3D0E}" dt="2024-09-05T10:45:30.033" v="2" actId="20577"/>
          <ac:spMkLst>
            <pc:docMk/>
            <pc:sldMk cId="1868766586" sldId="257"/>
            <ac:spMk id="3" creationId="{00000000-0000-0000-0000-000000000000}"/>
          </ac:spMkLst>
        </pc:spChg>
      </pc:sldChg>
      <pc:sldChg chg="del">
        <pc:chgData name="Sadie France" userId="S::s.france@uwtsd.ac.uk::b7d6a976-0449-421d-8e4f-ccb524b7ca6e" providerId="AD" clId="Web-{FD17A068-7E46-0CE4-8497-EAA6028F3D0E}" dt="2024-09-05T11:28:09.430" v="564"/>
        <pc:sldMkLst>
          <pc:docMk/>
          <pc:sldMk cId="826320144" sldId="259"/>
        </pc:sldMkLst>
      </pc:sldChg>
      <pc:sldChg chg="del">
        <pc:chgData name="Sadie France" userId="S::s.france@uwtsd.ac.uk::b7d6a976-0449-421d-8e4f-ccb524b7ca6e" providerId="AD" clId="Web-{FD17A068-7E46-0CE4-8497-EAA6028F3D0E}" dt="2024-09-05T11:28:04.758" v="563"/>
        <pc:sldMkLst>
          <pc:docMk/>
          <pc:sldMk cId="2305717451" sldId="264"/>
        </pc:sldMkLst>
      </pc:sldChg>
      <pc:sldChg chg="delSp modSp">
        <pc:chgData name="Sadie France" userId="S::s.france@uwtsd.ac.uk::b7d6a976-0449-421d-8e4f-ccb524b7ca6e" providerId="AD" clId="Web-{FD17A068-7E46-0CE4-8497-EAA6028F3D0E}" dt="2024-09-05T11:27:52.070" v="562"/>
        <pc:sldMkLst>
          <pc:docMk/>
          <pc:sldMk cId="862429447" sldId="265"/>
        </pc:sldMkLst>
        <pc:spChg chg="mod">
          <ac:chgData name="Sadie France" userId="S::s.france@uwtsd.ac.uk::b7d6a976-0449-421d-8e4f-ccb524b7ca6e" providerId="AD" clId="Web-{FD17A068-7E46-0CE4-8497-EAA6028F3D0E}" dt="2024-09-05T11:27:49.851" v="561" actId="20577"/>
          <ac:spMkLst>
            <pc:docMk/>
            <pc:sldMk cId="862429447" sldId="265"/>
            <ac:spMk id="2" creationId="{2EDFEE11-F3EC-8227-984E-0FA834381FE5}"/>
          </ac:spMkLst>
        </pc:spChg>
        <pc:picChg chg="del">
          <ac:chgData name="Sadie France" userId="S::s.france@uwtsd.ac.uk::b7d6a976-0449-421d-8e4f-ccb524b7ca6e" providerId="AD" clId="Web-{FD17A068-7E46-0CE4-8497-EAA6028F3D0E}" dt="2024-09-05T11:27:52.070" v="562"/>
          <ac:picMkLst>
            <pc:docMk/>
            <pc:sldMk cId="862429447" sldId="265"/>
            <ac:picMk id="5" creationId="{93AB2EBE-D3C1-766C-218E-148F3E1DD075}"/>
          </ac:picMkLst>
        </pc:picChg>
      </pc:sldChg>
      <pc:sldChg chg="delSp">
        <pc:chgData name="Sadie France" userId="S::s.france@uwtsd.ac.uk::b7d6a976-0449-421d-8e4f-ccb524b7ca6e" providerId="AD" clId="Web-{FD17A068-7E46-0CE4-8497-EAA6028F3D0E}" dt="2024-09-05T11:27:08.162" v="555"/>
        <pc:sldMkLst>
          <pc:docMk/>
          <pc:sldMk cId="4275570268" sldId="266"/>
        </pc:sldMkLst>
        <pc:spChg chg="del">
          <ac:chgData name="Sadie France" userId="S::s.france@uwtsd.ac.uk::b7d6a976-0449-421d-8e4f-ccb524b7ca6e" providerId="AD" clId="Web-{FD17A068-7E46-0CE4-8497-EAA6028F3D0E}" dt="2024-09-05T11:27:08.162" v="555"/>
          <ac:spMkLst>
            <pc:docMk/>
            <pc:sldMk cId="4275570268" sldId="266"/>
            <ac:spMk id="5" creationId="{2370297C-2BE3-8546-D2C0-D2678F1B07D6}"/>
          </ac:spMkLst>
        </pc:spChg>
      </pc:sldChg>
      <pc:sldChg chg="addSp delSp modSp del">
        <pc:chgData name="Sadie France" userId="S::s.france@uwtsd.ac.uk::b7d6a976-0449-421d-8e4f-ccb524b7ca6e" providerId="AD" clId="Web-{FD17A068-7E46-0CE4-8497-EAA6028F3D0E}" dt="2024-09-05T11:29:01.511" v="565"/>
        <pc:sldMkLst>
          <pc:docMk/>
          <pc:sldMk cId="1791802260" sldId="268"/>
        </pc:sldMkLst>
        <pc:spChg chg="add mod">
          <ac:chgData name="Sadie France" userId="S::s.france@uwtsd.ac.uk::b7d6a976-0449-421d-8e4f-ccb524b7ca6e" providerId="AD" clId="Web-{FD17A068-7E46-0CE4-8497-EAA6028F3D0E}" dt="2024-09-05T10:55:14.403" v="70" actId="14100"/>
          <ac:spMkLst>
            <pc:docMk/>
            <pc:sldMk cId="1791802260" sldId="268"/>
            <ac:spMk id="10" creationId="{83B656B0-7BA3-E5E9-A245-8CC003CD23E6}"/>
          </ac:spMkLst>
        </pc:spChg>
        <pc:picChg chg="del">
          <ac:chgData name="Sadie France" userId="S::s.france@uwtsd.ac.uk::b7d6a976-0449-421d-8e4f-ccb524b7ca6e" providerId="AD" clId="Web-{FD17A068-7E46-0CE4-8497-EAA6028F3D0E}" dt="2024-09-05T10:54:56.278" v="69"/>
          <ac:picMkLst>
            <pc:docMk/>
            <pc:sldMk cId="1791802260" sldId="268"/>
            <ac:picMk id="4" creationId="{03CE62F9-FBDC-7451-713C-E87FAE4F7F9B}"/>
          </ac:picMkLst>
        </pc:picChg>
        <pc:picChg chg="del">
          <ac:chgData name="Sadie France" userId="S::s.france@uwtsd.ac.uk::b7d6a976-0449-421d-8e4f-ccb524b7ca6e" providerId="AD" clId="Web-{FD17A068-7E46-0CE4-8497-EAA6028F3D0E}" dt="2024-09-05T10:55:16.372" v="71"/>
          <ac:picMkLst>
            <pc:docMk/>
            <pc:sldMk cId="1791802260" sldId="268"/>
            <ac:picMk id="6" creationId="{31570665-0EC3-1D72-FF26-009E5BAE377E}"/>
          </ac:picMkLst>
        </pc:picChg>
      </pc:sldChg>
      <pc:sldChg chg="modSp">
        <pc:chgData name="Sadie France" userId="S::s.france@uwtsd.ac.uk::b7d6a976-0449-421d-8e4f-ccb524b7ca6e" providerId="AD" clId="Web-{FD17A068-7E46-0CE4-8497-EAA6028F3D0E}" dt="2024-09-05T10:51:52.191" v="68" actId="20577"/>
        <pc:sldMkLst>
          <pc:docMk/>
          <pc:sldMk cId="3023244587" sldId="270"/>
        </pc:sldMkLst>
        <pc:spChg chg="mod">
          <ac:chgData name="Sadie France" userId="S::s.france@uwtsd.ac.uk::b7d6a976-0449-421d-8e4f-ccb524b7ca6e" providerId="AD" clId="Web-{FD17A068-7E46-0CE4-8497-EAA6028F3D0E}" dt="2024-09-05T10:51:52.191" v="68" actId="20577"/>
          <ac:spMkLst>
            <pc:docMk/>
            <pc:sldMk cId="3023244587" sldId="270"/>
            <ac:spMk id="2" creationId="{7FED6D61-8773-830E-B5E9-CF96BCFF51C0}"/>
          </ac:spMkLst>
        </pc:spChg>
      </pc:sldChg>
      <pc:sldChg chg="del">
        <pc:chgData name="Sadie France" userId="S::s.france@uwtsd.ac.uk::b7d6a976-0449-421d-8e4f-ccb524b7ca6e" providerId="AD" clId="Web-{FD17A068-7E46-0CE4-8497-EAA6028F3D0E}" dt="2024-09-05T10:51:34.972" v="65"/>
        <pc:sldMkLst>
          <pc:docMk/>
          <pc:sldMk cId="1714924067" sldId="273"/>
        </pc:sldMkLst>
      </pc:sldChg>
      <pc:sldChg chg="del">
        <pc:chgData name="Sadie France" userId="S::s.france@uwtsd.ac.uk::b7d6a976-0449-421d-8e4f-ccb524b7ca6e" providerId="AD" clId="Web-{FD17A068-7E46-0CE4-8497-EAA6028F3D0E}" dt="2024-09-05T11:23:29.777" v="554"/>
        <pc:sldMkLst>
          <pc:docMk/>
          <pc:sldMk cId="2314138359" sldId="286"/>
        </pc:sldMkLst>
      </pc:sldChg>
      <pc:sldChg chg="modSp">
        <pc:chgData name="Sadie France" userId="S::s.france@uwtsd.ac.uk::b7d6a976-0449-421d-8e4f-ccb524b7ca6e" providerId="AD" clId="Web-{FD17A068-7E46-0CE4-8497-EAA6028F3D0E}" dt="2024-09-05T10:51:04.392" v="62" actId="20577"/>
        <pc:sldMkLst>
          <pc:docMk/>
          <pc:sldMk cId="3883041722" sldId="291"/>
        </pc:sldMkLst>
        <pc:spChg chg="mod">
          <ac:chgData name="Sadie France" userId="S::s.france@uwtsd.ac.uk::b7d6a976-0449-421d-8e4f-ccb524b7ca6e" providerId="AD" clId="Web-{FD17A068-7E46-0CE4-8497-EAA6028F3D0E}" dt="2024-09-05T10:51:04.392" v="62" actId="20577"/>
          <ac:spMkLst>
            <pc:docMk/>
            <pc:sldMk cId="3883041722" sldId="291"/>
            <ac:spMk id="3" creationId="{10A76236-904D-2C98-3559-BA8D0AB0E410}"/>
          </ac:spMkLst>
        </pc:spChg>
      </pc:sldChg>
      <pc:sldChg chg="modSp">
        <pc:chgData name="Sadie France" userId="S::s.france@uwtsd.ac.uk::b7d6a976-0449-421d-8e4f-ccb524b7ca6e" providerId="AD" clId="Web-{FD17A068-7E46-0CE4-8497-EAA6028F3D0E}" dt="2024-09-05T10:50:14.155" v="34" actId="20577"/>
        <pc:sldMkLst>
          <pc:docMk/>
          <pc:sldMk cId="1707810352" sldId="292"/>
        </pc:sldMkLst>
        <pc:spChg chg="mod">
          <ac:chgData name="Sadie France" userId="S::s.france@uwtsd.ac.uk::b7d6a976-0449-421d-8e4f-ccb524b7ca6e" providerId="AD" clId="Web-{FD17A068-7E46-0CE4-8497-EAA6028F3D0E}" dt="2024-09-05T10:50:14.155" v="34" actId="20577"/>
          <ac:spMkLst>
            <pc:docMk/>
            <pc:sldMk cId="1707810352" sldId="292"/>
            <ac:spMk id="3" creationId="{A398468E-A405-E7C3-66D3-791BB4E28BF5}"/>
          </ac:spMkLst>
        </pc:spChg>
      </pc:sldChg>
      <pc:sldChg chg="addSp delSp modSp">
        <pc:chgData name="Sadie France" userId="S::s.france@uwtsd.ac.uk::b7d6a976-0449-421d-8e4f-ccb524b7ca6e" providerId="AD" clId="Web-{FD17A068-7E46-0CE4-8497-EAA6028F3D0E}" dt="2024-09-05T10:49:22.966" v="14"/>
        <pc:sldMkLst>
          <pc:docMk/>
          <pc:sldMk cId="2661986595" sldId="293"/>
        </pc:sldMkLst>
        <pc:spChg chg="mod">
          <ac:chgData name="Sadie France" userId="S::s.france@uwtsd.ac.uk::b7d6a976-0449-421d-8e4f-ccb524b7ca6e" providerId="AD" clId="Web-{FD17A068-7E46-0CE4-8497-EAA6028F3D0E}" dt="2024-09-05T10:49:22.966" v="14"/>
          <ac:spMkLst>
            <pc:docMk/>
            <pc:sldMk cId="2661986595" sldId="293"/>
            <ac:spMk id="2" creationId="{50B9622A-0B7E-41C2-1AEF-D3CE47D24044}"/>
          </ac:spMkLst>
        </pc:spChg>
        <pc:spChg chg="mod ord">
          <ac:chgData name="Sadie France" userId="S::s.france@uwtsd.ac.uk::b7d6a976-0449-421d-8e4f-ccb524b7ca6e" providerId="AD" clId="Web-{FD17A068-7E46-0CE4-8497-EAA6028F3D0E}" dt="2024-09-05T10:49:22.966" v="14"/>
          <ac:spMkLst>
            <pc:docMk/>
            <pc:sldMk cId="2661986595" sldId="293"/>
            <ac:spMk id="3" creationId="{72E39891-D005-28CF-0B70-21C142803A82}"/>
          </ac:spMkLst>
        </pc:spChg>
        <pc:spChg chg="del">
          <ac:chgData name="Sadie France" userId="S::s.france@uwtsd.ac.uk::b7d6a976-0449-421d-8e4f-ccb524b7ca6e" providerId="AD" clId="Web-{FD17A068-7E46-0CE4-8497-EAA6028F3D0E}" dt="2024-09-05T10:49:22.966" v="14"/>
          <ac:spMkLst>
            <pc:docMk/>
            <pc:sldMk cId="2661986595" sldId="293"/>
            <ac:spMk id="21" creationId="{117AB3D3-3C9C-4DED-809A-78734805B895}"/>
          </ac:spMkLst>
        </pc:spChg>
        <pc:spChg chg="del">
          <ac:chgData name="Sadie France" userId="S::s.france@uwtsd.ac.uk::b7d6a976-0449-421d-8e4f-ccb524b7ca6e" providerId="AD" clId="Web-{FD17A068-7E46-0CE4-8497-EAA6028F3D0E}" dt="2024-09-05T10:49:22.966" v="14"/>
          <ac:spMkLst>
            <pc:docMk/>
            <pc:sldMk cId="2661986595" sldId="293"/>
            <ac:spMk id="23" creationId="{3A9A4357-BD1D-4622-A4FE-766E6AB8DE84}"/>
          </ac:spMkLst>
        </pc:spChg>
        <pc:spChg chg="del">
          <ac:chgData name="Sadie France" userId="S::s.france@uwtsd.ac.uk::b7d6a976-0449-421d-8e4f-ccb524b7ca6e" providerId="AD" clId="Web-{FD17A068-7E46-0CE4-8497-EAA6028F3D0E}" dt="2024-09-05T10:49:22.966" v="14"/>
          <ac:spMkLst>
            <pc:docMk/>
            <pc:sldMk cId="2661986595" sldId="293"/>
            <ac:spMk id="25" creationId="{E659831F-0D9A-4C63-9EBB-8435B85A440F}"/>
          </ac:spMkLst>
        </pc:spChg>
        <pc:spChg chg="del">
          <ac:chgData name="Sadie France" userId="S::s.france@uwtsd.ac.uk::b7d6a976-0449-421d-8e4f-ccb524b7ca6e" providerId="AD" clId="Web-{FD17A068-7E46-0CE4-8497-EAA6028F3D0E}" dt="2024-09-05T10:49:22.966" v="14"/>
          <ac:spMkLst>
            <pc:docMk/>
            <pc:sldMk cId="2661986595" sldId="293"/>
            <ac:spMk id="27" creationId="{E6995CE5-F890-4ABA-82A2-26507CE8D2A3}"/>
          </ac:spMkLst>
        </pc:spChg>
        <pc:spChg chg="add">
          <ac:chgData name="Sadie France" userId="S::s.france@uwtsd.ac.uk::b7d6a976-0449-421d-8e4f-ccb524b7ca6e" providerId="AD" clId="Web-{FD17A068-7E46-0CE4-8497-EAA6028F3D0E}" dt="2024-09-05T10:49:22.966" v="14"/>
          <ac:spMkLst>
            <pc:docMk/>
            <pc:sldMk cId="2661986595" sldId="293"/>
            <ac:spMk id="32" creationId="{C3896A03-3945-419A-B66B-4EE266EDD152}"/>
          </ac:spMkLst>
        </pc:spChg>
        <pc:spChg chg="add">
          <ac:chgData name="Sadie France" userId="S::s.france@uwtsd.ac.uk::b7d6a976-0449-421d-8e4f-ccb524b7ca6e" providerId="AD" clId="Web-{FD17A068-7E46-0CE4-8497-EAA6028F3D0E}" dt="2024-09-05T10:49:22.966" v="14"/>
          <ac:spMkLst>
            <pc:docMk/>
            <pc:sldMk cId="2661986595" sldId="293"/>
            <ac:spMk id="34" creationId="{B34F5AD2-EDBD-4BBD-A55C-EAFFD0C7097A}"/>
          </ac:spMkLst>
        </pc:spChg>
        <pc:spChg chg="add">
          <ac:chgData name="Sadie France" userId="S::s.france@uwtsd.ac.uk::b7d6a976-0449-421d-8e4f-ccb524b7ca6e" providerId="AD" clId="Web-{FD17A068-7E46-0CE4-8497-EAA6028F3D0E}" dt="2024-09-05T10:49:22.966" v="14"/>
          <ac:spMkLst>
            <pc:docMk/>
            <pc:sldMk cId="2661986595" sldId="293"/>
            <ac:spMk id="36" creationId="{450D3AD2-FA80-415F-A9CE-54D884561CD7}"/>
          </ac:spMkLst>
        </pc:spChg>
        <pc:picChg chg="add mod">
          <ac:chgData name="Sadie France" userId="S::s.france@uwtsd.ac.uk::b7d6a976-0449-421d-8e4f-ccb524b7ca6e" providerId="AD" clId="Web-{FD17A068-7E46-0CE4-8497-EAA6028F3D0E}" dt="2024-09-05T10:49:22.966" v="14"/>
          <ac:picMkLst>
            <pc:docMk/>
            <pc:sldMk cId="2661986595" sldId="293"/>
            <ac:picMk id="4" creationId="{CE488223-99B2-B95D-58B8-526BC0114DE0}"/>
          </ac:picMkLst>
        </pc:picChg>
        <pc:picChg chg="del">
          <ac:chgData name="Sadie France" userId="S::s.france@uwtsd.ac.uk::b7d6a976-0449-421d-8e4f-ccb524b7ca6e" providerId="AD" clId="Web-{FD17A068-7E46-0CE4-8497-EAA6028F3D0E}" dt="2024-09-05T10:48:57.277" v="12"/>
          <ac:picMkLst>
            <pc:docMk/>
            <pc:sldMk cId="2661986595" sldId="293"/>
            <ac:picMk id="5" creationId="{67347C07-5204-D459-2EF7-9B8EE4239083}"/>
          </ac:picMkLst>
        </pc:picChg>
      </pc:sldChg>
      <pc:sldChg chg="modSp">
        <pc:chgData name="Sadie France" userId="S::s.france@uwtsd.ac.uk::b7d6a976-0449-421d-8e4f-ccb524b7ca6e" providerId="AD" clId="Web-{FD17A068-7E46-0CE4-8497-EAA6028F3D0E}" dt="2024-09-05T10:51:15.158" v="64" actId="20577"/>
        <pc:sldMkLst>
          <pc:docMk/>
          <pc:sldMk cId="3348643162" sldId="294"/>
        </pc:sldMkLst>
        <pc:spChg chg="mod">
          <ac:chgData name="Sadie France" userId="S::s.france@uwtsd.ac.uk::b7d6a976-0449-421d-8e4f-ccb524b7ca6e" providerId="AD" clId="Web-{FD17A068-7E46-0CE4-8497-EAA6028F3D0E}" dt="2024-09-05T10:51:15.158" v="64" actId="20577"/>
          <ac:spMkLst>
            <pc:docMk/>
            <pc:sldMk cId="3348643162" sldId="294"/>
            <ac:spMk id="3" creationId="{A46E8D24-955F-DD11-54C7-3392D0A0A783}"/>
          </ac:spMkLst>
        </pc:spChg>
      </pc:sldChg>
      <pc:sldChg chg="addSp modSp new mod setBg">
        <pc:chgData name="Sadie France" userId="S::s.france@uwtsd.ac.uk::b7d6a976-0449-421d-8e4f-ccb524b7ca6e" providerId="AD" clId="Web-{FD17A068-7E46-0CE4-8497-EAA6028F3D0E}" dt="2024-09-05T10:50:45.579" v="55" actId="20577"/>
        <pc:sldMkLst>
          <pc:docMk/>
          <pc:sldMk cId="2439798272" sldId="295"/>
        </pc:sldMkLst>
        <pc:spChg chg="mod">
          <ac:chgData name="Sadie France" userId="S::s.france@uwtsd.ac.uk::b7d6a976-0449-421d-8e4f-ccb524b7ca6e" providerId="AD" clId="Web-{FD17A068-7E46-0CE4-8497-EAA6028F3D0E}" dt="2024-09-05T10:49:34.497" v="15"/>
          <ac:spMkLst>
            <pc:docMk/>
            <pc:sldMk cId="2439798272" sldId="295"/>
            <ac:spMk id="2" creationId="{CE909E09-EEF6-6FC5-B2F0-045D4177666F}"/>
          </ac:spMkLst>
        </pc:spChg>
        <pc:spChg chg="mod">
          <ac:chgData name="Sadie France" userId="S::s.france@uwtsd.ac.uk::b7d6a976-0449-421d-8e4f-ccb524b7ca6e" providerId="AD" clId="Web-{FD17A068-7E46-0CE4-8497-EAA6028F3D0E}" dt="2024-09-05T10:50:45.579" v="55" actId="20577"/>
          <ac:spMkLst>
            <pc:docMk/>
            <pc:sldMk cId="2439798272" sldId="295"/>
            <ac:spMk id="3" creationId="{C79F1E69-CC47-3FD2-D61C-811CFC1A0A56}"/>
          </ac:spMkLst>
        </pc:spChg>
        <pc:spChg chg="add">
          <ac:chgData name="Sadie France" userId="S::s.france@uwtsd.ac.uk::b7d6a976-0449-421d-8e4f-ccb524b7ca6e" providerId="AD" clId="Web-{FD17A068-7E46-0CE4-8497-EAA6028F3D0E}" dt="2024-09-05T10:49:34.497" v="15"/>
          <ac:spMkLst>
            <pc:docMk/>
            <pc:sldMk cId="2439798272" sldId="295"/>
            <ac:spMk id="9" creationId="{C0763A76-9F1C-4FC5-82B7-DD475DA461B2}"/>
          </ac:spMkLst>
        </pc:spChg>
        <pc:spChg chg="add">
          <ac:chgData name="Sadie France" userId="S::s.france@uwtsd.ac.uk::b7d6a976-0449-421d-8e4f-ccb524b7ca6e" providerId="AD" clId="Web-{FD17A068-7E46-0CE4-8497-EAA6028F3D0E}" dt="2024-09-05T10:49:34.497" v="15"/>
          <ac:spMkLst>
            <pc:docMk/>
            <pc:sldMk cId="2439798272" sldId="295"/>
            <ac:spMk id="11" creationId="{E81BF4F6-F2CF-4984-9D14-D6966D92F99F}"/>
          </ac:spMkLst>
        </pc:spChg>
        <pc:picChg chg="add">
          <ac:chgData name="Sadie France" userId="S::s.france@uwtsd.ac.uk::b7d6a976-0449-421d-8e4f-ccb524b7ca6e" providerId="AD" clId="Web-{FD17A068-7E46-0CE4-8497-EAA6028F3D0E}" dt="2024-09-05T10:49:34.497" v="15"/>
          <ac:picMkLst>
            <pc:docMk/>
            <pc:sldMk cId="2439798272" sldId="295"/>
            <ac:picMk id="5" creationId="{29074701-4B06-4594-8CEC-F75C395FFA7F}"/>
          </ac:picMkLst>
        </pc:picChg>
      </pc:sldChg>
      <pc:sldChg chg="addSp modSp new mod setBg">
        <pc:chgData name="Sadie France" userId="S::s.france@uwtsd.ac.uk::b7d6a976-0449-421d-8e4f-ccb524b7ca6e" providerId="AD" clId="Web-{FD17A068-7E46-0CE4-8497-EAA6028F3D0E}" dt="2024-09-05T11:17:44.761" v="514"/>
        <pc:sldMkLst>
          <pc:docMk/>
          <pc:sldMk cId="1080628502" sldId="296"/>
        </pc:sldMkLst>
        <pc:spChg chg="mod">
          <ac:chgData name="Sadie France" userId="S::s.france@uwtsd.ac.uk::b7d6a976-0449-421d-8e4f-ccb524b7ca6e" providerId="AD" clId="Web-{FD17A068-7E46-0CE4-8497-EAA6028F3D0E}" dt="2024-09-05T11:17:44.761" v="514"/>
          <ac:spMkLst>
            <pc:docMk/>
            <pc:sldMk cId="1080628502" sldId="296"/>
            <ac:spMk id="2" creationId="{DA257C68-7B22-22AF-E77A-D6F85C8F9662}"/>
          </ac:spMkLst>
        </pc:spChg>
        <pc:spChg chg="mod">
          <ac:chgData name="Sadie France" userId="S::s.france@uwtsd.ac.uk::b7d6a976-0449-421d-8e4f-ccb524b7ca6e" providerId="AD" clId="Web-{FD17A068-7E46-0CE4-8497-EAA6028F3D0E}" dt="2024-09-05T11:17:44.761" v="514"/>
          <ac:spMkLst>
            <pc:docMk/>
            <pc:sldMk cId="1080628502" sldId="296"/>
            <ac:spMk id="3" creationId="{4A53A400-94A8-9B98-6405-FFA786BA53BC}"/>
          </ac:spMkLst>
        </pc:spChg>
        <pc:spChg chg="add">
          <ac:chgData name="Sadie France" userId="S::s.france@uwtsd.ac.uk::b7d6a976-0449-421d-8e4f-ccb524b7ca6e" providerId="AD" clId="Web-{FD17A068-7E46-0CE4-8497-EAA6028F3D0E}" dt="2024-09-05T11:17:44.761" v="514"/>
          <ac:spMkLst>
            <pc:docMk/>
            <pc:sldMk cId="1080628502" sldId="296"/>
            <ac:spMk id="8" creationId="{100EDD19-6802-4EC3-95CE-CFFAB042CFD6}"/>
          </ac:spMkLst>
        </pc:spChg>
        <pc:spChg chg="add">
          <ac:chgData name="Sadie France" userId="S::s.france@uwtsd.ac.uk::b7d6a976-0449-421d-8e4f-ccb524b7ca6e" providerId="AD" clId="Web-{FD17A068-7E46-0CE4-8497-EAA6028F3D0E}" dt="2024-09-05T11:17:44.761" v="514"/>
          <ac:spMkLst>
            <pc:docMk/>
            <pc:sldMk cId="1080628502" sldId="296"/>
            <ac:spMk id="10" creationId="{DB17E863-922E-4C26-BD64-E8FD41D28661}"/>
          </ac:spMkLst>
        </pc:spChg>
      </pc:sldChg>
      <pc:sldChg chg="modSp new del">
        <pc:chgData name="Sadie France" userId="S::s.france@uwtsd.ac.uk::b7d6a976-0449-421d-8e4f-ccb524b7ca6e" providerId="AD" clId="Web-{FD17A068-7E46-0CE4-8497-EAA6028F3D0E}" dt="2024-09-05T10:58:53.554" v="211"/>
        <pc:sldMkLst>
          <pc:docMk/>
          <pc:sldMk cId="1087091439" sldId="296"/>
        </pc:sldMkLst>
        <pc:spChg chg="mod">
          <ac:chgData name="Sadie France" userId="S::s.france@uwtsd.ac.uk::b7d6a976-0449-421d-8e4f-ccb524b7ca6e" providerId="AD" clId="Web-{FD17A068-7E46-0CE4-8497-EAA6028F3D0E}" dt="2024-09-05T10:57:36.003" v="190" actId="20577"/>
          <ac:spMkLst>
            <pc:docMk/>
            <pc:sldMk cId="1087091439" sldId="296"/>
            <ac:spMk id="2" creationId="{648529EF-5261-71EB-28C1-977917BB5FD1}"/>
          </ac:spMkLst>
        </pc:spChg>
        <pc:spChg chg="mod">
          <ac:chgData name="Sadie France" userId="S::s.france@uwtsd.ac.uk::b7d6a976-0449-421d-8e4f-ccb524b7ca6e" providerId="AD" clId="Web-{FD17A068-7E46-0CE4-8497-EAA6028F3D0E}" dt="2024-09-05T10:58:51.304" v="210" actId="20577"/>
          <ac:spMkLst>
            <pc:docMk/>
            <pc:sldMk cId="1087091439" sldId="296"/>
            <ac:spMk id="3" creationId="{D57027B1-936B-1135-0891-78A4C7661E02}"/>
          </ac:spMkLst>
        </pc:spChg>
      </pc:sldChg>
      <pc:sldChg chg="addSp modSp add mod setBg">
        <pc:chgData name="Sadie France" userId="S::s.france@uwtsd.ac.uk::b7d6a976-0449-421d-8e4f-ccb524b7ca6e" providerId="AD" clId="Web-{FD17A068-7E46-0CE4-8497-EAA6028F3D0E}" dt="2024-09-05T11:22:47.244" v="553" actId="20577"/>
        <pc:sldMkLst>
          <pc:docMk/>
          <pc:sldMk cId="1087091439" sldId="297"/>
        </pc:sldMkLst>
        <pc:spChg chg="mod">
          <ac:chgData name="Sadie France" userId="S::s.france@uwtsd.ac.uk::b7d6a976-0449-421d-8e4f-ccb524b7ca6e" providerId="AD" clId="Web-{FD17A068-7E46-0CE4-8497-EAA6028F3D0E}" dt="2024-09-05T11:22:47.244" v="553" actId="20577"/>
          <ac:spMkLst>
            <pc:docMk/>
            <pc:sldMk cId="1087091439" sldId="297"/>
            <ac:spMk id="2" creationId="{648529EF-5261-71EB-28C1-977917BB5FD1}"/>
          </ac:spMkLst>
        </pc:spChg>
        <pc:spChg chg="mod">
          <ac:chgData name="Sadie France" userId="S::s.france@uwtsd.ac.uk::b7d6a976-0449-421d-8e4f-ccb524b7ca6e" providerId="AD" clId="Web-{FD17A068-7E46-0CE4-8497-EAA6028F3D0E}" dt="2024-09-05T11:22:34.743" v="552"/>
          <ac:spMkLst>
            <pc:docMk/>
            <pc:sldMk cId="1087091439" sldId="297"/>
            <ac:spMk id="3" creationId="{D57027B1-936B-1135-0891-78A4C7661E02}"/>
          </ac:spMkLst>
        </pc:spChg>
        <pc:spChg chg="add">
          <ac:chgData name="Sadie France" userId="S::s.france@uwtsd.ac.uk::b7d6a976-0449-421d-8e4f-ccb524b7ca6e" providerId="AD" clId="Web-{FD17A068-7E46-0CE4-8497-EAA6028F3D0E}" dt="2024-09-05T11:22:34.743" v="552"/>
          <ac:spMkLst>
            <pc:docMk/>
            <pc:sldMk cId="1087091439" sldId="297"/>
            <ac:spMk id="8" creationId="{100EDD19-6802-4EC3-95CE-CFFAB042CFD6}"/>
          </ac:spMkLst>
        </pc:spChg>
        <pc:spChg chg="add">
          <ac:chgData name="Sadie France" userId="S::s.france@uwtsd.ac.uk::b7d6a976-0449-421d-8e4f-ccb524b7ca6e" providerId="AD" clId="Web-{FD17A068-7E46-0CE4-8497-EAA6028F3D0E}" dt="2024-09-05T11:22:34.743" v="552"/>
          <ac:spMkLst>
            <pc:docMk/>
            <pc:sldMk cId="1087091439" sldId="297"/>
            <ac:spMk id="10" creationId="{DB17E863-922E-4C26-BD64-E8FD41D28661}"/>
          </ac:spMkLst>
        </pc:spChg>
      </pc:sldChg>
      <pc:sldChg chg="addSp delSp modSp new mod setBg">
        <pc:chgData name="Sadie France" userId="S::s.france@uwtsd.ac.uk::b7d6a976-0449-421d-8e4f-ccb524b7ca6e" providerId="AD" clId="Web-{FD17A068-7E46-0CE4-8497-EAA6028F3D0E}" dt="2024-09-05T11:18:05.559" v="515"/>
        <pc:sldMkLst>
          <pc:docMk/>
          <pc:sldMk cId="3597107364" sldId="298"/>
        </pc:sldMkLst>
        <pc:spChg chg="mod">
          <ac:chgData name="Sadie France" userId="S::s.france@uwtsd.ac.uk::b7d6a976-0449-421d-8e4f-ccb524b7ca6e" providerId="AD" clId="Web-{FD17A068-7E46-0CE4-8497-EAA6028F3D0E}" dt="2024-09-05T11:18:05.559" v="515"/>
          <ac:spMkLst>
            <pc:docMk/>
            <pc:sldMk cId="3597107364" sldId="298"/>
            <ac:spMk id="2" creationId="{D747926F-6B4C-8924-1699-4566B9ADC215}"/>
          </ac:spMkLst>
        </pc:spChg>
        <pc:spChg chg="del mod">
          <ac:chgData name="Sadie France" userId="S::s.france@uwtsd.ac.uk::b7d6a976-0449-421d-8e4f-ccb524b7ca6e" providerId="AD" clId="Web-{FD17A068-7E46-0CE4-8497-EAA6028F3D0E}" dt="2024-09-05T11:18:05.559" v="515"/>
          <ac:spMkLst>
            <pc:docMk/>
            <pc:sldMk cId="3597107364" sldId="298"/>
            <ac:spMk id="3" creationId="{FB7113DE-CCE9-73E8-25FF-E89FF9468C84}"/>
          </ac:spMkLst>
        </pc:spChg>
        <pc:spChg chg="add">
          <ac:chgData name="Sadie France" userId="S::s.france@uwtsd.ac.uk::b7d6a976-0449-421d-8e4f-ccb524b7ca6e" providerId="AD" clId="Web-{FD17A068-7E46-0CE4-8497-EAA6028F3D0E}" dt="2024-09-05T11:18:05.559" v="515"/>
          <ac:spMkLst>
            <pc:docMk/>
            <pc:sldMk cId="3597107364" sldId="298"/>
            <ac:spMk id="9" creationId="{2E442304-DDBD-4F7B-8017-36BCC863FB40}"/>
          </ac:spMkLst>
        </pc:spChg>
        <pc:spChg chg="add">
          <ac:chgData name="Sadie France" userId="S::s.france@uwtsd.ac.uk::b7d6a976-0449-421d-8e4f-ccb524b7ca6e" providerId="AD" clId="Web-{FD17A068-7E46-0CE4-8497-EAA6028F3D0E}" dt="2024-09-05T11:18:05.559" v="515"/>
          <ac:spMkLst>
            <pc:docMk/>
            <pc:sldMk cId="3597107364" sldId="298"/>
            <ac:spMk id="11" creationId="{5E107275-3853-46FD-A241-DE4355A42675}"/>
          </ac:spMkLst>
        </pc:spChg>
        <pc:graphicFrameChg chg="add">
          <ac:chgData name="Sadie France" userId="S::s.france@uwtsd.ac.uk::b7d6a976-0449-421d-8e4f-ccb524b7ca6e" providerId="AD" clId="Web-{FD17A068-7E46-0CE4-8497-EAA6028F3D0E}" dt="2024-09-05T11:18:05.559" v="515"/>
          <ac:graphicFrameMkLst>
            <pc:docMk/>
            <pc:sldMk cId="3597107364" sldId="298"/>
            <ac:graphicFrameMk id="5" creationId="{C360F16F-8A1F-6BCC-372B-2B832DB94B38}"/>
          </ac:graphicFrameMkLst>
        </pc:graphicFrameChg>
      </pc:sldChg>
      <pc:sldChg chg="addSp delSp modSp new mod setBg">
        <pc:chgData name="Sadie France" userId="S::s.france@uwtsd.ac.uk::b7d6a976-0449-421d-8e4f-ccb524b7ca6e" providerId="AD" clId="Web-{FD17A068-7E46-0CE4-8497-EAA6028F3D0E}" dt="2024-09-05T11:21:22.646" v="551"/>
        <pc:sldMkLst>
          <pc:docMk/>
          <pc:sldMk cId="1127699550" sldId="299"/>
        </pc:sldMkLst>
        <pc:spChg chg="mod">
          <ac:chgData name="Sadie France" userId="S::s.france@uwtsd.ac.uk::b7d6a976-0449-421d-8e4f-ccb524b7ca6e" providerId="AD" clId="Web-{FD17A068-7E46-0CE4-8497-EAA6028F3D0E}" dt="2024-09-05T11:21:22.646" v="551"/>
          <ac:spMkLst>
            <pc:docMk/>
            <pc:sldMk cId="1127699550" sldId="299"/>
            <ac:spMk id="2" creationId="{9BA166BC-6FF5-BF2A-79F2-9114840D5EC7}"/>
          </ac:spMkLst>
        </pc:spChg>
        <pc:spChg chg="mod">
          <ac:chgData name="Sadie France" userId="S::s.france@uwtsd.ac.uk::b7d6a976-0449-421d-8e4f-ccb524b7ca6e" providerId="AD" clId="Web-{FD17A068-7E46-0CE4-8497-EAA6028F3D0E}" dt="2024-09-05T11:21:22.646" v="551"/>
          <ac:spMkLst>
            <pc:docMk/>
            <pc:sldMk cId="1127699550" sldId="299"/>
            <ac:spMk id="3" creationId="{8A0C648D-C503-9B26-8B22-7E68D198EE47}"/>
          </ac:spMkLst>
        </pc:spChg>
        <pc:spChg chg="add del">
          <ac:chgData name="Sadie France" userId="S::s.france@uwtsd.ac.uk::b7d6a976-0449-421d-8e4f-ccb524b7ca6e" providerId="AD" clId="Web-{FD17A068-7E46-0CE4-8497-EAA6028F3D0E}" dt="2024-09-05T11:21:13.318" v="549"/>
          <ac:spMkLst>
            <pc:docMk/>
            <pc:sldMk cId="1127699550" sldId="299"/>
            <ac:spMk id="9" creationId="{F13C74B1-5B17-4795-BED0-7140497B445A}"/>
          </ac:spMkLst>
        </pc:spChg>
        <pc:spChg chg="add del">
          <ac:chgData name="Sadie France" userId="S::s.france@uwtsd.ac.uk::b7d6a976-0449-421d-8e4f-ccb524b7ca6e" providerId="AD" clId="Web-{FD17A068-7E46-0CE4-8497-EAA6028F3D0E}" dt="2024-09-05T11:21:13.318" v="549"/>
          <ac:spMkLst>
            <pc:docMk/>
            <pc:sldMk cId="1127699550" sldId="299"/>
            <ac:spMk id="11" creationId="{D4974D33-8DC5-464E-8C6D-BE58F0669C17}"/>
          </ac:spMkLst>
        </pc:spChg>
        <pc:spChg chg="add del">
          <ac:chgData name="Sadie France" userId="S::s.france@uwtsd.ac.uk::b7d6a976-0449-421d-8e4f-ccb524b7ca6e" providerId="AD" clId="Web-{FD17A068-7E46-0CE4-8497-EAA6028F3D0E}" dt="2024-09-05T11:21:22.646" v="551"/>
          <ac:spMkLst>
            <pc:docMk/>
            <pc:sldMk cId="1127699550" sldId="299"/>
            <ac:spMk id="16" creationId="{9AB13476-CE21-4746-B044-FD491AC8416F}"/>
          </ac:spMkLst>
        </pc:spChg>
        <pc:spChg chg="add del">
          <ac:chgData name="Sadie France" userId="S::s.france@uwtsd.ac.uk::b7d6a976-0449-421d-8e4f-ccb524b7ca6e" providerId="AD" clId="Web-{FD17A068-7E46-0CE4-8497-EAA6028F3D0E}" dt="2024-09-05T11:21:22.646" v="551"/>
          <ac:spMkLst>
            <pc:docMk/>
            <pc:sldMk cId="1127699550" sldId="299"/>
            <ac:spMk id="18" creationId="{3FCFB1DE-0B7E-48CC-BA90-B2AB0889F9D6}"/>
          </ac:spMkLst>
        </pc:spChg>
        <pc:picChg chg="add mod ord">
          <ac:chgData name="Sadie France" userId="S::s.france@uwtsd.ac.uk::b7d6a976-0449-421d-8e4f-ccb524b7ca6e" providerId="AD" clId="Web-{FD17A068-7E46-0CE4-8497-EAA6028F3D0E}" dt="2024-09-05T11:21:22.646" v="551"/>
          <ac:picMkLst>
            <pc:docMk/>
            <pc:sldMk cId="1127699550" sldId="299"/>
            <ac:picMk id="4" creationId="{FF6EC314-C2E0-FB2F-A0EE-7A9A675E7B64}"/>
          </ac:picMkLst>
        </pc:picChg>
        <pc:picChg chg="add del">
          <ac:chgData name="Sadie France" userId="S::s.france@uwtsd.ac.uk::b7d6a976-0449-421d-8e4f-ccb524b7ca6e" providerId="AD" clId="Web-{FD17A068-7E46-0CE4-8497-EAA6028F3D0E}" dt="2024-09-05T11:20:07.190" v="545"/>
          <ac:picMkLst>
            <pc:docMk/>
            <pc:sldMk cId="1127699550" sldId="299"/>
            <ac:picMk id="5" creationId="{4B9640D1-1170-56C7-FE37-A18961EC9E0F}"/>
          </ac:picMkLst>
        </pc:picChg>
        <pc:picChg chg="add mod ord">
          <ac:chgData name="Sadie France" userId="S::s.france@uwtsd.ac.uk::b7d6a976-0449-421d-8e4f-ccb524b7ca6e" providerId="AD" clId="Web-{FD17A068-7E46-0CE4-8497-EAA6028F3D0E}" dt="2024-09-05T11:21:22.646" v="551"/>
          <ac:picMkLst>
            <pc:docMk/>
            <pc:sldMk cId="1127699550" sldId="299"/>
            <ac:picMk id="6" creationId="{62F57ECD-6C78-126E-0BF4-6D8753E79EC2}"/>
          </ac:picMkLst>
        </pc:picChg>
        <pc:picChg chg="add mod ord">
          <ac:chgData name="Sadie France" userId="S::s.france@uwtsd.ac.uk::b7d6a976-0449-421d-8e4f-ccb524b7ca6e" providerId="AD" clId="Web-{FD17A068-7E46-0CE4-8497-EAA6028F3D0E}" dt="2024-09-05T11:21:22.646" v="551"/>
          <ac:picMkLst>
            <pc:docMk/>
            <pc:sldMk cId="1127699550" sldId="299"/>
            <ac:picMk id="7" creationId="{A51076DD-88CF-EACD-DD08-CF284F740CA8}"/>
          </ac:picMkLst>
        </pc:picChg>
        <pc:picChg chg="add mod">
          <ac:chgData name="Sadie France" userId="S::s.france@uwtsd.ac.uk::b7d6a976-0449-421d-8e4f-ccb524b7ca6e" providerId="AD" clId="Web-{FD17A068-7E46-0CE4-8497-EAA6028F3D0E}" dt="2024-09-05T11:21:22.646" v="551"/>
          <ac:picMkLst>
            <pc:docMk/>
            <pc:sldMk cId="1127699550" sldId="299"/>
            <ac:picMk id="8" creationId="{23B4DC79-3401-0B7C-712C-CAF94F623B73}"/>
          </ac:picMkLst>
        </pc:picChg>
        <pc:cxnChg chg="add">
          <ac:chgData name="Sadie France" userId="S::s.france@uwtsd.ac.uk::b7d6a976-0449-421d-8e4f-ccb524b7ca6e" providerId="AD" clId="Web-{FD17A068-7E46-0CE4-8497-EAA6028F3D0E}" dt="2024-09-05T11:21:22.646" v="551"/>
          <ac:cxnSpMkLst>
            <pc:docMk/>
            <pc:sldMk cId="1127699550" sldId="299"/>
            <ac:cxnSpMk id="23" creationId="{1503BFE4-729B-D9D0-C17B-501E6AF1127A}"/>
          </ac:cxnSpMkLst>
        </pc:cxnChg>
      </pc:sldChg>
      <pc:sldChg chg="addSp delSp modSp new mod setBg">
        <pc:chgData name="Sadie France" userId="S::s.france@uwtsd.ac.uk::b7d6a976-0449-421d-8e4f-ccb524b7ca6e" providerId="AD" clId="Web-{FD17A068-7E46-0CE4-8497-EAA6028F3D0E}" dt="2024-09-05T12:28:06.856" v="735"/>
        <pc:sldMkLst>
          <pc:docMk/>
          <pc:sldMk cId="1594176992" sldId="300"/>
        </pc:sldMkLst>
        <pc:spChg chg="mod">
          <ac:chgData name="Sadie France" userId="S::s.france@uwtsd.ac.uk::b7d6a976-0449-421d-8e4f-ccb524b7ca6e" providerId="AD" clId="Web-{FD17A068-7E46-0CE4-8497-EAA6028F3D0E}" dt="2024-09-05T12:28:06.856" v="735"/>
          <ac:spMkLst>
            <pc:docMk/>
            <pc:sldMk cId="1594176992" sldId="300"/>
            <ac:spMk id="2" creationId="{98610235-D9B0-26E7-048F-F8E6E65E84BC}"/>
          </ac:spMkLst>
        </pc:spChg>
        <pc:spChg chg="mod">
          <ac:chgData name="Sadie France" userId="S::s.france@uwtsd.ac.uk::b7d6a976-0449-421d-8e4f-ccb524b7ca6e" providerId="AD" clId="Web-{FD17A068-7E46-0CE4-8497-EAA6028F3D0E}" dt="2024-09-05T12:28:06.856" v="735"/>
          <ac:spMkLst>
            <pc:docMk/>
            <pc:sldMk cId="1594176992" sldId="300"/>
            <ac:spMk id="3" creationId="{56A1A253-5CA5-80A7-C6B4-15146A2986DF}"/>
          </ac:spMkLst>
        </pc:spChg>
        <pc:spChg chg="add del">
          <ac:chgData name="Sadie France" userId="S::s.france@uwtsd.ac.uk::b7d6a976-0449-421d-8e4f-ccb524b7ca6e" providerId="AD" clId="Web-{FD17A068-7E46-0CE4-8497-EAA6028F3D0E}" dt="2024-09-05T12:28:06.856" v="735"/>
          <ac:spMkLst>
            <pc:docMk/>
            <pc:sldMk cId="1594176992" sldId="300"/>
            <ac:spMk id="8" creationId="{907EF6B7-1338-4443-8C46-6A318D952DFD}"/>
          </ac:spMkLst>
        </pc:spChg>
        <pc:spChg chg="add del">
          <ac:chgData name="Sadie France" userId="S::s.france@uwtsd.ac.uk::b7d6a976-0449-421d-8e4f-ccb524b7ca6e" providerId="AD" clId="Web-{FD17A068-7E46-0CE4-8497-EAA6028F3D0E}" dt="2024-09-05T12:28:06.856" v="735"/>
          <ac:spMkLst>
            <pc:docMk/>
            <pc:sldMk cId="1594176992" sldId="300"/>
            <ac:spMk id="10" creationId="{DAAE4CDD-124C-4DCF-9584-B6033B545DD5}"/>
          </ac:spMkLst>
        </pc:spChg>
        <pc:spChg chg="add del">
          <ac:chgData name="Sadie France" userId="S::s.france@uwtsd.ac.uk::b7d6a976-0449-421d-8e4f-ccb524b7ca6e" providerId="AD" clId="Web-{FD17A068-7E46-0CE4-8497-EAA6028F3D0E}" dt="2024-09-05T12:28:06.856" v="735"/>
          <ac:spMkLst>
            <pc:docMk/>
            <pc:sldMk cId="1594176992" sldId="300"/>
            <ac:spMk id="12" creationId="{081E4A58-353D-44AE-B2FC-2A74E2E400F7}"/>
          </ac:spMkLst>
        </pc:spChg>
        <pc:spChg chg="add">
          <ac:chgData name="Sadie France" userId="S::s.france@uwtsd.ac.uk::b7d6a976-0449-421d-8e4f-ccb524b7ca6e" providerId="AD" clId="Web-{FD17A068-7E46-0CE4-8497-EAA6028F3D0E}" dt="2024-09-05T12:28:06.856" v="735"/>
          <ac:spMkLst>
            <pc:docMk/>
            <pc:sldMk cId="1594176992" sldId="300"/>
            <ac:spMk id="17" creationId="{4F7EBAE4-9945-4473-9E34-B2C66EA0F03D}"/>
          </ac:spMkLst>
        </pc:spChg>
        <pc:spChg chg="add">
          <ac:chgData name="Sadie France" userId="S::s.france@uwtsd.ac.uk::b7d6a976-0449-421d-8e4f-ccb524b7ca6e" providerId="AD" clId="Web-{FD17A068-7E46-0CE4-8497-EAA6028F3D0E}" dt="2024-09-05T12:28:06.856" v="735"/>
          <ac:spMkLst>
            <pc:docMk/>
            <pc:sldMk cId="1594176992" sldId="300"/>
            <ac:spMk id="19" creationId="{70BEB1E7-2F88-40BC-B73D-42E5B6F80BFC}"/>
          </ac:spMkLst>
        </pc:spChg>
        <pc:spChg chg="add">
          <ac:chgData name="Sadie France" userId="S::s.france@uwtsd.ac.uk::b7d6a976-0449-421d-8e4f-ccb524b7ca6e" providerId="AD" clId="Web-{FD17A068-7E46-0CE4-8497-EAA6028F3D0E}" dt="2024-09-05T12:28:06.856" v="735"/>
          <ac:spMkLst>
            <pc:docMk/>
            <pc:sldMk cId="1594176992" sldId="300"/>
            <ac:spMk id="21" creationId="{A7B99495-F43F-4D80-A44F-2CB4764EB90B}"/>
          </ac:spMkLst>
        </pc:spChg>
        <pc:picChg chg="add mod">
          <ac:chgData name="Sadie France" userId="S::s.france@uwtsd.ac.uk::b7d6a976-0449-421d-8e4f-ccb524b7ca6e" providerId="AD" clId="Web-{FD17A068-7E46-0CE4-8497-EAA6028F3D0E}" dt="2024-09-05T12:28:06.856" v="735"/>
          <ac:picMkLst>
            <pc:docMk/>
            <pc:sldMk cId="1594176992" sldId="300"/>
            <ac:picMk id="4" creationId="{70540865-00B8-40C7-52F5-C180A2A9FBE4}"/>
          </ac:picMkLst>
        </pc:picChg>
      </pc:sldChg>
      <pc:sldChg chg="addSp delSp modSp new">
        <pc:chgData name="Sadie France" userId="S::s.france@uwtsd.ac.uk::b7d6a976-0449-421d-8e4f-ccb524b7ca6e" providerId="AD" clId="Web-{FD17A068-7E46-0CE4-8497-EAA6028F3D0E}" dt="2024-09-05T11:45:48.338" v="731" actId="1076"/>
        <pc:sldMkLst>
          <pc:docMk/>
          <pc:sldMk cId="504380117" sldId="301"/>
        </pc:sldMkLst>
        <pc:spChg chg="mod">
          <ac:chgData name="Sadie France" userId="S::s.france@uwtsd.ac.uk::b7d6a976-0449-421d-8e4f-ccb524b7ca6e" providerId="AD" clId="Web-{FD17A068-7E46-0CE4-8497-EAA6028F3D0E}" dt="2024-09-05T11:33:08.788" v="609" actId="20577"/>
          <ac:spMkLst>
            <pc:docMk/>
            <pc:sldMk cId="504380117" sldId="301"/>
            <ac:spMk id="2" creationId="{BB99B70F-4348-D98E-5138-EA418085C633}"/>
          </ac:spMkLst>
        </pc:spChg>
        <pc:spChg chg="del">
          <ac:chgData name="Sadie France" userId="S::s.france@uwtsd.ac.uk::b7d6a976-0449-421d-8e4f-ccb524b7ca6e" providerId="AD" clId="Web-{FD17A068-7E46-0CE4-8497-EAA6028F3D0E}" dt="2024-09-05T11:44:46.741" v="706"/>
          <ac:spMkLst>
            <pc:docMk/>
            <pc:sldMk cId="504380117" sldId="301"/>
            <ac:spMk id="3" creationId="{AB08E205-F5AC-6BEC-8AC7-DD0F1E65A1F2}"/>
          </ac:spMkLst>
        </pc:spChg>
        <pc:spChg chg="add mod">
          <ac:chgData name="Sadie France" userId="S::s.france@uwtsd.ac.uk::b7d6a976-0449-421d-8e4f-ccb524b7ca6e" providerId="AD" clId="Web-{FD17A068-7E46-0CE4-8497-EAA6028F3D0E}" dt="2024-09-05T11:45:34.353" v="729" actId="20577"/>
          <ac:spMkLst>
            <pc:docMk/>
            <pc:sldMk cId="504380117" sldId="301"/>
            <ac:spMk id="5" creationId="{44F630F8-F9BB-BDE1-AEB0-C9648420C9AF}"/>
          </ac:spMkLst>
        </pc:spChg>
        <pc:picChg chg="add mod ord">
          <ac:chgData name="Sadie France" userId="S::s.france@uwtsd.ac.uk::b7d6a976-0449-421d-8e4f-ccb524b7ca6e" providerId="AD" clId="Web-{FD17A068-7E46-0CE4-8497-EAA6028F3D0E}" dt="2024-09-05T11:45:48.338" v="731" actId="1076"/>
          <ac:picMkLst>
            <pc:docMk/>
            <pc:sldMk cId="504380117" sldId="301"/>
            <ac:picMk id="4" creationId="{E050BF09-B8F2-50C1-BA20-6C7F3219B632}"/>
          </ac:picMkLst>
        </pc:picChg>
      </pc:sldChg>
      <pc:sldChg chg="addSp modSp new mod setBg">
        <pc:chgData name="Sadie France" userId="S::s.france@uwtsd.ac.uk::b7d6a976-0449-421d-8e4f-ccb524b7ca6e" providerId="AD" clId="Web-{FD17A068-7E46-0CE4-8497-EAA6028F3D0E}" dt="2024-09-05T11:46:15.386" v="732"/>
        <pc:sldMkLst>
          <pc:docMk/>
          <pc:sldMk cId="3466784252" sldId="302"/>
        </pc:sldMkLst>
        <pc:spChg chg="mod">
          <ac:chgData name="Sadie France" userId="S::s.france@uwtsd.ac.uk::b7d6a976-0449-421d-8e4f-ccb524b7ca6e" providerId="AD" clId="Web-{FD17A068-7E46-0CE4-8497-EAA6028F3D0E}" dt="2024-09-05T11:46:15.386" v="732"/>
          <ac:spMkLst>
            <pc:docMk/>
            <pc:sldMk cId="3466784252" sldId="302"/>
            <ac:spMk id="2" creationId="{251B495B-A7DD-1EE8-3971-ADD632E7DCC7}"/>
          </ac:spMkLst>
        </pc:spChg>
        <pc:spChg chg="mod">
          <ac:chgData name="Sadie France" userId="S::s.france@uwtsd.ac.uk::b7d6a976-0449-421d-8e4f-ccb524b7ca6e" providerId="AD" clId="Web-{FD17A068-7E46-0CE4-8497-EAA6028F3D0E}" dt="2024-09-05T11:46:15.386" v="732"/>
          <ac:spMkLst>
            <pc:docMk/>
            <pc:sldMk cId="3466784252" sldId="302"/>
            <ac:spMk id="3" creationId="{6A25F015-31C1-112E-B345-E46B8F175A4F}"/>
          </ac:spMkLst>
        </pc:spChg>
        <pc:spChg chg="add">
          <ac:chgData name="Sadie France" userId="S::s.france@uwtsd.ac.uk::b7d6a976-0449-421d-8e4f-ccb524b7ca6e" providerId="AD" clId="Web-{FD17A068-7E46-0CE4-8497-EAA6028F3D0E}" dt="2024-09-05T11:46:15.386" v="732"/>
          <ac:spMkLst>
            <pc:docMk/>
            <pc:sldMk cId="3466784252" sldId="302"/>
            <ac:spMk id="8" creationId="{907EF6B7-1338-4443-8C46-6A318D952DFD}"/>
          </ac:spMkLst>
        </pc:spChg>
        <pc:spChg chg="add">
          <ac:chgData name="Sadie France" userId="S::s.france@uwtsd.ac.uk::b7d6a976-0449-421d-8e4f-ccb524b7ca6e" providerId="AD" clId="Web-{FD17A068-7E46-0CE4-8497-EAA6028F3D0E}" dt="2024-09-05T11:46:15.386" v="732"/>
          <ac:spMkLst>
            <pc:docMk/>
            <pc:sldMk cId="3466784252" sldId="302"/>
            <ac:spMk id="10" creationId="{DAAE4CDD-124C-4DCF-9584-B6033B545DD5}"/>
          </ac:spMkLst>
        </pc:spChg>
        <pc:spChg chg="add">
          <ac:chgData name="Sadie France" userId="S::s.france@uwtsd.ac.uk::b7d6a976-0449-421d-8e4f-ccb524b7ca6e" providerId="AD" clId="Web-{FD17A068-7E46-0CE4-8497-EAA6028F3D0E}" dt="2024-09-05T11:46:15.386" v="732"/>
          <ac:spMkLst>
            <pc:docMk/>
            <pc:sldMk cId="3466784252" sldId="302"/>
            <ac:spMk id="12" creationId="{081E4A58-353D-44AE-B2FC-2A74E2E400F7}"/>
          </ac:spMkLst>
        </pc:spChg>
      </pc:sldChg>
      <pc:sldChg chg="addSp modSp new mod setBg">
        <pc:chgData name="Sadie France" userId="S::s.france@uwtsd.ac.uk::b7d6a976-0449-421d-8e4f-ccb524b7ca6e" providerId="AD" clId="Web-{FD17A068-7E46-0CE4-8497-EAA6028F3D0E}" dt="2024-09-05T12:29:45.249" v="755"/>
        <pc:sldMkLst>
          <pc:docMk/>
          <pc:sldMk cId="332967060" sldId="303"/>
        </pc:sldMkLst>
        <pc:spChg chg="mod">
          <ac:chgData name="Sadie France" userId="S::s.france@uwtsd.ac.uk::b7d6a976-0449-421d-8e4f-ccb524b7ca6e" providerId="AD" clId="Web-{FD17A068-7E46-0CE4-8497-EAA6028F3D0E}" dt="2024-09-05T12:29:45.249" v="755"/>
          <ac:spMkLst>
            <pc:docMk/>
            <pc:sldMk cId="332967060" sldId="303"/>
            <ac:spMk id="2" creationId="{B7146DDE-0506-F22D-D039-6A197AD46AE3}"/>
          </ac:spMkLst>
        </pc:spChg>
        <pc:spChg chg="mod">
          <ac:chgData name="Sadie France" userId="S::s.france@uwtsd.ac.uk::b7d6a976-0449-421d-8e4f-ccb524b7ca6e" providerId="AD" clId="Web-{FD17A068-7E46-0CE4-8497-EAA6028F3D0E}" dt="2024-09-05T12:29:45.249" v="755"/>
          <ac:spMkLst>
            <pc:docMk/>
            <pc:sldMk cId="332967060" sldId="303"/>
            <ac:spMk id="3" creationId="{156C9BF2-036A-9FFC-7AB5-31609FF8A463}"/>
          </ac:spMkLst>
        </pc:spChg>
        <pc:spChg chg="add">
          <ac:chgData name="Sadie France" userId="S::s.france@uwtsd.ac.uk::b7d6a976-0449-421d-8e4f-ccb524b7ca6e" providerId="AD" clId="Web-{FD17A068-7E46-0CE4-8497-EAA6028F3D0E}" dt="2024-09-05T12:29:45.249" v="755"/>
          <ac:spMkLst>
            <pc:docMk/>
            <pc:sldMk cId="332967060" sldId="303"/>
            <ac:spMk id="9" creationId="{4F7EBAE4-9945-4473-9E34-B2C66EA0F03D}"/>
          </ac:spMkLst>
        </pc:spChg>
        <pc:spChg chg="add">
          <ac:chgData name="Sadie France" userId="S::s.france@uwtsd.ac.uk::b7d6a976-0449-421d-8e4f-ccb524b7ca6e" providerId="AD" clId="Web-{FD17A068-7E46-0CE4-8497-EAA6028F3D0E}" dt="2024-09-05T12:29:45.249" v="755"/>
          <ac:spMkLst>
            <pc:docMk/>
            <pc:sldMk cId="332967060" sldId="303"/>
            <ac:spMk id="11" creationId="{70BEB1E7-2F88-40BC-B73D-42E5B6F80BFC}"/>
          </ac:spMkLst>
        </pc:spChg>
        <pc:spChg chg="add">
          <ac:chgData name="Sadie France" userId="S::s.france@uwtsd.ac.uk::b7d6a976-0449-421d-8e4f-ccb524b7ca6e" providerId="AD" clId="Web-{FD17A068-7E46-0CE4-8497-EAA6028F3D0E}" dt="2024-09-05T12:29:45.249" v="755"/>
          <ac:spMkLst>
            <pc:docMk/>
            <pc:sldMk cId="332967060" sldId="303"/>
            <ac:spMk id="13" creationId="{A7B99495-F43F-4D80-A44F-2CB4764EB90B}"/>
          </ac:spMkLst>
        </pc:spChg>
        <pc:picChg chg="add mod">
          <ac:chgData name="Sadie France" userId="S::s.france@uwtsd.ac.uk::b7d6a976-0449-421d-8e4f-ccb524b7ca6e" providerId="AD" clId="Web-{FD17A068-7E46-0CE4-8497-EAA6028F3D0E}" dt="2024-09-05T12:29:45.249" v="755"/>
          <ac:picMkLst>
            <pc:docMk/>
            <pc:sldMk cId="332967060" sldId="303"/>
            <ac:picMk id="4" creationId="{C5E92503-0BCD-9AB0-26F7-54D69B05AA16}"/>
          </ac:picMkLst>
        </pc:picChg>
      </pc:sldChg>
    </pc:docChg>
  </pc:docChgLst>
  <pc:docChgLst>
    <pc:chgData name="Sadie France" userId="S::s.france@uwtsd.ac.uk::b7d6a976-0449-421d-8e4f-ccb524b7ca6e" providerId="AD" clId="Web-{3F645113-33DD-C05F-6129-E14CA6AA3ED5}"/>
    <pc:docChg chg="modSld sldOrd">
      <pc:chgData name="Sadie France" userId="S::s.france@uwtsd.ac.uk::b7d6a976-0449-421d-8e4f-ccb524b7ca6e" providerId="AD" clId="Web-{3F645113-33DD-C05F-6129-E14CA6AA3ED5}" dt="2024-10-22T14:55:20.150" v="2"/>
      <pc:docMkLst>
        <pc:docMk/>
      </pc:docMkLst>
      <pc:sldChg chg="mod modShow">
        <pc:chgData name="Sadie France" userId="S::s.france@uwtsd.ac.uk::b7d6a976-0449-421d-8e4f-ccb524b7ca6e" providerId="AD" clId="Web-{3F645113-33DD-C05F-6129-E14CA6AA3ED5}" dt="2024-10-22T14:55:04.274" v="0"/>
        <pc:sldMkLst>
          <pc:docMk/>
          <pc:sldMk cId="1087091439" sldId="297"/>
        </pc:sldMkLst>
      </pc:sldChg>
      <pc:sldChg chg="ord">
        <pc:chgData name="Sadie France" userId="S::s.france@uwtsd.ac.uk::b7d6a976-0449-421d-8e4f-ccb524b7ca6e" providerId="AD" clId="Web-{3F645113-33DD-C05F-6129-E14CA6AA3ED5}" dt="2024-10-22T14:55:20.150" v="2"/>
        <pc:sldMkLst>
          <pc:docMk/>
          <pc:sldMk cId="1594176992" sldId="300"/>
        </pc:sldMkLst>
      </pc:sldChg>
      <pc:sldChg chg="ord">
        <pc:chgData name="Sadie France" userId="S::s.france@uwtsd.ac.uk::b7d6a976-0449-421d-8e4f-ccb524b7ca6e" providerId="AD" clId="Web-{3F645113-33DD-C05F-6129-E14CA6AA3ED5}" dt="2024-10-22T14:55:18.712" v="1"/>
        <pc:sldMkLst>
          <pc:docMk/>
          <pc:sldMk cId="504380117" sldId="301"/>
        </pc:sldMkLst>
      </pc:sldChg>
    </pc:docChg>
  </pc:docChgLst>
  <pc:docChgLst>
    <pc:chgData name="Sadie France" userId="S::s.france@uwtsd.ac.uk::b7d6a976-0449-421d-8e4f-ccb524b7ca6e" providerId="AD" clId="Web-{F678318E-1ECB-84A6-3601-CD157E2900F9}"/>
    <pc:docChg chg="addSld delSld">
      <pc:chgData name="Sadie France" userId="S::s.france@uwtsd.ac.uk::b7d6a976-0449-421d-8e4f-ccb524b7ca6e" providerId="AD" clId="Web-{F678318E-1ECB-84A6-3601-CD157E2900F9}" dt="2024-10-21T07:54:48.102" v="1"/>
      <pc:docMkLst>
        <pc:docMk/>
      </pc:docMkLst>
      <pc:sldChg chg="del">
        <pc:chgData name="Sadie France" userId="S::s.france@uwtsd.ac.uk::b7d6a976-0449-421d-8e4f-ccb524b7ca6e" providerId="AD" clId="Web-{F678318E-1ECB-84A6-3601-CD157E2900F9}" dt="2024-10-21T07:54:48.102" v="1"/>
        <pc:sldMkLst>
          <pc:docMk/>
          <pc:sldMk cId="1490095573" sldId="277"/>
        </pc:sldMkLst>
      </pc:sldChg>
      <pc:sldChg chg="add">
        <pc:chgData name="Sadie France" userId="S::s.france@uwtsd.ac.uk::b7d6a976-0449-421d-8e4f-ccb524b7ca6e" providerId="AD" clId="Web-{F678318E-1ECB-84A6-3601-CD157E2900F9}" dt="2024-10-21T07:54:45.274" v="0"/>
        <pc:sldMkLst>
          <pc:docMk/>
          <pc:sldMk cId="1873161512" sldId="331"/>
        </pc:sldMkLst>
      </pc:sldChg>
    </pc:docChg>
  </pc:docChgLst>
  <pc:docChgLst>
    <pc:chgData name="Sadie France" userId="S::s.france@uwtsd.ac.uk::b7d6a976-0449-421d-8e4f-ccb524b7ca6e" providerId="AD" clId="Web-{1F1E1D0D-E96C-C6CE-F7C8-387499DE9ED5}"/>
    <pc:docChg chg="modSld">
      <pc:chgData name="Sadie France" userId="S::s.france@uwtsd.ac.uk::b7d6a976-0449-421d-8e4f-ccb524b7ca6e" providerId="AD" clId="Web-{1F1E1D0D-E96C-C6CE-F7C8-387499DE9ED5}" dt="2024-10-17T09:41:28.299" v="2"/>
      <pc:docMkLst>
        <pc:docMk/>
      </pc:docMkLst>
      <pc:sldChg chg="addSp modSp">
        <pc:chgData name="Sadie France" userId="S::s.france@uwtsd.ac.uk::b7d6a976-0449-421d-8e4f-ccb524b7ca6e" providerId="AD" clId="Web-{1F1E1D0D-E96C-C6CE-F7C8-387499DE9ED5}" dt="2024-10-17T09:41:19.377" v="0"/>
        <pc:sldMkLst>
          <pc:docMk/>
          <pc:sldMk cId="1989959273" sldId="319"/>
        </pc:sldMkLst>
        <pc:spChg chg="mod">
          <ac:chgData name="Sadie France" userId="S::s.france@uwtsd.ac.uk::b7d6a976-0449-421d-8e4f-ccb524b7ca6e" providerId="AD" clId="Web-{1F1E1D0D-E96C-C6CE-F7C8-387499DE9ED5}" dt="2024-10-17T09:41:19.377" v="0"/>
          <ac:spMkLst>
            <pc:docMk/>
            <pc:sldMk cId="1989959273" sldId="319"/>
            <ac:spMk id="2" creationId="{0678145C-40BB-80CB-1C0C-B17BC9BDAE8B}"/>
          </ac:spMkLst>
        </pc:spChg>
        <pc:spChg chg="mod">
          <ac:chgData name="Sadie France" userId="S::s.france@uwtsd.ac.uk::b7d6a976-0449-421d-8e4f-ccb524b7ca6e" providerId="AD" clId="Web-{1F1E1D0D-E96C-C6CE-F7C8-387499DE9ED5}" dt="2024-10-17T09:41:19.377" v="0"/>
          <ac:spMkLst>
            <pc:docMk/>
            <pc:sldMk cId="1989959273" sldId="319"/>
            <ac:spMk id="3" creationId="{4B445B11-CAB6-E21A-4DB6-1F78F658DCC5}"/>
          </ac:spMkLst>
        </pc:spChg>
        <pc:spChg chg="add">
          <ac:chgData name="Sadie France" userId="S::s.france@uwtsd.ac.uk::b7d6a976-0449-421d-8e4f-ccb524b7ca6e" providerId="AD" clId="Web-{1F1E1D0D-E96C-C6CE-F7C8-387499DE9ED5}" dt="2024-10-17T09:41:19.377" v="0"/>
          <ac:spMkLst>
            <pc:docMk/>
            <pc:sldMk cId="1989959273" sldId="319"/>
            <ac:spMk id="8" creationId="{777A147A-9ED8-46B4-8660-1B3C2AA880B5}"/>
          </ac:spMkLst>
        </pc:spChg>
        <pc:spChg chg="add">
          <ac:chgData name="Sadie France" userId="S::s.france@uwtsd.ac.uk::b7d6a976-0449-421d-8e4f-ccb524b7ca6e" providerId="AD" clId="Web-{1F1E1D0D-E96C-C6CE-F7C8-387499DE9ED5}" dt="2024-10-17T09:41:19.377" v="0"/>
          <ac:spMkLst>
            <pc:docMk/>
            <pc:sldMk cId="1989959273" sldId="319"/>
            <ac:spMk id="10" creationId="{5D6C15A0-C087-4593-8414-2B4EC1CDC3DE}"/>
          </ac:spMkLst>
        </pc:spChg>
      </pc:sldChg>
      <pc:sldChg chg="addSp modSp">
        <pc:chgData name="Sadie France" userId="S::s.france@uwtsd.ac.uk::b7d6a976-0449-421d-8e4f-ccb524b7ca6e" providerId="AD" clId="Web-{1F1E1D0D-E96C-C6CE-F7C8-387499DE9ED5}" dt="2024-10-17T09:41:23.502" v="1"/>
        <pc:sldMkLst>
          <pc:docMk/>
          <pc:sldMk cId="2441327860" sldId="320"/>
        </pc:sldMkLst>
        <pc:spChg chg="mod">
          <ac:chgData name="Sadie France" userId="S::s.france@uwtsd.ac.uk::b7d6a976-0449-421d-8e4f-ccb524b7ca6e" providerId="AD" clId="Web-{1F1E1D0D-E96C-C6CE-F7C8-387499DE9ED5}" dt="2024-10-17T09:41:23.502" v="1"/>
          <ac:spMkLst>
            <pc:docMk/>
            <pc:sldMk cId="2441327860" sldId="320"/>
            <ac:spMk id="2" creationId="{1090383C-1459-ECB4-64FD-63523C071B48}"/>
          </ac:spMkLst>
        </pc:spChg>
        <pc:spChg chg="mod">
          <ac:chgData name="Sadie France" userId="S::s.france@uwtsd.ac.uk::b7d6a976-0449-421d-8e4f-ccb524b7ca6e" providerId="AD" clId="Web-{1F1E1D0D-E96C-C6CE-F7C8-387499DE9ED5}" dt="2024-10-17T09:41:23.502" v="1"/>
          <ac:spMkLst>
            <pc:docMk/>
            <pc:sldMk cId="2441327860" sldId="320"/>
            <ac:spMk id="19" creationId="{4290161B-20A5-481F-0114-C9EB1ED248E4}"/>
          </ac:spMkLst>
        </pc:spChg>
        <pc:spChg chg="add">
          <ac:chgData name="Sadie France" userId="S::s.france@uwtsd.ac.uk::b7d6a976-0449-421d-8e4f-ccb524b7ca6e" providerId="AD" clId="Web-{1F1E1D0D-E96C-C6CE-F7C8-387499DE9ED5}" dt="2024-10-17T09:41:23.502" v="1"/>
          <ac:spMkLst>
            <pc:docMk/>
            <pc:sldMk cId="2441327860" sldId="320"/>
            <ac:spMk id="24" creationId="{777A147A-9ED8-46B4-8660-1B3C2AA880B5}"/>
          </ac:spMkLst>
        </pc:spChg>
        <pc:spChg chg="add">
          <ac:chgData name="Sadie France" userId="S::s.france@uwtsd.ac.uk::b7d6a976-0449-421d-8e4f-ccb524b7ca6e" providerId="AD" clId="Web-{1F1E1D0D-E96C-C6CE-F7C8-387499DE9ED5}" dt="2024-10-17T09:41:23.502" v="1"/>
          <ac:spMkLst>
            <pc:docMk/>
            <pc:sldMk cId="2441327860" sldId="320"/>
            <ac:spMk id="26" creationId="{5D6C15A0-C087-4593-8414-2B4EC1CDC3DE}"/>
          </ac:spMkLst>
        </pc:spChg>
      </pc:sldChg>
      <pc:sldChg chg="addSp modSp">
        <pc:chgData name="Sadie France" userId="S::s.france@uwtsd.ac.uk::b7d6a976-0449-421d-8e4f-ccb524b7ca6e" providerId="AD" clId="Web-{1F1E1D0D-E96C-C6CE-F7C8-387499DE9ED5}" dt="2024-10-17T09:41:28.299" v="2"/>
        <pc:sldMkLst>
          <pc:docMk/>
          <pc:sldMk cId="4044367056" sldId="321"/>
        </pc:sldMkLst>
        <pc:spChg chg="mod">
          <ac:chgData name="Sadie France" userId="S::s.france@uwtsd.ac.uk::b7d6a976-0449-421d-8e4f-ccb524b7ca6e" providerId="AD" clId="Web-{1F1E1D0D-E96C-C6CE-F7C8-387499DE9ED5}" dt="2024-10-17T09:41:28.299" v="2"/>
          <ac:spMkLst>
            <pc:docMk/>
            <pc:sldMk cId="4044367056" sldId="321"/>
            <ac:spMk id="2" creationId="{8965C90C-6183-FB38-F86D-889270F11254}"/>
          </ac:spMkLst>
        </pc:spChg>
        <pc:spChg chg="mod">
          <ac:chgData name="Sadie France" userId="S::s.france@uwtsd.ac.uk::b7d6a976-0449-421d-8e4f-ccb524b7ca6e" providerId="AD" clId="Web-{1F1E1D0D-E96C-C6CE-F7C8-387499DE9ED5}" dt="2024-10-17T09:41:28.299" v="2"/>
          <ac:spMkLst>
            <pc:docMk/>
            <pc:sldMk cId="4044367056" sldId="321"/>
            <ac:spMk id="3" creationId="{A46520C3-8AD7-326C-E40F-4742C821FBBB}"/>
          </ac:spMkLst>
        </pc:spChg>
        <pc:spChg chg="add">
          <ac:chgData name="Sadie France" userId="S::s.france@uwtsd.ac.uk::b7d6a976-0449-421d-8e4f-ccb524b7ca6e" providerId="AD" clId="Web-{1F1E1D0D-E96C-C6CE-F7C8-387499DE9ED5}" dt="2024-10-17T09:41:28.299" v="2"/>
          <ac:spMkLst>
            <pc:docMk/>
            <pc:sldMk cId="4044367056" sldId="321"/>
            <ac:spMk id="8" creationId="{777A147A-9ED8-46B4-8660-1B3C2AA880B5}"/>
          </ac:spMkLst>
        </pc:spChg>
        <pc:spChg chg="add">
          <ac:chgData name="Sadie France" userId="S::s.france@uwtsd.ac.uk::b7d6a976-0449-421d-8e4f-ccb524b7ca6e" providerId="AD" clId="Web-{1F1E1D0D-E96C-C6CE-F7C8-387499DE9ED5}" dt="2024-10-17T09:41:28.299" v="2"/>
          <ac:spMkLst>
            <pc:docMk/>
            <pc:sldMk cId="4044367056" sldId="321"/>
            <ac:spMk id="10" creationId="{5D6C15A0-C087-4593-8414-2B4EC1CDC3DE}"/>
          </ac:spMkLst>
        </pc:spChg>
      </pc:sldChg>
    </pc:docChg>
  </pc:docChgLst>
  <pc:docChgLst>
    <pc:chgData name="Sadie France" userId="S::s.france@uwtsd.ac.uk::b7d6a976-0449-421d-8e4f-ccb524b7ca6e" providerId="AD" clId="Web-{B4869155-1F3E-F0BF-ED76-BFAB423A2F1C}"/>
    <pc:docChg chg="addSld delSld">
      <pc:chgData name="Sadie France" userId="S::s.france@uwtsd.ac.uk::b7d6a976-0449-421d-8e4f-ccb524b7ca6e" providerId="AD" clId="Web-{B4869155-1F3E-F0BF-ED76-BFAB423A2F1C}" dt="2024-10-22T09:39:14.271" v="7"/>
      <pc:docMkLst>
        <pc:docMk/>
      </pc:docMkLst>
      <pc:sldChg chg="add del">
        <pc:chgData name="Sadie France" userId="S::s.france@uwtsd.ac.uk::b7d6a976-0449-421d-8e4f-ccb524b7ca6e" providerId="AD" clId="Web-{B4869155-1F3E-F0BF-ED76-BFAB423A2F1C}" dt="2024-10-22T09:39:14.271" v="7"/>
        <pc:sldMkLst>
          <pc:docMk/>
          <pc:sldMk cId="1594176992" sldId="300"/>
        </pc:sldMkLst>
      </pc:sldChg>
      <pc:sldChg chg="add del">
        <pc:chgData name="Sadie France" userId="S::s.france@uwtsd.ac.uk::b7d6a976-0449-421d-8e4f-ccb524b7ca6e" providerId="AD" clId="Web-{B4869155-1F3E-F0BF-ED76-BFAB423A2F1C}" dt="2024-10-22T09:39:14.271" v="6"/>
        <pc:sldMkLst>
          <pc:docMk/>
          <pc:sldMk cId="504380117" sldId="301"/>
        </pc:sldMkLst>
      </pc:sldChg>
    </pc:docChg>
  </pc:docChgLst>
  <pc:docChgLst>
    <pc:chgData name="Sadie France" userId="S::s.france@uwtsd.ac.uk::b7d6a976-0449-421d-8e4f-ccb524b7ca6e" providerId="AD" clId="Web-{1E5FD631-A875-A195-0B4B-6D8FA931313B}"/>
    <pc:docChg chg="addSld delSld">
      <pc:chgData name="Sadie France" userId="S::s.france@uwtsd.ac.uk::b7d6a976-0449-421d-8e4f-ccb524b7ca6e" providerId="AD" clId="Web-{1E5FD631-A875-A195-0B4B-6D8FA931313B}" dt="2024-10-21T08:05:15.854" v="1"/>
      <pc:docMkLst>
        <pc:docMk/>
      </pc:docMkLst>
      <pc:sldChg chg="del">
        <pc:chgData name="Sadie France" userId="S::s.france@uwtsd.ac.uk::b7d6a976-0449-421d-8e4f-ccb524b7ca6e" providerId="AD" clId="Web-{1E5FD631-A875-A195-0B4B-6D8FA931313B}" dt="2024-10-21T08:05:15.854" v="1"/>
        <pc:sldMkLst>
          <pc:docMk/>
          <pc:sldMk cId="3096999558" sldId="278"/>
        </pc:sldMkLst>
      </pc:sldChg>
      <pc:sldChg chg="add">
        <pc:chgData name="Sadie France" userId="S::s.france@uwtsd.ac.uk::b7d6a976-0449-421d-8e4f-ccb524b7ca6e" providerId="AD" clId="Web-{1E5FD631-A875-A195-0B4B-6D8FA931313B}" dt="2024-10-21T08:05:14.291" v="0"/>
        <pc:sldMkLst>
          <pc:docMk/>
          <pc:sldMk cId="2438898144" sldId="332"/>
        </pc:sldMkLst>
      </pc:sldChg>
    </pc:docChg>
  </pc:docChgLst>
  <pc:docChgLst>
    <pc:chgData name="Sadie France" userId="S::s.france@uwtsd.ac.uk::b7d6a976-0449-421d-8e4f-ccb524b7ca6e" providerId="AD" clId="Web-{A354CCAE-D46B-5028-D80B-02969BE0EBC3}"/>
    <pc:docChg chg="addSld delSld modSld sldOrd">
      <pc:chgData name="Sadie France" userId="S::s.france@uwtsd.ac.uk::b7d6a976-0449-421d-8e4f-ccb524b7ca6e" providerId="AD" clId="Web-{A354CCAE-D46B-5028-D80B-02969BE0EBC3}" dt="2024-10-17T09:35:21.836" v="39"/>
      <pc:docMkLst>
        <pc:docMk/>
      </pc:docMkLst>
      <pc:sldChg chg="modSp">
        <pc:chgData name="Sadie France" userId="S::s.france@uwtsd.ac.uk::b7d6a976-0449-421d-8e4f-ccb524b7ca6e" providerId="AD" clId="Web-{A354CCAE-D46B-5028-D80B-02969BE0EBC3}" dt="2024-10-17T09:20:47.174" v="3" actId="20577"/>
        <pc:sldMkLst>
          <pc:docMk/>
          <pc:sldMk cId="862429447" sldId="265"/>
        </pc:sldMkLst>
        <pc:spChg chg="mod">
          <ac:chgData name="Sadie France" userId="S::s.france@uwtsd.ac.uk::b7d6a976-0449-421d-8e4f-ccb524b7ca6e" providerId="AD" clId="Web-{A354CCAE-D46B-5028-D80B-02969BE0EBC3}" dt="2024-10-17T09:20:47.174" v="3" actId="20577"/>
          <ac:spMkLst>
            <pc:docMk/>
            <pc:sldMk cId="862429447" sldId="265"/>
            <ac:spMk id="2" creationId="{2EDFEE11-F3EC-8227-984E-0FA834381FE5}"/>
          </ac:spMkLst>
        </pc:spChg>
      </pc:sldChg>
      <pc:sldChg chg="ord">
        <pc:chgData name="Sadie France" userId="S::s.france@uwtsd.ac.uk::b7d6a976-0449-421d-8e4f-ccb524b7ca6e" providerId="AD" clId="Web-{A354CCAE-D46B-5028-D80B-02969BE0EBC3}" dt="2024-10-17T09:19:56.217" v="1"/>
        <pc:sldMkLst>
          <pc:docMk/>
          <pc:sldMk cId="4275570268" sldId="266"/>
        </pc:sldMkLst>
      </pc:sldChg>
      <pc:sldChg chg="del">
        <pc:chgData name="Sadie France" userId="S::s.france@uwtsd.ac.uk::b7d6a976-0449-421d-8e4f-ccb524b7ca6e" providerId="AD" clId="Web-{A354CCAE-D46B-5028-D80B-02969BE0EBC3}" dt="2024-10-17T09:19:52.451" v="0"/>
        <pc:sldMkLst>
          <pc:docMk/>
          <pc:sldMk cId="2498306386" sldId="269"/>
        </pc:sldMkLst>
      </pc:sldChg>
      <pc:sldChg chg="del">
        <pc:chgData name="Sadie France" userId="S::s.france@uwtsd.ac.uk::b7d6a976-0449-421d-8e4f-ccb524b7ca6e" providerId="AD" clId="Web-{A354CCAE-D46B-5028-D80B-02969BE0EBC3}" dt="2024-10-17T09:22:31.542" v="4"/>
        <pc:sldMkLst>
          <pc:docMk/>
          <pc:sldMk cId="1080628502" sldId="296"/>
        </pc:sldMkLst>
      </pc:sldChg>
      <pc:sldChg chg="add del">
        <pc:chgData name="Sadie France" userId="S::s.france@uwtsd.ac.uk::b7d6a976-0449-421d-8e4f-ccb524b7ca6e" providerId="AD" clId="Web-{A354CCAE-D46B-5028-D80B-02969BE0EBC3}" dt="2024-10-17T09:23:38.875" v="13"/>
        <pc:sldMkLst>
          <pc:docMk/>
          <pc:sldMk cId="1813392474" sldId="296"/>
        </pc:sldMkLst>
      </pc:sldChg>
      <pc:sldChg chg="del">
        <pc:chgData name="Sadie France" userId="S::s.france@uwtsd.ac.uk::b7d6a976-0449-421d-8e4f-ccb524b7ca6e" providerId="AD" clId="Web-{A354CCAE-D46B-5028-D80B-02969BE0EBC3}" dt="2024-10-17T09:22:32.573" v="5"/>
        <pc:sldMkLst>
          <pc:docMk/>
          <pc:sldMk cId="3597107364" sldId="298"/>
        </pc:sldMkLst>
      </pc:sldChg>
      <pc:sldChg chg="addSp modSp add">
        <pc:chgData name="Sadie France" userId="S::s.france@uwtsd.ac.uk::b7d6a976-0449-421d-8e4f-ccb524b7ca6e" providerId="AD" clId="Web-{A354CCAE-D46B-5028-D80B-02969BE0EBC3}" dt="2024-10-17T09:31:29.162" v="15"/>
        <pc:sldMkLst>
          <pc:docMk/>
          <pc:sldMk cId="2779013268" sldId="304"/>
        </pc:sldMkLst>
        <pc:spChg chg="mod">
          <ac:chgData name="Sadie France" userId="S::s.france@uwtsd.ac.uk::b7d6a976-0449-421d-8e4f-ccb524b7ca6e" providerId="AD" clId="Web-{A354CCAE-D46B-5028-D80B-02969BE0EBC3}" dt="2024-10-17T09:31:29.162" v="15"/>
          <ac:spMkLst>
            <pc:docMk/>
            <pc:sldMk cId="2779013268" sldId="304"/>
            <ac:spMk id="2" creationId="{37BAD8AA-DB56-CF9E-9852-604726FEA36C}"/>
          </ac:spMkLst>
        </pc:spChg>
        <pc:spChg chg="mod">
          <ac:chgData name="Sadie France" userId="S::s.france@uwtsd.ac.uk::b7d6a976-0449-421d-8e4f-ccb524b7ca6e" providerId="AD" clId="Web-{A354CCAE-D46B-5028-D80B-02969BE0EBC3}" dt="2024-10-17T09:31:29.162" v="15"/>
          <ac:spMkLst>
            <pc:docMk/>
            <pc:sldMk cId="2779013268" sldId="304"/>
            <ac:spMk id="3" creationId="{0E2797D9-6A42-FBF5-9E93-77A1F60249FB}"/>
          </ac:spMkLst>
        </pc:spChg>
        <pc:spChg chg="add">
          <ac:chgData name="Sadie France" userId="S::s.france@uwtsd.ac.uk::b7d6a976-0449-421d-8e4f-ccb524b7ca6e" providerId="AD" clId="Web-{A354CCAE-D46B-5028-D80B-02969BE0EBC3}" dt="2024-10-17T09:31:29.162" v="15"/>
          <ac:spMkLst>
            <pc:docMk/>
            <pc:sldMk cId="2779013268" sldId="304"/>
            <ac:spMk id="8" creationId="{907EF6B7-1338-4443-8C46-6A318D952DFD}"/>
          </ac:spMkLst>
        </pc:spChg>
        <pc:spChg chg="add">
          <ac:chgData name="Sadie France" userId="S::s.france@uwtsd.ac.uk::b7d6a976-0449-421d-8e4f-ccb524b7ca6e" providerId="AD" clId="Web-{A354CCAE-D46B-5028-D80B-02969BE0EBC3}" dt="2024-10-17T09:31:29.162" v="15"/>
          <ac:spMkLst>
            <pc:docMk/>
            <pc:sldMk cId="2779013268" sldId="304"/>
            <ac:spMk id="10" creationId="{DAAE4CDD-124C-4DCF-9584-B6033B545DD5}"/>
          </ac:spMkLst>
        </pc:spChg>
        <pc:spChg chg="add">
          <ac:chgData name="Sadie France" userId="S::s.france@uwtsd.ac.uk::b7d6a976-0449-421d-8e4f-ccb524b7ca6e" providerId="AD" clId="Web-{A354CCAE-D46B-5028-D80B-02969BE0EBC3}" dt="2024-10-17T09:31:29.162" v="15"/>
          <ac:spMkLst>
            <pc:docMk/>
            <pc:sldMk cId="2779013268" sldId="304"/>
            <ac:spMk id="12" creationId="{081E4A58-353D-44AE-B2FC-2A74E2E400F7}"/>
          </ac:spMkLst>
        </pc:spChg>
      </pc:sldChg>
      <pc:sldChg chg="add del">
        <pc:chgData name="Sadie France" userId="S::s.france@uwtsd.ac.uk::b7d6a976-0449-421d-8e4f-ccb524b7ca6e" providerId="AD" clId="Web-{A354CCAE-D46B-5028-D80B-02969BE0EBC3}" dt="2024-10-17T09:23:36.422" v="11"/>
        <pc:sldMkLst>
          <pc:docMk/>
          <pc:sldMk cId="1817937591" sldId="305"/>
        </pc:sldMkLst>
      </pc:sldChg>
      <pc:sldChg chg="add">
        <pc:chgData name="Sadie France" userId="S::s.france@uwtsd.ac.uk::b7d6a976-0449-421d-8e4f-ccb524b7ca6e" providerId="AD" clId="Web-{A354CCAE-D46B-5028-D80B-02969BE0EBC3}" dt="2024-10-17T09:34:00.814" v="22"/>
        <pc:sldMkLst>
          <pc:docMk/>
          <pc:sldMk cId="2573211400" sldId="305"/>
        </pc:sldMkLst>
      </pc:sldChg>
      <pc:sldChg chg="add">
        <pc:chgData name="Sadie France" userId="S::s.france@uwtsd.ac.uk::b7d6a976-0449-421d-8e4f-ccb524b7ca6e" providerId="AD" clId="Web-{A354CCAE-D46B-5028-D80B-02969BE0EBC3}" dt="2024-10-17T09:23:27.906" v="9"/>
        <pc:sldMkLst>
          <pc:docMk/>
          <pc:sldMk cId="3144616415" sldId="306"/>
        </pc:sldMkLst>
      </pc:sldChg>
      <pc:sldChg chg="add del">
        <pc:chgData name="Sadie France" userId="S::s.france@uwtsd.ac.uk::b7d6a976-0449-421d-8e4f-ccb524b7ca6e" providerId="AD" clId="Web-{A354CCAE-D46B-5028-D80B-02969BE0EBC3}" dt="2024-10-17T09:23:37.203" v="12"/>
        <pc:sldMkLst>
          <pc:docMk/>
          <pc:sldMk cId="633514810" sldId="307"/>
        </pc:sldMkLst>
      </pc:sldChg>
      <pc:sldChg chg="add">
        <pc:chgData name="Sadie France" userId="S::s.france@uwtsd.ac.uk::b7d6a976-0449-421d-8e4f-ccb524b7ca6e" providerId="AD" clId="Web-{A354CCAE-D46B-5028-D80B-02969BE0EBC3}" dt="2024-10-17T09:23:46.876" v="14"/>
        <pc:sldMkLst>
          <pc:docMk/>
          <pc:sldMk cId="1817937591" sldId="307"/>
        </pc:sldMkLst>
      </pc:sldChg>
      <pc:sldChg chg="add">
        <pc:chgData name="Sadie France" userId="S::s.france@uwtsd.ac.uk::b7d6a976-0449-421d-8e4f-ccb524b7ca6e" providerId="AD" clId="Web-{A354CCAE-D46B-5028-D80B-02969BE0EBC3}" dt="2024-10-17T09:33:26.796" v="16"/>
        <pc:sldMkLst>
          <pc:docMk/>
          <pc:sldMk cId="3551596260" sldId="308"/>
        </pc:sldMkLst>
      </pc:sldChg>
      <pc:sldChg chg="add">
        <pc:chgData name="Sadie France" userId="S::s.france@uwtsd.ac.uk::b7d6a976-0449-421d-8e4f-ccb524b7ca6e" providerId="AD" clId="Web-{A354CCAE-D46B-5028-D80B-02969BE0EBC3}" dt="2024-10-17T09:33:26.811" v="17"/>
        <pc:sldMkLst>
          <pc:docMk/>
          <pc:sldMk cId="2772476845" sldId="309"/>
        </pc:sldMkLst>
      </pc:sldChg>
      <pc:sldChg chg="add">
        <pc:chgData name="Sadie France" userId="S::s.france@uwtsd.ac.uk::b7d6a976-0449-421d-8e4f-ccb524b7ca6e" providerId="AD" clId="Web-{A354CCAE-D46B-5028-D80B-02969BE0EBC3}" dt="2024-10-17T09:33:26.811" v="18"/>
        <pc:sldMkLst>
          <pc:docMk/>
          <pc:sldMk cId="2025000379" sldId="310"/>
        </pc:sldMkLst>
      </pc:sldChg>
      <pc:sldChg chg="add">
        <pc:chgData name="Sadie France" userId="S::s.france@uwtsd.ac.uk::b7d6a976-0449-421d-8e4f-ccb524b7ca6e" providerId="AD" clId="Web-{A354CCAE-D46B-5028-D80B-02969BE0EBC3}" dt="2024-10-17T09:34:00.845" v="25"/>
        <pc:sldMkLst>
          <pc:docMk/>
          <pc:sldMk cId="1133520078" sldId="311"/>
        </pc:sldMkLst>
      </pc:sldChg>
      <pc:sldChg chg="add">
        <pc:chgData name="Sadie France" userId="S::s.france@uwtsd.ac.uk::b7d6a976-0449-421d-8e4f-ccb524b7ca6e" providerId="AD" clId="Web-{A354CCAE-D46B-5028-D80B-02969BE0EBC3}" dt="2024-10-17T09:34:37.317" v="27"/>
        <pc:sldMkLst>
          <pc:docMk/>
          <pc:sldMk cId="3297218934" sldId="312"/>
        </pc:sldMkLst>
      </pc:sldChg>
      <pc:sldChg chg="add">
        <pc:chgData name="Sadie France" userId="S::s.france@uwtsd.ac.uk::b7d6a976-0449-421d-8e4f-ccb524b7ca6e" providerId="AD" clId="Web-{A354CCAE-D46B-5028-D80B-02969BE0EBC3}" dt="2024-10-17T09:34:37.348" v="28"/>
        <pc:sldMkLst>
          <pc:docMk/>
          <pc:sldMk cId="1901116137" sldId="313"/>
        </pc:sldMkLst>
      </pc:sldChg>
      <pc:sldChg chg="add">
        <pc:chgData name="Sadie France" userId="S::s.france@uwtsd.ac.uk::b7d6a976-0449-421d-8e4f-ccb524b7ca6e" providerId="AD" clId="Web-{A354CCAE-D46B-5028-D80B-02969BE0EBC3}" dt="2024-10-17T09:34:37.348" v="29"/>
        <pc:sldMkLst>
          <pc:docMk/>
          <pc:sldMk cId="3789182819" sldId="314"/>
        </pc:sldMkLst>
      </pc:sldChg>
      <pc:sldChg chg="add">
        <pc:chgData name="Sadie France" userId="S::s.france@uwtsd.ac.uk::b7d6a976-0449-421d-8e4f-ccb524b7ca6e" providerId="AD" clId="Web-{A354CCAE-D46B-5028-D80B-02969BE0EBC3}" dt="2024-10-17T09:34:55.428" v="30"/>
        <pc:sldMkLst>
          <pc:docMk/>
          <pc:sldMk cId="3887219609" sldId="315"/>
        </pc:sldMkLst>
      </pc:sldChg>
      <pc:sldChg chg="add">
        <pc:chgData name="Sadie France" userId="S::s.france@uwtsd.ac.uk::b7d6a976-0449-421d-8e4f-ccb524b7ca6e" providerId="AD" clId="Web-{A354CCAE-D46B-5028-D80B-02969BE0EBC3}" dt="2024-10-17T09:34:55.428" v="31"/>
        <pc:sldMkLst>
          <pc:docMk/>
          <pc:sldMk cId="4060886695" sldId="316"/>
        </pc:sldMkLst>
      </pc:sldChg>
      <pc:sldChg chg="add">
        <pc:chgData name="Sadie France" userId="S::s.france@uwtsd.ac.uk::b7d6a976-0449-421d-8e4f-ccb524b7ca6e" providerId="AD" clId="Web-{A354CCAE-D46B-5028-D80B-02969BE0EBC3}" dt="2024-10-17T09:34:55.428" v="32"/>
        <pc:sldMkLst>
          <pc:docMk/>
          <pc:sldMk cId="3810162293" sldId="317"/>
        </pc:sldMkLst>
      </pc:sldChg>
      <pc:sldChg chg="add">
        <pc:chgData name="Sadie France" userId="S::s.france@uwtsd.ac.uk::b7d6a976-0449-421d-8e4f-ccb524b7ca6e" providerId="AD" clId="Web-{A354CCAE-D46B-5028-D80B-02969BE0EBC3}" dt="2024-10-17T09:35:21.805" v="33"/>
        <pc:sldMkLst>
          <pc:docMk/>
          <pc:sldMk cId="4003206943" sldId="318"/>
        </pc:sldMkLst>
      </pc:sldChg>
      <pc:sldChg chg="add">
        <pc:chgData name="Sadie France" userId="S::s.france@uwtsd.ac.uk::b7d6a976-0449-421d-8e4f-ccb524b7ca6e" providerId="AD" clId="Web-{A354CCAE-D46B-5028-D80B-02969BE0EBC3}" dt="2024-10-17T09:35:21.821" v="34"/>
        <pc:sldMkLst>
          <pc:docMk/>
          <pc:sldMk cId="1989959273" sldId="319"/>
        </pc:sldMkLst>
      </pc:sldChg>
      <pc:sldChg chg="add">
        <pc:chgData name="Sadie France" userId="S::s.france@uwtsd.ac.uk::b7d6a976-0449-421d-8e4f-ccb524b7ca6e" providerId="AD" clId="Web-{A354CCAE-D46B-5028-D80B-02969BE0EBC3}" dt="2024-10-17T09:35:21.821" v="35"/>
        <pc:sldMkLst>
          <pc:docMk/>
          <pc:sldMk cId="2441327860" sldId="320"/>
        </pc:sldMkLst>
      </pc:sldChg>
      <pc:sldChg chg="add">
        <pc:chgData name="Sadie France" userId="S::s.france@uwtsd.ac.uk::b7d6a976-0449-421d-8e4f-ccb524b7ca6e" providerId="AD" clId="Web-{A354CCAE-D46B-5028-D80B-02969BE0EBC3}" dt="2024-10-17T09:35:21.821" v="36"/>
        <pc:sldMkLst>
          <pc:docMk/>
          <pc:sldMk cId="4044367056" sldId="321"/>
        </pc:sldMkLst>
      </pc:sldChg>
      <pc:sldChg chg="add">
        <pc:chgData name="Sadie France" userId="S::s.france@uwtsd.ac.uk::b7d6a976-0449-421d-8e4f-ccb524b7ca6e" providerId="AD" clId="Web-{A354CCAE-D46B-5028-D80B-02969BE0EBC3}" dt="2024-10-17T09:35:21.821" v="37"/>
        <pc:sldMkLst>
          <pc:docMk/>
          <pc:sldMk cId="267008915" sldId="322"/>
        </pc:sldMkLst>
      </pc:sldChg>
      <pc:sldChg chg="add">
        <pc:chgData name="Sadie France" userId="S::s.france@uwtsd.ac.uk::b7d6a976-0449-421d-8e4f-ccb524b7ca6e" providerId="AD" clId="Web-{A354CCAE-D46B-5028-D80B-02969BE0EBC3}" dt="2024-10-17T09:35:21.836" v="38"/>
        <pc:sldMkLst>
          <pc:docMk/>
          <pc:sldMk cId="871049676" sldId="323"/>
        </pc:sldMkLst>
      </pc:sldChg>
      <pc:sldChg chg="add">
        <pc:chgData name="Sadie France" userId="S::s.france@uwtsd.ac.uk::b7d6a976-0449-421d-8e4f-ccb524b7ca6e" providerId="AD" clId="Web-{A354CCAE-D46B-5028-D80B-02969BE0EBC3}" dt="2024-10-17T09:35:21.836" v="39"/>
        <pc:sldMkLst>
          <pc:docMk/>
          <pc:sldMk cId="1420573414" sldId="324"/>
        </pc:sldMkLst>
      </pc:sldChg>
      <pc:sldChg chg="add">
        <pc:chgData name="Sadie France" userId="S::s.france@uwtsd.ac.uk::b7d6a976-0449-421d-8e4f-ccb524b7ca6e" providerId="AD" clId="Web-{A354CCAE-D46B-5028-D80B-02969BE0EBC3}" dt="2024-10-17T09:33:26.827" v="19"/>
        <pc:sldMkLst>
          <pc:docMk/>
          <pc:sldMk cId="1291481966" sldId="325"/>
        </pc:sldMkLst>
      </pc:sldChg>
      <pc:sldChg chg="add">
        <pc:chgData name="Sadie France" userId="S::s.france@uwtsd.ac.uk::b7d6a976-0449-421d-8e4f-ccb524b7ca6e" providerId="AD" clId="Web-{A354CCAE-D46B-5028-D80B-02969BE0EBC3}" dt="2024-10-17T09:34:00.798" v="20"/>
        <pc:sldMkLst>
          <pc:docMk/>
          <pc:sldMk cId="1192142214" sldId="326"/>
        </pc:sldMkLst>
      </pc:sldChg>
      <pc:sldChg chg="add">
        <pc:chgData name="Sadie France" userId="S::s.france@uwtsd.ac.uk::b7d6a976-0449-421d-8e4f-ccb524b7ca6e" providerId="AD" clId="Web-{A354CCAE-D46B-5028-D80B-02969BE0EBC3}" dt="2024-10-17T09:34:00.814" v="21"/>
        <pc:sldMkLst>
          <pc:docMk/>
          <pc:sldMk cId="3543207051" sldId="327"/>
        </pc:sldMkLst>
      </pc:sldChg>
      <pc:sldChg chg="add">
        <pc:chgData name="Sadie France" userId="S::s.france@uwtsd.ac.uk::b7d6a976-0449-421d-8e4f-ccb524b7ca6e" providerId="AD" clId="Web-{A354CCAE-D46B-5028-D80B-02969BE0EBC3}" dt="2024-10-17T09:34:00.830" v="23"/>
        <pc:sldMkLst>
          <pc:docMk/>
          <pc:sldMk cId="1509379283" sldId="328"/>
        </pc:sldMkLst>
      </pc:sldChg>
      <pc:sldChg chg="add">
        <pc:chgData name="Sadie France" userId="S::s.france@uwtsd.ac.uk::b7d6a976-0449-421d-8e4f-ccb524b7ca6e" providerId="AD" clId="Web-{A354CCAE-D46B-5028-D80B-02969BE0EBC3}" dt="2024-10-17T09:34:00.845" v="24"/>
        <pc:sldMkLst>
          <pc:docMk/>
          <pc:sldMk cId="1213861961" sldId="329"/>
        </pc:sldMkLst>
      </pc:sldChg>
      <pc:sldChg chg="add">
        <pc:chgData name="Sadie France" userId="S::s.france@uwtsd.ac.uk::b7d6a976-0449-421d-8e4f-ccb524b7ca6e" providerId="AD" clId="Web-{A354CCAE-D46B-5028-D80B-02969BE0EBC3}" dt="2024-10-17T09:34:37.301" v="26"/>
        <pc:sldMkLst>
          <pc:docMk/>
          <pc:sldMk cId="3310656164" sldId="330"/>
        </pc:sldMkLst>
      </pc:sldChg>
    </pc:docChg>
  </pc:docChgLst>
  <pc:docChgLst>
    <pc:chgData name="Sadie France" userId="S::s.france@uwtsd.ac.uk::b7d6a976-0449-421d-8e4f-ccb524b7ca6e" providerId="AD" clId="Web-{F25CDBEF-7995-A470-C233-208F3B0EC8D5}"/>
    <pc:docChg chg="modSld sldOrd">
      <pc:chgData name="Sadie France" userId="S::s.france@uwtsd.ac.uk::b7d6a976-0449-421d-8e4f-ccb524b7ca6e" providerId="AD" clId="Web-{F25CDBEF-7995-A470-C233-208F3B0EC8D5}" dt="2024-10-21T07:25:39.563" v="27"/>
      <pc:docMkLst>
        <pc:docMk/>
      </pc:docMkLst>
      <pc:sldChg chg="addAnim">
        <pc:chgData name="Sadie France" userId="S::s.france@uwtsd.ac.uk::b7d6a976-0449-421d-8e4f-ccb524b7ca6e" providerId="AD" clId="Web-{F25CDBEF-7995-A470-C233-208F3B0EC8D5}" dt="2024-10-21T07:25:03.750" v="23"/>
        <pc:sldMkLst>
          <pc:docMk/>
          <pc:sldMk cId="2970670943" sldId="276"/>
        </pc:sldMkLst>
      </pc:sldChg>
      <pc:sldChg chg="addAnim">
        <pc:chgData name="Sadie France" userId="S::s.france@uwtsd.ac.uk::b7d6a976-0449-421d-8e4f-ccb524b7ca6e" providerId="AD" clId="Web-{F25CDBEF-7995-A470-C233-208F3B0EC8D5}" dt="2024-10-21T07:25:01.390" v="22"/>
        <pc:sldMkLst>
          <pc:docMk/>
          <pc:sldMk cId="1490095573" sldId="277"/>
        </pc:sldMkLst>
      </pc:sldChg>
      <pc:sldChg chg="addAnim">
        <pc:chgData name="Sadie France" userId="S::s.france@uwtsd.ac.uk::b7d6a976-0449-421d-8e4f-ccb524b7ca6e" providerId="AD" clId="Web-{F25CDBEF-7995-A470-C233-208F3B0EC8D5}" dt="2024-10-21T07:24:57.890" v="21"/>
        <pc:sldMkLst>
          <pc:docMk/>
          <pc:sldMk cId="3348643162" sldId="294"/>
        </pc:sldMkLst>
      </pc:sldChg>
      <pc:sldChg chg="addAnim">
        <pc:chgData name="Sadie France" userId="S::s.france@uwtsd.ac.uk::b7d6a976-0449-421d-8e4f-ccb524b7ca6e" providerId="AD" clId="Web-{F25CDBEF-7995-A470-C233-208F3B0EC8D5}" dt="2024-10-21T07:25:14.891" v="24"/>
        <pc:sldMkLst>
          <pc:docMk/>
          <pc:sldMk cId="1127699550" sldId="299"/>
        </pc:sldMkLst>
      </pc:sldChg>
      <pc:sldChg chg="addAnim">
        <pc:chgData name="Sadie France" userId="S::s.france@uwtsd.ac.uk::b7d6a976-0449-421d-8e4f-ccb524b7ca6e" providerId="AD" clId="Web-{F25CDBEF-7995-A470-C233-208F3B0EC8D5}" dt="2024-10-21T07:25:28.157" v="26"/>
        <pc:sldMkLst>
          <pc:docMk/>
          <pc:sldMk cId="1594176992" sldId="300"/>
        </pc:sldMkLst>
      </pc:sldChg>
      <pc:sldChg chg="ord">
        <pc:chgData name="Sadie France" userId="S::s.france@uwtsd.ac.uk::b7d6a976-0449-421d-8e4f-ccb524b7ca6e" providerId="AD" clId="Web-{F25CDBEF-7995-A470-C233-208F3B0EC8D5}" dt="2024-10-21T07:25:39.563" v="27"/>
        <pc:sldMkLst>
          <pc:docMk/>
          <pc:sldMk cId="504380117" sldId="301"/>
        </pc:sldMkLst>
      </pc:sldChg>
      <pc:sldChg chg="addAnim">
        <pc:chgData name="Sadie France" userId="S::s.france@uwtsd.ac.uk::b7d6a976-0449-421d-8e4f-ccb524b7ca6e" providerId="AD" clId="Web-{F25CDBEF-7995-A470-C233-208F3B0EC8D5}" dt="2024-10-21T07:25:24.235" v="25"/>
        <pc:sldMkLst>
          <pc:docMk/>
          <pc:sldMk cId="3466784252" sldId="302"/>
        </pc:sldMkLst>
      </pc:sldChg>
      <pc:sldChg chg="addSp modSp addAnim delAnim">
        <pc:chgData name="Sadie France" userId="S::s.france@uwtsd.ac.uk::b7d6a976-0449-421d-8e4f-ccb524b7ca6e" providerId="AD" clId="Web-{F25CDBEF-7995-A470-C233-208F3B0EC8D5}" dt="2024-10-21T07:21:46.588" v="1"/>
        <pc:sldMkLst>
          <pc:docMk/>
          <pc:sldMk cId="3551596260" sldId="308"/>
        </pc:sldMkLst>
        <pc:spChg chg="mod">
          <ac:chgData name="Sadie France" userId="S::s.france@uwtsd.ac.uk::b7d6a976-0449-421d-8e4f-ccb524b7ca6e" providerId="AD" clId="Web-{F25CDBEF-7995-A470-C233-208F3B0EC8D5}" dt="2024-10-21T07:21:43.135" v="0"/>
          <ac:spMkLst>
            <pc:docMk/>
            <pc:sldMk cId="3551596260" sldId="308"/>
            <ac:spMk id="2" creationId="{076359B5-8A10-9AF8-7CEA-B0AE16F374AA}"/>
          </ac:spMkLst>
        </pc:spChg>
        <pc:spChg chg="mod">
          <ac:chgData name="Sadie France" userId="S::s.france@uwtsd.ac.uk::b7d6a976-0449-421d-8e4f-ccb524b7ca6e" providerId="AD" clId="Web-{F25CDBEF-7995-A470-C233-208F3B0EC8D5}" dt="2024-10-21T07:21:43.135" v="0"/>
          <ac:spMkLst>
            <pc:docMk/>
            <pc:sldMk cId="3551596260" sldId="308"/>
            <ac:spMk id="3" creationId="{4763DA90-3CCB-F1DD-C4B1-A90B0869D99D}"/>
          </ac:spMkLst>
        </pc:spChg>
        <pc:spChg chg="add">
          <ac:chgData name="Sadie France" userId="S::s.france@uwtsd.ac.uk::b7d6a976-0449-421d-8e4f-ccb524b7ca6e" providerId="AD" clId="Web-{F25CDBEF-7995-A470-C233-208F3B0EC8D5}" dt="2024-10-21T07:21:43.135" v="0"/>
          <ac:spMkLst>
            <pc:docMk/>
            <pc:sldMk cId="3551596260" sldId="308"/>
            <ac:spMk id="8" creationId="{907EF6B7-1338-4443-8C46-6A318D952DFD}"/>
          </ac:spMkLst>
        </pc:spChg>
        <pc:spChg chg="add">
          <ac:chgData name="Sadie France" userId="S::s.france@uwtsd.ac.uk::b7d6a976-0449-421d-8e4f-ccb524b7ca6e" providerId="AD" clId="Web-{F25CDBEF-7995-A470-C233-208F3B0EC8D5}" dt="2024-10-21T07:21:43.135" v="0"/>
          <ac:spMkLst>
            <pc:docMk/>
            <pc:sldMk cId="3551596260" sldId="308"/>
            <ac:spMk id="10" creationId="{DAAE4CDD-124C-4DCF-9584-B6033B545DD5}"/>
          </ac:spMkLst>
        </pc:spChg>
        <pc:spChg chg="add">
          <ac:chgData name="Sadie France" userId="S::s.france@uwtsd.ac.uk::b7d6a976-0449-421d-8e4f-ccb524b7ca6e" providerId="AD" clId="Web-{F25CDBEF-7995-A470-C233-208F3B0EC8D5}" dt="2024-10-21T07:21:43.135" v="0"/>
          <ac:spMkLst>
            <pc:docMk/>
            <pc:sldMk cId="3551596260" sldId="308"/>
            <ac:spMk id="12" creationId="{081E4A58-353D-44AE-B2FC-2A74E2E400F7}"/>
          </ac:spMkLst>
        </pc:spChg>
      </pc:sldChg>
      <pc:sldChg chg="modSp">
        <pc:chgData name="Sadie France" userId="S::s.france@uwtsd.ac.uk::b7d6a976-0449-421d-8e4f-ccb524b7ca6e" providerId="AD" clId="Web-{F25CDBEF-7995-A470-C233-208F3B0EC8D5}" dt="2024-10-21T07:23:04.215" v="10" actId="20577"/>
        <pc:sldMkLst>
          <pc:docMk/>
          <pc:sldMk cId="1901116137" sldId="313"/>
        </pc:sldMkLst>
        <pc:spChg chg="mod">
          <ac:chgData name="Sadie France" userId="S::s.france@uwtsd.ac.uk::b7d6a976-0449-421d-8e4f-ccb524b7ca6e" providerId="AD" clId="Web-{F25CDBEF-7995-A470-C233-208F3B0EC8D5}" dt="2024-10-21T07:23:04.215" v="10" actId="20577"/>
          <ac:spMkLst>
            <pc:docMk/>
            <pc:sldMk cId="1901116137" sldId="313"/>
            <ac:spMk id="2" creationId="{B15E884C-FE7B-03D5-BDAC-944F9729E32F}"/>
          </ac:spMkLst>
        </pc:spChg>
      </pc:sldChg>
      <pc:sldChg chg="addAnim">
        <pc:chgData name="Sadie France" userId="S::s.france@uwtsd.ac.uk::b7d6a976-0449-421d-8e4f-ccb524b7ca6e" providerId="AD" clId="Web-{F25CDBEF-7995-A470-C233-208F3B0EC8D5}" dt="2024-10-21T07:23:06.731" v="11"/>
        <pc:sldMkLst>
          <pc:docMk/>
          <pc:sldMk cId="3789182819" sldId="314"/>
        </pc:sldMkLst>
      </pc:sldChg>
      <pc:sldChg chg="addAnim">
        <pc:chgData name="Sadie France" userId="S::s.france@uwtsd.ac.uk::b7d6a976-0449-421d-8e4f-ccb524b7ca6e" providerId="AD" clId="Web-{F25CDBEF-7995-A470-C233-208F3B0EC8D5}" dt="2024-10-21T07:23:23.278" v="12"/>
        <pc:sldMkLst>
          <pc:docMk/>
          <pc:sldMk cId="1989959273" sldId="319"/>
        </pc:sldMkLst>
      </pc:sldChg>
      <pc:sldChg chg="addAnim">
        <pc:chgData name="Sadie France" userId="S::s.france@uwtsd.ac.uk::b7d6a976-0449-421d-8e4f-ccb524b7ca6e" providerId="AD" clId="Web-{F25CDBEF-7995-A470-C233-208F3B0EC8D5}" dt="2024-10-21T07:23:27.544" v="13"/>
        <pc:sldMkLst>
          <pc:docMk/>
          <pc:sldMk cId="2441327860" sldId="320"/>
        </pc:sldMkLst>
      </pc:sldChg>
      <pc:sldChg chg="addAnim">
        <pc:chgData name="Sadie France" userId="S::s.france@uwtsd.ac.uk::b7d6a976-0449-421d-8e4f-ccb524b7ca6e" providerId="AD" clId="Web-{F25CDBEF-7995-A470-C233-208F3B0EC8D5}" dt="2024-10-21T07:23:33.903" v="14"/>
        <pc:sldMkLst>
          <pc:docMk/>
          <pc:sldMk cId="4044367056" sldId="321"/>
        </pc:sldMkLst>
      </pc:sldChg>
      <pc:sldChg chg="addSp modSp addAnim">
        <pc:chgData name="Sadie France" userId="S::s.france@uwtsd.ac.uk::b7d6a976-0449-421d-8e4f-ccb524b7ca6e" providerId="AD" clId="Web-{F25CDBEF-7995-A470-C233-208F3B0EC8D5}" dt="2024-10-21T07:23:48.779" v="17"/>
        <pc:sldMkLst>
          <pc:docMk/>
          <pc:sldMk cId="267008915" sldId="322"/>
        </pc:sldMkLst>
        <pc:spChg chg="mod">
          <ac:chgData name="Sadie France" userId="S::s.france@uwtsd.ac.uk::b7d6a976-0449-421d-8e4f-ccb524b7ca6e" providerId="AD" clId="Web-{F25CDBEF-7995-A470-C233-208F3B0EC8D5}" dt="2024-10-21T07:23:48.779" v="17"/>
          <ac:spMkLst>
            <pc:docMk/>
            <pc:sldMk cId="267008915" sldId="322"/>
            <ac:spMk id="2" creationId="{0826E82E-11D0-DC8D-4203-B3539B06EBBC}"/>
          </ac:spMkLst>
        </pc:spChg>
        <pc:spChg chg="mod">
          <ac:chgData name="Sadie France" userId="S::s.france@uwtsd.ac.uk::b7d6a976-0449-421d-8e4f-ccb524b7ca6e" providerId="AD" clId="Web-{F25CDBEF-7995-A470-C233-208F3B0EC8D5}" dt="2024-10-21T07:23:48.779" v="17"/>
          <ac:spMkLst>
            <pc:docMk/>
            <pc:sldMk cId="267008915" sldId="322"/>
            <ac:spMk id="3" creationId="{0CFE3332-61A3-85B9-6EA4-9D18196EB30A}"/>
          </ac:spMkLst>
        </pc:spChg>
        <pc:spChg chg="add">
          <ac:chgData name="Sadie France" userId="S::s.france@uwtsd.ac.uk::b7d6a976-0449-421d-8e4f-ccb524b7ca6e" providerId="AD" clId="Web-{F25CDBEF-7995-A470-C233-208F3B0EC8D5}" dt="2024-10-21T07:23:48.779" v="17"/>
          <ac:spMkLst>
            <pc:docMk/>
            <pc:sldMk cId="267008915" sldId="322"/>
            <ac:spMk id="8" creationId="{E92FEB64-6EEA-4759-B4A4-BD2C1E660BA8}"/>
          </ac:spMkLst>
        </pc:spChg>
        <pc:spChg chg="add">
          <ac:chgData name="Sadie France" userId="S::s.france@uwtsd.ac.uk::b7d6a976-0449-421d-8e4f-ccb524b7ca6e" providerId="AD" clId="Web-{F25CDBEF-7995-A470-C233-208F3B0EC8D5}" dt="2024-10-21T07:23:48.779" v="17"/>
          <ac:spMkLst>
            <pc:docMk/>
            <pc:sldMk cId="267008915" sldId="322"/>
            <ac:spMk id="10" creationId="{B10BB131-AC8E-4A8E-A5D1-36260F720C3B}"/>
          </ac:spMkLst>
        </pc:spChg>
        <pc:spChg chg="add">
          <ac:chgData name="Sadie France" userId="S::s.france@uwtsd.ac.uk::b7d6a976-0449-421d-8e4f-ccb524b7ca6e" providerId="AD" clId="Web-{F25CDBEF-7995-A470-C233-208F3B0EC8D5}" dt="2024-10-21T07:23:48.779" v="17"/>
          <ac:spMkLst>
            <pc:docMk/>
            <pc:sldMk cId="267008915" sldId="322"/>
            <ac:spMk id="12" creationId="{14847E93-7DC1-4D4B-8829-B19AA7137C50}"/>
          </ac:spMkLst>
        </pc:spChg>
        <pc:spChg chg="add">
          <ac:chgData name="Sadie France" userId="S::s.france@uwtsd.ac.uk::b7d6a976-0449-421d-8e4f-ccb524b7ca6e" providerId="AD" clId="Web-{F25CDBEF-7995-A470-C233-208F3B0EC8D5}" dt="2024-10-21T07:23:48.779" v="17"/>
          <ac:spMkLst>
            <pc:docMk/>
            <pc:sldMk cId="267008915" sldId="322"/>
            <ac:spMk id="14" creationId="{5566D6E1-03A1-4D73-A4E0-35D74D568A04}"/>
          </ac:spMkLst>
        </pc:spChg>
        <pc:spChg chg="add">
          <ac:chgData name="Sadie France" userId="S::s.france@uwtsd.ac.uk::b7d6a976-0449-421d-8e4f-ccb524b7ca6e" providerId="AD" clId="Web-{F25CDBEF-7995-A470-C233-208F3B0EC8D5}" dt="2024-10-21T07:23:48.779" v="17"/>
          <ac:spMkLst>
            <pc:docMk/>
            <pc:sldMk cId="267008915" sldId="322"/>
            <ac:spMk id="16" creationId="{9F835A99-04AC-494A-A572-AFE8413CC938}"/>
          </ac:spMkLst>
        </pc:spChg>
        <pc:spChg chg="add">
          <ac:chgData name="Sadie France" userId="S::s.france@uwtsd.ac.uk::b7d6a976-0449-421d-8e4f-ccb524b7ca6e" providerId="AD" clId="Web-{F25CDBEF-7995-A470-C233-208F3B0EC8D5}" dt="2024-10-21T07:23:48.779" v="17"/>
          <ac:spMkLst>
            <pc:docMk/>
            <pc:sldMk cId="267008915" sldId="322"/>
            <ac:spMk id="18" creationId="{7B786209-1B0B-4CA9-9BDD-F7327066A84D}"/>
          </ac:spMkLst>
        </pc:spChg>
        <pc:spChg chg="add">
          <ac:chgData name="Sadie France" userId="S::s.france@uwtsd.ac.uk::b7d6a976-0449-421d-8e4f-ccb524b7ca6e" providerId="AD" clId="Web-{F25CDBEF-7995-A470-C233-208F3B0EC8D5}" dt="2024-10-21T07:23:48.779" v="17"/>
          <ac:spMkLst>
            <pc:docMk/>
            <pc:sldMk cId="267008915" sldId="322"/>
            <ac:spMk id="20" creationId="{2D2964BB-484D-45AE-AD66-D407D0629652}"/>
          </ac:spMkLst>
        </pc:spChg>
        <pc:spChg chg="add">
          <ac:chgData name="Sadie France" userId="S::s.france@uwtsd.ac.uk::b7d6a976-0449-421d-8e4f-ccb524b7ca6e" providerId="AD" clId="Web-{F25CDBEF-7995-A470-C233-208F3B0EC8D5}" dt="2024-10-21T07:23:48.779" v="17"/>
          <ac:spMkLst>
            <pc:docMk/>
            <pc:sldMk cId="267008915" sldId="322"/>
            <ac:spMk id="22" creationId="{6691AC69-A76E-4DAB-B565-468B6B87ACF3}"/>
          </ac:spMkLst>
        </pc:spChg>
      </pc:sldChg>
      <pc:sldChg chg="addSp modSp addAnim">
        <pc:chgData name="Sadie France" userId="S::s.france@uwtsd.ac.uk::b7d6a976-0449-421d-8e4f-ccb524b7ca6e" providerId="AD" clId="Web-{F25CDBEF-7995-A470-C233-208F3B0EC8D5}" dt="2024-10-21T07:23:56.732" v="18"/>
        <pc:sldMkLst>
          <pc:docMk/>
          <pc:sldMk cId="871049676" sldId="323"/>
        </pc:sldMkLst>
        <pc:spChg chg="mod">
          <ac:chgData name="Sadie France" userId="S::s.france@uwtsd.ac.uk::b7d6a976-0449-421d-8e4f-ccb524b7ca6e" providerId="AD" clId="Web-{F25CDBEF-7995-A470-C233-208F3B0EC8D5}" dt="2024-10-21T07:23:56.732" v="18"/>
          <ac:spMkLst>
            <pc:docMk/>
            <pc:sldMk cId="871049676" sldId="323"/>
            <ac:spMk id="2" creationId="{6F8937AC-A2E8-3A9B-6F77-1D1C3EC7E703}"/>
          </ac:spMkLst>
        </pc:spChg>
        <pc:spChg chg="mod ord">
          <ac:chgData name="Sadie France" userId="S::s.france@uwtsd.ac.uk::b7d6a976-0449-421d-8e4f-ccb524b7ca6e" providerId="AD" clId="Web-{F25CDBEF-7995-A470-C233-208F3B0EC8D5}" dt="2024-10-21T07:23:56.732" v="18"/>
          <ac:spMkLst>
            <pc:docMk/>
            <pc:sldMk cId="871049676" sldId="323"/>
            <ac:spMk id="3" creationId="{F196F55F-3C01-ACCA-E65A-461D9562C8E5}"/>
          </ac:spMkLst>
        </pc:spChg>
        <pc:spChg chg="add">
          <ac:chgData name="Sadie France" userId="S::s.france@uwtsd.ac.uk::b7d6a976-0449-421d-8e4f-ccb524b7ca6e" providerId="AD" clId="Web-{F25CDBEF-7995-A470-C233-208F3B0EC8D5}" dt="2024-10-21T07:23:56.732" v="18"/>
          <ac:spMkLst>
            <pc:docMk/>
            <pc:sldMk cId="871049676" sldId="323"/>
            <ac:spMk id="9" creationId="{2EB492CD-616E-47F8-933B-5E2D952A0593}"/>
          </ac:spMkLst>
        </pc:spChg>
        <pc:spChg chg="add">
          <ac:chgData name="Sadie France" userId="S::s.france@uwtsd.ac.uk::b7d6a976-0449-421d-8e4f-ccb524b7ca6e" providerId="AD" clId="Web-{F25CDBEF-7995-A470-C233-208F3B0EC8D5}" dt="2024-10-21T07:23:56.732" v="18"/>
          <ac:spMkLst>
            <pc:docMk/>
            <pc:sldMk cId="871049676" sldId="323"/>
            <ac:spMk id="11" creationId="{59383CF9-23B5-4335-9B21-1791C4CF1C75}"/>
          </ac:spMkLst>
        </pc:spChg>
        <pc:spChg chg="add">
          <ac:chgData name="Sadie France" userId="S::s.france@uwtsd.ac.uk::b7d6a976-0449-421d-8e4f-ccb524b7ca6e" providerId="AD" clId="Web-{F25CDBEF-7995-A470-C233-208F3B0EC8D5}" dt="2024-10-21T07:23:56.732" v="18"/>
          <ac:spMkLst>
            <pc:docMk/>
            <pc:sldMk cId="871049676" sldId="323"/>
            <ac:spMk id="13" creationId="{0007FE00-9498-4706-B255-6437B0252C02}"/>
          </ac:spMkLst>
        </pc:spChg>
        <pc:picChg chg="mod">
          <ac:chgData name="Sadie France" userId="S::s.france@uwtsd.ac.uk::b7d6a976-0449-421d-8e4f-ccb524b7ca6e" providerId="AD" clId="Web-{F25CDBEF-7995-A470-C233-208F3B0EC8D5}" dt="2024-10-21T07:23:56.732" v="18"/>
          <ac:picMkLst>
            <pc:docMk/>
            <pc:sldMk cId="871049676" sldId="323"/>
            <ac:picMk id="4" creationId="{E1C1C41A-BE43-3EED-2C8A-EC3038F0BD8C}"/>
          </ac:picMkLst>
        </pc:picChg>
      </pc:sldChg>
      <pc:sldChg chg="addSp modSp addAnim">
        <pc:chgData name="Sadie France" userId="S::s.france@uwtsd.ac.uk::b7d6a976-0449-421d-8e4f-ccb524b7ca6e" providerId="AD" clId="Web-{F25CDBEF-7995-A470-C233-208F3B0EC8D5}" dt="2024-10-21T07:24:51.093" v="20"/>
        <pc:sldMkLst>
          <pc:docMk/>
          <pc:sldMk cId="1420573414" sldId="324"/>
        </pc:sldMkLst>
        <pc:spChg chg="mod">
          <ac:chgData name="Sadie France" userId="S::s.france@uwtsd.ac.uk::b7d6a976-0449-421d-8e4f-ccb524b7ca6e" providerId="AD" clId="Web-{F25CDBEF-7995-A470-C233-208F3B0EC8D5}" dt="2024-10-21T07:24:47.749" v="19"/>
          <ac:spMkLst>
            <pc:docMk/>
            <pc:sldMk cId="1420573414" sldId="324"/>
            <ac:spMk id="2" creationId="{BBA693FA-3C07-0F67-8B7A-DB5E9C4A4B59}"/>
          </ac:spMkLst>
        </pc:spChg>
        <pc:spChg chg="mod">
          <ac:chgData name="Sadie France" userId="S::s.france@uwtsd.ac.uk::b7d6a976-0449-421d-8e4f-ccb524b7ca6e" providerId="AD" clId="Web-{F25CDBEF-7995-A470-C233-208F3B0EC8D5}" dt="2024-10-21T07:24:47.749" v="19"/>
          <ac:spMkLst>
            <pc:docMk/>
            <pc:sldMk cId="1420573414" sldId="324"/>
            <ac:spMk id="3" creationId="{26071CF8-CE69-FA49-EBBD-600FAF736934}"/>
          </ac:spMkLst>
        </pc:spChg>
        <pc:spChg chg="add">
          <ac:chgData name="Sadie France" userId="S::s.france@uwtsd.ac.uk::b7d6a976-0449-421d-8e4f-ccb524b7ca6e" providerId="AD" clId="Web-{F25CDBEF-7995-A470-C233-208F3B0EC8D5}" dt="2024-10-21T07:24:47.749" v="19"/>
          <ac:spMkLst>
            <pc:docMk/>
            <pc:sldMk cId="1420573414" sldId="324"/>
            <ac:spMk id="10" creationId="{2EB492CD-616E-47F8-933B-5E2D952A0593}"/>
          </ac:spMkLst>
        </pc:spChg>
        <pc:spChg chg="add">
          <ac:chgData name="Sadie France" userId="S::s.france@uwtsd.ac.uk::b7d6a976-0449-421d-8e4f-ccb524b7ca6e" providerId="AD" clId="Web-{F25CDBEF-7995-A470-C233-208F3B0EC8D5}" dt="2024-10-21T07:24:47.749" v="19"/>
          <ac:spMkLst>
            <pc:docMk/>
            <pc:sldMk cId="1420573414" sldId="324"/>
            <ac:spMk id="12" creationId="{59383CF9-23B5-4335-9B21-1791C4CF1C75}"/>
          </ac:spMkLst>
        </pc:spChg>
        <pc:spChg chg="add">
          <ac:chgData name="Sadie France" userId="S::s.france@uwtsd.ac.uk::b7d6a976-0449-421d-8e4f-ccb524b7ca6e" providerId="AD" clId="Web-{F25CDBEF-7995-A470-C233-208F3B0EC8D5}" dt="2024-10-21T07:24:47.749" v="19"/>
          <ac:spMkLst>
            <pc:docMk/>
            <pc:sldMk cId="1420573414" sldId="324"/>
            <ac:spMk id="14" creationId="{0007FE00-9498-4706-B255-6437B0252C02}"/>
          </ac:spMkLst>
        </pc:spChg>
        <pc:picChg chg="add">
          <ac:chgData name="Sadie France" userId="S::s.france@uwtsd.ac.uk::b7d6a976-0449-421d-8e4f-ccb524b7ca6e" providerId="AD" clId="Web-{F25CDBEF-7995-A470-C233-208F3B0EC8D5}" dt="2024-10-21T07:24:47.749" v="19"/>
          <ac:picMkLst>
            <pc:docMk/>
            <pc:sldMk cId="1420573414" sldId="324"/>
            <ac:picMk id="7" creationId="{7C919691-CBDD-B2C8-7BC7-6BDE8DA00C46}"/>
          </ac:picMkLst>
        </pc:picChg>
      </pc:sldChg>
      <pc:sldChg chg="addAnim">
        <pc:chgData name="Sadie France" userId="S::s.france@uwtsd.ac.uk::b7d6a976-0449-421d-8e4f-ccb524b7ca6e" providerId="AD" clId="Web-{F25CDBEF-7995-A470-C233-208F3B0EC8D5}" dt="2024-10-21T07:22:39.683" v="2"/>
        <pc:sldMkLst>
          <pc:docMk/>
          <pc:sldMk cId="3310656164" sldId="330"/>
        </pc:sldMkLst>
      </pc:sldChg>
    </pc:docChg>
  </pc:docChgLst>
  <pc:docChgLst>
    <pc:chgData name="Sadie France" userId="S::s.france@uwtsd.ac.uk::b7d6a976-0449-421d-8e4f-ccb524b7ca6e" providerId="AD" clId="Web-{FF97B13D-AA1A-599C-F6A0-3D33254084B3}"/>
    <pc:docChg chg="modSld">
      <pc:chgData name="Sadie France" userId="S::s.france@uwtsd.ac.uk::b7d6a976-0449-421d-8e4f-ccb524b7ca6e" providerId="AD" clId="Web-{FF97B13D-AA1A-599C-F6A0-3D33254084B3}" dt="2024-10-17T09:40:46.368" v="28"/>
      <pc:docMkLst>
        <pc:docMk/>
      </pc:docMkLst>
      <pc:sldChg chg="addSp modSp">
        <pc:chgData name="Sadie France" userId="S::s.france@uwtsd.ac.uk::b7d6a976-0449-421d-8e4f-ccb524b7ca6e" providerId="AD" clId="Web-{FF97B13D-AA1A-599C-F6A0-3D33254084B3}" dt="2024-10-17T09:40:00.303" v="18"/>
        <pc:sldMkLst>
          <pc:docMk/>
          <pc:sldMk cId="2573211400" sldId="305"/>
        </pc:sldMkLst>
        <pc:spChg chg="mod">
          <ac:chgData name="Sadie France" userId="S::s.france@uwtsd.ac.uk::b7d6a976-0449-421d-8e4f-ccb524b7ca6e" providerId="AD" clId="Web-{FF97B13D-AA1A-599C-F6A0-3D33254084B3}" dt="2024-10-17T09:40:00.303" v="18"/>
          <ac:spMkLst>
            <pc:docMk/>
            <pc:sldMk cId="2573211400" sldId="305"/>
            <ac:spMk id="2" creationId="{F570CAAD-EE3C-60EC-4ADF-3E8F5EED9001}"/>
          </ac:spMkLst>
        </pc:spChg>
        <pc:spChg chg="mod">
          <ac:chgData name="Sadie France" userId="S::s.france@uwtsd.ac.uk::b7d6a976-0449-421d-8e4f-ccb524b7ca6e" providerId="AD" clId="Web-{FF97B13D-AA1A-599C-F6A0-3D33254084B3}" dt="2024-10-17T09:40:00.303" v="18"/>
          <ac:spMkLst>
            <pc:docMk/>
            <pc:sldMk cId="2573211400" sldId="305"/>
            <ac:spMk id="3" creationId="{54EDC6A7-7519-2E18-B76C-7EBC52651B5B}"/>
          </ac:spMkLst>
        </pc:spChg>
        <pc:spChg chg="add">
          <ac:chgData name="Sadie France" userId="S::s.france@uwtsd.ac.uk::b7d6a976-0449-421d-8e4f-ccb524b7ca6e" providerId="AD" clId="Web-{FF97B13D-AA1A-599C-F6A0-3D33254084B3}" dt="2024-10-17T09:40:00.303" v="18"/>
          <ac:spMkLst>
            <pc:docMk/>
            <pc:sldMk cId="2573211400" sldId="305"/>
            <ac:spMk id="10" creationId="{2B97F24A-32CE-4C1C-A50D-3016B394DCFB}"/>
          </ac:spMkLst>
        </pc:spChg>
        <pc:spChg chg="add">
          <ac:chgData name="Sadie France" userId="S::s.france@uwtsd.ac.uk::b7d6a976-0449-421d-8e4f-ccb524b7ca6e" providerId="AD" clId="Web-{FF97B13D-AA1A-599C-F6A0-3D33254084B3}" dt="2024-10-17T09:40:00.303" v="18"/>
          <ac:spMkLst>
            <pc:docMk/>
            <pc:sldMk cId="2573211400" sldId="305"/>
            <ac:spMk id="12" creationId="{CD8B4F24-440B-49E9-B85D-733523DC064B}"/>
          </ac:spMkLst>
        </pc:spChg>
        <pc:picChg chg="add">
          <ac:chgData name="Sadie France" userId="S::s.france@uwtsd.ac.uk::b7d6a976-0449-421d-8e4f-ccb524b7ca6e" providerId="AD" clId="Web-{FF97B13D-AA1A-599C-F6A0-3D33254084B3}" dt="2024-10-17T09:40:00.303" v="18"/>
          <ac:picMkLst>
            <pc:docMk/>
            <pc:sldMk cId="2573211400" sldId="305"/>
            <ac:picMk id="7" creationId="{0C894B58-141B-5058-5414-38704353A665}"/>
          </ac:picMkLst>
        </pc:picChg>
      </pc:sldChg>
      <pc:sldChg chg="addSp modSp">
        <pc:chgData name="Sadie France" userId="S::s.france@uwtsd.ac.uk::b7d6a976-0449-421d-8e4f-ccb524b7ca6e" providerId="AD" clId="Web-{FF97B13D-AA1A-599C-F6A0-3D33254084B3}" dt="2024-10-17T09:39:37.098" v="17"/>
        <pc:sldMkLst>
          <pc:docMk/>
          <pc:sldMk cId="2772476845" sldId="309"/>
        </pc:sldMkLst>
        <pc:spChg chg="mod">
          <ac:chgData name="Sadie France" userId="S::s.france@uwtsd.ac.uk::b7d6a976-0449-421d-8e4f-ccb524b7ca6e" providerId="AD" clId="Web-{FF97B13D-AA1A-599C-F6A0-3D33254084B3}" dt="2024-10-17T09:39:37.098" v="17"/>
          <ac:spMkLst>
            <pc:docMk/>
            <pc:sldMk cId="2772476845" sldId="309"/>
            <ac:spMk id="2" creationId="{8EDD6FA8-50E5-67C1-0B7B-691CF114D345}"/>
          </ac:spMkLst>
        </pc:spChg>
        <pc:spChg chg="mod">
          <ac:chgData name="Sadie France" userId="S::s.france@uwtsd.ac.uk::b7d6a976-0449-421d-8e4f-ccb524b7ca6e" providerId="AD" clId="Web-{FF97B13D-AA1A-599C-F6A0-3D33254084B3}" dt="2024-10-17T09:39:37.098" v="17"/>
          <ac:spMkLst>
            <pc:docMk/>
            <pc:sldMk cId="2772476845" sldId="309"/>
            <ac:spMk id="3" creationId="{4363150F-B42D-AFE5-4912-CB36148ACC35}"/>
          </ac:spMkLst>
        </pc:spChg>
        <pc:spChg chg="add">
          <ac:chgData name="Sadie France" userId="S::s.france@uwtsd.ac.uk::b7d6a976-0449-421d-8e4f-ccb524b7ca6e" providerId="AD" clId="Web-{FF97B13D-AA1A-599C-F6A0-3D33254084B3}" dt="2024-10-17T09:39:37.098" v="17"/>
          <ac:spMkLst>
            <pc:docMk/>
            <pc:sldMk cId="2772476845" sldId="309"/>
            <ac:spMk id="10" creationId="{2B97F24A-32CE-4C1C-A50D-3016B394DCFB}"/>
          </ac:spMkLst>
        </pc:spChg>
        <pc:spChg chg="add">
          <ac:chgData name="Sadie France" userId="S::s.france@uwtsd.ac.uk::b7d6a976-0449-421d-8e4f-ccb524b7ca6e" providerId="AD" clId="Web-{FF97B13D-AA1A-599C-F6A0-3D33254084B3}" dt="2024-10-17T09:39:37.098" v="17"/>
          <ac:spMkLst>
            <pc:docMk/>
            <pc:sldMk cId="2772476845" sldId="309"/>
            <ac:spMk id="12" creationId="{CD8B4F24-440B-49E9-B85D-733523DC064B}"/>
          </ac:spMkLst>
        </pc:spChg>
        <pc:picChg chg="add">
          <ac:chgData name="Sadie France" userId="S::s.france@uwtsd.ac.uk::b7d6a976-0449-421d-8e4f-ccb524b7ca6e" providerId="AD" clId="Web-{FF97B13D-AA1A-599C-F6A0-3D33254084B3}" dt="2024-10-17T09:39:37.098" v="17"/>
          <ac:picMkLst>
            <pc:docMk/>
            <pc:sldMk cId="2772476845" sldId="309"/>
            <ac:picMk id="7" creationId="{1CB9290D-58F0-6436-40E1-CE4F24238771}"/>
          </ac:picMkLst>
        </pc:picChg>
      </pc:sldChg>
      <pc:sldChg chg="addSp modSp">
        <pc:chgData name="Sadie France" userId="S::s.france@uwtsd.ac.uk::b7d6a976-0449-421d-8e4f-ccb524b7ca6e" providerId="AD" clId="Web-{FF97B13D-AA1A-599C-F6A0-3D33254084B3}" dt="2024-10-17T09:40:14.569" v="20"/>
        <pc:sldMkLst>
          <pc:docMk/>
          <pc:sldMk cId="1133520078" sldId="311"/>
        </pc:sldMkLst>
        <pc:spChg chg="mod">
          <ac:chgData name="Sadie France" userId="S::s.france@uwtsd.ac.uk::b7d6a976-0449-421d-8e4f-ccb524b7ca6e" providerId="AD" clId="Web-{FF97B13D-AA1A-599C-F6A0-3D33254084B3}" dt="2024-10-17T09:40:14.569" v="20"/>
          <ac:spMkLst>
            <pc:docMk/>
            <pc:sldMk cId="1133520078" sldId="311"/>
            <ac:spMk id="2" creationId="{8E20A696-AA46-ED7D-53B1-7A0FF1CA004E}"/>
          </ac:spMkLst>
        </pc:spChg>
        <pc:spChg chg="mod">
          <ac:chgData name="Sadie France" userId="S::s.france@uwtsd.ac.uk::b7d6a976-0449-421d-8e4f-ccb524b7ca6e" providerId="AD" clId="Web-{FF97B13D-AA1A-599C-F6A0-3D33254084B3}" dt="2024-10-17T09:40:14.569" v="20"/>
          <ac:spMkLst>
            <pc:docMk/>
            <pc:sldMk cId="1133520078" sldId="311"/>
            <ac:spMk id="3" creationId="{62834136-3777-9649-3EFA-18143F148B6D}"/>
          </ac:spMkLst>
        </pc:spChg>
        <pc:spChg chg="add">
          <ac:chgData name="Sadie France" userId="S::s.france@uwtsd.ac.uk::b7d6a976-0449-421d-8e4f-ccb524b7ca6e" providerId="AD" clId="Web-{FF97B13D-AA1A-599C-F6A0-3D33254084B3}" dt="2024-10-17T09:40:14.569" v="20"/>
          <ac:spMkLst>
            <pc:docMk/>
            <pc:sldMk cId="1133520078" sldId="311"/>
            <ac:spMk id="8" creationId="{907EF6B7-1338-4443-8C46-6A318D952DFD}"/>
          </ac:spMkLst>
        </pc:spChg>
        <pc:spChg chg="add">
          <ac:chgData name="Sadie France" userId="S::s.france@uwtsd.ac.uk::b7d6a976-0449-421d-8e4f-ccb524b7ca6e" providerId="AD" clId="Web-{FF97B13D-AA1A-599C-F6A0-3D33254084B3}" dt="2024-10-17T09:40:14.569" v="20"/>
          <ac:spMkLst>
            <pc:docMk/>
            <pc:sldMk cId="1133520078" sldId="311"/>
            <ac:spMk id="10" creationId="{DAAE4CDD-124C-4DCF-9584-B6033B545DD5}"/>
          </ac:spMkLst>
        </pc:spChg>
        <pc:spChg chg="add">
          <ac:chgData name="Sadie France" userId="S::s.france@uwtsd.ac.uk::b7d6a976-0449-421d-8e4f-ccb524b7ca6e" providerId="AD" clId="Web-{FF97B13D-AA1A-599C-F6A0-3D33254084B3}" dt="2024-10-17T09:40:14.569" v="20"/>
          <ac:spMkLst>
            <pc:docMk/>
            <pc:sldMk cId="1133520078" sldId="311"/>
            <ac:spMk id="12" creationId="{081E4A58-353D-44AE-B2FC-2A74E2E400F7}"/>
          </ac:spMkLst>
        </pc:spChg>
      </pc:sldChg>
      <pc:sldChg chg="addSp modSp">
        <pc:chgData name="Sadie France" userId="S::s.france@uwtsd.ac.uk::b7d6a976-0449-421d-8e4f-ccb524b7ca6e" providerId="AD" clId="Web-{FF97B13D-AA1A-599C-F6A0-3D33254084B3}" dt="2024-10-17T09:40:23.273" v="22"/>
        <pc:sldMkLst>
          <pc:docMk/>
          <pc:sldMk cId="3297218934" sldId="312"/>
        </pc:sldMkLst>
        <pc:spChg chg="mod">
          <ac:chgData name="Sadie France" userId="S::s.france@uwtsd.ac.uk::b7d6a976-0449-421d-8e4f-ccb524b7ca6e" providerId="AD" clId="Web-{FF97B13D-AA1A-599C-F6A0-3D33254084B3}" dt="2024-10-17T09:40:23.273" v="22"/>
          <ac:spMkLst>
            <pc:docMk/>
            <pc:sldMk cId="3297218934" sldId="312"/>
            <ac:spMk id="3" creationId="{8FBC1901-7BFC-71D9-4551-BA17D0137F18}"/>
          </ac:spMkLst>
        </pc:spChg>
        <pc:spChg chg="add">
          <ac:chgData name="Sadie France" userId="S::s.france@uwtsd.ac.uk::b7d6a976-0449-421d-8e4f-ccb524b7ca6e" providerId="AD" clId="Web-{FF97B13D-AA1A-599C-F6A0-3D33254084B3}" dt="2024-10-17T09:40:23.273" v="22"/>
          <ac:spMkLst>
            <pc:docMk/>
            <pc:sldMk cId="3297218934" sldId="312"/>
            <ac:spMk id="8" creationId="{100EDD19-6802-4EC3-95CE-CFFAB042CFD6}"/>
          </ac:spMkLst>
        </pc:spChg>
        <pc:spChg chg="add">
          <ac:chgData name="Sadie France" userId="S::s.france@uwtsd.ac.uk::b7d6a976-0449-421d-8e4f-ccb524b7ca6e" providerId="AD" clId="Web-{FF97B13D-AA1A-599C-F6A0-3D33254084B3}" dt="2024-10-17T09:40:23.273" v="22"/>
          <ac:spMkLst>
            <pc:docMk/>
            <pc:sldMk cId="3297218934" sldId="312"/>
            <ac:spMk id="10" creationId="{DB17E863-922E-4C26-BD64-E8FD41D28661}"/>
          </ac:spMkLst>
        </pc:spChg>
      </pc:sldChg>
      <pc:sldChg chg="addSp modSp">
        <pc:chgData name="Sadie France" userId="S::s.france@uwtsd.ac.uk::b7d6a976-0449-421d-8e4f-ccb524b7ca6e" providerId="AD" clId="Web-{FF97B13D-AA1A-599C-F6A0-3D33254084B3}" dt="2024-10-17T09:40:29.742" v="23"/>
        <pc:sldMkLst>
          <pc:docMk/>
          <pc:sldMk cId="3789182819" sldId="314"/>
        </pc:sldMkLst>
        <pc:spChg chg="mod">
          <ac:chgData name="Sadie France" userId="S::s.france@uwtsd.ac.uk::b7d6a976-0449-421d-8e4f-ccb524b7ca6e" providerId="AD" clId="Web-{FF97B13D-AA1A-599C-F6A0-3D33254084B3}" dt="2024-10-17T09:40:29.742" v="23"/>
          <ac:spMkLst>
            <pc:docMk/>
            <pc:sldMk cId="3789182819" sldId="314"/>
            <ac:spMk id="16" creationId="{B7345222-F69E-5860-EB03-1B21CFEE6581}"/>
          </ac:spMkLst>
        </pc:spChg>
        <pc:spChg chg="add">
          <ac:chgData name="Sadie France" userId="S::s.france@uwtsd.ac.uk::b7d6a976-0449-421d-8e4f-ccb524b7ca6e" providerId="AD" clId="Web-{FF97B13D-AA1A-599C-F6A0-3D33254084B3}" dt="2024-10-17T09:40:29.742" v="23"/>
          <ac:spMkLst>
            <pc:docMk/>
            <pc:sldMk cId="3789182819" sldId="314"/>
            <ac:spMk id="21" creationId="{100EDD19-6802-4EC3-95CE-CFFAB042CFD6}"/>
          </ac:spMkLst>
        </pc:spChg>
        <pc:spChg chg="add">
          <ac:chgData name="Sadie France" userId="S::s.france@uwtsd.ac.uk::b7d6a976-0449-421d-8e4f-ccb524b7ca6e" providerId="AD" clId="Web-{FF97B13D-AA1A-599C-F6A0-3D33254084B3}" dt="2024-10-17T09:40:29.742" v="23"/>
          <ac:spMkLst>
            <pc:docMk/>
            <pc:sldMk cId="3789182819" sldId="314"/>
            <ac:spMk id="23" creationId="{DB17E863-922E-4C26-BD64-E8FD41D28661}"/>
          </ac:spMkLst>
        </pc:spChg>
      </pc:sldChg>
      <pc:sldChg chg="addSp delSp modSp">
        <pc:chgData name="Sadie France" userId="S::s.france@uwtsd.ac.uk::b7d6a976-0449-421d-8e4f-ccb524b7ca6e" providerId="AD" clId="Web-{FF97B13D-AA1A-599C-F6A0-3D33254084B3}" dt="2024-10-17T09:40:37.540" v="26"/>
        <pc:sldMkLst>
          <pc:docMk/>
          <pc:sldMk cId="3887219609" sldId="315"/>
        </pc:sldMkLst>
        <pc:spChg chg="mod">
          <ac:chgData name="Sadie France" userId="S::s.france@uwtsd.ac.uk::b7d6a976-0449-421d-8e4f-ccb524b7ca6e" providerId="AD" clId="Web-{FF97B13D-AA1A-599C-F6A0-3D33254084B3}" dt="2024-10-17T09:40:37.540" v="26"/>
          <ac:spMkLst>
            <pc:docMk/>
            <pc:sldMk cId="3887219609" sldId="315"/>
            <ac:spMk id="2" creationId="{4B85F1D3-09D7-5E79-C8C0-4C6D77753219}"/>
          </ac:spMkLst>
        </pc:spChg>
        <pc:spChg chg="mod">
          <ac:chgData name="Sadie France" userId="S::s.france@uwtsd.ac.uk::b7d6a976-0449-421d-8e4f-ccb524b7ca6e" providerId="AD" clId="Web-{FF97B13D-AA1A-599C-F6A0-3D33254084B3}" dt="2024-10-17T09:40:37.540" v="26"/>
          <ac:spMkLst>
            <pc:docMk/>
            <pc:sldMk cId="3887219609" sldId="315"/>
            <ac:spMk id="3" creationId="{7C06843F-7EE9-A098-099B-5646C60E8AF2}"/>
          </ac:spMkLst>
        </pc:spChg>
        <pc:spChg chg="add del">
          <ac:chgData name="Sadie France" userId="S::s.france@uwtsd.ac.uk::b7d6a976-0449-421d-8e4f-ccb524b7ca6e" providerId="AD" clId="Web-{FF97B13D-AA1A-599C-F6A0-3D33254084B3}" dt="2024-10-17T09:40:37.524" v="25"/>
          <ac:spMkLst>
            <pc:docMk/>
            <pc:sldMk cId="3887219609" sldId="315"/>
            <ac:spMk id="8" creationId="{100EDD19-6802-4EC3-95CE-CFFAB042CFD6}"/>
          </ac:spMkLst>
        </pc:spChg>
        <pc:spChg chg="add del">
          <ac:chgData name="Sadie France" userId="S::s.france@uwtsd.ac.uk::b7d6a976-0449-421d-8e4f-ccb524b7ca6e" providerId="AD" clId="Web-{FF97B13D-AA1A-599C-F6A0-3D33254084B3}" dt="2024-10-17T09:40:37.524" v="25"/>
          <ac:spMkLst>
            <pc:docMk/>
            <pc:sldMk cId="3887219609" sldId="315"/>
            <ac:spMk id="10" creationId="{DB17E863-922E-4C26-BD64-E8FD41D28661}"/>
          </ac:spMkLst>
        </pc:spChg>
        <pc:spChg chg="add">
          <ac:chgData name="Sadie France" userId="S::s.france@uwtsd.ac.uk::b7d6a976-0449-421d-8e4f-ccb524b7ca6e" providerId="AD" clId="Web-{FF97B13D-AA1A-599C-F6A0-3D33254084B3}" dt="2024-10-17T09:40:37.540" v="26"/>
          <ac:spMkLst>
            <pc:docMk/>
            <pc:sldMk cId="3887219609" sldId="315"/>
            <ac:spMk id="12" creationId="{777A147A-9ED8-46B4-8660-1B3C2AA880B5}"/>
          </ac:spMkLst>
        </pc:spChg>
        <pc:spChg chg="add">
          <ac:chgData name="Sadie France" userId="S::s.france@uwtsd.ac.uk::b7d6a976-0449-421d-8e4f-ccb524b7ca6e" providerId="AD" clId="Web-{FF97B13D-AA1A-599C-F6A0-3D33254084B3}" dt="2024-10-17T09:40:37.540" v="26"/>
          <ac:spMkLst>
            <pc:docMk/>
            <pc:sldMk cId="3887219609" sldId="315"/>
            <ac:spMk id="13" creationId="{5D6C15A0-C087-4593-8414-2B4EC1CDC3DE}"/>
          </ac:spMkLst>
        </pc:spChg>
      </pc:sldChg>
      <pc:sldChg chg="addSp modSp">
        <pc:chgData name="Sadie France" userId="S::s.france@uwtsd.ac.uk::b7d6a976-0449-421d-8e4f-ccb524b7ca6e" providerId="AD" clId="Web-{FF97B13D-AA1A-599C-F6A0-3D33254084B3}" dt="2024-10-17T09:40:42.696" v="27"/>
        <pc:sldMkLst>
          <pc:docMk/>
          <pc:sldMk cId="4060886695" sldId="316"/>
        </pc:sldMkLst>
        <pc:spChg chg="mod">
          <ac:chgData name="Sadie France" userId="S::s.france@uwtsd.ac.uk::b7d6a976-0449-421d-8e4f-ccb524b7ca6e" providerId="AD" clId="Web-{FF97B13D-AA1A-599C-F6A0-3D33254084B3}" dt="2024-10-17T09:40:42.696" v="27"/>
          <ac:spMkLst>
            <pc:docMk/>
            <pc:sldMk cId="4060886695" sldId="316"/>
            <ac:spMk id="2" creationId="{75CB9895-CCF9-7399-8523-EFCB7DE908CD}"/>
          </ac:spMkLst>
        </pc:spChg>
        <pc:spChg chg="mod">
          <ac:chgData name="Sadie France" userId="S::s.france@uwtsd.ac.uk::b7d6a976-0449-421d-8e4f-ccb524b7ca6e" providerId="AD" clId="Web-{FF97B13D-AA1A-599C-F6A0-3D33254084B3}" dt="2024-10-17T09:40:42.696" v="27"/>
          <ac:spMkLst>
            <pc:docMk/>
            <pc:sldMk cId="4060886695" sldId="316"/>
            <ac:spMk id="3" creationId="{9E9C7D44-7635-8634-0093-8E3EBBDF09CF}"/>
          </ac:spMkLst>
        </pc:spChg>
        <pc:spChg chg="add">
          <ac:chgData name="Sadie France" userId="S::s.france@uwtsd.ac.uk::b7d6a976-0449-421d-8e4f-ccb524b7ca6e" providerId="AD" clId="Web-{FF97B13D-AA1A-599C-F6A0-3D33254084B3}" dt="2024-10-17T09:40:42.696" v="27"/>
          <ac:spMkLst>
            <pc:docMk/>
            <pc:sldMk cId="4060886695" sldId="316"/>
            <ac:spMk id="8" creationId="{777A147A-9ED8-46B4-8660-1B3C2AA880B5}"/>
          </ac:spMkLst>
        </pc:spChg>
        <pc:spChg chg="add">
          <ac:chgData name="Sadie France" userId="S::s.france@uwtsd.ac.uk::b7d6a976-0449-421d-8e4f-ccb524b7ca6e" providerId="AD" clId="Web-{FF97B13D-AA1A-599C-F6A0-3D33254084B3}" dt="2024-10-17T09:40:42.696" v="27"/>
          <ac:spMkLst>
            <pc:docMk/>
            <pc:sldMk cId="4060886695" sldId="316"/>
            <ac:spMk id="10" creationId="{5D6C15A0-C087-4593-8414-2B4EC1CDC3DE}"/>
          </ac:spMkLst>
        </pc:spChg>
      </pc:sldChg>
      <pc:sldChg chg="addSp modSp">
        <pc:chgData name="Sadie France" userId="S::s.france@uwtsd.ac.uk::b7d6a976-0449-421d-8e4f-ccb524b7ca6e" providerId="AD" clId="Web-{FF97B13D-AA1A-599C-F6A0-3D33254084B3}" dt="2024-10-17T09:40:46.368" v="28"/>
        <pc:sldMkLst>
          <pc:docMk/>
          <pc:sldMk cId="3810162293" sldId="317"/>
        </pc:sldMkLst>
        <pc:spChg chg="mod">
          <ac:chgData name="Sadie France" userId="S::s.france@uwtsd.ac.uk::b7d6a976-0449-421d-8e4f-ccb524b7ca6e" providerId="AD" clId="Web-{FF97B13D-AA1A-599C-F6A0-3D33254084B3}" dt="2024-10-17T09:40:46.368" v="28"/>
          <ac:spMkLst>
            <pc:docMk/>
            <pc:sldMk cId="3810162293" sldId="317"/>
            <ac:spMk id="2" creationId="{5C172B7D-FD72-0D65-8E39-BAE36717FEC4}"/>
          </ac:spMkLst>
        </pc:spChg>
        <pc:spChg chg="mod">
          <ac:chgData name="Sadie France" userId="S::s.france@uwtsd.ac.uk::b7d6a976-0449-421d-8e4f-ccb524b7ca6e" providerId="AD" clId="Web-{FF97B13D-AA1A-599C-F6A0-3D33254084B3}" dt="2024-10-17T09:40:46.368" v="28"/>
          <ac:spMkLst>
            <pc:docMk/>
            <pc:sldMk cId="3810162293" sldId="317"/>
            <ac:spMk id="3" creationId="{5211C7BF-4C8F-B51D-0991-C569FCA40F0A}"/>
          </ac:spMkLst>
        </pc:spChg>
        <pc:spChg chg="add">
          <ac:chgData name="Sadie France" userId="S::s.france@uwtsd.ac.uk::b7d6a976-0449-421d-8e4f-ccb524b7ca6e" providerId="AD" clId="Web-{FF97B13D-AA1A-599C-F6A0-3D33254084B3}" dt="2024-10-17T09:40:46.368" v="28"/>
          <ac:spMkLst>
            <pc:docMk/>
            <pc:sldMk cId="3810162293" sldId="317"/>
            <ac:spMk id="8" creationId="{777A147A-9ED8-46B4-8660-1B3C2AA880B5}"/>
          </ac:spMkLst>
        </pc:spChg>
        <pc:spChg chg="add">
          <ac:chgData name="Sadie France" userId="S::s.france@uwtsd.ac.uk::b7d6a976-0449-421d-8e4f-ccb524b7ca6e" providerId="AD" clId="Web-{FF97B13D-AA1A-599C-F6A0-3D33254084B3}" dt="2024-10-17T09:40:46.368" v="28"/>
          <ac:spMkLst>
            <pc:docMk/>
            <pc:sldMk cId="3810162293" sldId="317"/>
            <ac:spMk id="10" creationId="{5D6C15A0-C087-4593-8414-2B4EC1CDC3DE}"/>
          </ac:spMkLst>
        </pc:spChg>
      </pc:sldChg>
      <pc:sldChg chg="addSp modSp">
        <pc:chgData name="Sadie France" userId="S::s.france@uwtsd.ac.uk::b7d6a976-0449-421d-8e4f-ccb524b7ca6e" providerId="AD" clId="Web-{FF97B13D-AA1A-599C-F6A0-3D33254084B3}" dt="2024-10-17T09:40:08.678" v="19"/>
        <pc:sldMkLst>
          <pc:docMk/>
          <pc:sldMk cId="1213861961" sldId="329"/>
        </pc:sldMkLst>
        <pc:spChg chg="mod">
          <ac:chgData name="Sadie France" userId="S::s.france@uwtsd.ac.uk::b7d6a976-0449-421d-8e4f-ccb524b7ca6e" providerId="AD" clId="Web-{FF97B13D-AA1A-599C-F6A0-3D33254084B3}" dt="2024-10-17T09:40:08.678" v="19"/>
          <ac:spMkLst>
            <pc:docMk/>
            <pc:sldMk cId="1213861961" sldId="329"/>
            <ac:spMk id="2" creationId="{CA8F71D2-7024-1680-C870-2072BF558BFF}"/>
          </ac:spMkLst>
        </pc:spChg>
        <pc:spChg chg="mod">
          <ac:chgData name="Sadie France" userId="S::s.france@uwtsd.ac.uk::b7d6a976-0449-421d-8e4f-ccb524b7ca6e" providerId="AD" clId="Web-{FF97B13D-AA1A-599C-F6A0-3D33254084B3}" dt="2024-10-17T09:40:08.678" v="19"/>
          <ac:spMkLst>
            <pc:docMk/>
            <pc:sldMk cId="1213861961" sldId="329"/>
            <ac:spMk id="3" creationId="{A46E8D24-955F-DD11-54C7-3392D0A0A783}"/>
          </ac:spMkLst>
        </pc:spChg>
        <pc:spChg chg="add">
          <ac:chgData name="Sadie France" userId="S::s.france@uwtsd.ac.uk::b7d6a976-0449-421d-8e4f-ccb524b7ca6e" providerId="AD" clId="Web-{FF97B13D-AA1A-599C-F6A0-3D33254084B3}" dt="2024-10-17T09:40:08.678" v="19"/>
          <ac:spMkLst>
            <pc:docMk/>
            <pc:sldMk cId="1213861961" sldId="329"/>
            <ac:spMk id="8" creationId="{777A147A-9ED8-46B4-8660-1B3C2AA880B5}"/>
          </ac:spMkLst>
        </pc:spChg>
        <pc:spChg chg="add">
          <ac:chgData name="Sadie France" userId="S::s.france@uwtsd.ac.uk::b7d6a976-0449-421d-8e4f-ccb524b7ca6e" providerId="AD" clId="Web-{FF97B13D-AA1A-599C-F6A0-3D33254084B3}" dt="2024-10-17T09:40:08.678" v="19"/>
          <ac:spMkLst>
            <pc:docMk/>
            <pc:sldMk cId="1213861961" sldId="329"/>
            <ac:spMk id="10" creationId="{5D6C15A0-C087-4593-8414-2B4EC1CDC3DE}"/>
          </ac:spMkLst>
        </pc:spChg>
      </pc:sldChg>
      <pc:sldChg chg="addSp modSp">
        <pc:chgData name="Sadie France" userId="S::s.france@uwtsd.ac.uk::b7d6a976-0449-421d-8e4f-ccb524b7ca6e" providerId="AD" clId="Web-{FF97B13D-AA1A-599C-F6A0-3D33254084B3}" dt="2024-10-17T09:40:18.570" v="21"/>
        <pc:sldMkLst>
          <pc:docMk/>
          <pc:sldMk cId="3310656164" sldId="330"/>
        </pc:sldMkLst>
        <pc:spChg chg="mod">
          <ac:chgData name="Sadie France" userId="S::s.france@uwtsd.ac.uk::b7d6a976-0449-421d-8e4f-ccb524b7ca6e" providerId="AD" clId="Web-{FF97B13D-AA1A-599C-F6A0-3D33254084B3}" dt="2024-10-17T09:40:18.570" v="21"/>
          <ac:spMkLst>
            <pc:docMk/>
            <pc:sldMk cId="3310656164" sldId="330"/>
            <ac:spMk id="2" creationId="{863F6E2F-C20A-01EF-66B8-EB36A93CC4D5}"/>
          </ac:spMkLst>
        </pc:spChg>
        <pc:spChg chg="mod">
          <ac:chgData name="Sadie France" userId="S::s.france@uwtsd.ac.uk::b7d6a976-0449-421d-8e4f-ccb524b7ca6e" providerId="AD" clId="Web-{FF97B13D-AA1A-599C-F6A0-3D33254084B3}" dt="2024-10-17T09:40:18.570" v="21"/>
          <ac:spMkLst>
            <pc:docMk/>
            <pc:sldMk cId="3310656164" sldId="330"/>
            <ac:spMk id="3" creationId="{3DC931D4-7430-5647-9921-F5C09F87B7B8}"/>
          </ac:spMkLst>
        </pc:spChg>
        <pc:spChg chg="add">
          <ac:chgData name="Sadie France" userId="S::s.france@uwtsd.ac.uk::b7d6a976-0449-421d-8e4f-ccb524b7ca6e" providerId="AD" clId="Web-{FF97B13D-AA1A-599C-F6A0-3D33254084B3}" dt="2024-10-17T09:40:18.570" v="21"/>
          <ac:spMkLst>
            <pc:docMk/>
            <pc:sldMk cId="3310656164" sldId="330"/>
            <ac:spMk id="10" creationId="{45D37F4E-DDB4-456B-97E0-9937730A039F}"/>
          </ac:spMkLst>
        </pc:spChg>
        <pc:spChg chg="add">
          <ac:chgData name="Sadie France" userId="S::s.france@uwtsd.ac.uk::b7d6a976-0449-421d-8e4f-ccb524b7ca6e" providerId="AD" clId="Web-{FF97B13D-AA1A-599C-F6A0-3D33254084B3}" dt="2024-10-17T09:40:18.570" v="21"/>
          <ac:spMkLst>
            <pc:docMk/>
            <pc:sldMk cId="3310656164" sldId="330"/>
            <ac:spMk id="12" creationId="{B2DD41CD-8F47-4F56-AD12-4E2FF7696987}"/>
          </ac:spMkLst>
        </pc:spChg>
        <pc:picChg chg="mod ord">
          <ac:chgData name="Sadie France" userId="S::s.france@uwtsd.ac.uk::b7d6a976-0449-421d-8e4f-ccb524b7ca6e" providerId="AD" clId="Web-{FF97B13D-AA1A-599C-F6A0-3D33254084B3}" dt="2024-10-17T09:40:18.570" v="21"/>
          <ac:picMkLst>
            <pc:docMk/>
            <pc:sldMk cId="3310656164" sldId="330"/>
            <ac:picMk id="5" creationId="{0A140134-5B1C-1480-2236-8F2BEA449D14}"/>
          </ac:picMkLst>
        </pc:picChg>
      </pc:sldChg>
    </pc:docChg>
  </pc:docChgLst>
</pc:chgInfo>
</file>

<file path=ppt/diagrams/_rels/data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svg"/><Relationship Id="rId1" Type="http://schemas.openxmlformats.org/officeDocument/2006/relationships/image" Target="../media/image39.png"/><Relationship Id="rId4" Type="http://schemas.openxmlformats.org/officeDocument/2006/relationships/image" Target="../media/image42.svg"/></Relationships>
</file>

<file path=ppt/diagrams/_rels/drawing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svg"/><Relationship Id="rId1" Type="http://schemas.openxmlformats.org/officeDocument/2006/relationships/image" Target="../media/image39.png"/><Relationship Id="rId4" Type="http://schemas.openxmlformats.org/officeDocument/2006/relationships/image" Target="../media/image42.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166A98B-9CF3-49E5-B244-B65995644219}"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CF606468-2405-4915-8D17-9E1B3C24BCC4}">
      <dgm:prSet/>
      <dgm:spPr/>
      <dgm:t>
        <a:bodyPr/>
        <a:lstStyle/>
        <a:p>
          <a:r>
            <a:rPr lang="en-US"/>
            <a:t>What services does the university have to support student's mental wellbeing?</a:t>
          </a:r>
        </a:p>
      </dgm:t>
    </dgm:pt>
    <dgm:pt modelId="{B35388E9-4AB4-48B7-B283-065951E40021}" type="parTrans" cxnId="{B6A635F8-12BE-4D43-97CC-0E760D0A022F}">
      <dgm:prSet/>
      <dgm:spPr/>
      <dgm:t>
        <a:bodyPr/>
        <a:lstStyle/>
        <a:p>
          <a:endParaRPr lang="en-US"/>
        </a:p>
      </dgm:t>
    </dgm:pt>
    <dgm:pt modelId="{27DC5D99-6993-4292-B3BE-61E7F3B43184}" type="sibTrans" cxnId="{B6A635F8-12BE-4D43-97CC-0E760D0A022F}">
      <dgm:prSet/>
      <dgm:spPr/>
      <dgm:t>
        <a:bodyPr/>
        <a:lstStyle/>
        <a:p>
          <a:endParaRPr lang="en-US"/>
        </a:p>
      </dgm:t>
    </dgm:pt>
    <dgm:pt modelId="{7F175E12-4D7F-42FB-914A-86BE51AFABD2}">
      <dgm:prSet/>
      <dgm:spPr/>
      <dgm:t>
        <a:bodyPr/>
        <a:lstStyle/>
        <a:p>
          <a:r>
            <a:rPr lang="en-US"/>
            <a:t>How would you go about seeking help?</a:t>
          </a:r>
        </a:p>
      </dgm:t>
    </dgm:pt>
    <dgm:pt modelId="{04928D85-2756-4D9D-B1BA-A60062751AED}" type="parTrans" cxnId="{33762CC6-0544-431F-8805-AB9939FECCB7}">
      <dgm:prSet/>
      <dgm:spPr/>
      <dgm:t>
        <a:bodyPr/>
        <a:lstStyle/>
        <a:p>
          <a:endParaRPr lang="en-US"/>
        </a:p>
      </dgm:t>
    </dgm:pt>
    <dgm:pt modelId="{9643D50C-84B0-475A-874C-3E3F33D07350}" type="sibTrans" cxnId="{33762CC6-0544-431F-8805-AB9939FECCB7}">
      <dgm:prSet/>
      <dgm:spPr/>
      <dgm:t>
        <a:bodyPr/>
        <a:lstStyle/>
        <a:p>
          <a:endParaRPr lang="en-US"/>
        </a:p>
      </dgm:t>
    </dgm:pt>
    <dgm:pt modelId="{C9446546-858E-4B3B-BAD1-9E8771035DFA}" type="pres">
      <dgm:prSet presAssocID="{F166A98B-9CF3-49E5-B244-B65995644219}" presName="hierChild1" presStyleCnt="0">
        <dgm:presLayoutVars>
          <dgm:chPref val="1"/>
          <dgm:dir/>
          <dgm:animOne val="branch"/>
          <dgm:animLvl val="lvl"/>
          <dgm:resizeHandles/>
        </dgm:presLayoutVars>
      </dgm:prSet>
      <dgm:spPr/>
    </dgm:pt>
    <dgm:pt modelId="{772A2B04-20E6-4ACD-B256-5CBC02856352}" type="pres">
      <dgm:prSet presAssocID="{CF606468-2405-4915-8D17-9E1B3C24BCC4}" presName="hierRoot1" presStyleCnt="0"/>
      <dgm:spPr/>
    </dgm:pt>
    <dgm:pt modelId="{F04DA25D-44F8-432C-8DF9-BA886F8DC7B2}" type="pres">
      <dgm:prSet presAssocID="{CF606468-2405-4915-8D17-9E1B3C24BCC4}" presName="composite" presStyleCnt="0"/>
      <dgm:spPr/>
    </dgm:pt>
    <dgm:pt modelId="{72E98096-10C0-4AE9-A58C-07A758F6DCD0}" type="pres">
      <dgm:prSet presAssocID="{CF606468-2405-4915-8D17-9E1B3C24BCC4}" presName="background" presStyleLbl="node0" presStyleIdx="0" presStyleCnt="2"/>
      <dgm:spPr/>
    </dgm:pt>
    <dgm:pt modelId="{B4AA12A3-A937-40D9-A30B-634811BEEC27}" type="pres">
      <dgm:prSet presAssocID="{CF606468-2405-4915-8D17-9E1B3C24BCC4}" presName="text" presStyleLbl="fgAcc0" presStyleIdx="0" presStyleCnt="2">
        <dgm:presLayoutVars>
          <dgm:chPref val="3"/>
        </dgm:presLayoutVars>
      </dgm:prSet>
      <dgm:spPr/>
    </dgm:pt>
    <dgm:pt modelId="{2F945999-D354-4330-8A96-88F0838A6B1A}" type="pres">
      <dgm:prSet presAssocID="{CF606468-2405-4915-8D17-9E1B3C24BCC4}" presName="hierChild2" presStyleCnt="0"/>
      <dgm:spPr/>
    </dgm:pt>
    <dgm:pt modelId="{E7E2117D-F2E2-48EB-B1D1-B4AB7132FBA6}" type="pres">
      <dgm:prSet presAssocID="{7F175E12-4D7F-42FB-914A-86BE51AFABD2}" presName="hierRoot1" presStyleCnt="0"/>
      <dgm:spPr/>
    </dgm:pt>
    <dgm:pt modelId="{3E74D756-1216-452F-B33D-E840EA2D0F73}" type="pres">
      <dgm:prSet presAssocID="{7F175E12-4D7F-42FB-914A-86BE51AFABD2}" presName="composite" presStyleCnt="0"/>
      <dgm:spPr/>
    </dgm:pt>
    <dgm:pt modelId="{430A30A3-A50B-4DF7-898E-E6F92D695399}" type="pres">
      <dgm:prSet presAssocID="{7F175E12-4D7F-42FB-914A-86BE51AFABD2}" presName="background" presStyleLbl="node0" presStyleIdx="1" presStyleCnt="2"/>
      <dgm:spPr/>
    </dgm:pt>
    <dgm:pt modelId="{139DD967-6970-4F80-92EC-F31E2CD2C6B0}" type="pres">
      <dgm:prSet presAssocID="{7F175E12-4D7F-42FB-914A-86BE51AFABD2}" presName="text" presStyleLbl="fgAcc0" presStyleIdx="1" presStyleCnt="2">
        <dgm:presLayoutVars>
          <dgm:chPref val="3"/>
        </dgm:presLayoutVars>
      </dgm:prSet>
      <dgm:spPr/>
    </dgm:pt>
    <dgm:pt modelId="{D2279D9C-4701-4E0B-8223-6B64C2692553}" type="pres">
      <dgm:prSet presAssocID="{7F175E12-4D7F-42FB-914A-86BE51AFABD2}" presName="hierChild2" presStyleCnt="0"/>
      <dgm:spPr/>
    </dgm:pt>
  </dgm:ptLst>
  <dgm:cxnLst>
    <dgm:cxn modelId="{47D30280-EA21-4D2E-93AA-546CDC4A48EF}" type="presOf" srcId="{7F175E12-4D7F-42FB-914A-86BE51AFABD2}" destId="{139DD967-6970-4F80-92EC-F31E2CD2C6B0}" srcOrd="0" destOrd="0" presId="urn:microsoft.com/office/officeart/2005/8/layout/hierarchy1"/>
    <dgm:cxn modelId="{BEBFF88B-49B7-424F-9E31-345BB18FC199}" type="presOf" srcId="{CF606468-2405-4915-8D17-9E1B3C24BCC4}" destId="{B4AA12A3-A937-40D9-A30B-634811BEEC27}" srcOrd="0" destOrd="0" presId="urn:microsoft.com/office/officeart/2005/8/layout/hierarchy1"/>
    <dgm:cxn modelId="{E7B979B2-82DE-4624-8EE5-E751B1E3879F}" type="presOf" srcId="{F166A98B-9CF3-49E5-B244-B65995644219}" destId="{C9446546-858E-4B3B-BAD1-9E8771035DFA}" srcOrd="0" destOrd="0" presId="urn:microsoft.com/office/officeart/2005/8/layout/hierarchy1"/>
    <dgm:cxn modelId="{33762CC6-0544-431F-8805-AB9939FECCB7}" srcId="{F166A98B-9CF3-49E5-B244-B65995644219}" destId="{7F175E12-4D7F-42FB-914A-86BE51AFABD2}" srcOrd="1" destOrd="0" parTransId="{04928D85-2756-4D9D-B1BA-A60062751AED}" sibTransId="{9643D50C-84B0-475A-874C-3E3F33D07350}"/>
    <dgm:cxn modelId="{B6A635F8-12BE-4D43-97CC-0E760D0A022F}" srcId="{F166A98B-9CF3-49E5-B244-B65995644219}" destId="{CF606468-2405-4915-8D17-9E1B3C24BCC4}" srcOrd="0" destOrd="0" parTransId="{B35388E9-4AB4-48B7-B283-065951E40021}" sibTransId="{27DC5D99-6993-4292-B3BE-61E7F3B43184}"/>
    <dgm:cxn modelId="{EE48003D-B4E5-4BC9-94F5-32D12A1F2F7D}" type="presParOf" srcId="{C9446546-858E-4B3B-BAD1-9E8771035DFA}" destId="{772A2B04-20E6-4ACD-B256-5CBC02856352}" srcOrd="0" destOrd="0" presId="urn:microsoft.com/office/officeart/2005/8/layout/hierarchy1"/>
    <dgm:cxn modelId="{B57A0FF5-B20B-4B4A-B28C-19686337CE93}" type="presParOf" srcId="{772A2B04-20E6-4ACD-B256-5CBC02856352}" destId="{F04DA25D-44F8-432C-8DF9-BA886F8DC7B2}" srcOrd="0" destOrd="0" presId="urn:microsoft.com/office/officeart/2005/8/layout/hierarchy1"/>
    <dgm:cxn modelId="{635B42E4-0F98-4587-AD3F-4E59CDBACED6}" type="presParOf" srcId="{F04DA25D-44F8-432C-8DF9-BA886F8DC7B2}" destId="{72E98096-10C0-4AE9-A58C-07A758F6DCD0}" srcOrd="0" destOrd="0" presId="urn:microsoft.com/office/officeart/2005/8/layout/hierarchy1"/>
    <dgm:cxn modelId="{A803C420-89DE-4335-980B-CE5E4B5A6134}" type="presParOf" srcId="{F04DA25D-44F8-432C-8DF9-BA886F8DC7B2}" destId="{B4AA12A3-A937-40D9-A30B-634811BEEC27}" srcOrd="1" destOrd="0" presId="urn:microsoft.com/office/officeart/2005/8/layout/hierarchy1"/>
    <dgm:cxn modelId="{0FC675F7-4602-42AC-A34B-F1D9DF562694}" type="presParOf" srcId="{772A2B04-20E6-4ACD-B256-5CBC02856352}" destId="{2F945999-D354-4330-8A96-88F0838A6B1A}" srcOrd="1" destOrd="0" presId="urn:microsoft.com/office/officeart/2005/8/layout/hierarchy1"/>
    <dgm:cxn modelId="{0A69232B-3392-412A-89A8-859E3DA08207}" type="presParOf" srcId="{C9446546-858E-4B3B-BAD1-9E8771035DFA}" destId="{E7E2117D-F2E2-48EB-B1D1-B4AB7132FBA6}" srcOrd="1" destOrd="0" presId="urn:microsoft.com/office/officeart/2005/8/layout/hierarchy1"/>
    <dgm:cxn modelId="{8CCEF592-867E-4FA4-8A47-CC9459F9FAA8}" type="presParOf" srcId="{E7E2117D-F2E2-48EB-B1D1-B4AB7132FBA6}" destId="{3E74D756-1216-452F-B33D-E840EA2D0F73}" srcOrd="0" destOrd="0" presId="urn:microsoft.com/office/officeart/2005/8/layout/hierarchy1"/>
    <dgm:cxn modelId="{32708104-13C5-4C10-952D-66FF011E9C14}" type="presParOf" srcId="{3E74D756-1216-452F-B33D-E840EA2D0F73}" destId="{430A30A3-A50B-4DF7-898E-E6F92D695399}" srcOrd="0" destOrd="0" presId="urn:microsoft.com/office/officeart/2005/8/layout/hierarchy1"/>
    <dgm:cxn modelId="{0B046605-28C3-4105-8170-069C0A2F9FA4}" type="presParOf" srcId="{3E74D756-1216-452F-B33D-E840EA2D0F73}" destId="{139DD967-6970-4F80-92EC-F31E2CD2C6B0}" srcOrd="1" destOrd="0" presId="urn:microsoft.com/office/officeart/2005/8/layout/hierarchy1"/>
    <dgm:cxn modelId="{8D720B2C-1421-4547-8454-B279903283A4}" type="presParOf" srcId="{E7E2117D-F2E2-48EB-B1D1-B4AB7132FBA6}" destId="{D2279D9C-4701-4E0B-8223-6B64C2692553}"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097CF15-A5AF-484D-9A66-69014DD075EA}" type="doc">
      <dgm:prSet loTypeId="urn:microsoft.com/office/officeart/2005/8/layout/vList2" loCatId="list" qsTypeId="urn:microsoft.com/office/officeart/2005/8/quickstyle/simple1" qsCatId="simple" csTypeId="urn:microsoft.com/office/officeart/2005/8/colors/colorful1" csCatId="colorful"/>
      <dgm:spPr/>
      <dgm:t>
        <a:bodyPr/>
        <a:lstStyle/>
        <a:p>
          <a:endParaRPr lang="en-US"/>
        </a:p>
      </dgm:t>
    </dgm:pt>
    <dgm:pt modelId="{EC6CEEA7-C3AE-43A9-9C71-5A6E5DF82B61}">
      <dgm:prSet/>
      <dgm:spPr/>
      <dgm:t>
        <a:bodyPr/>
        <a:lstStyle/>
        <a:p>
          <a:r>
            <a:rPr lang="en-US"/>
            <a:t>Hesketh et al (2019) state that resilient individuals are better equipped to deal with the stressful nature of both policing and uncertain working environments. </a:t>
          </a:r>
        </a:p>
      </dgm:t>
    </dgm:pt>
    <dgm:pt modelId="{F1902788-97F1-4341-911C-D61B7B2BB20E}" type="parTrans" cxnId="{7EE11C0B-525E-4943-B433-EA42ABE74395}">
      <dgm:prSet/>
      <dgm:spPr/>
      <dgm:t>
        <a:bodyPr/>
        <a:lstStyle/>
        <a:p>
          <a:endParaRPr lang="en-US"/>
        </a:p>
      </dgm:t>
    </dgm:pt>
    <dgm:pt modelId="{87F861A6-8BEC-4666-B7AA-6605374ED85C}" type="sibTrans" cxnId="{7EE11C0B-525E-4943-B433-EA42ABE74395}">
      <dgm:prSet/>
      <dgm:spPr/>
      <dgm:t>
        <a:bodyPr/>
        <a:lstStyle/>
        <a:p>
          <a:endParaRPr lang="en-US"/>
        </a:p>
      </dgm:t>
    </dgm:pt>
    <dgm:pt modelId="{CF3732E1-276C-4D3B-BCFB-84C592629799}">
      <dgm:prSet/>
      <dgm:spPr/>
      <dgm:t>
        <a:bodyPr/>
        <a:lstStyle/>
        <a:p>
          <a:r>
            <a:rPr lang="en-US"/>
            <a:t>Through research conducted, they explain that </a:t>
          </a:r>
          <a:r>
            <a:rPr lang="en-US" b="1"/>
            <a:t>a combination of effective leadership and a harmonious working environment that supports employee wellbeing</a:t>
          </a:r>
          <a:r>
            <a:rPr lang="en-US"/>
            <a:t>, enhances subsequent organisational performance.</a:t>
          </a:r>
        </a:p>
      </dgm:t>
    </dgm:pt>
    <dgm:pt modelId="{21CC769B-3A6A-45AF-87BE-E65C3FCD561F}" type="parTrans" cxnId="{535765ED-EA6A-45FF-BC9D-F51FE5232FBD}">
      <dgm:prSet/>
      <dgm:spPr/>
      <dgm:t>
        <a:bodyPr/>
        <a:lstStyle/>
        <a:p>
          <a:endParaRPr lang="en-US"/>
        </a:p>
      </dgm:t>
    </dgm:pt>
    <dgm:pt modelId="{B5B2A87A-37DB-43E7-B550-0C6C739FEE97}" type="sibTrans" cxnId="{535765ED-EA6A-45FF-BC9D-F51FE5232FBD}">
      <dgm:prSet/>
      <dgm:spPr/>
      <dgm:t>
        <a:bodyPr/>
        <a:lstStyle/>
        <a:p>
          <a:endParaRPr lang="en-US"/>
        </a:p>
      </dgm:t>
    </dgm:pt>
    <dgm:pt modelId="{C23680E7-4305-474E-9167-2F8832BC241F}" type="pres">
      <dgm:prSet presAssocID="{3097CF15-A5AF-484D-9A66-69014DD075EA}" presName="linear" presStyleCnt="0">
        <dgm:presLayoutVars>
          <dgm:animLvl val="lvl"/>
          <dgm:resizeHandles val="exact"/>
        </dgm:presLayoutVars>
      </dgm:prSet>
      <dgm:spPr/>
    </dgm:pt>
    <dgm:pt modelId="{B0A3FE5F-CB66-4E88-BEF4-E70B3A09FC2B}" type="pres">
      <dgm:prSet presAssocID="{EC6CEEA7-C3AE-43A9-9C71-5A6E5DF82B61}" presName="parentText" presStyleLbl="node1" presStyleIdx="0" presStyleCnt="2">
        <dgm:presLayoutVars>
          <dgm:chMax val="0"/>
          <dgm:bulletEnabled val="1"/>
        </dgm:presLayoutVars>
      </dgm:prSet>
      <dgm:spPr/>
    </dgm:pt>
    <dgm:pt modelId="{B05CBDFB-1A9D-4D1C-9799-5CDA5FE7BB9B}" type="pres">
      <dgm:prSet presAssocID="{87F861A6-8BEC-4666-B7AA-6605374ED85C}" presName="spacer" presStyleCnt="0"/>
      <dgm:spPr/>
    </dgm:pt>
    <dgm:pt modelId="{3BF70160-A8D0-4162-9DCB-8DC68D6A7F35}" type="pres">
      <dgm:prSet presAssocID="{CF3732E1-276C-4D3B-BCFB-84C592629799}" presName="parentText" presStyleLbl="node1" presStyleIdx="1" presStyleCnt="2">
        <dgm:presLayoutVars>
          <dgm:chMax val="0"/>
          <dgm:bulletEnabled val="1"/>
        </dgm:presLayoutVars>
      </dgm:prSet>
      <dgm:spPr/>
    </dgm:pt>
  </dgm:ptLst>
  <dgm:cxnLst>
    <dgm:cxn modelId="{7EE11C0B-525E-4943-B433-EA42ABE74395}" srcId="{3097CF15-A5AF-484D-9A66-69014DD075EA}" destId="{EC6CEEA7-C3AE-43A9-9C71-5A6E5DF82B61}" srcOrd="0" destOrd="0" parTransId="{F1902788-97F1-4341-911C-D61B7B2BB20E}" sibTransId="{87F861A6-8BEC-4666-B7AA-6605374ED85C}"/>
    <dgm:cxn modelId="{1274B470-E94A-45B6-A265-5B66B67343E6}" type="presOf" srcId="{3097CF15-A5AF-484D-9A66-69014DD075EA}" destId="{C23680E7-4305-474E-9167-2F8832BC241F}" srcOrd="0" destOrd="0" presId="urn:microsoft.com/office/officeart/2005/8/layout/vList2"/>
    <dgm:cxn modelId="{E42DFAE5-E7E1-4A2A-BE5A-2BB43975190E}" type="presOf" srcId="{CF3732E1-276C-4D3B-BCFB-84C592629799}" destId="{3BF70160-A8D0-4162-9DCB-8DC68D6A7F35}" srcOrd="0" destOrd="0" presId="urn:microsoft.com/office/officeart/2005/8/layout/vList2"/>
    <dgm:cxn modelId="{535765ED-EA6A-45FF-BC9D-F51FE5232FBD}" srcId="{3097CF15-A5AF-484D-9A66-69014DD075EA}" destId="{CF3732E1-276C-4D3B-BCFB-84C592629799}" srcOrd="1" destOrd="0" parTransId="{21CC769B-3A6A-45AF-87BE-E65C3FCD561F}" sibTransId="{B5B2A87A-37DB-43E7-B550-0C6C739FEE97}"/>
    <dgm:cxn modelId="{B13C2BFA-B9DE-418E-AB38-97B06D7770A8}" type="presOf" srcId="{EC6CEEA7-C3AE-43A9-9C71-5A6E5DF82B61}" destId="{B0A3FE5F-CB66-4E88-BEF4-E70B3A09FC2B}" srcOrd="0" destOrd="0" presId="urn:microsoft.com/office/officeart/2005/8/layout/vList2"/>
    <dgm:cxn modelId="{9C0A37CC-DFB3-4581-B0A2-AEE0F6D0FCE4}" type="presParOf" srcId="{C23680E7-4305-474E-9167-2F8832BC241F}" destId="{B0A3FE5F-CB66-4E88-BEF4-E70B3A09FC2B}" srcOrd="0" destOrd="0" presId="urn:microsoft.com/office/officeart/2005/8/layout/vList2"/>
    <dgm:cxn modelId="{6FFCFA29-C200-4DB3-9134-024318951DFD}" type="presParOf" srcId="{C23680E7-4305-474E-9167-2F8832BC241F}" destId="{B05CBDFB-1A9D-4D1C-9799-5CDA5FE7BB9B}" srcOrd="1" destOrd="0" presId="urn:microsoft.com/office/officeart/2005/8/layout/vList2"/>
    <dgm:cxn modelId="{58A237B3-D8BD-48F7-AB74-BD0BC05F7D08}" type="presParOf" srcId="{C23680E7-4305-474E-9167-2F8832BC241F}" destId="{3BF70160-A8D0-4162-9DCB-8DC68D6A7F35}"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FFB1F69-1337-4B4B-8D56-97D901D8B5A3}" type="doc">
      <dgm:prSet loTypeId="urn:microsoft.com/office/officeart/2005/8/layout/vProcess5" loCatId="process" qsTypeId="urn:microsoft.com/office/officeart/2005/8/quickstyle/simple1" qsCatId="simple" csTypeId="urn:microsoft.com/office/officeart/2005/8/colors/colorful1" csCatId="colorful" phldr="1"/>
      <dgm:spPr/>
      <dgm:t>
        <a:bodyPr/>
        <a:lstStyle/>
        <a:p>
          <a:endParaRPr lang="en-US"/>
        </a:p>
      </dgm:t>
    </dgm:pt>
    <dgm:pt modelId="{8F959DE7-A225-4933-A6F6-9BC641868382}">
      <dgm:prSet/>
      <dgm:spPr/>
      <dgm:t>
        <a:bodyPr/>
        <a:lstStyle/>
        <a:p>
          <a:pPr>
            <a:defRPr cap="all"/>
          </a:pPr>
          <a:r>
            <a:rPr lang="en-GB" b="1"/>
            <a:t>Leisure-</a:t>
          </a:r>
          <a:r>
            <a:rPr lang="en-GB"/>
            <a:t> Physical activity performed by an individual that is not required as an essential activity of daily living and is performed at their discretion.</a:t>
          </a:r>
          <a:endParaRPr lang="en-US"/>
        </a:p>
      </dgm:t>
    </dgm:pt>
    <dgm:pt modelId="{570C2ACD-86E2-4F30-BBDB-CE225A2D4F66}" type="parTrans" cxnId="{A50D6139-858B-48F6-BCA2-D09F5E6762A9}">
      <dgm:prSet/>
      <dgm:spPr/>
      <dgm:t>
        <a:bodyPr/>
        <a:lstStyle/>
        <a:p>
          <a:endParaRPr lang="en-US"/>
        </a:p>
      </dgm:t>
    </dgm:pt>
    <dgm:pt modelId="{E3CB422D-A021-4CD0-84E6-56D08913495E}" type="sibTrans" cxnId="{A50D6139-858B-48F6-BCA2-D09F5E6762A9}">
      <dgm:prSet/>
      <dgm:spPr/>
      <dgm:t>
        <a:bodyPr/>
        <a:lstStyle/>
        <a:p>
          <a:endParaRPr lang="en-US"/>
        </a:p>
      </dgm:t>
    </dgm:pt>
    <dgm:pt modelId="{B3EE22FD-EE3A-4C20-9DD3-467782CB3044}">
      <dgm:prSet/>
      <dgm:spPr/>
      <dgm:t>
        <a:bodyPr/>
        <a:lstStyle/>
        <a:p>
          <a:pPr>
            <a:defRPr cap="all"/>
          </a:pPr>
          <a:r>
            <a:rPr lang="en-GB" b="1"/>
            <a:t>Occupation-</a:t>
          </a:r>
          <a:r>
            <a:rPr lang="en-GB"/>
            <a:t> Physical activity undertaken during paid or voluntary work.</a:t>
          </a:r>
          <a:endParaRPr lang="en-US"/>
        </a:p>
      </dgm:t>
    </dgm:pt>
    <dgm:pt modelId="{C9687BFC-61C3-44CD-B979-4D05CCC1B37F}" type="parTrans" cxnId="{38877CD7-3923-407E-B28B-142B8798B40D}">
      <dgm:prSet/>
      <dgm:spPr/>
      <dgm:t>
        <a:bodyPr/>
        <a:lstStyle/>
        <a:p>
          <a:endParaRPr lang="en-US"/>
        </a:p>
      </dgm:t>
    </dgm:pt>
    <dgm:pt modelId="{58B232CC-586B-492E-AE40-9B8D61472798}" type="sibTrans" cxnId="{38877CD7-3923-407E-B28B-142B8798B40D}">
      <dgm:prSet/>
      <dgm:spPr/>
      <dgm:t>
        <a:bodyPr/>
        <a:lstStyle/>
        <a:p>
          <a:endParaRPr lang="en-US"/>
        </a:p>
      </dgm:t>
    </dgm:pt>
    <dgm:pt modelId="{E7240811-00A8-4510-92A7-5711291D4F47}">
      <dgm:prSet/>
      <dgm:spPr/>
      <dgm:t>
        <a:bodyPr/>
        <a:lstStyle/>
        <a:p>
          <a:pPr>
            <a:defRPr cap="all"/>
          </a:pPr>
          <a:r>
            <a:rPr lang="en-GB" b="1"/>
            <a:t>Transport-</a:t>
          </a:r>
          <a:r>
            <a:rPr lang="en-GB"/>
            <a:t> Physical activity performed for the purpose of getting to and from places.</a:t>
          </a:r>
          <a:endParaRPr lang="en-US"/>
        </a:p>
      </dgm:t>
    </dgm:pt>
    <dgm:pt modelId="{4F823157-3334-4516-9BFD-6DBE796F0112}" type="parTrans" cxnId="{968360D3-3718-4EC8-894E-6C370091F823}">
      <dgm:prSet/>
      <dgm:spPr/>
      <dgm:t>
        <a:bodyPr/>
        <a:lstStyle/>
        <a:p>
          <a:endParaRPr lang="en-US"/>
        </a:p>
      </dgm:t>
    </dgm:pt>
    <dgm:pt modelId="{E98AB902-C307-49B6-9A23-2AD91640600C}" type="sibTrans" cxnId="{968360D3-3718-4EC8-894E-6C370091F823}">
      <dgm:prSet/>
      <dgm:spPr/>
      <dgm:t>
        <a:bodyPr/>
        <a:lstStyle/>
        <a:p>
          <a:endParaRPr lang="en-US"/>
        </a:p>
      </dgm:t>
    </dgm:pt>
    <dgm:pt modelId="{EF5C0142-76BF-439F-AC8F-AED29A43DF2D}">
      <dgm:prSet/>
      <dgm:spPr/>
      <dgm:t>
        <a:bodyPr/>
        <a:lstStyle/>
        <a:p>
          <a:pPr>
            <a:defRPr cap="all"/>
          </a:pPr>
          <a:r>
            <a:rPr lang="en-GB" b="1"/>
            <a:t>Education-</a:t>
          </a:r>
          <a:r>
            <a:rPr lang="en-GB"/>
            <a:t> Physical activity undertaken in educational contexts</a:t>
          </a:r>
          <a:endParaRPr lang="en-US"/>
        </a:p>
      </dgm:t>
    </dgm:pt>
    <dgm:pt modelId="{50BA72E1-D40E-4BB7-A222-927BB14700E6}" type="parTrans" cxnId="{DAA52EC8-C61B-45C1-BDBC-94555AB3D24B}">
      <dgm:prSet/>
      <dgm:spPr/>
      <dgm:t>
        <a:bodyPr/>
        <a:lstStyle/>
        <a:p>
          <a:endParaRPr lang="en-US"/>
        </a:p>
      </dgm:t>
    </dgm:pt>
    <dgm:pt modelId="{AA1F169B-62EB-4538-94D2-D2AD85B96746}" type="sibTrans" cxnId="{DAA52EC8-C61B-45C1-BDBC-94555AB3D24B}">
      <dgm:prSet/>
      <dgm:spPr/>
      <dgm:t>
        <a:bodyPr/>
        <a:lstStyle/>
        <a:p>
          <a:endParaRPr lang="en-US"/>
        </a:p>
      </dgm:t>
    </dgm:pt>
    <dgm:pt modelId="{6E3ED7BA-A6CC-42C6-862C-E25C50F7295A}">
      <dgm:prSet/>
      <dgm:spPr/>
      <dgm:t>
        <a:bodyPr/>
        <a:lstStyle/>
        <a:p>
          <a:pPr>
            <a:defRPr cap="all"/>
          </a:pPr>
          <a:r>
            <a:rPr lang="en-GB" b="1"/>
            <a:t>Home-</a:t>
          </a:r>
          <a:r>
            <a:rPr lang="en-GB"/>
            <a:t> Physical activity undertaken in the home for domestic duties</a:t>
          </a:r>
          <a:endParaRPr lang="en-US"/>
        </a:p>
      </dgm:t>
    </dgm:pt>
    <dgm:pt modelId="{D4587C6B-85AD-430D-8DF5-451238C0EEF2}" type="parTrans" cxnId="{406BC8A8-E5E5-41B7-8F93-793DE93CFDFE}">
      <dgm:prSet/>
      <dgm:spPr/>
      <dgm:t>
        <a:bodyPr/>
        <a:lstStyle/>
        <a:p>
          <a:endParaRPr lang="en-US"/>
        </a:p>
      </dgm:t>
    </dgm:pt>
    <dgm:pt modelId="{05DAC32E-4885-4AB3-9931-E44475D7BBB6}" type="sibTrans" cxnId="{406BC8A8-E5E5-41B7-8F93-793DE93CFDFE}">
      <dgm:prSet/>
      <dgm:spPr/>
      <dgm:t>
        <a:bodyPr/>
        <a:lstStyle/>
        <a:p>
          <a:endParaRPr lang="en-US"/>
        </a:p>
      </dgm:t>
    </dgm:pt>
    <dgm:pt modelId="{453B4645-D835-4B54-9049-2B99BC27A9BE}" type="pres">
      <dgm:prSet presAssocID="{9FFB1F69-1337-4B4B-8D56-97D901D8B5A3}" presName="outerComposite" presStyleCnt="0">
        <dgm:presLayoutVars>
          <dgm:chMax val="5"/>
          <dgm:dir/>
          <dgm:resizeHandles val="exact"/>
        </dgm:presLayoutVars>
      </dgm:prSet>
      <dgm:spPr/>
    </dgm:pt>
    <dgm:pt modelId="{F3076DE5-2D0A-495F-B7CB-5E0B26705F86}" type="pres">
      <dgm:prSet presAssocID="{9FFB1F69-1337-4B4B-8D56-97D901D8B5A3}" presName="dummyMaxCanvas" presStyleCnt="0">
        <dgm:presLayoutVars/>
      </dgm:prSet>
      <dgm:spPr/>
    </dgm:pt>
    <dgm:pt modelId="{B1F4694B-C3D8-48DD-B639-830BB0B6ACBB}" type="pres">
      <dgm:prSet presAssocID="{9FFB1F69-1337-4B4B-8D56-97D901D8B5A3}" presName="FiveNodes_1" presStyleLbl="node1" presStyleIdx="0" presStyleCnt="5">
        <dgm:presLayoutVars>
          <dgm:bulletEnabled val="1"/>
        </dgm:presLayoutVars>
      </dgm:prSet>
      <dgm:spPr/>
    </dgm:pt>
    <dgm:pt modelId="{B1E8CBE4-4053-4CFC-B629-CDD645AB578B}" type="pres">
      <dgm:prSet presAssocID="{9FFB1F69-1337-4B4B-8D56-97D901D8B5A3}" presName="FiveNodes_2" presStyleLbl="node1" presStyleIdx="1" presStyleCnt="5">
        <dgm:presLayoutVars>
          <dgm:bulletEnabled val="1"/>
        </dgm:presLayoutVars>
      </dgm:prSet>
      <dgm:spPr/>
    </dgm:pt>
    <dgm:pt modelId="{CD940007-B90A-4743-99C8-7CC7BFE0D3E5}" type="pres">
      <dgm:prSet presAssocID="{9FFB1F69-1337-4B4B-8D56-97D901D8B5A3}" presName="FiveNodes_3" presStyleLbl="node1" presStyleIdx="2" presStyleCnt="5">
        <dgm:presLayoutVars>
          <dgm:bulletEnabled val="1"/>
        </dgm:presLayoutVars>
      </dgm:prSet>
      <dgm:spPr/>
    </dgm:pt>
    <dgm:pt modelId="{8A09538C-8D00-4C99-8C06-2ABF66B5C9E4}" type="pres">
      <dgm:prSet presAssocID="{9FFB1F69-1337-4B4B-8D56-97D901D8B5A3}" presName="FiveNodes_4" presStyleLbl="node1" presStyleIdx="3" presStyleCnt="5">
        <dgm:presLayoutVars>
          <dgm:bulletEnabled val="1"/>
        </dgm:presLayoutVars>
      </dgm:prSet>
      <dgm:spPr/>
    </dgm:pt>
    <dgm:pt modelId="{C95C6F3F-165D-4998-B4C4-4C0E767BA723}" type="pres">
      <dgm:prSet presAssocID="{9FFB1F69-1337-4B4B-8D56-97D901D8B5A3}" presName="FiveNodes_5" presStyleLbl="node1" presStyleIdx="4" presStyleCnt="5">
        <dgm:presLayoutVars>
          <dgm:bulletEnabled val="1"/>
        </dgm:presLayoutVars>
      </dgm:prSet>
      <dgm:spPr/>
    </dgm:pt>
    <dgm:pt modelId="{9069D059-9DB8-4A98-9C8C-93789CA5652C}" type="pres">
      <dgm:prSet presAssocID="{9FFB1F69-1337-4B4B-8D56-97D901D8B5A3}" presName="FiveConn_1-2" presStyleLbl="fgAccFollowNode1" presStyleIdx="0" presStyleCnt="4">
        <dgm:presLayoutVars>
          <dgm:bulletEnabled val="1"/>
        </dgm:presLayoutVars>
      </dgm:prSet>
      <dgm:spPr/>
    </dgm:pt>
    <dgm:pt modelId="{4E6565A6-4B27-48D3-B76A-619B2E6A83AF}" type="pres">
      <dgm:prSet presAssocID="{9FFB1F69-1337-4B4B-8D56-97D901D8B5A3}" presName="FiveConn_2-3" presStyleLbl="fgAccFollowNode1" presStyleIdx="1" presStyleCnt="4">
        <dgm:presLayoutVars>
          <dgm:bulletEnabled val="1"/>
        </dgm:presLayoutVars>
      </dgm:prSet>
      <dgm:spPr/>
    </dgm:pt>
    <dgm:pt modelId="{F1844E0C-B943-400E-BDC8-B30A23699FB7}" type="pres">
      <dgm:prSet presAssocID="{9FFB1F69-1337-4B4B-8D56-97D901D8B5A3}" presName="FiveConn_3-4" presStyleLbl="fgAccFollowNode1" presStyleIdx="2" presStyleCnt="4">
        <dgm:presLayoutVars>
          <dgm:bulletEnabled val="1"/>
        </dgm:presLayoutVars>
      </dgm:prSet>
      <dgm:spPr/>
    </dgm:pt>
    <dgm:pt modelId="{5DBF088B-088B-4E7E-A585-DBCECFB8D10C}" type="pres">
      <dgm:prSet presAssocID="{9FFB1F69-1337-4B4B-8D56-97D901D8B5A3}" presName="FiveConn_4-5" presStyleLbl="fgAccFollowNode1" presStyleIdx="3" presStyleCnt="4">
        <dgm:presLayoutVars>
          <dgm:bulletEnabled val="1"/>
        </dgm:presLayoutVars>
      </dgm:prSet>
      <dgm:spPr/>
    </dgm:pt>
    <dgm:pt modelId="{6F7E22BB-7AB7-4AA4-AC67-B0929D3843C9}" type="pres">
      <dgm:prSet presAssocID="{9FFB1F69-1337-4B4B-8D56-97D901D8B5A3}" presName="FiveNodes_1_text" presStyleLbl="node1" presStyleIdx="4" presStyleCnt="5">
        <dgm:presLayoutVars>
          <dgm:bulletEnabled val="1"/>
        </dgm:presLayoutVars>
      </dgm:prSet>
      <dgm:spPr/>
    </dgm:pt>
    <dgm:pt modelId="{096134EA-E09B-4A38-AD80-0EA99C15F7F7}" type="pres">
      <dgm:prSet presAssocID="{9FFB1F69-1337-4B4B-8D56-97D901D8B5A3}" presName="FiveNodes_2_text" presStyleLbl="node1" presStyleIdx="4" presStyleCnt="5">
        <dgm:presLayoutVars>
          <dgm:bulletEnabled val="1"/>
        </dgm:presLayoutVars>
      </dgm:prSet>
      <dgm:spPr/>
    </dgm:pt>
    <dgm:pt modelId="{C2114060-3972-436D-80E5-2CE20C43C5D9}" type="pres">
      <dgm:prSet presAssocID="{9FFB1F69-1337-4B4B-8D56-97D901D8B5A3}" presName="FiveNodes_3_text" presStyleLbl="node1" presStyleIdx="4" presStyleCnt="5">
        <dgm:presLayoutVars>
          <dgm:bulletEnabled val="1"/>
        </dgm:presLayoutVars>
      </dgm:prSet>
      <dgm:spPr/>
    </dgm:pt>
    <dgm:pt modelId="{32EEEE09-FA3F-488C-9DB3-7732F3D501D0}" type="pres">
      <dgm:prSet presAssocID="{9FFB1F69-1337-4B4B-8D56-97D901D8B5A3}" presName="FiveNodes_4_text" presStyleLbl="node1" presStyleIdx="4" presStyleCnt="5">
        <dgm:presLayoutVars>
          <dgm:bulletEnabled val="1"/>
        </dgm:presLayoutVars>
      </dgm:prSet>
      <dgm:spPr/>
    </dgm:pt>
    <dgm:pt modelId="{3EBC8141-7D1D-4A41-AE9D-D4FB69A6C31B}" type="pres">
      <dgm:prSet presAssocID="{9FFB1F69-1337-4B4B-8D56-97D901D8B5A3}" presName="FiveNodes_5_text" presStyleLbl="node1" presStyleIdx="4" presStyleCnt="5">
        <dgm:presLayoutVars>
          <dgm:bulletEnabled val="1"/>
        </dgm:presLayoutVars>
      </dgm:prSet>
      <dgm:spPr/>
    </dgm:pt>
  </dgm:ptLst>
  <dgm:cxnLst>
    <dgm:cxn modelId="{0BA76B14-4F63-494D-9AF0-CFDBFD8540B9}" type="presOf" srcId="{E3CB422D-A021-4CD0-84E6-56D08913495E}" destId="{9069D059-9DB8-4A98-9C8C-93789CA5652C}" srcOrd="0" destOrd="0" presId="urn:microsoft.com/office/officeart/2005/8/layout/vProcess5"/>
    <dgm:cxn modelId="{12EB1A28-932D-4F1C-8576-48638C0C4D76}" type="presOf" srcId="{AA1F169B-62EB-4538-94D2-D2AD85B96746}" destId="{5DBF088B-088B-4E7E-A585-DBCECFB8D10C}" srcOrd="0" destOrd="0" presId="urn:microsoft.com/office/officeart/2005/8/layout/vProcess5"/>
    <dgm:cxn modelId="{A50D6139-858B-48F6-BCA2-D09F5E6762A9}" srcId="{9FFB1F69-1337-4B4B-8D56-97D901D8B5A3}" destId="{8F959DE7-A225-4933-A6F6-9BC641868382}" srcOrd="0" destOrd="0" parTransId="{570C2ACD-86E2-4F30-BBDB-CE225A2D4F66}" sibTransId="{E3CB422D-A021-4CD0-84E6-56D08913495E}"/>
    <dgm:cxn modelId="{AF577E5F-D635-46A7-88FF-1DFE9E5EBE37}" type="presOf" srcId="{58B232CC-586B-492E-AE40-9B8D61472798}" destId="{4E6565A6-4B27-48D3-B76A-619B2E6A83AF}" srcOrd="0" destOrd="0" presId="urn:microsoft.com/office/officeart/2005/8/layout/vProcess5"/>
    <dgm:cxn modelId="{41A47A4C-0C25-4803-ABC3-DFBD39BE2E89}" type="presOf" srcId="{6E3ED7BA-A6CC-42C6-862C-E25C50F7295A}" destId="{C95C6F3F-165D-4998-B4C4-4C0E767BA723}" srcOrd="0" destOrd="0" presId="urn:microsoft.com/office/officeart/2005/8/layout/vProcess5"/>
    <dgm:cxn modelId="{664C0C4E-166D-4133-92FD-F4C595D6E8D7}" type="presOf" srcId="{E7240811-00A8-4510-92A7-5711291D4F47}" destId="{C2114060-3972-436D-80E5-2CE20C43C5D9}" srcOrd="1" destOrd="0" presId="urn:microsoft.com/office/officeart/2005/8/layout/vProcess5"/>
    <dgm:cxn modelId="{0E7C6274-EA2C-4F38-B7FC-459ED9C305FE}" type="presOf" srcId="{EF5C0142-76BF-439F-AC8F-AED29A43DF2D}" destId="{32EEEE09-FA3F-488C-9DB3-7732F3D501D0}" srcOrd="1" destOrd="0" presId="urn:microsoft.com/office/officeart/2005/8/layout/vProcess5"/>
    <dgm:cxn modelId="{1A5A2B5A-90AB-4717-A591-19AC0E064677}" type="presOf" srcId="{9FFB1F69-1337-4B4B-8D56-97D901D8B5A3}" destId="{453B4645-D835-4B54-9049-2B99BC27A9BE}" srcOrd="0" destOrd="0" presId="urn:microsoft.com/office/officeart/2005/8/layout/vProcess5"/>
    <dgm:cxn modelId="{1F48A07A-640F-437A-8555-77AFB4E0C2E9}" type="presOf" srcId="{E7240811-00A8-4510-92A7-5711291D4F47}" destId="{CD940007-B90A-4743-99C8-7CC7BFE0D3E5}" srcOrd="0" destOrd="0" presId="urn:microsoft.com/office/officeart/2005/8/layout/vProcess5"/>
    <dgm:cxn modelId="{3F8E878A-6563-416B-A9ED-9399B5D820D5}" type="presOf" srcId="{B3EE22FD-EE3A-4C20-9DD3-467782CB3044}" destId="{B1E8CBE4-4053-4CFC-B629-CDD645AB578B}" srcOrd="0" destOrd="0" presId="urn:microsoft.com/office/officeart/2005/8/layout/vProcess5"/>
    <dgm:cxn modelId="{A28D5F9F-E585-4361-806C-034645B8E654}" type="presOf" srcId="{6E3ED7BA-A6CC-42C6-862C-E25C50F7295A}" destId="{3EBC8141-7D1D-4A41-AE9D-D4FB69A6C31B}" srcOrd="1" destOrd="0" presId="urn:microsoft.com/office/officeart/2005/8/layout/vProcess5"/>
    <dgm:cxn modelId="{406BC8A8-E5E5-41B7-8F93-793DE93CFDFE}" srcId="{9FFB1F69-1337-4B4B-8D56-97D901D8B5A3}" destId="{6E3ED7BA-A6CC-42C6-862C-E25C50F7295A}" srcOrd="4" destOrd="0" parTransId="{D4587C6B-85AD-430D-8DF5-451238C0EEF2}" sibTransId="{05DAC32E-4885-4AB3-9931-E44475D7BBB6}"/>
    <dgm:cxn modelId="{BD983DAC-EB09-4665-A091-D2B23F29CB15}" type="presOf" srcId="{B3EE22FD-EE3A-4C20-9DD3-467782CB3044}" destId="{096134EA-E09B-4A38-AD80-0EA99C15F7F7}" srcOrd="1" destOrd="0" presId="urn:microsoft.com/office/officeart/2005/8/layout/vProcess5"/>
    <dgm:cxn modelId="{3A8E49C7-9F6E-42C3-8751-731741A1FAFE}" type="presOf" srcId="{E98AB902-C307-49B6-9A23-2AD91640600C}" destId="{F1844E0C-B943-400E-BDC8-B30A23699FB7}" srcOrd="0" destOrd="0" presId="urn:microsoft.com/office/officeart/2005/8/layout/vProcess5"/>
    <dgm:cxn modelId="{19D9B4C7-4A14-43A6-8C26-906B9DA8D766}" type="presOf" srcId="{8F959DE7-A225-4933-A6F6-9BC641868382}" destId="{6F7E22BB-7AB7-4AA4-AC67-B0929D3843C9}" srcOrd="1" destOrd="0" presId="urn:microsoft.com/office/officeart/2005/8/layout/vProcess5"/>
    <dgm:cxn modelId="{DAA52EC8-C61B-45C1-BDBC-94555AB3D24B}" srcId="{9FFB1F69-1337-4B4B-8D56-97D901D8B5A3}" destId="{EF5C0142-76BF-439F-AC8F-AED29A43DF2D}" srcOrd="3" destOrd="0" parTransId="{50BA72E1-D40E-4BB7-A222-927BB14700E6}" sibTransId="{AA1F169B-62EB-4538-94D2-D2AD85B96746}"/>
    <dgm:cxn modelId="{B535FECC-DDEF-4D20-8936-1424108DEABD}" type="presOf" srcId="{8F959DE7-A225-4933-A6F6-9BC641868382}" destId="{B1F4694B-C3D8-48DD-B639-830BB0B6ACBB}" srcOrd="0" destOrd="0" presId="urn:microsoft.com/office/officeart/2005/8/layout/vProcess5"/>
    <dgm:cxn modelId="{3D5D2AD1-4CFF-4188-BC04-A0E8DD0F1070}" type="presOf" srcId="{EF5C0142-76BF-439F-AC8F-AED29A43DF2D}" destId="{8A09538C-8D00-4C99-8C06-2ABF66B5C9E4}" srcOrd="0" destOrd="0" presId="urn:microsoft.com/office/officeart/2005/8/layout/vProcess5"/>
    <dgm:cxn modelId="{968360D3-3718-4EC8-894E-6C370091F823}" srcId="{9FFB1F69-1337-4B4B-8D56-97D901D8B5A3}" destId="{E7240811-00A8-4510-92A7-5711291D4F47}" srcOrd="2" destOrd="0" parTransId="{4F823157-3334-4516-9BFD-6DBE796F0112}" sibTransId="{E98AB902-C307-49B6-9A23-2AD91640600C}"/>
    <dgm:cxn modelId="{38877CD7-3923-407E-B28B-142B8798B40D}" srcId="{9FFB1F69-1337-4B4B-8D56-97D901D8B5A3}" destId="{B3EE22FD-EE3A-4C20-9DD3-467782CB3044}" srcOrd="1" destOrd="0" parTransId="{C9687BFC-61C3-44CD-B979-4D05CCC1B37F}" sibTransId="{58B232CC-586B-492E-AE40-9B8D61472798}"/>
    <dgm:cxn modelId="{0F6CDBD0-41E2-490E-9011-522A56056977}" type="presParOf" srcId="{453B4645-D835-4B54-9049-2B99BC27A9BE}" destId="{F3076DE5-2D0A-495F-B7CB-5E0B26705F86}" srcOrd="0" destOrd="0" presId="urn:microsoft.com/office/officeart/2005/8/layout/vProcess5"/>
    <dgm:cxn modelId="{360B4D0C-9399-49C9-93F6-43BE774E5070}" type="presParOf" srcId="{453B4645-D835-4B54-9049-2B99BC27A9BE}" destId="{B1F4694B-C3D8-48DD-B639-830BB0B6ACBB}" srcOrd="1" destOrd="0" presId="urn:microsoft.com/office/officeart/2005/8/layout/vProcess5"/>
    <dgm:cxn modelId="{FCA024F2-726E-4A61-8330-11CFF7B7F78B}" type="presParOf" srcId="{453B4645-D835-4B54-9049-2B99BC27A9BE}" destId="{B1E8CBE4-4053-4CFC-B629-CDD645AB578B}" srcOrd="2" destOrd="0" presId="urn:microsoft.com/office/officeart/2005/8/layout/vProcess5"/>
    <dgm:cxn modelId="{6D851AB2-C2CC-41FE-A768-3CDF52D8F807}" type="presParOf" srcId="{453B4645-D835-4B54-9049-2B99BC27A9BE}" destId="{CD940007-B90A-4743-99C8-7CC7BFE0D3E5}" srcOrd="3" destOrd="0" presId="urn:microsoft.com/office/officeart/2005/8/layout/vProcess5"/>
    <dgm:cxn modelId="{6D19BE1B-F712-4AEC-A5DF-55F3F6002E1D}" type="presParOf" srcId="{453B4645-D835-4B54-9049-2B99BC27A9BE}" destId="{8A09538C-8D00-4C99-8C06-2ABF66B5C9E4}" srcOrd="4" destOrd="0" presId="urn:microsoft.com/office/officeart/2005/8/layout/vProcess5"/>
    <dgm:cxn modelId="{5FC2710C-271E-4128-B7B5-B5E170488B42}" type="presParOf" srcId="{453B4645-D835-4B54-9049-2B99BC27A9BE}" destId="{C95C6F3F-165D-4998-B4C4-4C0E767BA723}" srcOrd="5" destOrd="0" presId="urn:microsoft.com/office/officeart/2005/8/layout/vProcess5"/>
    <dgm:cxn modelId="{385505FF-7315-4F57-B72E-DB73FF743A8E}" type="presParOf" srcId="{453B4645-D835-4B54-9049-2B99BC27A9BE}" destId="{9069D059-9DB8-4A98-9C8C-93789CA5652C}" srcOrd="6" destOrd="0" presId="urn:microsoft.com/office/officeart/2005/8/layout/vProcess5"/>
    <dgm:cxn modelId="{5339C314-1B5A-4659-8A91-A210BDF2E3E9}" type="presParOf" srcId="{453B4645-D835-4B54-9049-2B99BC27A9BE}" destId="{4E6565A6-4B27-48D3-B76A-619B2E6A83AF}" srcOrd="7" destOrd="0" presId="urn:microsoft.com/office/officeart/2005/8/layout/vProcess5"/>
    <dgm:cxn modelId="{2E626C83-688B-4991-A91E-39659D571C9F}" type="presParOf" srcId="{453B4645-D835-4B54-9049-2B99BC27A9BE}" destId="{F1844E0C-B943-400E-BDC8-B30A23699FB7}" srcOrd="8" destOrd="0" presId="urn:microsoft.com/office/officeart/2005/8/layout/vProcess5"/>
    <dgm:cxn modelId="{44FCBC36-5F27-4182-A042-8CBE492B40FA}" type="presParOf" srcId="{453B4645-D835-4B54-9049-2B99BC27A9BE}" destId="{5DBF088B-088B-4E7E-A585-DBCECFB8D10C}" srcOrd="9" destOrd="0" presId="urn:microsoft.com/office/officeart/2005/8/layout/vProcess5"/>
    <dgm:cxn modelId="{2F83321F-3A16-41E3-AC31-E4FE133DC2E6}" type="presParOf" srcId="{453B4645-D835-4B54-9049-2B99BC27A9BE}" destId="{6F7E22BB-7AB7-4AA4-AC67-B0929D3843C9}" srcOrd="10" destOrd="0" presId="urn:microsoft.com/office/officeart/2005/8/layout/vProcess5"/>
    <dgm:cxn modelId="{567135F8-38AC-496F-82AD-FB587C68948D}" type="presParOf" srcId="{453B4645-D835-4B54-9049-2B99BC27A9BE}" destId="{096134EA-E09B-4A38-AD80-0EA99C15F7F7}" srcOrd="11" destOrd="0" presId="urn:microsoft.com/office/officeart/2005/8/layout/vProcess5"/>
    <dgm:cxn modelId="{9498E4EC-3608-4E34-8287-EEDC70CE6480}" type="presParOf" srcId="{453B4645-D835-4B54-9049-2B99BC27A9BE}" destId="{C2114060-3972-436D-80E5-2CE20C43C5D9}" srcOrd="12" destOrd="0" presId="urn:microsoft.com/office/officeart/2005/8/layout/vProcess5"/>
    <dgm:cxn modelId="{12741B3F-6BBC-4AEB-BC12-FE1F6D414656}" type="presParOf" srcId="{453B4645-D835-4B54-9049-2B99BC27A9BE}" destId="{32EEEE09-FA3F-488C-9DB3-7732F3D501D0}" srcOrd="13" destOrd="0" presId="urn:microsoft.com/office/officeart/2005/8/layout/vProcess5"/>
    <dgm:cxn modelId="{8EC272D4-1B06-4261-8CE2-B308406AF436}" type="presParOf" srcId="{453B4645-D835-4B54-9049-2B99BC27A9BE}" destId="{3EBC8141-7D1D-4A41-AE9D-D4FB69A6C31B}" srcOrd="14"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49215AA-6BE9-4B7A-84A2-50CE3E1D7CE5}"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7C801934-7E4C-4BCA-B19E-D1B5C8AAFE2B}">
      <dgm:prSet/>
      <dgm:spPr/>
      <dgm:t>
        <a:bodyPr/>
        <a:lstStyle/>
        <a:p>
          <a:r>
            <a:rPr lang="en-US"/>
            <a:t>Recap- What is resilience? Why is it important? How does it impact on your chosen discipline?</a:t>
          </a:r>
        </a:p>
      </dgm:t>
    </dgm:pt>
    <dgm:pt modelId="{17159588-2F49-473A-8707-CB6AD0A258C0}" type="parTrans" cxnId="{CE730BB2-0CFB-43DD-B665-205A4EC00946}">
      <dgm:prSet/>
      <dgm:spPr/>
      <dgm:t>
        <a:bodyPr/>
        <a:lstStyle/>
        <a:p>
          <a:endParaRPr lang="en-US"/>
        </a:p>
      </dgm:t>
    </dgm:pt>
    <dgm:pt modelId="{6857486A-3411-4654-AADA-E835EAC9D6FC}" type="sibTrans" cxnId="{CE730BB2-0CFB-43DD-B665-205A4EC00946}">
      <dgm:prSet/>
      <dgm:spPr/>
      <dgm:t>
        <a:bodyPr/>
        <a:lstStyle/>
        <a:p>
          <a:endParaRPr lang="en-US"/>
        </a:p>
      </dgm:t>
    </dgm:pt>
    <dgm:pt modelId="{5979C8CF-42AB-4D26-B8C3-FAA77531214D}">
      <dgm:prSet/>
      <dgm:spPr/>
      <dgm:t>
        <a:bodyPr/>
        <a:lstStyle/>
        <a:p>
          <a:r>
            <a:rPr lang="en-US"/>
            <a:t>Practical tasks- Academic writing, paraphrase, cite and reference.</a:t>
          </a:r>
        </a:p>
      </dgm:t>
    </dgm:pt>
    <dgm:pt modelId="{57E7FF96-6910-4502-AE30-8C748C93144D}" type="parTrans" cxnId="{964674B9-0CC6-45C0-B4B1-410171FDA2A1}">
      <dgm:prSet/>
      <dgm:spPr/>
      <dgm:t>
        <a:bodyPr/>
        <a:lstStyle/>
        <a:p>
          <a:endParaRPr lang="en-US"/>
        </a:p>
      </dgm:t>
    </dgm:pt>
    <dgm:pt modelId="{A366109B-EE56-4635-8668-157D1A8E7D6B}" type="sibTrans" cxnId="{964674B9-0CC6-45C0-B4B1-410171FDA2A1}">
      <dgm:prSet/>
      <dgm:spPr/>
      <dgm:t>
        <a:bodyPr/>
        <a:lstStyle/>
        <a:p>
          <a:endParaRPr lang="en-US"/>
        </a:p>
      </dgm:t>
    </dgm:pt>
    <dgm:pt modelId="{42FA0987-3796-4EB3-A8DB-7CCC06794B5B}" type="pres">
      <dgm:prSet presAssocID="{749215AA-6BE9-4B7A-84A2-50CE3E1D7CE5}" presName="root" presStyleCnt="0">
        <dgm:presLayoutVars>
          <dgm:dir/>
          <dgm:resizeHandles val="exact"/>
        </dgm:presLayoutVars>
      </dgm:prSet>
      <dgm:spPr/>
    </dgm:pt>
    <dgm:pt modelId="{46C9E40A-BF8A-49BE-937F-A2DD9F1877D9}" type="pres">
      <dgm:prSet presAssocID="{7C801934-7E4C-4BCA-B19E-D1B5C8AAFE2B}" presName="compNode" presStyleCnt="0"/>
      <dgm:spPr/>
    </dgm:pt>
    <dgm:pt modelId="{B6A872F4-7EFD-4796-A02C-8FB6C91BB623}" type="pres">
      <dgm:prSet presAssocID="{7C801934-7E4C-4BCA-B19E-D1B5C8AAFE2B}" presName="bgRect" presStyleLbl="bgShp" presStyleIdx="0" presStyleCnt="2"/>
      <dgm:spPr/>
    </dgm:pt>
    <dgm:pt modelId="{D08A70C9-1CC2-4FDC-9E7C-CC89987ACED8}" type="pres">
      <dgm:prSet presAssocID="{7C801934-7E4C-4BCA-B19E-D1B5C8AAFE2B}"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aptain"/>
        </a:ext>
      </dgm:extLst>
    </dgm:pt>
    <dgm:pt modelId="{F609CCD4-698E-49B3-BA4A-759997EDFCE1}" type="pres">
      <dgm:prSet presAssocID="{7C801934-7E4C-4BCA-B19E-D1B5C8AAFE2B}" presName="spaceRect" presStyleCnt="0"/>
      <dgm:spPr/>
    </dgm:pt>
    <dgm:pt modelId="{E707D375-D95C-4CF9-8E0A-8B9CAAD62E17}" type="pres">
      <dgm:prSet presAssocID="{7C801934-7E4C-4BCA-B19E-D1B5C8AAFE2B}" presName="parTx" presStyleLbl="revTx" presStyleIdx="0" presStyleCnt="2">
        <dgm:presLayoutVars>
          <dgm:chMax val="0"/>
          <dgm:chPref val="0"/>
        </dgm:presLayoutVars>
      </dgm:prSet>
      <dgm:spPr/>
    </dgm:pt>
    <dgm:pt modelId="{E27D003A-5CF8-4BE6-9E19-DAC3F4933D26}" type="pres">
      <dgm:prSet presAssocID="{6857486A-3411-4654-AADA-E835EAC9D6FC}" presName="sibTrans" presStyleCnt="0"/>
      <dgm:spPr/>
    </dgm:pt>
    <dgm:pt modelId="{81985D3B-E863-43DC-AEDC-D4BA894B5F83}" type="pres">
      <dgm:prSet presAssocID="{5979C8CF-42AB-4D26-B8C3-FAA77531214D}" presName="compNode" presStyleCnt="0"/>
      <dgm:spPr/>
    </dgm:pt>
    <dgm:pt modelId="{709E9081-27EB-4DDA-9DB9-B08147048A2C}" type="pres">
      <dgm:prSet presAssocID="{5979C8CF-42AB-4D26-B8C3-FAA77531214D}" presName="bgRect" presStyleLbl="bgShp" presStyleIdx="1" presStyleCnt="2"/>
      <dgm:spPr/>
    </dgm:pt>
    <dgm:pt modelId="{EA1BE67C-CF75-448C-B335-DF5C8D991A4F}" type="pres">
      <dgm:prSet presAssocID="{5979C8CF-42AB-4D26-B8C3-FAA77531214D}"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Open Quotation Mark"/>
        </a:ext>
      </dgm:extLst>
    </dgm:pt>
    <dgm:pt modelId="{4F8EE84F-83D8-429A-8ECC-1678EDC20E79}" type="pres">
      <dgm:prSet presAssocID="{5979C8CF-42AB-4D26-B8C3-FAA77531214D}" presName="spaceRect" presStyleCnt="0"/>
      <dgm:spPr/>
    </dgm:pt>
    <dgm:pt modelId="{C2D748BE-CBF3-436E-A687-39542E4EDF37}" type="pres">
      <dgm:prSet presAssocID="{5979C8CF-42AB-4D26-B8C3-FAA77531214D}" presName="parTx" presStyleLbl="revTx" presStyleIdx="1" presStyleCnt="2">
        <dgm:presLayoutVars>
          <dgm:chMax val="0"/>
          <dgm:chPref val="0"/>
        </dgm:presLayoutVars>
      </dgm:prSet>
      <dgm:spPr/>
    </dgm:pt>
  </dgm:ptLst>
  <dgm:cxnLst>
    <dgm:cxn modelId="{5EEFBE21-63B6-4981-89A5-BB0468806B5B}" type="presOf" srcId="{7C801934-7E4C-4BCA-B19E-D1B5C8AAFE2B}" destId="{E707D375-D95C-4CF9-8E0A-8B9CAAD62E17}" srcOrd="0" destOrd="0" presId="urn:microsoft.com/office/officeart/2018/2/layout/IconVerticalSolidList"/>
    <dgm:cxn modelId="{9378EC7D-39C1-4992-A983-AE4593FF38E3}" type="presOf" srcId="{749215AA-6BE9-4B7A-84A2-50CE3E1D7CE5}" destId="{42FA0987-3796-4EB3-A8DB-7CCC06794B5B}" srcOrd="0" destOrd="0" presId="urn:microsoft.com/office/officeart/2018/2/layout/IconVerticalSolidList"/>
    <dgm:cxn modelId="{CE730BB2-0CFB-43DD-B665-205A4EC00946}" srcId="{749215AA-6BE9-4B7A-84A2-50CE3E1D7CE5}" destId="{7C801934-7E4C-4BCA-B19E-D1B5C8AAFE2B}" srcOrd="0" destOrd="0" parTransId="{17159588-2F49-473A-8707-CB6AD0A258C0}" sibTransId="{6857486A-3411-4654-AADA-E835EAC9D6FC}"/>
    <dgm:cxn modelId="{964674B9-0CC6-45C0-B4B1-410171FDA2A1}" srcId="{749215AA-6BE9-4B7A-84A2-50CE3E1D7CE5}" destId="{5979C8CF-42AB-4D26-B8C3-FAA77531214D}" srcOrd="1" destOrd="0" parTransId="{57E7FF96-6910-4502-AE30-8C748C93144D}" sibTransId="{A366109B-EE56-4635-8668-157D1A8E7D6B}"/>
    <dgm:cxn modelId="{E3DAF9C4-3591-4885-8F3B-75314577DA7E}" type="presOf" srcId="{5979C8CF-42AB-4D26-B8C3-FAA77531214D}" destId="{C2D748BE-CBF3-436E-A687-39542E4EDF37}" srcOrd="0" destOrd="0" presId="urn:microsoft.com/office/officeart/2018/2/layout/IconVerticalSolidList"/>
    <dgm:cxn modelId="{ADBC9BF9-9402-47CF-8558-8F12E725BB5C}" type="presParOf" srcId="{42FA0987-3796-4EB3-A8DB-7CCC06794B5B}" destId="{46C9E40A-BF8A-49BE-937F-A2DD9F1877D9}" srcOrd="0" destOrd="0" presId="urn:microsoft.com/office/officeart/2018/2/layout/IconVerticalSolidList"/>
    <dgm:cxn modelId="{9CA2583B-2F41-45FE-9E36-6F1412E3D47E}" type="presParOf" srcId="{46C9E40A-BF8A-49BE-937F-A2DD9F1877D9}" destId="{B6A872F4-7EFD-4796-A02C-8FB6C91BB623}" srcOrd="0" destOrd="0" presId="urn:microsoft.com/office/officeart/2018/2/layout/IconVerticalSolidList"/>
    <dgm:cxn modelId="{9E7B50F8-84F4-4F64-AED8-751A3DFDC9E4}" type="presParOf" srcId="{46C9E40A-BF8A-49BE-937F-A2DD9F1877D9}" destId="{D08A70C9-1CC2-4FDC-9E7C-CC89987ACED8}" srcOrd="1" destOrd="0" presId="urn:microsoft.com/office/officeart/2018/2/layout/IconVerticalSolidList"/>
    <dgm:cxn modelId="{4A3E258B-DB29-4D06-8079-869F6189C270}" type="presParOf" srcId="{46C9E40A-BF8A-49BE-937F-A2DD9F1877D9}" destId="{F609CCD4-698E-49B3-BA4A-759997EDFCE1}" srcOrd="2" destOrd="0" presId="urn:microsoft.com/office/officeart/2018/2/layout/IconVerticalSolidList"/>
    <dgm:cxn modelId="{EF0F7431-318B-4726-9E11-D37F9C00D371}" type="presParOf" srcId="{46C9E40A-BF8A-49BE-937F-A2DD9F1877D9}" destId="{E707D375-D95C-4CF9-8E0A-8B9CAAD62E17}" srcOrd="3" destOrd="0" presId="urn:microsoft.com/office/officeart/2018/2/layout/IconVerticalSolidList"/>
    <dgm:cxn modelId="{CEE20C54-1AB6-44F7-8EAF-351E89BA6FBF}" type="presParOf" srcId="{42FA0987-3796-4EB3-A8DB-7CCC06794B5B}" destId="{E27D003A-5CF8-4BE6-9E19-DAC3F4933D26}" srcOrd="1" destOrd="0" presId="urn:microsoft.com/office/officeart/2018/2/layout/IconVerticalSolidList"/>
    <dgm:cxn modelId="{920A5E9A-56E8-4D4F-A04F-F63F21E256A8}" type="presParOf" srcId="{42FA0987-3796-4EB3-A8DB-7CCC06794B5B}" destId="{81985D3B-E863-43DC-AEDC-D4BA894B5F83}" srcOrd="2" destOrd="0" presId="urn:microsoft.com/office/officeart/2018/2/layout/IconVerticalSolidList"/>
    <dgm:cxn modelId="{7B874E7E-B5CD-456E-A80C-5317F77DC96F}" type="presParOf" srcId="{81985D3B-E863-43DC-AEDC-D4BA894B5F83}" destId="{709E9081-27EB-4DDA-9DB9-B08147048A2C}" srcOrd="0" destOrd="0" presId="urn:microsoft.com/office/officeart/2018/2/layout/IconVerticalSolidList"/>
    <dgm:cxn modelId="{D6EC9A31-8A68-443C-9779-60C41EC2BEBD}" type="presParOf" srcId="{81985D3B-E863-43DC-AEDC-D4BA894B5F83}" destId="{EA1BE67C-CF75-448C-B335-DF5C8D991A4F}" srcOrd="1" destOrd="0" presId="urn:microsoft.com/office/officeart/2018/2/layout/IconVerticalSolidList"/>
    <dgm:cxn modelId="{B78E3B10-FDFB-402F-AE03-4A6DC730359A}" type="presParOf" srcId="{81985D3B-E863-43DC-AEDC-D4BA894B5F83}" destId="{4F8EE84F-83D8-429A-8ECC-1678EDC20E79}" srcOrd="2" destOrd="0" presId="urn:microsoft.com/office/officeart/2018/2/layout/IconVerticalSolidList"/>
    <dgm:cxn modelId="{71A24C98-4DAB-4871-A47F-ABA07000FA92}" type="presParOf" srcId="{81985D3B-E863-43DC-AEDC-D4BA894B5F83}" destId="{C2D748BE-CBF3-436E-A687-39542E4EDF37}"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32589B3-88D9-4A40-A809-85DFEEE35920}"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CFBC736E-24B1-402A-BD46-99B4F89FDC44}">
      <dgm:prSet/>
      <dgm:spPr/>
      <dgm:t>
        <a:bodyPr/>
        <a:lstStyle/>
        <a:p>
          <a:r>
            <a:rPr lang="en-US"/>
            <a:t>How to insert a cover page</a:t>
          </a:r>
        </a:p>
      </dgm:t>
    </dgm:pt>
    <dgm:pt modelId="{AB64C06D-B0CD-45EA-8ED3-4406E4D9BE3A}" type="parTrans" cxnId="{E02A035E-923D-43F3-BBFA-A59B6DA8D9A4}">
      <dgm:prSet/>
      <dgm:spPr/>
      <dgm:t>
        <a:bodyPr/>
        <a:lstStyle/>
        <a:p>
          <a:endParaRPr lang="en-US"/>
        </a:p>
      </dgm:t>
    </dgm:pt>
    <dgm:pt modelId="{99B2DB9A-68A4-4EE7-AA4B-D9B16041E7DF}" type="sibTrans" cxnId="{E02A035E-923D-43F3-BBFA-A59B6DA8D9A4}">
      <dgm:prSet/>
      <dgm:spPr/>
      <dgm:t>
        <a:bodyPr/>
        <a:lstStyle/>
        <a:p>
          <a:endParaRPr lang="en-US"/>
        </a:p>
      </dgm:t>
    </dgm:pt>
    <dgm:pt modelId="{7F1EBF77-6268-4D09-84CD-FD1A7BA275A3}">
      <dgm:prSet/>
      <dgm:spPr/>
      <dgm:t>
        <a:bodyPr/>
        <a:lstStyle/>
        <a:p>
          <a:r>
            <a:rPr lang="en-US"/>
            <a:t>How to insert a contents page</a:t>
          </a:r>
        </a:p>
      </dgm:t>
    </dgm:pt>
    <dgm:pt modelId="{369D6457-A98E-443B-A51F-52895C03E9B0}" type="parTrans" cxnId="{0B0AC05E-FBE2-4DD6-8608-B773A830A96B}">
      <dgm:prSet/>
      <dgm:spPr/>
      <dgm:t>
        <a:bodyPr/>
        <a:lstStyle/>
        <a:p>
          <a:endParaRPr lang="en-US"/>
        </a:p>
      </dgm:t>
    </dgm:pt>
    <dgm:pt modelId="{ED49C1CB-38F1-47EA-A7C8-96ED31889C99}" type="sibTrans" cxnId="{0B0AC05E-FBE2-4DD6-8608-B773A830A96B}">
      <dgm:prSet/>
      <dgm:spPr/>
      <dgm:t>
        <a:bodyPr/>
        <a:lstStyle/>
        <a:p>
          <a:endParaRPr lang="en-US"/>
        </a:p>
      </dgm:t>
    </dgm:pt>
    <dgm:pt modelId="{3A516CA6-C393-4AC6-B757-B772C57F29D3}">
      <dgm:prSet/>
      <dgm:spPr/>
      <dgm:t>
        <a:bodyPr/>
        <a:lstStyle/>
        <a:p>
          <a:r>
            <a:rPr lang="en-US"/>
            <a:t>How to create a PP- Theme, Animations, insert pictures</a:t>
          </a:r>
        </a:p>
      </dgm:t>
    </dgm:pt>
    <dgm:pt modelId="{8074B17F-0806-43E7-AA10-35DFA5E1BBBF}" type="parTrans" cxnId="{8ED4FD11-6C0C-4CC5-AE78-97690A74D171}">
      <dgm:prSet/>
      <dgm:spPr/>
      <dgm:t>
        <a:bodyPr/>
        <a:lstStyle/>
        <a:p>
          <a:endParaRPr lang="en-US"/>
        </a:p>
      </dgm:t>
    </dgm:pt>
    <dgm:pt modelId="{3EC9638A-F3A9-4E81-873C-F3C6B1C82AAD}" type="sibTrans" cxnId="{8ED4FD11-6C0C-4CC5-AE78-97690A74D171}">
      <dgm:prSet/>
      <dgm:spPr/>
      <dgm:t>
        <a:bodyPr/>
        <a:lstStyle/>
        <a:p>
          <a:endParaRPr lang="en-US"/>
        </a:p>
      </dgm:t>
    </dgm:pt>
    <dgm:pt modelId="{C772F316-4BAF-4720-9B4A-F2DF4D75252A}">
      <dgm:prSet/>
      <dgm:spPr/>
      <dgm:t>
        <a:bodyPr/>
        <a:lstStyle/>
        <a:p>
          <a:r>
            <a:rPr lang="en-US"/>
            <a:t>How to record a video using PP</a:t>
          </a:r>
        </a:p>
      </dgm:t>
    </dgm:pt>
    <dgm:pt modelId="{A004E742-1997-443C-9159-432FAEBE2814}" type="parTrans" cxnId="{5E852BBA-B082-45C7-AE31-796CFE4D3EC9}">
      <dgm:prSet/>
      <dgm:spPr/>
      <dgm:t>
        <a:bodyPr/>
        <a:lstStyle/>
        <a:p>
          <a:endParaRPr lang="en-US"/>
        </a:p>
      </dgm:t>
    </dgm:pt>
    <dgm:pt modelId="{164C748D-1C7C-4F24-94A8-B86E56B5CFD8}" type="sibTrans" cxnId="{5E852BBA-B082-45C7-AE31-796CFE4D3EC9}">
      <dgm:prSet/>
      <dgm:spPr/>
      <dgm:t>
        <a:bodyPr/>
        <a:lstStyle/>
        <a:p>
          <a:endParaRPr lang="en-US"/>
        </a:p>
      </dgm:t>
    </dgm:pt>
    <dgm:pt modelId="{FC1877BE-1792-4B89-B141-FEC3941EF237}" type="pres">
      <dgm:prSet presAssocID="{132589B3-88D9-4A40-A809-85DFEEE35920}" presName="linear" presStyleCnt="0">
        <dgm:presLayoutVars>
          <dgm:animLvl val="lvl"/>
          <dgm:resizeHandles val="exact"/>
        </dgm:presLayoutVars>
      </dgm:prSet>
      <dgm:spPr/>
    </dgm:pt>
    <dgm:pt modelId="{17040153-0A9B-44C2-9458-2389034D96E1}" type="pres">
      <dgm:prSet presAssocID="{CFBC736E-24B1-402A-BD46-99B4F89FDC44}" presName="parentText" presStyleLbl="node1" presStyleIdx="0" presStyleCnt="4">
        <dgm:presLayoutVars>
          <dgm:chMax val="0"/>
          <dgm:bulletEnabled val="1"/>
        </dgm:presLayoutVars>
      </dgm:prSet>
      <dgm:spPr/>
    </dgm:pt>
    <dgm:pt modelId="{5488E64B-66F2-4B93-B6C6-F351B35EAEC1}" type="pres">
      <dgm:prSet presAssocID="{99B2DB9A-68A4-4EE7-AA4B-D9B16041E7DF}" presName="spacer" presStyleCnt="0"/>
      <dgm:spPr/>
    </dgm:pt>
    <dgm:pt modelId="{9DDD615A-20CA-41B3-A230-CF63ECA2B94C}" type="pres">
      <dgm:prSet presAssocID="{7F1EBF77-6268-4D09-84CD-FD1A7BA275A3}" presName="parentText" presStyleLbl="node1" presStyleIdx="1" presStyleCnt="4">
        <dgm:presLayoutVars>
          <dgm:chMax val="0"/>
          <dgm:bulletEnabled val="1"/>
        </dgm:presLayoutVars>
      </dgm:prSet>
      <dgm:spPr/>
    </dgm:pt>
    <dgm:pt modelId="{E456941D-F8F5-45B2-BC52-2EB2E57F0E63}" type="pres">
      <dgm:prSet presAssocID="{ED49C1CB-38F1-47EA-A7C8-96ED31889C99}" presName="spacer" presStyleCnt="0"/>
      <dgm:spPr/>
    </dgm:pt>
    <dgm:pt modelId="{BD6E513C-5773-4822-9B5D-C8D3E5E67270}" type="pres">
      <dgm:prSet presAssocID="{3A516CA6-C393-4AC6-B757-B772C57F29D3}" presName="parentText" presStyleLbl="node1" presStyleIdx="2" presStyleCnt="4">
        <dgm:presLayoutVars>
          <dgm:chMax val="0"/>
          <dgm:bulletEnabled val="1"/>
        </dgm:presLayoutVars>
      </dgm:prSet>
      <dgm:spPr/>
    </dgm:pt>
    <dgm:pt modelId="{839469AA-2C35-463C-AEED-C9C87853B3C0}" type="pres">
      <dgm:prSet presAssocID="{3EC9638A-F3A9-4E81-873C-F3C6B1C82AAD}" presName="spacer" presStyleCnt="0"/>
      <dgm:spPr/>
    </dgm:pt>
    <dgm:pt modelId="{D2C01E2E-0C91-47E2-B34C-53D5561EA0EE}" type="pres">
      <dgm:prSet presAssocID="{C772F316-4BAF-4720-9B4A-F2DF4D75252A}" presName="parentText" presStyleLbl="node1" presStyleIdx="3" presStyleCnt="4">
        <dgm:presLayoutVars>
          <dgm:chMax val="0"/>
          <dgm:bulletEnabled val="1"/>
        </dgm:presLayoutVars>
      </dgm:prSet>
      <dgm:spPr/>
    </dgm:pt>
  </dgm:ptLst>
  <dgm:cxnLst>
    <dgm:cxn modelId="{D890CF07-4B34-4ECB-983B-EC05135AAB7B}" type="presOf" srcId="{7F1EBF77-6268-4D09-84CD-FD1A7BA275A3}" destId="{9DDD615A-20CA-41B3-A230-CF63ECA2B94C}" srcOrd="0" destOrd="0" presId="urn:microsoft.com/office/officeart/2005/8/layout/vList2"/>
    <dgm:cxn modelId="{8ED4FD11-6C0C-4CC5-AE78-97690A74D171}" srcId="{132589B3-88D9-4A40-A809-85DFEEE35920}" destId="{3A516CA6-C393-4AC6-B757-B772C57F29D3}" srcOrd="2" destOrd="0" parTransId="{8074B17F-0806-43E7-AA10-35DFA5E1BBBF}" sibTransId="{3EC9638A-F3A9-4E81-873C-F3C6B1C82AAD}"/>
    <dgm:cxn modelId="{36DF382F-3A15-448F-9E43-5C7CF6E20889}" type="presOf" srcId="{C772F316-4BAF-4720-9B4A-F2DF4D75252A}" destId="{D2C01E2E-0C91-47E2-B34C-53D5561EA0EE}" srcOrd="0" destOrd="0" presId="urn:microsoft.com/office/officeart/2005/8/layout/vList2"/>
    <dgm:cxn modelId="{E02A035E-923D-43F3-BBFA-A59B6DA8D9A4}" srcId="{132589B3-88D9-4A40-A809-85DFEEE35920}" destId="{CFBC736E-24B1-402A-BD46-99B4F89FDC44}" srcOrd="0" destOrd="0" parTransId="{AB64C06D-B0CD-45EA-8ED3-4406E4D9BE3A}" sibTransId="{99B2DB9A-68A4-4EE7-AA4B-D9B16041E7DF}"/>
    <dgm:cxn modelId="{0B0AC05E-FBE2-4DD6-8608-B773A830A96B}" srcId="{132589B3-88D9-4A40-A809-85DFEEE35920}" destId="{7F1EBF77-6268-4D09-84CD-FD1A7BA275A3}" srcOrd="1" destOrd="0" parTransId="{369D6457-A98E-443B-A51F-52895C03E9B0}" sibTransId="{ED49C1CB-38F1-47EA-A7C8-96ED31889C99}"/>
    <dgm:cxn modelId="{457EB34A-A6FB-46D5-BB47-388094EE5912}" type="presOf" srcId="{CFBC736E-24B1-402A-BD46-99B4F89FDC44}" destId="{17040153-0A9B-44C2-9458-2389034D96E1}" srcOrd="0" destOrd="0" presId="urn:microsoft.com/office/officeart/2005/8/layout/vList2"/>
    <dgm:cxn modelId="{5E852BBA-B082-45C7-AE31-796CFE4D3EC9}" srcId="{132589B3-88D9-4A40-A809-85DFEEE35920}" destId="{C772F316-4BAF-4720-9B4A-F2DF4D75252A}" srcOrd="3" destOrd="0" parTransId="{A004E742-1997-443C-9159-432FAEBE2814}" sibTransId="{164C748D-1C7C-4F24-94A8-B86E56B5CFD8}"/>
    <dgm:cxn modelId="{DD6E6AC8-00ED-46F5-9669-CF2AEB2AFE2D}" type="presOf" srcId="{3A516CA6-C393-4AC6-B757-B772C57F29D3}" destId="{BD6E513C-5773-4822-9B5D-C8D3E5E67270}" srcOrd="0" destOrd="0" presId="urn:microsoft.com/office/officeart/2005/8/layout/vList2"/>
    <dgm:cxn modelId="{E3A070E7-F4AE-489D-BB4C-3D5CB4F4AE5B}" type="presOf" srcId="{132589B3-88D9-4A40-A809-85DFEEE35920}" destId="{FC1877BE-1792-4B89-B141-FEC3941EF237}" srcOrd="0" destOrd="0" presId="urn:microsoft.com/office/officeart/2005/8/layout/vList2"/>
    <dgm:cxn modelId="{E8733560-39B4-411D-A334-DDEB78615D86}" type="presParOf" srcId="{FC1877BE-1792-4B89-B141-FEC3941EF237}" destId="{17040153-0A9B-44C2-9458-2389034D96E1}" srcOrd="0" destOrd="0" presId="urn:microsoft.com/office/officeart/2005/8/layout/vList2"/>
    <dgm:cxn modelId="{81C9D4E4-CFF9-4637-9779-13817A7D8B82}" type="presParOf" srcId="{FC1877BE-1792-4B89-B141-FEC3941EF237}" destId="{5488E64B-66F2-4B93-B6C6-F351B35EAEC1}" srcOrd="1" destOrd="0" presId="urn:microsoft.com/office/officeart/2005/8/layout/vList2"/>
    <dgm:cxn modelId="{35BB219D-5F61-4861-AE50-46FFCB6CA489}" type="presParOf" srcId="{FC1877BE-1792-4B89-B141-FEC3941EF237}" destId="{9DDD615A-20CA-41B3-A230-CF63ECA2B94C}" srcOrd="2" destOrd="0" presId="urn:microsoft.com/office/officeart/2005/8/layout/vList2"/>
    <dgm:cxn modelId="{E88F999F-17E3-412A-B5BA-55619D839DDE}" type="presParOf" srcId="{FC1877BE-1792-4B89-B141-FEC3941EF237}" destId="{E456941D-F8F5-45B2-BC52-2EB2E57F0E63}" srcOrd="3" destOrd="0" presId="urn:microsoft.com/office/officeart/2005/8/layout/vList2"/>
    <dgm:cxn modelId="{C63954F4-48C5-4112-B513-81ABAEF6E795}" type="presParOf" srcId="{FC1877BE-1792-4B89-B141-FEC3941EF237}" destId="{BD6E513C-5773-4822-9B5D-C8D3E5E67270}" srcOrd="4" destOrd="0" presId="urn:microsoft.com/office/officeart/2005/8/layout/vList2"/>
    <dgm:cxn modelId="{4E846C2A-AD77-4317-A3F3-AFE17E8B93DC}" type="presParOf" srcId="{FC1877BE-1792-4B89-B141-FEC3941EF237}" destId="{839469AA-2C35-463C-AEED-C9C87853B3C0}" srcOrd="5" destOrd="0" presId="urn:microsoft.com/office/officeart/2005/8/layout/vList2"/>
    <dgm:cxn modelId="{B70C3FE4-B5FF-404C-8D77-544D9DFFC40D}" type="presParOf" srcId="{FC1877BE-1792-4B89-B141-FEC3941EF237}" destId="{D2C01E2E-0C91-47E2-B34C-53D5561EA0EE}"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E98096-10C0-4AE9-A58C-07A758F6DCD0}">
      <dsp:nvSpPr>
        <dsp:cNvPr id="0" name=""/>
        <dsp:cNvSpPr/>
      </dsp:nvSpPr>
      <dsp:spPr>
        <a:xfrm>
          <a:off x="134291" y="612"/>
          <a:ext cx="4332795" cy="27513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4AA12A3-A937-40D9-A30B-634811BEEC27}">
      <dsp:nvSpPr>
        <dsp:cNvPr id="0" name=""/>
        <dsp:cNvSpPr/>
      </dsp:nvSpPr>
      <dsp:spPr>
        <a:xfrm>
          <a:off x="615713" y="457963"/>
          <a:ext cx="4332795" cy="275132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US" sz="3700" kern="1200"/>
            <a:t>What services does the university have to support student's mental wellbeing?</a:t>
          </a:r>
        </a:p>
      </dsp:txBody>
      <dsp:txXfrm>
        <a:off x="696297" y="538547"/>
        <a:ext cx="4171627" cy="2590157"/>
      </dsp:txXfrm>
    </dsp:sp>
    <dsp:sp modelId="{430A30A3-A50B-4DF7-898E-E6F92D695399}">
      <dsp:nvSpPr>
        <dsp:cNvPr id="0" name=""/>
        <dsp:cNvSpPr/>
      </dsp:nvSpPr>
      <dsp:spPr>
        <a:xfrm>
          <a:off x="5429930" y="612"/>
          <a:ext cx="4332795" cy="27513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39DD967-6970-4F80-92EC-F31E2CD2C6B0}">
      <dsp:nvSpPr>
        <dsp:cNvPr id="0" name=""/>
        <dsp:cNvSpPr/>
      </dsp:nvSpPr>
      <dsp:spPr>
        <a:xfrm>
          <a:off x="5911352" y="457963"/>
          <a:ext cx="4332795" cy="275132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US" sz="3700" kern="1200"/>
            <a:t>How would you go about seeking help?</a:t>
          </a:r>
        </a:p>
      </dsp:txBody>
      <dsp:txXfrm>
        <a:off x="5991936" y="538547"/>
        <a:ext cx="4171627" cy="259015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A3FE5F-CB66-4E88-BEF4-E70B3A09FC2B}">
      <dsp:nvSpPr>
        <dsp:cNvPr id="0" name=""/>
        <dsp:cNvSpPr/>
      </dsp:nvSpPr>
      <dsp:spPr>
        <a:xfrm>
          <a:off x="0" y="18790"/>
          <a:ext cx="10515600" cy="2113678"/>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a:t>Hesketh et al (2019) state that resilient individuals are better equipped to deal with the stressful nature of both policing and uncertain working environments. </a:t>
          </a:r>
        </a:p>
      </dsp:txBody>
      <dsp:txXfrm>
        <a:off x="103181" y="121971"/>
        <a:ext cx="10309238" cy="1907316"/>
      </dsp:txXfrm>
    </dsp:sp>
    <dsp:sp modelId="{3BF70160-A8D0-4162-9DCB-8DC68D6A7F35}">
      <dsp:nvSpPr>
        <dsp:cNvPr id="0" name=""/>
        <dsp:cNvSpPr/>
      </dsp:nvSpPr>
      <dsp:spPr>
        <a:xfrm>
          <a:off x="0" y="2218869"/>
          <a:ext cx="10515600" cy="2113678"/>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a:t>Through research conducted, they explain that </a:t>
          </a:r>
          <a:r>
            <a:rPr lang="en-US" sz="3000" b="1" kern="1200"/>
            <a:t>a combination of effective leadership and a harmonious working environment that supports employee wellbeing</a:t>
          </a:r>
          <a:r>
            <a:rPr lang="en-US" sz="3000" kern="1200"/>
            <a:t>, enhances subsequent organisational performance.</a:t>
          </a:r>
        </a:p>
      </dsp:txBody>
      <dsp:txXfrm>
        <a:off x="103181" y="2322050"/>
        <a:ext cx="10309238" cy="190731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F4694B-C3D8-48DD-B639-830BB0B6ACBB}">
      <dsp:nvSpPr>
        <dsp:cNvPr id="0" name=""/>
        <dsp:cNvSpPr/>
      </dsp:nvSpPr>
      <dsp:spPr>
        <a:xfrm>
          <a:off x="0" y="0"/>
          <a:ext cx="8097012" cy="783240"/>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defRPr cap="all"/>
          </a:pPr>
          <a:r>
            <a:rPr lang="en-GB" sz="1500" b="1" kern="1200"/>
            <a:t>Leisure-</a:t>
          </a:r>
          <a:r>
            <a:rPr lang="en-GB" sz="1500" kern="1200"/>
            <a:t> Physical activity performed by an individual that is not required as an essential activity of daily living and is performed at their discretion.</a:t>
          </a:r>
          <a:endParaRPr lang="en-US" sz="1500" kern="1200"/>
        </a:p>
      </dsp:txBody>
      <dsp:txXfrm>
        <a:off x="22940" y="22940"/>
        <a:ext cx="7160195" cy="737360"/>
      </dsp:txXfrm>
    </dsp:sp>
    <dsp:sp modelId="{B1E8CBE4-4053-4CFC-B629-CDD645AB578B}">
      <dsp:nvSpPr>
        <dsp:cNvPr id="0" name=""/>
        <dsp:cNvSpPr/>
      </dsp:nvSpPr>
      <dsp:spPr>
        <a:xfrm>
          <a:off x="604647" y="892024"/>
          <a:ext cx="8097012" cy="783240"/>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defRPr cap="all"/>
          </a:pPr>
          <a:r>
            <a:rPr lang="en-GB" sz="1500" b="1" kern="1200"/>
            <a:t>Occupation-</a:t>
          </a:r>
          <a:r>
            <a:rPr lang="en-GB" sz="1500" kern="1200"/>
            <a:t> Physical activity undertaken during paid or voluntary work.</a:t>
          </a:r>
          <a:endParaRPr lang="en-US" sz="1500" kern="1200"/>
        </a:p>
      </dsp:txBody>
      <dsp:txXfrm>
        <a:off x="627587" y="914964"/>
        <a:ext cx="6937378" cy="737360"/>
      </dsp:txXfrm>
    </dsp:sp>
    <dsp:sp modelId="{CD940007-B90A-4743-99C8-7CC7BFE0D3E5}">
      <dsp:nvSpPr>
        <dsp:cNvPr id="0" name=""/>
        <dsp:cNvSpPr/>
      </dsp:nvSpPr>
      <dsp:spPr>
        <a:xfrm>
          <a:off x="1209293" y="1784048"/>
          <a:ext cx="8097012" cy="783240"/>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defRPr cap="all"/>
          </a:pPr>
          <a:r>
            <a:rPr lang="en-GB" sz="1500" b="1" kern="1200"/>
            <a:t>Transport-</a:t>
          </a:r>
          <a:r>
            <a:rPr lang="en-GB" sz="1500" kern="1200"/>
            <a:t> Physical activity performed for the purpose of getting to and from places.</a:t>
          </a:r>
          <a:endParaRPr lang="en-US" sz="1500" kern="1200"/>
        </a:p>
      </dsp:txBody>
      <dsp:txXfrm>
        <a:off x="1232233" y="1806988"/>
        <a:ext cx="6937378" cy="737360"/>
      </dsp:txXfrm>
    </dsp:sp>
    <dsp:sp modelId="{8A09538C-8D00-4C99-8C06-2ABF66B5C9E4}">
      <dsp:nvSpPr>
        <dsp:cNvPr id="0" name=""/>
        <dsp:cNvSpPr/>
      </dsp:nvSpPr>
      <dsp:spPr>
        <a:xfrm>
          <a:off x="1813940" y="2676072"/>
          <a:ext cx="8097012" cy="783240"/>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defRPr cap="all"/>
          </a:pPr>
          <a:r>
            <a:rPr lang="en-GB" sz="1500" b="1" kern="1200"/>
            <a:t>Education-</a:t>
          </a:r>
          <a:r>
            <a:rPr lang="en-GB" sz="1500" kern="1200"/>
            <a:t> Physical activity undertaken in educational contexts</a:t>
          </a:r>
          <a:endParaRPr lang="en-US" sz="1500" kern="1200"/>
        </a:p>
      </dsp:txBody>
      <dsp:txXfrm>
        <a:off x="1836880" y="2699012"/>
        <a:ext cx="6937378" cy="737360"/>
      </dsp:txXfrm>
    </dsp:sp>
    <dsp:sp modelId="{C95C6F3F-165D-4998-B4C4-4C0E767BA723}">
      <dsp:nvSpPr>
        <dsp:cNvPr id="0" name=""/>
        <dsp:cNvSpPr/>
      </dsp:nvSpPr>
      <dsp:spPr>
        <a:xfrm>
          <a:off x="2418587" y="3568097"/>
          <a:ext cx="8097012" cy="783240"/>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defRPr cap="all"/>
          </a:pPr>
          <a:r>
            <a:rPr lang="en-GB" sz="1500" b="1" kern="1200"/>
            <a:t>Home-</a:t>
          </a:r>
          <a:r>
            <a:rPr lang="en-GB" sz="1500" kern="1200"/>
            <a:t> Physical activity undertaken in the home for domestic duties</a:t>
          </a:r>
          <a:endParaRPr lang="en-US" sz="1500" kern="1200"/>
        </a:p>
      </dsp:txBody>
      <dsp:txXfrm>
        <a:off x="2441527" y="3591037"/>
        <a:ext cx="6937378" cy="737360"/>
      </dsp:txXfrm>
    </dsp:sp>
    <dsp:sp modelId="{9069D059-9DB8-4A98-9C8C-93789CA5652C}">
      <dsp:nvSpPr>
        <dsp:cNvPr id="0" name=""/>
        <dsp:cNvSpPr/>
      </dsp:nvSpPr>
      <dsp:spPr>
        <a:xfrm>
          <a:off x="7587905" y="572200"/>
          <a:ext cx="509106" cy="509106"/>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7702454" y="572200"/>
        <a:ext cx="280008" cy="383102"/>
      </dsp:txXfrm>
    </dsp:sp>
    <dsp:sp modelId="{4E6565A6-4B27-48D3-B76A-619B2E6A83AF}">
      <dsp:nvSpPr>
        <dsp:cNvPr id="0" name=""/>
        <dsp:cNvSpPr/>
      </dsp:nvSpPr>
      <dsp:spPr>
        <a:xfrm>
          <a:off x="8192552" y="1464225"/>
          <a:ext cx="509106" cy="509106"/>
        </a:xfrm>
        <a:prstGeom prst="downArrow">
          <a:avLst>
            <a:gd name="adj1" fmla="val 55000"/>
            <a:gd name="adj2" fmla="val 45000"/>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8307101" y="1464225"/>
        <a:ext cx="280008" cy="383102"/>
      </dsp:txXfrm>
    </dsp:sp>
    <dsp:sp modelId="{F1844E0C-B943-400E-BDC8-B30A23699FB7}">
      <dsp:nvSpPr>
        <dsp:cNvPr id="0" name=""/>
        <dsp:cNvSpPr/>
      </dsp:nvSpPr>
      <dsp:spPr>
        <a:xfrm>
          <a:off x="8797199" y="2343195"/>
          <a:ext cx="509106" cy="509106"/>
        </a:xfrm>
        <a:prstGeom prst="downArrow">
          <a:avLst>
            <a:gd name="adj1" fmla="val 55000"/>
            <a:gd name="adj2" fmla="val 45000"/>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8911748" y="2343195"/>
        <a:ext cx="280008" cy="383102"/>
      </dsp:txXfrm>
    </dsp:sp>
    <dsp:sp modelId="{5DBF088B-088B-4E7E-A585-DBCECFB8D10C}">
      <dsp:nvSpPr>
        <dsp:cNvPr id="0" name=""/>
        <dsp:cNvSpPr/>
      </dsp:nvSpPr>
      <dsp:spPr>
        <a:xfrm>
          <a:off x="9401846" y="3243922"/>
          <a:ext cx="509106" cy="509106"/>
        </a:xfrm>
        <a:prstGeom prst="downArrow">
          <a:avLst>
            <a:gd name="adj1" fmla="val 55000"/>
            <a:gd name="adj2" fmla="val 45000"/>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9516395" y="3243922"/>
        <a:ext cx="280008" cy="38310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A872F4-7EFD-4796-A02C-8FB6C91BB623}">
      <dsp:nvSpPr>
        <dsp:cNvPr id="0" name=""/>
        <dsp:cNvSpPr/>
      </dsp:nvSpPr>
      <dsp:spPr>
        <a:xfrm>
          <a:off x="0" y="895997"/>
          <a:ext cx="6364224" cy="1654149"/>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08A70C9-1CC2-4FDC-9E7C-CC89987ACED8}">
      <dsp:nvSpPr>
        <dsp:cNvPr id="0" name=""/>
        <dsp:cNvSpPr/>
      </dsp:nvSpPr>
      <dsp:spPr>
        <a:xfrm>
          <a:off x="500380" y="1268181"/>
          <a:ext cx="909782" cy="90978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707D375-D95C-4CF9-8E0A-8B9CAAD62E17}">
      <dsp:nvSpPr>
        <dsp:cNvPr id="0" name=""/>
        <dsp:cNvSpPr/>
      </dsp:nvSpPr>
      <dsp:spPr>
        <a:xfrm>
          <a:off x="1910542" y="895997"/>
          <a:ext cx="4453681" cy="16541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5064" tIns="175064" rIns="175064" bIns="175064" numCol="1" spcCol="1270" anchor="ctr" anchorCtr="0">
          <a:noAutofit/>
        </a:bodyPr>
        <a:lstStyle/>
        <a:p>
          <a:pPr marL="0" lvl="0" indent="0" algn="l" defTabSz="1022350">
            <a:lnSpc>
              <a:spcPct val="90000"/>
            </a:lnSpc>
            <a:spcBef>
              <a:spcPct val="0"/>
            </a:spcBef>
            <a:spcAft>
              <a:spcPct val="35000"/>
            </a:spcAft>
            <a:buNone/>
          </a:pPr>
          <a:r>
            <a:rPr lang="en-US" sz="2300" kern="1200"/>
            <a:t>Recap- What is resilience? Why is it important? How does it impact on your chosen discipline?</a:t>
          </a:r>
        </a:p>
      </dsp:txBody>
      <dsp:txXfrm>
        <a:off x="1910542" y="895997"/>
        <a:ext cx="4453681" cy="1654149"/>
      </dsp:txXfrm>
    </dsp:sp>
    <dsp:sp modelId="{709E9081-27EB-4DDA-9DB9-B08147048A2C}">
      <dsp:nvSpPr>
        <dsp:cNvPr id="0" name=""/>
        <dsp:cNvSpPr/>
      </dsp:nvSpPr>
      <dsp:spPr>
        <a:xfrm>
          <a:off x="0" y="2963684"/>
          <a:ext cx="6364224" cy="1654149"/>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A1BE67C-CF75-448C-B335-DF5C8D991A4F}">
      <dsp:nvSpPr>
        <dsp:cNvPr id="0" name=""/>
        <dsp:cNvSpPr/>
      </dsp:nvSpPr>
      <dsp:spPr>
        <a:xfrm>
          <a:off x="500380" y="3335868"/>
          <a:ext cx="909782" cy="90978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2D748BE-CBF3-436E-A687-39542E4EDF37}">
      <dsp:nvSpPr>
        <dsp:cNvPr id="0" name=""/>
        <dsp:cNvSpPr/>
      </dsp:nvSpPr>
      <dsp:spPr>
        <a:xfrm>
          <a:off x="1910542" y="2963684"/>
          <a:ext cx="4453681" cy="16541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5064" tIns="175064" rIns="175064" bIns="175064" numCol="1" spcCol="1270" anchor="ctr" anchorCtr="0">
          <a:noAutofit/>
        </a:bodyPr>
        <a:lstStyle/>
        <a:p>
          <a:pPr marL="0" lvl="0" indent="0" algn="l" defTabSz="1022350">
            <a:lnSpc>
              <a:spcPct val="90000"/>
            </a:lnSpc>
            <a:spcBef>
              <a:spcPct val="0"/>
            </a:spcBef>
            <a:spcAft>
              <a:spcPct val="35000"/>
            </a:spcAft>
            <a:buNone/>
          </a:pPr>
          <a:r>
            <a:rPr lang="en-US" sz="2300" kern="1200"/>
            <a:t>Practical tasks- Academic writing, paraphrase, cite and reference.</a:t>
          </a:r>
        </a:p>
      </dsp:txBody>
      <dsp:txXfrm>
        <a:off x="1910542" y="2963684"/>
        <a:ext cx="4453681" cy="165414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040153-0A9B-44C2-9458-2389034D96E1}">
      <dsp:nvSpPr>
        <dsp:cNvPr id="0" name=""/>
        <dsp:cNvSpPr/>
      </dsp:nvSpPr>
      <dsp:spPr>
        <a:xfrm>
          <a:off x="0" y="76265"/>
          <a:ext cx="6364224" cy="1271205"/>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a:t>How to insert a cover page</a:t>
          </a:r>
        </a:p>
      </dsp:txBody>
      <dsp:txXfrm>
        <a:off x="62055" y="138320"/>
        <a:ext cx="6240114" cy="1147095"/>
      </dsp:txXfrm>
    </dsp:sp>
    <dsp:sp modelId="{9DDD615A-20CA-41B3-A230-CF63ECA2B94C}">
      <dsp:nvSpPr>
        <dsp:cNvPr id="0" name=""/>
        <dsp:cNvSpPr/>
      </dsp:nvSpPr>
      <dsp:spPr>
        <a:xfrm>
          <a:off x="0" y="1439630"/>
          <a:ext cx="6364224" cy="1271205"/>
        </a:xfrm>
        <a:prstGeom prst="round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a:t>How to insert a contents page</a:t>
          </a:r>
        </a:p>
      </dsp:txBody>
      <dsp:txXfrm>
        <a:off x="62055" y="1501685"/>
        <a:ext cx="6240114" cy="1147095"/>
      </dsp:txXfrm>
    </dsp:sp>
    <dsp:sp modelId="{BD6E513C-5773-4822-9B5D-C8D3E5E67270}">
      <dsp:nvSpPr>
        <dsp:cNvPr id="0" name=""/>
        <dsp:cNvSpPr/>
      </dsp:nvSpPr>
      <dsp:spPr>
        <a:xfrm>
          <a:off x="0" y="2802996"/>
          <a:ext cx="6364224" cy="1271205"/>
        </a:xfrm>
        <a:prstGeom prst="round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a:t>How to create a PP- Theme, Animations, insert pictures</a:t>
          </a:r>
        </a:p>
      </dsp:txBody>
      <dsp:txXfrm>
        <a:off x="62055" y="2865051"/>
        <a:ext cx="6240114" cy="1147095"/>
      </dsp:txXfrm>
    </dsp:sp>
    <dsp:sp modelId="{D2C01E2E-0C91-47E2-B34C-53D5561EA0EE}">
      <dsp:nvSpPr>
        <dsp:cNvPr id="0" name=""/>
        <dsp:cNvSpPr/>
      </dsp:nvSpPr>
      <dsp:spPr>
        <a:xfrm>
          <a:off x="0" y="4166361"/>
          <a:ext cx="6364224" cy="1271205"/>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a:t>How to record a video using PP</a:t>
          </a:r>
        </a:p>
      </dsp:txBody>
      <dsp:txXfrm>
        <a:off x="62055" y="4228416"/>
        <a:ext cx="6240114" cy="1147095"/>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02-10T08:35:47.643"/>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4053 10653 16383 0 0,'16'0'0'0'0,"14"0"0"0"0,18 0 0 0 0,6 0 0 0 0,-2 0 0 0 0,1 0 0 0 0,-3 0 0 0 0,-6 0 0 0 0,-5 0 0 0 0,-4 0 0 0 0,-2 0 0 0 0,2 0 0 0 0,1 0 0 0 0,-1 0 0 0 0,9 0 0 0 0,2 0 0 0 0,9 0 0 0 0,4 0 0 0 0,-2 0 0 0 0,-6 0 0 0 0,-6 0 0 0 0,-6 0 0 0 0,-5 0 0 0 0,-2 0 0 0 0,-3 0 0 0 0,0 0 0 0 0,5 0 0 0 0,1 0 0 0 0,5 0 0 0 0,11 0 0 0 0,18 0 0 0 0,1 0 0 0 0,-1 0 0 0 0,-7 0 0 0 0,-3 0 0 0 0,-3 0 0 0 0,-10 5 0 0 0,2 1 0 0 0,-2 6 0 0 0,2 0 0 0 0,-3-2 0 0 0,-4-3 0 0 0,-4-2 0 0 0,3-2 0 0 0,-2-2 0 0 0,-1 0 0 0 0,-2-2 0 0 0,-2 1 0 0 0,-2-1 0 0 0,-1 1 0 0 0,-5 5 0 0 0,-2 1 0 0 0,0 0 0 0 0,1 0 0 0 0,2 2 0 0 0,1 1 0 0 0,2-1 0 0 0,0 3 0 0 0,1-1 0 0 0,0-1 0 0 0,0-3 0 0 0,0-2 0 0 0,0 3 0 0 0,5 6 0 0 0,12 5 0 0 0,3 0 0 0 0,8-3 0 0 0,9-5 0 0 0,14-3 0 0 0,8 2 0 0 0,5-1 0 0 0,-5 4 0 0 0,-6-1 0 0 0,-3-1 0 0 0,-9 1 0 0 0,-7 0 0 0 0,-14 3 0 0 0,-11-1 0 0 0,-7-3 0 0 0,-3-3 0 0 0,-3-2 0 0 0,6-3 0 0 0,1-1 0 0 0,12-1 0 0 0,17-1 0 0 0,19 1 0 0 0,5-1 0 0 0,4 1 0 0 0,2 5 0 0 0,-10 1 0 0 0,-9 0 0 0 0,-12 0 0 0 0,-10-3 0 0 0,-10 0 0 0 0,-6-2 0 0 0,-5-1 0 0 0,-1 0 0 0 0,-2 0 0 0 0,1 0 0 0 0,0 0 0 0 0,0-1 0 0 0,1 1 0 0 0,5 0 0 0 0,3 0 0 0 0,-1 0 0 0 0,-1 0 0 0 0,-1 0 0 0 0,-2 0 0 0 0,-1 0 0 0 0,-1 0 0 0 0,0 0 0 0 0,0 0 0 0 0,-1 0 0 0 0,1 0 0 0 0,4 0 0 0 0,3 0 0 0 0,-1 0 0 0 0,-1 0 0 0 0,-2 0 0 0 0,-1 0 0 0 0,0 0 0 0 0,-2 0 0 0 0,0 0 0 0 0,-1 0 0 0 0,1 0 0 0 0,4 0 0 0 0,3 0 0 0 0,4 0 0 0 0,0 0 0 0 0,4 0 0 0 0,-1 0 0 0 0,-2 0 0 0 0,-5 0 0 0 0,-2 0 0 0 0,-3 0 0 0 0,-1 0 0 0 0,-1 0 0 0 0,-1 0 0 0 0,6 0 0 0 0,21 0 0 0 0,17 0 0 0 0,6 0 0 0 0,-6 0 0 0 0,-4 0 0 0 0,-10 0 0 0 0,-9 0 0 0 0,-8 0 0 0 0,-7 0 0 0 0,-3 0 0 0 0,-3 0 0 0 0,9 0 0 0 0,9 0 0 0 0,6 0 0 0 0,4 0 0 0 0,2 0 0 0 0,2 0 0 0 0,1 0 0 0 0,-1 0 0 0 0,0 0 0 0 0,0 0 0 0 0,-6 0 0 0 0,-7 0 0 0 0,-7 0 0 0 0,-4 0 0 0 0,-5 0 0 0 0,-2 0 0 0 0,-1 0 0 0 0,5 0 0 0 0,1 0 0 0 0,5 0 0 0 0,6 0 0 0 0,5 0 0 0 0,4 0 0 0 0,3 0 0 0 0,2 0 0 0 0,6 0 0 0 0,-4 0 0 0 0,-1 0 0 0 0,-2-5 0 0 0,-1-2 0 0 0,-4 1 0 0 0,-2 1 0 0 0,-5 1 0 0 0,-4 2 0 0 0,-6 1 0 0 0,-8-5 0 0 0,-5-1 0 0 0,0 1 0 0 0,-6-4 0 0 0,1-5 0 0 0,1 0 0 0 0,3 2 0 0 0,-3-1 0 0 0,0 1 0 0 0,2 3 0 0 0,3-1 0 0 0,-4-5 0 0 0,0 1 0 0 0,-3-2 0 0 0,-5-4 0 0 0,-10 2 0 0 0,-11 5 0 0 0,-13 4 0 0 0,-9 4 0 0 0,-4 3 0 0 0,-2 2 0 0 0,6 6 0 0 0,-2 3 0 0 0,-6-1 0 0 0,-2-1 0 0 0,-4-2 0 0 0,0-1 0 0 0,3-2 0 0 0,4 0 0 0 0,2-1 0 0 0,2 0 0 0 0,-3 0 0 0 0,-6-1 0 0 0,-10 1 0 0 0,-13 0 0 0 0,-4 0 0 0 0,-2 0 0 0 0,7 0 0 0 0,5 0 0 0 0,1 0 0 0 0,1 0 0 0 0,4 0 0 0 0,8 0 0 0 0,5 0 0 0 0,4 0 0 0 0,4 0 0 0 0,2 0 0 0 0,1 0 0 0 0,1 0 0 0 0,-6 0 0 0 0,-12 0 0 0 0,-3 0 0 0 0,-3 0 0 0 0,1 0 0 0 0,-5 0 0 0 0,-3 0 0 0 0,-2 0 0 0 0,4 0 0 0 0,7 0 0 0 0,7 0 0 0 0,6 0 0 0 0,4 0 0 0 0,2 0 0 0 0,2 0 0 0 0,0 0 0 0 0,1 0 0 0 0,-1 0 0 0 0,0 0 0 0 0,-10 0 0 0 0,-9 0 0 0 0,-1 0 0 0 0,-3 0 0 0 0,3 0 0 0 0,4 0 0 0 0,0 0 0 0 0,3 0 0 0 0,3 0 0 0 0,3 0 0 0 0,3 0 0 0 0,2 0 0 0 0,0 0 0 0 0,-8 0 0 0 0,-4 0 0 0 0,-4 0 0 0 0,-4 0 0 0 0,1 0 0 0 0,4 0 0 0 0,5 0 0 0 0,4 0 0 0 0,4 0 0 0 0,2 0 0 0 0,1 0 0 0 0,1 0 0 0 0,0 0 0 0 0,0 0 0 0 0,0 0 0 0 0,-5 0 0 0 0,-2 0 0 0 0,-1 0 0 0 0,3 0 0 0 0,0 0 0 0 0,7-5 0 0 0,3-2 0 0 0,0 0 0 0 0,-6 2 0 0 0,-3 2 0 0 0,-5 0 0 0 0,-8 2 0 0 0,0 1 0 0 0,3 0 0 0 0,3 0 0 0 0,3 0 0 0 0,4 0 0 0 0,1 1 0 0 0,2-1 0 0 0,1 0 0 0 0,-6 0 0 0 0,-6 0 0 0 0,-6 0 0 0 0,4-5 0 0 0,-5-2 0 0 0,0 1 0 0 0,4 0 0 0 0,-2-2 0 0 0,3-1 0 0 0,3 1 0 0 0,3 2 0 0 0,4 3 0 0 0,1 1 0 0 0,7-4 0 0 0,2-1 0 0 0,0 0 0 0 0,-1 3 0 0 0,-6 0 0 0 0,-9-3 0 0 0,-3 0 0 0 0,2 0 0 0 0,1 2 0 0 0,3 1 0 0 0,3 2 0 0 0,1 1 0 0 0,1 1 0 0 0,1 0 0 0 0,1 0 0 0 0,0 1 0 0 0,-1-1 0 0 0,1 0 0 0 0,-1 0 0 0 0,1 1 0 0 0,-1-1 0 0 0,0 0 0 0 0,0 0 0 0 0,1 0 0 0 0,-1 0 0 0 0,0 0 0 0 0,0 0 0 0 0,0 0 0 0 0,0 0 0 0 0,-5 0 0 0 0,-1 0 0 0 0,0 0 0 0 0,1 0 0 0 0,-4 0 0 0 0,0 0 0 0 0,2 0 0 0 0,1 0 0 0 0,3 0 0 0 0,1 0 0 0 0,1 0 0 0 0,1 0 0 0 0,-4 0 0 0 0,-8 0 0 0 0,-5 0 0 0 0,-16 0 0 0 0,-13 0 0 0 0,3 0 0 0 0,2 0 0 0 0,4 0 0 0 0,9 0 0 0 0,2 0 0 0 0,8 0 0 0 0,5 0 0 0 0,1 0 0 0 0,2 0 0 0 0,-2 0 0 0 0,1 0 0 0 0,2 0 0 0 0,3 0 0 0 0,-3 0 0 0 0,1 0 0 0 0,-4 0 0 0 0,-5 0 0 0 0,-4 0 0 0 0,-9 0 0 0 0,-5 0 0 0 0,5 0 0 0 0,6 0 0 0 0,3 0 0 0 0,5 0 0 0 0,5 0 0 0 0,4 0 0 0 0,-1 0 0 0 0,-4 0 0 0 0,-1 0 0 0 0,2 0 0 0 0,-6 0 0 0 0,-7 0 0 0 0,2 0 0 0 0,-1 0 0 0 0,-1 0 0 0 0,3 0 0 0 0,5 0 0 0 0,6 0 0 0 0,4 0 0 0 0,4 0 0 0 0,1 0 0 0 0,2 0 0 0 0,-5 0 0 0 0,-7 0 0 0 0,-1 0 0 0 0,-4 0 0 0 0,1 0 0 0 0,-2 0 0 0 0,2 0 0 0 0,24 0 0 0 0,46 0 0 0 0,69 0 0 0 0,84 0 0 0 0,84 0 0 0 0,47 0 0 0 0,43 0 0 0 0,21 0 0 0 0,-6 0 0 0 0,-15 0 0 0 0,-27 0 0 0 0,-28 0 0 0 0,-45 0 0 0 0,-39 0 0 0 0,-36 0 0 0 0,-22 0 0 0 0,-23 0 0 0 0,-13 0 0 0 0,-12 0 0 0 0,-9 0 0 0 0,4 0 0 0 0,26 0 0 0 0,1 0 0 0 0,-2 0 0 0 0,9 5 0 0 0,16 1 0 0 0,19 1 0 0 0,19-2 0 0 0,19-1 0 0 0,9-2 0 0 0,-7-1 0 0 0,-4 0 0 0 0,-22-1 0 0 0,-37-1 0 0 0,-34 1 0 0 0,-26 0 0 0 0,-23 0 0 0 0,-17 0 0 0 0,-12-1 0 0 0,-2 1 0 0 0,3 0 0 0 0,6 0 0 0 0,10 0 0 0 0,13 0 0 0 0,3 0 0 0 0,7 0 0 0 0,0 0 0 0 0,2 0 0 0 0,3 5 0 0 0,3 7 0 0 0,3 6 0 0 0,6 1 0 0 0,3 1 0 0 0,10-2 0 0 0,13 1 0 0 0,6 2 0 0 0,-2-3 0 0 0,-3 2 0 0 0,-6-4 0 0 0,-7-4 0 0 0,-17-4 0 0 0,-14-4 0 0 0,-19 4 0 0 0,-15-1 0 0 0,-9-1 0 0 0,0-2 0 0 0,4 4 0 0 0,11 0 0 0 0,18-1 0 0 0,23-1 0 0 0,12-3 0 0 0,3 4 0 0 0,5 1 0 0 0,-1 4 0 0 0,-14-1 0 0 0,-13-1 0 0 0,-15-3 0 0 0,-13-2 0 0 0,-12-3 0 0 0,-6-1 0 0 0,0 0 0 0 0,9-2 0 0 0,18 1 0 0 0,3-1 0 0 0,12 1 0 0 0,6 0 0 0 0,1 4 0 0 0,5 3 0 0 0,9-1 0 0 0,-3 0 0 0 0,-7-3 0 0 0,-9 0 0 0 0,-12-2 0 0 0,-13-1 0 0 0,-5 0 0 0 0,-6 0 0 0 0,-1 0 0 0 0,9 0 0 0 0,0-1 0 0 0,12 1 0 0 0,5 0 0 0 0,-4 0 0 0 0,-2 0 0 0 0,-7 0 0 0 0,-8 0 0 0 0,-6 0 0 0 0,-11-5 0 0 0,-5-7 0 0 0,-2-1 0 0 0,0 1 0 0 0,-3-1 0 0 0,-1-5 0 0 0,2 1 0 0 0,3 4 0 0 0,1 3 0 0 0,3 5 0 0 0,1 2 0 0 0,0 1 0 0 0,1-3 0 0 0,1-6 0 0 0,4-1 0 0 0,2 1 0 0 0,-1 3 0 0 0,5 2 0 0 0,4-2 0 0 0,0-1 0 0 0,-2 3 0 0 0,-4 1 0 0 0,-3 1 0 0 0,-3 3 0 0 0,-2 0 0 0 0,-1 1 0 0 0,0-5 0 0 0,-1-1 0 0 0,0-1 0 0 0,0 3 0 0 0,1 0 0 0 0,-1 2 0 0 0,-14 1 0 0 0,-21 0 0 0 0,-14 1 0 0 0,-29 1 0 0 0,-21-1 0 0 0,-14 0 0 0 0,-9 0 0 0 0,-22 1 0 0 0,-19-1 0 0 0,0 0 0 0 0,6 0 0 0 0,0 0 0 0 0,7 0 0 0 0,3 0 0 0 0,12 0 0 0 0,9 0 0 0 0,5 0 0 0 0,14 0 0 0 0,4 0 0 0 0,5 0 0 0 0,9 0 0 0 0,10 0 0 0 0,8 0 0 0 0,7 0 0 0 0,3 0 0 0 0,3 0 0 0 0,1-5 0 0 0,0-2 0 0 0,0-5 0 0 0,-1 0 0 0 0,-10 2 0 0 0,-14-2 0 0 0,-3 0 0 0 0,-7 3 0 0 0,-3 2 0 0 0,5 4 0 0 0,-3 1 0 0 0,4 1 0 0 0,3 1 0 0 0,6 0 0 0 0,6 1 0 0 0,1-1 0 0 0,3 1 0 0 0,-2-1 0 0 0,1 0 0 0 0,4 0 0 0 0,-4 0 0 0 0,2 0 0 0 0,2 0 0 0 0,3 0 0 0 0,1 0 0 0 0,3 0 0 0 0,0 0 0 0 0,1 0 0 0 0,1 0 0 0 0,0 0 0 0 0,-1 0 0 0 0,-9 0 0 0 0,-9 0 0 0 0,-7 0 0 0 0,-8 0 0 0 0,-5 0 0 0 0,-5 0 0 0 0,0 0 0 0 0,1 0 0 0 0,4 0 0 0 0,3 0 0 0 0,7 0 0 0 0,3 0 0 0 0,7 0 0 0 0,6 0 0 0 0,-1 0 0 0 0,3 0 0 0 0,3 0 0 0 0,3 0 0 0 0,1 0 0 0 0,2 0 0 0 0,1 0 0 0 0,1 0 0 0 0,0 0 0 0 0,-1 0 0 0 0,1 0 0 0 0,-1 0 0 0 0,1 0 0 0 0,-1 0 0 0 0,-5 0 0 0 0,-1 0 0 0 0,-6 0 0 0 0,1 0 0 0 0,1 0 0 0 0,2 0 0 0 0,9 0 0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02-10T08:35:47.644"/>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3926 11160 16383 0 0,'5'0'0'0'0,"7"0"0"0"0,7 0 0 0 0,4 0 0 0 0,4 0 0 0 0,2 0 0 0 0,7 0 0 0 0,7 0 0 0 0,1 0 0 0 0,-1 0 0 0 0,-4 0 0 0 0,-2 0 0 0 0,-4 0 0 0 0,-1 0 0 0 0,-2 0 0 0 0,0 0 0 0 0,-1 0 0 0 0,0 0 0 0 0,0 0 0 0 0,1 0 0 0 0,-1 0 0 0 0,1 0 0 0 0,0 0 0 0 0,0 0 0 0 0,-1 0 0 0 0,-4 0 0 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AFB92F-EA4E-4227-8F65-C60CDF616849}" type="datetimeFigureOut">
              <a:t>10/22/2024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6452289-97A3-4664-8828-84690B3F5F98}" type="slidenum">
              <a:t>‹#›</a:t>
            </a:fld>
            <a:endParaRPr lang="en-GB"/>
          </a:p>
        </p:txBody>
      </p:sp>
    </p:spTree>
    <p:extLst>
      <p:ext uri="{BB962C8B-B14F-4D97-AF65-F5344CB8AC3E}">
        <p14:creationId xmlns:p14="http://schemas.microsoft.com/office/powerpoint/2010/main" val="3861105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cs typeface="Calibri"/>
            </a:endParaRPr>
          </a:p>
        </p:txBody>
      </p:sp>
      <p:sp>
        <p:nvSpPr>
          <p:cNvPr id="4" name="Slide Number Placeholder 3"/>
          <p:cNvSpPr>
            <a:spLocks noGrp="1"/>
          </p:cNvSpPr>
          <p:nvPr>
            <p:ph type="sldNum" sz="quarter" idx="5"/>
          </p:nvPr>
        </p:nvSpPr>
        <p:spPr/>
        <p:txBody>
          <a:bodyPr/>
          <a:lstStyle/>
          <a:p>
            <a:fld id="{26452289-97A3-4664-8828-84690B3F5F98}" type="slidenum">
              <a:rPr lang="en-GB"/>
              <a:t>16</a:t>
            </a:fld>
            <a:endParaRPr lang="en-GB"/>
          </a:p>
        </p:txBody>
      </p:sp>
    </p:spTree>
    <p:extLst>
      <p:ext uri="{BB962C8B-B14F-4D97-AF65-F5344CB8AC3E}">
        <p14:creationId xmlns:p14="http://schemas.microsoft.com/office/powerpoint/2010/main" val="18759003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We talked last week about inequality and the negative impact this has.</a:t>
            </a:r>
          </a:p>
          <a:p>
            <a:r>
              <a:rPr lang="en-US">
                <a:cs typeface="Calibri"/>
              </a:rPr>
              <a:t>Looking at the map by Public health England (2016), we can see that areas of deprivation have less activity compared to the wealthier areas. The stats also say that... READ </a:t>
            </a:r>
          </a:p>
        </p:txBody>
      </p:sp>
      <p:sp>
        <p:nvSpPr>
          <p:cNvPr id="4" name="Slide Number Placeholder 3"/>
          <p:cNvSpPr>
            <a:spLocks noGrp="1"/>
          </p:cNvSpPr>
          <p:nvPr>
            <p:ph type="sldNum" sz="quarter" idx="5"/>
          </p:nvPr>
        </p:nvSpPr>
        <p:spPr/>
        <p:txBody>
          <a:bodyPr/>
          <a:lstStyle/>
          <a:p>
            <a:fld id="{96EF8E0E-9F1B-4DE6-B44D-4E66579F5BE2}" type="slidenum">
              <a:t>39</a:t>
            </a:fld>
            <a:endParaRPr lang="en-US"/>
          </a:p>
        </p:txBody>
      </p:sp>
    </p:spTree>
    <p:extLst>
      <p:ext uri="{BB962C8B-B14F-4D97-AF65-F5344CB8AC3E}">
        <p14:creationId xmlns:p14="http://schemas.microsoft.com/office/powerpoint/2010/main" val="24538963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What happened in Covid? Lots of research done to show how the pandemic has impacted on our physical activity. Lots of people now WFH, no </a:t>
            </a:r>
            <a:r>
              <a:rPr lang="en-US" err="1">
                <a:cs typeface="Calibri"/>
              </a:rPr>
              <a:t>wlaking</a:t>
            </a:r>
            <a:r>
              <a:rPr lang="en-US">
                <a:cs typeface="Calibri"/>
              </a:rPr>
              <a:t> to work, walking on lunch, sat at a desk all day. UNI- done on teams, no walking to the bus, into </a:t>
            </a:r>
            <a:r>
              <a:rPr lang="en-US" err="1">
                <a:cs typeface="Calibri"/>
              </a:rPr>
              <a:t>uni</a:t>
            </a:r>
            <a:r>
              <a:rPr lang="en-US">
                <a:cs typeface="Calibri"/>
              </a:rPr>
              <a:t> and around the building etc.</a:t>
            </a:r>
          </a:p>
          <a:p>
            <a:r>
              <a:rPr lang="en-US">
                <a:cs typeface="Calibri"/>
              </a:rPr>
              <a:t>COST OF LIVING CRISIS- What impact will this have? Can people afford a gym membership? Will people be doing overtime more and therefore, less time being active especially if the job is a desk job? Flip side, people could work in physically demanding jobs and therefore their physical activity will increase?</a:t>
            </a:r>
          </a:p>
        </p:txBody>
      </p:sp>
      <p:sp>
        <p:nvSpPr>
          <p:cNvPr id="4" name="Slide Number Placeholder 3"/>
          <p:cNvSpPr>
            <a:spLocks noGrp="1"/>
          </p:cNvSpPr>
          <p:nvPr>
            <p:ph type="sldNum" sz="quarter" idx="5"/>
          </p:nvPr>
        </p:nvSpPr>
        <p:spPr/>
        <p:txBody>
          <a:bodyPr/>
          <a:lstStyle/>
          <a:p>
            <a:fld id="{96EF8E0E-9F1B-4DE6-B44D-4E66579F5BE2}" type="slidenum">
              <a:t>40</a:t>
            </a:fld>
            <a:endParaRPr lang="en-US"/>
          </a:p>
        </p:txBody>
      </p:sp>
    </p:spTree>
    <p:extLst>
      <p:ext uri="{BB962C8B-B14F-4D97-AF65-F5344CB8AC3E}">
        <p14:creationId xmlns:p14="http://schemas.microsoft.com/office/powerpoint/2010/main" val="8171962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Police officers are exposed to a range of acute chronic stressors, work shifts which often means they inherit poor sleeping habits and unhealthy diets. Physical exercise as we have seen a few slides ago, helps with stress, diet and sleep. </a:t>
            </a:r>
          </a:p>
          <a:p>
            <a:r>
              <a:rPr lang="en-US">
                <a:cs typeface="Calibri"/>
              </a:rPr>
              <a:t>Research shows that PC's are more confident to carry out their role when they feel physically fit.</a:t>
            </a:r>
          </a:p>
          <a:p>
            <a:r>
              <a:rPr lang="en-US">
                <a:cs typeface="Calibri"/>
              </a:rPr>
              <a:t>Direct impact- Officers are able to carry put tasks easier such as running after a criminal</a:t>
            </a:r>
          </a:p>
          <a:p>
            <a:r>
              <a:rPr lang="en-US">
                <a:cs typeface="Calibri"/>
              </a:rPr>
              <a:t>Protect officers from becoming victims- Officers are less likely to be </a:t>
            </a:r>
            <a:r>
              <a:rPr lang="en-US" err="1">
                <a:cs typeface="Calibri"/>
              </a:rPr>
              <a:t>challenegd</a:t>
            </a:r>
            <a:r>
              <a:rPr lang="en-US">
                <a:cs typeface="Calibri"/>
              </a:rPr>
              <a:t> if they appear fit. </a:t>
            </a:r>
          </a:p>
          <a:p>
            <a:r>
              <a:rPr lang="en-US">
                <a:cs typeface="Calibri"/>
              </a:rPr>
              <a:t>Unfit officers who are out of shape, pose a risk in many areas. Firstly, their own wellbeing </a:t>
            </a:r>
          </a:p>
        </p:txBody>
      </p:sp>
      <p:sp>
        <p:nvSpPr>
          <p:cNvPr id="4" name="Slide Number Placeholder 3"/>
          <p:cNvSpPr>
            <a:spLocks noGrp="1"/>
          </p:cNvSpPr>
          <p:nvPr>
            <p:ph type="sldNum" sz="quarter" idx="5"/>
          </p:nvPr>
        </p:nvSpPr>
        <p:spPr/>
        <p:txBody>
          <a:bodyPr/>
          <a:lstStyle/>
          <a:p>
            <a:fld id="{96EF8E0E-9F1B-4DE6-B44D-4E66579F5BE2}" type="slidenum">
              <a:t>41</a:t>
            </a:fld>
            <a:endParaRPr lang="en-US"/>
          </a:p>
        </p:txBody>
      </p:sp>
    </p:spTree>
    <p:extLst>
      <p:ext uri="{BB962C8B-B14F-4D97-AF65-F5344CB8AC3E}">
        <p14:creationId xmlns:p14="http://schemas.microsoft.com/office/powerpoint/2010/main" val="37916128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cs typeface="Calibri"/>
            </a:endParaRPr>
          </a:p>
        </p:txBody>
      </p:sp>
      <p:sp>
        <p:nvSpPr>
          <p:cNvPr id="4" name="Slide Number Placeholder 3"/>
          <p:cNvSpPr>
            <a:spLocks noGrp="1"/>
          </p:cNvSpPr>
          <p:nvPr>
            <p:ph type="sldNum" sz="quarter" idx="5"/>
          </p:nvPr>
        </p:nvSpPr>
        <p:spPr/>
        <p:txBody>
          <a:bodyPr/>
          <a:lstStyle/>
          <a:p>
            <a:fld id="{26452289-97A3-4664-8828-84690B3F5F98}" type="slidenum">
              <a:rPr lang="en-GB"/>
              <a:t>43</a:t>
            </a:fld>
            <a:endParaRPr lang="en-GB"/>
          </a:p>
        </p:txBody>
      </p:sp>
    </p:spTree>
    <p:extLst>
      <p:ext uri="{BB962C8B-B14F-4D97-AF65-F5344CB8AC3E}">
        <p14:creationId xmlns:p14="http://schemas.microsoft.com/office/powerpoint/2010/main" val="18759003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Overall, resilience empowers individuals to navigate life's ups and downs with greater emotional strength and mental well-being. It's an essential trait that helps people lead healthier, happier, and more fulfilling lives</a:t>
            </a:r>
            <a:endParaRPr lang="en-US"/>
          </a:p>
        </p:txBody>
      </p:sp>
      <p:sp>
        <p:nvSpPr>
          <p:cNvPr id="4" name="Slide Number Placeholder 3"/>
          <p:cNvSpPr>
            <a:spLocks noGrp="1"/>
          </p:cNvSpPr>
          <p:nvPr>
            <p:ph type="sldNum" sz="quarter" idx="5"/>
          </p:nvPr>
        </p:nvSpPr>
        <p:spPr/>
        <p:txBody>
          <a:bodyPr/>
          <a:lstStyle/>
          <a:p>
            <a:fld id="{26452289-97A3-4664-8828-84690B3F5F98}" type="slidenum">
              <a:rPr lang="en-GB"/>
              <a:t>48</a:t>
            </a:fld>
            <a:endParaRPr lang="en-GB"/>
          </a:p>
        </p:txBody>
      </p:sp>
    </p:spTree>
    <p:extLst>
      <p:ext uri="{BB962C8B-B14F-4D97-AF65-F5344CB8AC3E}">
        <p14:creationId xmlns:p14="http://schemas.microsoft.com/office/powerpoint/2010/main" val="27973833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22/10/2024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22/10/2024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22/10/2024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22/10/2024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22/10/2024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22/10/2024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22/10/2024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22/10/2024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22/10/2024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22/10/2024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22/10/2024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10/22/2024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7034028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10/22/2024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7997182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10/22/2024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3322328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764DE79-268F-4C1A-8933-263129D2AF90}" type="datetimeFigureOut">
              <a:rPr lang="en-US" dirty="0"/>
              <a:t>10/22/2024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9635363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764DE79-268F-4C1A-8933-263129D2AF90}" type="datetimeFigureOut">
              <a:rPr lang="en-US" dirty="0"/>
              <a:t>10/22/2024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82619898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10/22/2024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9184603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10/22/2024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84866324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10/22/2024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27698908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10/22/2024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97476477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10/22/2024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81677425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10/22/2024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2714972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22/10/2024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10/22/2024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a:p>
        </p:txBody>
      </p:sp>
    </p:spTree>
    <p:extLst>
      <p:ext uri="{BB962C8B-B14F-4D97-AF65-F5344CB8AC3E}">
        <p14:creationId xmlns:p14="http://schemas.microsoft.com/office/powerpoint/2010/main" val="1043386615"/>
      </p:ext>
    </p:extLst>
  </p:cSld>
  <p:clrMap bg1="lt1" tx1="dk1" bg2="lt2" tx2="dk2" accent1="accent1" accent2="accent2" accent3="accent3" accent4="accent4" accent5="accent5" accent6="accent6" hlink="hlink" folHlink="folHlink"/>
  <p:sldLayoutIdLst>
    <p:sldLayoutId id="2147483752" r:id="rId1"/>
    <p:sldLayoutId id="2147483753" r:id="rId2"/>
    <p:sldLayoutId id="2147483754" r:id="rId3"/>
    <p:sldLayoutId id="2147483755" r:id="rId4"/>
    <p:sldLayoutId id="2147483756" r:id="rId5"/>
    <p:sldLayoutId id="2147483757" r:id="rId6"/>
    <p:sldLayoutId id="2147483758" r:id="rId7"/>
    <p:sldLayoutId id="2147483759" r:id="rId8"/>
    <p:sldLayoutId id="2147483760" r:id="rId9"/>
    <p:sldLayoutId id="2147483761" r:id="rId10"/>
    <p:sldLayoutId id="214748376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6.jpeg"/><Relationship Id="rId1" Type="http://schemas.openxmlformats.org/officeDocument/2006/relationships/slideLayout" Target="../slideLayouts/slideLayout1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3.xml"/><Relationship Id="rId5" Type="http://schemas.openxmlformats.org/officeDocument/2006/relationships/image" Target="../media/image20.jpeg"/><Relationship Id="rId4" Type="http://schemas.openxmlformats.org/officeDocument/2006/relationships/image" Target="../media/image19.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26.jpeg"/><Relationship Id="rId1" Type="http://schemas.openxmlformats.org/officeDocument/2006/relationships/slideLayout" Target="../slideLayouts/slideLayout1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28.png"/><Relationship Id="rId1" Type="http://schemas.openxmlformats.org/officeDocument/2006/relationships/slideLayout" Target="../slideLayouts/slideLayout13.xml"/><Relationship Id="rId6" Type="http://schemas.openxmlformats.org/officeDocument/2006/relationships/image" Target="../media/image30.png"/><Relationship Id="rId5" Type="http://schemas.openxmlformats.org/officeDocument/2006/relationships/customXml" Target="../ink/ink2.xml"/><Relationship Id="rId4" Type="http://schemas.openxmlformats.org/officeDocument/2006/relationships/image" Target="../media/image29.png"/></Relationships>
</file>

<file path=ppt/slides/_rels/slide3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3.xml"/><Relationship Id="rId5" Type="http://schemas.openxmlformats.org/officeDocument/2006/relationships/image" Target="../media/image35.jpeg"/><Relationship Id="rId4" Type="http://schemas.openxmlformats.org/officeDocument/2006/relationships/image" Target="../media/image34.jpeg"/></Relationships>
</file>

<file path=ppt/slides/_rels/slide4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13.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55.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13.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56.xml.rels><?xml version="1.0" encoding="UTF-8" standalone="yes"?>
<Relationships xmlns="http://schemas.openxmlformats.org/package/2006/relationships"><Relationship Id="rId2" Type="http://schemas.openxmlformats.org/officeDocument/2006/relationships/hyperlink" Target="mailto:s.france@uwtsd.ac.uk" TargetMode="External"/><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E1BEB12-92AF-4445-98AD-4C7756E7C9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0522C2C-7B5C-48A7-A969-03941E5D2E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Freeform 13">
            <a:extLst>
              <a:ext uri="{FF2B5EF4-FFF2-40B4-BE49-F238E27FC236}">
                <a16:creationId xmlns:a16="http://schemas.microsoft.com/office/drawing/2014/main" id="{9C682A1A-5B2D-4111-BBD6-620165633E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69476" y="220196"/>
            <a:ext cx="9422524" cy="6637806"/>
          </a:xfrm>
          <a:custGeom>
            <a:avLst/>
            <a:gdLst>
              <a:gd name="connsiteX0" fmla="*/ 4929467 w 8191500"/>
              <a:gd name="connsiteY0" fmla="*/ 0 h 5770597"/>
              <a:gd name="connsiteX1" fmla="*/ 8065066 w 8191500"/>
              <a:gd name="connsiteY1" fmla="*/ 1118513 h 5770597"/>
              <a:gd name="connsiteX2" fmla="*/ 8191500 w 8191500"/>
              <a:gd name="connsiteY2" fmla="*/ 1227339 h 5770597"/>
              <a:gd name="connsiteX3" fmla="*/ 8191500 w 8191500"/>
              <a:gd name="connsiteY3" fmla="*/ 5770597 h 5770597"/>
              <a:gd name="connsiteX4" fmla="*/ 79523 w 8191500"/>
              <a:gd name="connsiteY4" fmla="*/ 5770597 h 5770597"/>
              <a:gd name="connsiteX5" fmla="*/ 56799 w 8191500"/>
              <a:gd name="connsiteY5" fmla="*/ 5644158 h 5770597"/>
              <a:gd name="connsiteX6" fmla="*/ 0 w 8191500"/>
              <a:gd name="connsiteY6" fmla="*/ 4898209 h 5770597"/>
              <a:gd name="connsiteX7" fmla="*/ 4929467 w 8191500"/>
              <a:gd name="connsiteY7" fmla="*/ 0 h 5770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91500" h="5770597">
                <a:moveTo>
                  <a:pt x="4929467" y="0"/>
                </a:moveTo>
                <a:cubicBezTo>
                  <a:pt x="6120547" y="0"/>
                  <a:pt x="7212963" y="419755"/>
                  <a:pt x="8065066" y="1118513"/>
                </a:cubicBezTo>
                <a:lnTo>
                  <a:pt x="8191500" y="1227339"/>
                </a:lnTo>
                <a:lnTo>
                  <a:pt x="8191500" y="5770597"/>
                </a:lnTo>
                <a:lnTo>
                  <a:pt x="79523" y="5770597"/>
                </a:lnTo>
                <a:lnTo>
                  <a:pt x="56799" y="5644158"/>
                </a:lnTo>
                <a:cubicBezTo>
                  <a:pt x="19398" y="5400934"/>
                  <a:pt x="0" y="5151822"/>
                  <a:pt x="0" y="4898209"/>
                </a:cubicBezTo>
                <a:cubicBezTo>
                  <a:pt x="0" y="2193003"/>
                  <a:pt x="2206998" y="0"/>
                  <a:pt x="492946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D6EE29F2-D77F-4BD0-A20B-334D316A1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09800" y="2099696"/>
            <a:ext cx="1942241" cy="188955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6" name="Arc 15">
            <a:extLst>
              <a:ext uri="{FF2B5EF4-FFF2-40B4-BE49-F238E27FC236}">
                <a16:creationId xmlns:a16="http://schemas.microsoft.com/office/drawing/2014/main" id="{22D09ED2-868F-42C6-866E-F92E0CEF31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520172">
            <a:off x="1613162" y="1492572"/>
            <a:ext cx="2987899" cy="2987899"/>
          </a:xfrm>
          <a:prstGeom prst="arc">
            <a:avLst>
              <a:gd name="adj1" fmla="val 14455503"/>
              <a:gd name="adj2" fmla="val 227775"/>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p:cNvSpPr>
            <a:spLocks noGrp="1"/>
          </p:cNvSpPr>
          <p:nvPr>
            <p:ph type="ctrTitle"/>
          </p:nvPr>
        </p:nvSpPr>
        <p:spPr>
          <a:xfrm>
            <a:off x="4038600" y="1939159"/>
            <a:ext cx="7644627" cy="2751086"/>
          </a:xfrm>
        </p:spPr>
        <p:txBody>
          <a:bodyPr>
            <a:normAutofit/>
          </a:bodyPr>
          <a:lstStyle/>
          <a:p>
            <a:pPr algn="r"/>
            <a:r>
              <a:rPr lang="en-GB">
                <a:ea typeface="Calibri Light"/>
                <a:cs typeface="Calibri Light"/>
              </a:rPr>
              <a:t>Study Skills- Lecture</a:t>
            </a:r>
            <a:br>
              <a:rPr lang="en-GB">
                <a:ea typeface="Calibri Light"/>
                <a:cs typeface="Calibri Light"/>
              </a:rPr>
            </a:br>
            <a:r>
              <a:rPr lang="en-GB">
                <a:ea typeface="Calibri Light"/>
                <a:cs typeface="Calibri Light"/>
              </a:rPr>
              <a:t>Week 4</a:t>
            </a:r>
            <a:endParaRPr lang="en-GB"/>
          </a:p>
        </p:txBody>
      </p:sp>
      <p:sp>
        <p:nvSpPr>
          <p:cNvPr id="3" name="Subtitle 2"/>
          <p:cNvSpPr>
            <a:spLocks noGrp="1"/>
          </p:cNvSpPr>
          <p:nvPr>
            <p:ph type="subTitle" idx="1"/>
          </p:nvPr>
        </p:nvSpPr>
        <p:spPr>
          <a:xfrm>
            <a:off x="4038600" y="4782320"/>
            <a:ext cx="7644627" cy="1329443"/>
          </a:xfrm>
        </p:spPr>
        <p:txBody>
          <a:bodyPr vert="horz" lIns="91440" tIns="45720" rIns="91440" bIns="45720" rtlCol="0" anchor="t">
            <a:normAutofit fontScale="55000" lnSpcReduction="20000"/>
          </a:bodyPr>
          <a:lstStyle/>
          <a:p>
            <a:pPr algn="r"/>
            <a:r>
              <a:rPr lang="en-GB" sz="2200">
                <a:ea typeface="Calibri"/>
                <a:cs typeface="Calibri"/>
              </a:rPr>
              <a:t>(BMLW4009)</a:t>
            </a:r>
          </a:p>
          <a:p>
            <a:pPr algn="r"/>
            <a:r>
              <a:rPr lang="en-GB" sz="2200">
                <a:ea typeface="Calibri"/>
                <a:cs typeface="Calibri"/>
              </a:rPr>
              <a:t>Sadie France</a:t>
            </a:r>
          </a:p>
          <a:p>
            <a:pPr algn="r"/>
            <a:endParaRPr lang="en-GB" sz="2200">
              <a:ea typeface="Calibri"/>
              <a:cs typeface="Calibri"/>
            </a:endParaRPr>
          </a:p>
          <a:p>
            <a:pPr algn="r"/>
            <a:r>
              <a:rPr lang="en-GB" sz="2200">
                <a:ea typeface="Calibri"/>
                <a:cs typeface="Calibri"/>
              </a:rPr>
              <a:t>Bluelightacademy@uwtsd.ac.uk</a:t>
            </a:r>
          </a:p>
          <a:p>
            <a:pPr algn="r"/>
            <a:r>
              <a:rPr lang="en-GB" sz="2200">
                <a:ea typeface="Calibri"/>
                <a:cs typeface="Calibri"/>
              </a:rPr>
              <a:t>Lawacademy@uwtsd.ac.uk</a:t>
            </a:r>
          </a:p>
        </p:txBody>
      </p:sp>
    </p:spTree>
    <p:extLst>
      <p:ext uri="{BB962C8B-B14F-4D97-AF65-F5344CB8AC3E}">
        <p14:creationId xmlns:p14="http://schemas.microsoft.com/office/powerpoint/2010/main" val="18687665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8B0BB4-340E-9598-D0F1-B269C2B05C07}"/>
              </a:ext>
            </a:extLst>
          </p:cNvPr>
          <p:cNvSpPr>
            <a:spLocks noGrp="1"/>
          </p:cNvSpPr>
          <p:nvPr>
            <p:ph type="title"/>
          </p:nvPr>
        </p:nvSpPr>
        <p:spPr>
          <a:xfrm>
            <a:off x="808638" y="386930"/>
            <a:ext cx="9236700" cy="1188950"/>
          </a:xfrm>
        </p:spPr>
        <p:txBody>
          <a:bodyPr anchor="b">
            <a:normAutofit/>
          </a:bodyPr>
          <a:lstStyle/>
          <a:p>
            <a:r>
              <a:rPr lang="en-GB" sz="5400">
                <a:cs typeface="Calibri Light"/>
              </a:rPr>
              <a:t>Aims for today's session</a:t>
            </a:r>
            <a:endParaRPr lang="en-GB" sz="5400"/>
          </a:p>
        </p:txBody>
      </p:sp>
      <p:sp>
        <p:nvSpPr>
          <p:cNvPr id="3" name="Content Placeholder 2">
            <a:extLst>
              <a:ext uri="{FF2B5EF4-FFF2-40B4-BE49-F238E27FC236}">
                <a16:creationId xmlns:a16="http://schemas.microsoft.com/office/drawing/2014/main" id="{EAF6B9E7-FD2B-17CF-2338-01A1700CFDBB}"/>
              </a:ext>
            </a:extLst>
          </p:cNvPr>
          <p:cNvSpPr>
            <a:spLocks noGrp="1"/>
          </p:cNvSpPr>
          <p:nvPr>
            <p:ph idx="1"/>
          </p:nvPr>
        </p:nvSpPr>
        <p:spPr>
          <a:xfrm>
            <a:off x="793660" y="2599509"/>
            <a:ext cx="10143668" cy="3435531"/>
          </a:xfrm>
        </p:spPr>
        <p:txBody>
          <a:bodyPr vert="horz" lIns="91440" tIns="45720" rIns="91440" bIns="45720" rtlCol="0" anchor="ctr">
            <a:normAutofit/>
          </a:bodyPr>
          <a:lstStyle/>
          <a:p>
            <a:pPr marL="0" indent="0">
              <a:buNone/>
            </a:pPr>
            <a:endParaRPr lang="en-GB" sz="2400">
              <a:cs typeface="Calibri"/>
            </a:endParaRPr>
          </a:p>
          <a:p>
            <a:r>
              <a:rPr lang="en-GB" sz="2400">
                <a:cs typeface="Calibri"/>
              </a:rPr>
              <a:t>What is the importance of physical activity?</a:t>
            </a:r>
            <a:endParaRPr lang="en-GB"/>
          </a:p>
          <a:p>
            <a:r>
              <a:rPr lang="en-GB" sz="2400">
                <a:cs typeface="Calibri"/>
              </a:rPr>
              <a:t>Domains of different activity</a:t>
            </a:r>
          </a:p>
          <a:p>
            <a:r>
              <a:rPr lang="en-GB" sz="2400">
                <a:cs typeface="Calibri"/>
              </a:rPr>
              <a:t>Benefits to physical activity</a:t>
            </a:r>
          </a:p>
          <a:p>
            <a:r>
              <a:rPr lang="en-GB" sz="2400">
                <a:cs typeface="Calibri"/>
              </a:rPr>
              <a:t>What is wellbeing?</a:t>
            </a:r>
          </a:p>
          <a:p>
            <a:r>
              <a:rPr lang="en-GB" sz="2400">
                <a:cs typeface="Calibri"/>
              </a:rPr>
              <a:t>What is resilience?</a:t>
            </a:r>
          </a:p>
        </p:txBody>
      </p:sp>
      <p:pic>
        <p:nvPicPr>
          <p:cNvPr id="4" name="Picture 3" descr="A qr code on a white background&#10;&#10;Description automatically generated">
            <a:extLst>
              <a:ext uri="{FF2B5EF4-FFF2-40B4-BE49-F238E27FC236}">
                <a16:creationId xmlns:a16="http://schemas.microsoft.com/office/drawing/2014/main" id="{5705367B-48C8-C240-39FD-AAEF9C30B42F}"/>
              </a:ext>
            </a:extLst>
          </p:cNvPr>
          <p:cNvPicPr>
            <a:picLocks noChangeAspect="1"/>
          </p:cNvPicPr>
          <p:nvPr/>
        </p:nvPicPr>
        <p:blipFill>
          <a:blip r:embed="rId2"/>
          <a:stretch>
            <a:fillRect/>
          </a:stretch>
        </p:blipFill>
        <p:spPr>
          <a:xfrm>
            <a:off x="8321386" y="3264477"/>
            <a:ext cx="2286000" cy="2286000"/>
          </a:xfrm>
          <a:prstGeom prst="rect">
            <a:avLst/>
          </a:prstGeom>
        </p:spPr>
      </p:pic>
    </p:spTree>
    <p:extLst>
      <p:ext uri="{BB962C8B-B14F-4D97-AF65-F5344CB8AC3E}">
        <p14:creationId xmlns:p14="http://schemas.microsoft.com/office/powerpoint/2010/main" val="24388981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Wall of advesive notes with one standing out">
            <a:extLst>
              <a:ext uri="{FF2B5EF4-FFF2-40B4-BE49-F238E27FC236}">
                <a16:creationId xmlns:a16="http://schemas.microsoft.com/office/drawing/2014/main" id="{9E451696-39E9-6F3F-E514-C33E6D17360C}"/>
              </a:ext>
            </a:extLst>
          </p:cNvPr>
          <p:cNvPicPr>
            <a:picLocks noChangeAspect="1"/>
          </p:cNvPicPr>
          <p:nvPr/>
        </p:nvPicPr>
        <p:blipFill rotWithShape="1">
          <a:blip r:embed="rId2"/>
          <a:srcRect t="13587" r="-2" b="2016"/>
          <a:stretch/>
        </p:blipFill>
        <p:spPr>
          <a:xfrm>
            <a:off x="-3047" y="10"/>
            <a:ext cx="12191999" cy="6857990"/>
          </a:xfrm>
          <a:prstGeom prst="rect">
            <a:avLst/>
          </a:prstGeom>
        </p:spPr>
      </p:pic>
      <p:sp>
        <p:nvSpPr>
          <p:cNvPr id="11" name="Rectangle 10">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B699C5-C411-A090-7900-D047BBBA61F6}"/>
              </a:ext>
            </a:extLst>
          </p:cNvPr>
          <p:cNvSpPr>
            <a:spLocks noGrp="1"/>
          </p:cNvSpPr>
          <p:nvPr>
            <p:ph type="title"/>
          </p:nvPr>
        </p:nvSpPr>
        <p:spPr>
          <a:xfrm>
            <a:off x="1097280" y="325550"/>
            <a:ext cx="10058400" cy="3574778"/>
          </a:xfrm>
          <a:effectLst>
            <a:outerShdw blurRad="50800" dist="38100" dir="2700000" algn="tl" rotWithShape="0">
              <a:prstClr val="black">
                <a:alpha val="40000"/>
              </a:prstClr>
            </a:outerShdw>
          </a:effectLst>
        </p:spPr>
        <p:txBody>
          <a:bodyPr vert="horz" lIns="91440" tIns="45720" rIns="91440" bIns="45720" rtlCol="0" anchor="b">
            <a:normAutofit/>
          </a:bodyPr>
          <a:lstStyle/>
          <a:p>
            <a:pPr algn="ctr"/>
            <a:r>
              <a:rPr lang="en-US" sz="5200">
                <a:solidFill>
                  <a:srgbClr val="FFFFFF"/>
                </a:solidFill>
              </a:rPr>
              <a:t>Reminder- next week...</a:t>
            </a:r>
          </a:p>
        </p:txBody>
      </p:sp>
      <p:sp>
        <p:nvSpPr>
          <p:cNvPr id="3" name="Content Placeholder 2">
            <a:extLst>
              <a:ext uri="{FF2B5EF4-FFF2-40B4-BE49-F238E27FC236}">
                <a16:creationId xmlns:a16="http://schemas.microsoft.com/office/drawing/2014/main" id="{81D7FDC9-BE97-9DBF-885C-3A29D7C1B942}"/>
              </a:ext>
            </a:extLst>
          </p:cNvPr>
          <p:cNvSpPr>
            <a:spLocks noGrp="1"/>
          </p:cNvSpPr>
          <p:nvPr>
            <p:ph idx="1"/>
          </p:nvPr>
        </p:nvSpPr>
        <p:spPr>
          <a:xfrm>
            <a:off x="1100051" y="4072043"/>
            <a:ext cx="10058400" cy="1282707"/>
          </a:xfrm>
          <a:effectLst>
            <a:outerShdw blurRad="50800" dist="38100" dir="2700000" algn="tl" rotWithShape="0">
              <a:prstClr val="black">
                <a:alpha val="40000"/>
              </a:prstClr>
            </a:outerShdw>
          </a:effectLst>
        </p:spPr>
        <p:txBody>
          <a:bodyPr vert="horz" lIns="91440" tIns="45720" rIns="91440" bIns="45720" rtlCol="0">
            <a:normAutofit/>
          </a:bodyPr>
          <a:lstStyle/>
          <a:p>
            <a:pPr marL="0" indent="0" algn="ctr">
              <a:buNone/>
            </a:pPr>
            <a:r>
              <a:rPr lang="en-US" sz="2400">
                <a:solidFill>
                  <a:srgbClr val="FFFFFF"/>
                </a:solidFill>
              </a:rPr>
              <a:t>Draft sessions- please book in</a:t>
            </a:r>
          </a:p>
        </p:txBody>
      </p:sp>
    </p:spTree>
    <p:extLst>
      <p:ext uri="{BB962C8B-B14F-4D97-AF65-F5344CB8AC3E}">
        <p14:creationId xmlns:p14="http://schemas.microsoft.com/office/powerpoint/2010/main" val="42421011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E909E09-EEF6-6FC5-B2F0-045D4177666F}"/>
              </a:ext>
            </a:extLst>
          </p:cNvPr>
          <p:cNvSpPr>
            <a:spLocks noGrp="1"/>
          </p:cNvSpPr>
          <p:nvPr>
            <p:ph type="title"/>
          </p:nvPr>
        </p:nvSpPr>
        <p:spPr>
          <a:xfrm>
            <a:off x="761803" y="350196"/>
            <a:ext cx="4646904" cy="1624520"/>
          </a:xfrm>
        </p:spPr>
        <p:txBody>
          <a:bodyPr anchor="ctr">
            <a:normAutofit/>
          </a:bodyPr>
          <a:lstStyle/>
          <a:p>
            <a:r>
              <a:rPr lang="en-US" sz="4000">
                <a:ea typeface="Calibri Light"/>
                <a:cs typeface="Calibri Light"/>
              </a:rPr>
              <a:t>Task</a:t>
            </a:r>
            <a:endParaRPr lang="en-US" sz="4000"/>
          </a:p>
        </p:txBody>
      </p:sp>
      <p:sp>
        <p:nvSpPr>
          <p:cNvPr id="3" name="Content Placeholder 2">
            <a:extLst>
              <a:ext uri="{FF2B5EF4-FFF2-40B4-BE49-F238E27FC236}">
                <a16:creationId xmlns:a16="http://schemas.microsoft.com/office/drawing/2014/main" id="{C79F1E69-CC47-3FD2-D61C-811CFC1A0A56}"/>
              </a:ext>
            </a:extLst>
          </p:cNvPr>
          <p:cNvSpPr>
            <a:spLocks noGrp="1"/>
          </p:cNvSpPr>
          <p:nvPr>
            <p:ph idx="1"/>
          </p:nvPr>
        </p:nvSpPr>
        <p:spPr>
          <a:xfrm>
            <a:off x="761802" y="2743200"/>
            <a:ext cx="4646905" cy="3613149"/>
          </a:xfrm>
        </p:spPr>
        <p:txBody>
          <a:bodyPr vert="horz" lIns="91440" tIns="45720" rIns="91440" bIns="45720" rtlCol="0" anchor="ctr">
            <a:normAutofit/>
          </a:bodyPr>
          <a:lstStyle/>
          <a:p>
            <a:r>
              <a:rPr lang="en-US" sz="3600">
                <a:ea typeface="Calibri"/>
                <a:cs typeface="Calibri"/>
              </a:rPr>
              <a:t>What is "wellbeing"?</a:t>
            </a:r>
          </a:p>
          <a:p>
            <a:r>
              <a:rPr lang="en-US" sz="3600">
                <a:ea typeface="Calibri"/>
                <a:cs typeface="Calibri"/>
              </a:rPr>
              <a:t>What are the different types of wellbeing?</a:t>
            </a:r>
          </a:p>
        </p:txBody>
      </p:sp>
      <p:pic>
        <p:nvPicPr>
          <p:cNvPr id="5" name="Picture 4" descr="Wood human figure">
            <a:extLst>
              <a:ext uri="{FF2B5EF4-FFF2-40B4-BE49-F238E27FC236}">
                <a16:creationId xmlns:a16="http://schemas.microsoft.com/office/drawing/2014/main" id="{29074701-4B06-4594-8CEC-F75C395FFA7F}"/>
              </a:ext>
            </a:extLst>
          </p:cNvPr>
          <p:cNvPicPr>
            <a:picLocks noChangeAspect="1"/>
          </p:cNvPicPr>
          <p:nvPr/>
        </p:nvPicPr>
        <p:blipFill>
          <a:blip r:embed="rId2"/>
          <a:srcRect r="40687" b="-3"/>
          <a:stretch/>
        </p:blipFill>
        <p:spPr>
          <a:xfrm>
            <a:off x="6096000" y="1"/>
            <a:ext cx="6102825" cy="6858000"/>
          </a:xfrm>
          <a:prstGeom prst="rect">
            <a:avLst/>
          </a:prstGeom>
        </p:spPr>
      </p:pic>
    </p:spTree>
    <p:extLst>
      <p:ext uri="{BB962C8B-B14F-4D97-AF65-F5344CB8AC3E}">
        <p14:creationId xmlns:p14="http://schemas.microsoft.com/office/powerpoint/2010/main" val="24397982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6095990"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B9622A-0B7E-41C2-1AEF-D3CE47D24044}"/>
              </a:ext>
            </a:extLst>
          </p:cNvPr>
          <p:cNvSpPr>
            <a:spLocks noGrp="1"/>
          </p:cNvSpPr>
          <p:nvPr>
            <p:ph type="title"/>
          </p:nvPr>
        </p:nvSpPr>
        <p:spPr>
          <a:xfrm>
            <a:off x="1155557" y="4551036"/>
            <a:ext cx="4284420" cy="1687143"/>
          </a:xfrm>
        </p:spPr>
        <p:txBody>
          <a:bodyPr anchor="t">
            <a:normAutofit/>
          </a:bodyPr>
          <a:lstStyle/>
          <a:p>
            <a:r>
              <a:rPr lang="en-GB">
                <a:solidFill>
                  <a:schemeClr val="bg1"/>
                </a:solidFill>
                <a:cs typeface="Calibri Light"/>
              </a:rPr>
              <a:t>What is wellbeing?</a:t>
            </a:r>
            <a:endParaRPr lang="en-GB">
              <a:solidFill>
                <a:schemeClr val="bg1"/>
              </a:solidFill>
            </a:endParaRPr>
          </a:p>
        </p:txBody>
      </p:sp>
      <p:sp>
        <p:nvSpPr>
          <p:cNvPr id="34" name="Rectangle 33">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5990"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Wellbeing | Health Education Yorkshire ...">
            <a:extLst>
              <a:ext uri="{FF2B5EF4-FFF2-40B4-BE49-F238E27FC236}">
                <a16:creationId xmlns:a16="http://schemas.microsoft.com/office/drawing/2014/main" id="{CE488223-99B2-B95D-58B8-526BC0114DE0}"/>
              </a:ext>
            </a:extLst>
          </p:cNvPr>
          <p:cNvPicPr>
            <a:picLocks noChangeAspect="1"/>
          </p:cNvPicPr>
          <p:nvPr/>
        </p:nvPicPr>
        <p:blipFill>
          <a:blip r:embed="rId2"/>
          <a:srcRect r="2" b="6936"/>
          <a:stretch/>
        </p:blipFill>
        <p:spPr>
          <a:xfrm>
            <a:off x="1155556" y="637762"/>
            <a:ext cx="9889765" cy="3579308"/>
          </a:xfrm>
          <a:prstGeom prst="rect">
            <a:avLst/>
          </a:prstGeom>
        </p:spPr>
      </p:pic>
      <p:sp>
        <p:nvSpPr>
          <p:cNvPr id="36" name="Rectangle 35">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34650" y="4544112"/>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2E39891-D005-28CF-0B70-21C142803A82}"/>
              </a:ext>
            </a:extLst>
          </p:cNvPr>
          <p:cNvSpPr>
            <a:spLocks noGrp="1"/>
          </p:cNvSpPr>
          <p:nvPr>
            <p:ph idx="1"/>
          </p:nvPr>
        </p:nvSpPr>
        <p:spPr>
          <a:xfrm>
            <a:off x="6734649" y="4750698"/>
            <a:ext cx="4310672" cy="1463834"/>
          </a:xfrm>
        </p:spPr>
        <p:txBody>
          <a:bodyPr>
            <a:normAutofit/>
          </a:bodyPr>
          <a:lstStyle/>
          <a:p>
            <a:r>
              <a:rPr lang="en-GB" sz="1200">
                <a:ea typeface="+mn-lt"/>
                <a:cs typeface="+mn-lt"/>
              </a:rPr>
              <a:t>a holistic concept that encompasses the overall state of an individual's physical, mental, and emotional health, as well as their social and spiritual dimensions.</a:t>
            </a:r>
          </a:p>
          <a:p>
            <a:r>
              <a:rPr lang="en-GB" sz="1200">
                <a:ea typeface="+mn-lt"/>
                <a:cs typeface="+mn-lt"/>
              </a:rPr>
              <a:t>reflects a person's sense of contentment, satisfaction, and the ability to cope with and adapt to various challenges in life.</a:t>
            </a:r>
            <a:endParaRPr lang="en-GB" sz="1200">
              <a:cs typeface="Calibri"/>
            </a:endParaRPr>
          </a:p>
        </p:txBody>
      </p:sp>
    </p:spTree>
    <p:extLst>
      <p:ext uri="{BB962C8B-B14F-4D97-AF65-F5344CB8AC3E}">
        <p14:creationId xmlns:p14="http://schemas.microsoft.com/office/powerpoint/2010/main" val="2661986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76359B5-8A10-9AF8-7CEA-B0AE16F374AA}"/>
              </a:ext>
            </a:extLst>
          </p:cNvPr>
          <p:cNvSpPr>
            <a:spLocks noGrp="1"/>
          </p:cNvSpPr>
          <p:nvPr>
            <p:ph type="title"/>
          </p:nvPr>
        </p:nvSpPr>
        <p:spPr>
          <a:xfrm>
            <a:off x="686834" y="1153572"/>
            <a:ext cx="3200400" cy="4461163"/>
          </a:xfrm>
        </p:spPr>
        <p:txBody>
          <a:bodyPr>
            <a:normAutofit/>
          </a:bodyPr>
          <a:lstStyle/>
          <a:p>
            <a:r>
              <a:rPr lang="en-US">
                <a:solidFill>
                  <a:srgbClr val="FFFFFF"/>
                </a:solidFill>
                <a:ea typeface="Calibri Light"/>
                <a:cs typeface="Calibri Light"/>
              </a:rPr>
              <a:t>Wellbeing</a:t>
            </a:r>
            <a:endParaRPr lang="en-US">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763DA90-3CCB-F1DD-C4B1-A90B0869D99D}"/>
              </a:ext>
            </a:extLst>
          </p:cNvPr>
          <p:cNvSpPr>
            <a:spLocks noGrp="1"/>
          </p:cNvSpPr>
          <p:nvPr>
            <p:ph idx="1"/>
          </p:nvPr>
        </p:nvSpPr>
        <p:spPr>
          <a:xfrm>
            <a:off x="4447308" y="591344"/>
            <a:ext cx="6906491" cy="5585619"/>
          </a:xfrm>
        </p:spPr>
        <p:txBody>
          <a:bodyPr vert="horz" lIns="91440" tIns="45720" rIns="91440" bIns="45720" rtlCol="0" anchor="ctr">
            <a:normAutofit/>
          </a:bodyPr>
          <a:lstStyle/>
          <a:p>
            <a:endParaRPr lang="en-US" sz="1800">
              <a:latin typeface="Aptos"/>
            </a:endParaRPr>
          </a:p>
          <a:p>
            <a:r>
              <a:rPr lang="en-US" sz="1800">
                <a:latin typeface="Aptos"/>
              </a:rPr>
              <a:t>Wellness covers aspects of mental, physical, and spiritual health, as well as social and financial wellbeing.</a:t>
            </a:r>
          </a:p>
          <a:p>
            <a:r>
              <a:rPr lang="en-US" sz="1800">
                <a:latin typeface="Aptos"/>
              </a:rPr>
              <a:t>To provide an effective service officers need to be </a:t>
            </a:r>
            <a:r>
              <a:rPr lang="en-US" sz="1800" b="1">
                <a:latin typeface="Aptos"/>
              </a:rPr>
              <a:t>mentally and physically able </a:t>
            </a:r>
            <a:r>
              <a:rPr lang="en-US" sz="1800">
                <a:latin typeface="Aptos"/>
              </a:rPr>
              <a:t>to carry out their duties, while seeking support should they experience any difficulties that impact on their physical or mental wellbeing.</a:t>
            </a:r>
          </a:p>
          <a:p>
            <a:pPr marL="0" indent="0">
              <a:buNone/>
            </a:pPr>
            <a:r>
              <a:rPr lang="en-US" sz="1800" b="1" u="sng">
                <a:latin typeface="Aptos"/>
              </a:rPr>
              <a:t>Five ways to wellbeing; -</a:t>
            </a:r>
          </a:p>
          <a:p>
            <a:r>
              <a:rPr lang="en-US" sz="1800">
                <a:latin typeface="Aptos"/>
              </a:rPr>
              <a:t>connecting with people,</a:t>
            </a:r>
            <a:endParaRPr lang="en-US" sz="1800">
              <a:latin typeface="Calibri" panose="020F0502020204030204"/>
              <a:ea typeface="Calibri" panose="020F0502020204030204"/>
              <a:cs typeface="Calibri" panose="020F0502020204030204"/>
            </a:endParaRPr>
          </a:p>
          <a:p>
            <a:r>
              <a:rPr lang="en-US" sz="1800">
                <a:latin typeface="Aptos"/>
              </a:rPr>
              <a:t>being active,</a:t>
            </a:r>
            <a:endParaRPr lang="en-US" sz="1800">
              <a:latin typeface="Calibri" panose="020F0502020204030204"/>
              <a:ea typeface="Calibri"/>
              <a:cs typeface="Calibri"/>
            </a:endParaRPr>
          </a:p>
          <a:p>
            <a:r>
              <a:rPr lang="en-US" sz="1800">
                <a:latin typeface="Aptos"/>
              </a:rPr>
              <a:t>taking notice, </a:t>
            </a:r>
            <a:endParaRPr lang="en-US" sz="1800">
              <a:latin typeface="Calibri" panose="020F0502020204030204"/>
              <a:ea typeface="Calibri"/>
              <a:cs typeface="Calibri"/>
            </a:endParaRPr>
          </a:p>
          <a:p>
            <a:r>
              <a:rPr lang="en-US" sz="1800">
                <a:latin typeface="Aptos"/>
              </a:rPr>
              <a:t>continuous learning or trying something new, </a:t>
            </a:r>
            <a:endParaRPr lang="en-US" sz="1800">
              <a:latin typeface="Calibri" panose="020F0502020204030204"/>
              <a:ea typeface="Calibri"/>
              <a:cs typeface="Calibri"/>
            </a:endParaRPr>
          </a:p>
          <a:p>
            <a:r>
              <a:rPr lang="en-US" sz="1800">
                <a:latin typeface="Aptos"/>
              </a:rPr>
              <a:t>acts of kindness,</a:t>
            </a:r>
            <a:endParaRPr lang="en-US" sz="1800">
              <a:latin typeface="Calibri" panose="020F0502020204030204"/>
              <a:ea typeface="Calibri"/>
              <a:cs typeface="Calibri"/>
            </a:endParaRPr>
          </a:p>
          <a:p>
            <a:pPr marL="0" indent="0">
              <a:buNone/>
            </a:pPr>
            <a:r>
              <a:rPr lang="en-US" sz="1800">
                <a:latin typeface="Aptos"/>
              </a:rPr>
              <a:t>which draw many parallels with a police officer’s role, while emphasising the importance of these actions to maintaining the continued health and wellbeing of officers</a:t>
            </a:r>
            <a:endParaRPr lang="en-US" sz="1800">
              <a:ea typeface="Calibri"/>
              <a:cs typeface="Calibri"/>
            </a:endParaRPr>
          </a:p>
        </p:txBody>
      </p:sp>
    </p:spTree>
    <p:extLst>
      <p:ext uri="{BB962C8B-B14F-4D97-AF65-F5344CB8AC3E}">
        <p14:creationId xmlns:p14="http://schemas.microsoft.com/office/powerpoint/2010/main" val="3551596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EDD6FA8-50E5-67C1-0B7B-691CF114D345}"/>
              </a:ext>
            </a:extLst>
          </p:cNvPr>
          <p:cNvSpPr>
            <a:spLocks noGrp="1"/>
          </p:cNvSpPr>
          <p:nvPr>
            <p:ph type="title"/>
          </p:nvPr>
        </p:nvSpPr>
        <p:spPr>
          <a:xfrm>
            <a:off x="630936" y="639520"/>
            <a:ext cx="3429000" cy="1719072"/>
          </a:xfrm>
        </p:spPr>
        <p:txBody>
          <a:bodyPr anchor="b">
            <a:normAutofit/>
          </a:bodyPr>
          <a:lstStyle/>
          <a:p>
            <a:r>
              <a:rPr lang="en-US" sz="3800">
                <a:ea typeface="+mj-lt"/>
                <a:cs typeface="+mj-lt"/>
              </a:rPr>
              <a:t>Mental wellbeing &amp; mental health</a:t>
            </a:r>
            <a:endParaRPr lang="en-US" sz="3800"/>
          </a:p>
          <a:p>
            <a:endParaRPr lang="en-US" sz="3800">
              <a:ea typeface="Calibri Light"/>
              <a:cs typeface="Calibri Light"/>
            </a:endParaRPr>
          </a:p>
        </p:txBody>
      </p:sp>
      <p:sp>
        <p:nvSpPr>
          <p:cNvPr id="12"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363150F-B42D-AFE5-4912-CB36148ACC35}"/>
              </a:ext>
            </a:extLst>
          </p:cNvPr>
          <p:cNvSpPr>
            <a:spLocks noGrp="1"/>
          </p:cNvSpPr>
          <p:nvPr>
            <p:ph idx="1"/>
          </p:nvPr>
        </p:nvSpPr>
        <p:spPr>
          <a:xfrm>
            <a:off x="630936" y="2807208"/>
            <a:ext cx="3429000" cy="3410712"/>
          </a:xfrm>
        </p:spPr>
        <p:txBody>
          <a:bodyPr vert="horz" lIns="91440" tIns="45720" rIns="91440" bIns="45720" rtlCol="0" anchor="t">
            <a:normAutofit/>
          </a:bodyPr>
          <a:lstStyle/>
          <a:p>
            <a:r>
              <a:rPr lang="en-US" sz="2200">
                <a:latin typeface="Aptos"/>
              </a:rPr>
              <a:t>What is the difference between mental wellbeing and mental health?</a:t>
            </a:r>
          </a:p>
          <a:p>
            <a:endParaRPr lang="en-US" sz="2200">
              <a:latin typeface="Aptos"/>
            </a:endParaRPr>
          </a:p>
          <a:p>
            <a:endParaRPr lang="en-US" sz="2200">
              <a:latin typeface="Aptos"/>
            </a:endParaRPr>
          </a:p>
        </p:txBody>
      </p:sp>
      <p:pic>
        <p:nvPicPr>
          <p:cNvPr id="7" name="Graphic 6" descr="Brain">
            <a:extLst>
              <a:ext uri="{FF2B5EF4-FFF2-40B4-BE49-F238E27FC236}">
                <a16:creationId xmlns:a16="http://schemas.microsoft.com/office/drawing/2014/main" id="{1CB9290D-58F0-6436-40E1-CE4F2423877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317236" y="640080"/>
            <a:ext cx="5577840" cy="5577840"/>
          </a:xfrm>
          <a:prstGeom prst="rect">
            <a:avLst/>
          </a:prstGeom>
        </p:spPr>
      </p:pic>
    </p:spTree>
    <p:extLst>
      <p:ext uri="{BB962C8B-B14F-4D97-AF65-F5344CB8AC3E}">
        <p14:creationId xmlns:p14="http://schemas.microsoft.com/office/powerpoint/2010/main" val="2772476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3" descr="A comparison of mental health and well-being&#10;&#10;Description automatically generated">
            <a:extLst>
              <a:ext uri="{FF2B5EF4-FFF2-40B4-BE49-F238E27FC236}">
                <a16:creationId xmlns:a16="http://schemas.microsoft.com/office/drawing/2014/main" id="{04F7ACC3-8EFF-66FD-B64D-8F32B7ED5039}"/>
              </a:ext>
            </a:extLst>
          </p:cNvPr>
          <p:cNvPicPr>
            <a:picLocks noGrp="1" noChangeAspect="1"/>
          </p:cNvPicPr>
          <p:nvPr>
            <p:ph idx="1"/>
          </p:nvPr>
        </p:nvPicPr>
        <p:blipFill>
          <a:blip r:embed="rId2"/>
          <a:stretch>
            <a:fillRect/>
          </a:stretch>
        </p:blipFill>
        <p:spPr>
          <a:xfrm>
            <a:off x="643467" y="702733"/>
            <a:ext cx="10905066" cy="5452533"/>
          </a:xfrm>
          <a:prstGeom prst="rect">
            <a:avLst/>
          </a:prstGeom>
        </p:spPr>
      </p:pic>
    </p:spTree>
    <p:extLst>
      <p:ext uri="{BB962C8B-B14F-4D97-AF65-F5344CB8AC3E}">
        <p14:creationId xmlns:p14="http://schemas.microsoft.com/office/powerpoint/2010/main" val="20250003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7DBF40-08DD-ED77-D057-F7BFF324B152}"/>
              </a:ext>
            </a:extLst>
          </p:cNvPr>
          <p:cNvSpPr>
            <a:spLocks noGrp="1"/>
          </p:cNvSpPr>
          <p:nvPr>
            <p:ph type="title"/>
          </p:nvPr>
        </p:nvSpPr>
        <p:spPr/>
        <p:txBody>
          <a:bodyPr/>
          <a:lstStyle/>
          <a:p>
            <a:endParaRPr lang="en-US"/>
          </a:p>
        </p:txBody>
      </p:sp>
      <p:pic>
        <p:nvPicPr>
          <p:cNvPr id="4" name="Content Placeholder 3" descr="A diagram of a wellbeing&#10;&#10;Description automatically generated">
            <a:extLst>
              <a:ext uri="{FF2B5EF4-FFF2-40B4-BE49-F238E27FC236}">
                <a16:creationId xmlns:a16="http://schemas.microsoft.com/office/drawing/2014/main" id="{F1A19063-D2D9-C79E-FCFF-AE7444FA26BA}"/>
              </a:ext>
            </a:extLst>
          </p:cNvPr>
          <p:cNvPicPr>
            <a:picLocks noGrp="1" noChangeAspect="1"/>
          </p:cNvPicPr>
          <p:nvPr>
            <p:ph idx="1"/>
          </p:nvPr>
        </p:nvPicPr>
        <p:blipFill>
          <a:blip r:embed="rId2"/>
          <a:stretch>
            <a:fillRect/>
          </a:stretch>
        </p:blipFill>
        <p:spPr>
          <a:xfrm>
            <a:off x="3457028" y="1825625"/>
            <a:ext cx="5277943" cy="4351338"/>
          </a:xfrm>
        </p:spPr>
      </p:pic>
    </p:spTree>
    <p:extLst>
      <p:ext uri="{BB962C8B-B14F-4D97-AF65-F5344CB8AC3E}">
        <p14:creationId xmlns:p14="http://schemas.microsoft.com/office/powerpoint/2010/main" val="12914819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95DE04-F281-32C6-D8A4-A0A549213CBB}"/>
              </a:ext>
            </a:extLst>
          </p:cNvPr>
          <p:cNvSpPr>
            <a:spLocks noGrp="1"/>
          </p:cNvSpPr>
          <p:nvPr>
            <p:ph type="title"/>
          </p:nvPr>
        </p:nvSpPr>
        <p:spPr>
          <a:xfrm>
            <a:off x="1043631" y="809898"/>
            <a:ext cx="10173010" cy="1554480"/>
          </a:xfrm>
        </p:spPr>
        <p:txBody>
          <a:bodyPr anchor="ctr">
            <a:normAutofit/>
          </a:bodyPr>
          <a:lstStyle/>
          <a:p>
            <a:r>
              <a:rPr lang="en-US" sz="4800">
                <a:ea typeface="Calibri Light"/>
                <a:cs typeface="Calibri Light"/>
              </a:rPr>
              <a:t>Task</a:t>
            </a:r>
            <a:endParaRPr lang="en-US" sz="4800"/>
          </a:p>
        </p:txBody>
      </p:sp>
      <p:graphicFrame>
        <p:nvGraphicFramePr>
          <p:cNvPr id="17" name="Content Placeholder 2">
            <a:extLst>
              <a:ext uri="{FF2B5EF4-FFF2-40B4-BE49-F238E27FC236}">
                <a16:creationId xmlns:a16="http://schemas.microsoft.com/office/drawing/2014/main" id="{39E88D57-6014-A7AF-0379-6F6474A30168}"/>
              </a:ext>
            </a:extLst>
          </p:cNvPr>
          <p:cNvGraphicFramePr>
            <a:graphicFrameLocks noGrp="1"/>
          </p:cNvGraphicFramePr>
          <p:nvPr>
            <p:ph idx="1"/>
          </p:nvPr>
        </p:nvGraphicFramePr>
        <p:xfrm>
          <a:off x="904602" y="3017519"/>
          <a:ext cx="10378440" cy="32099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921422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225714-CBAF-49BB-481E-8E6C40D07C5B}"/>
              </a:ext>
            </a:extLst>
          </p:cNvPr>
          <p:cNvSpPr>
            <a:spLocks noGrp="1"/>
          </p:cNvSpPr>
          <p:nvPr>
            <p:ph type="title"/>
          </p:nvPr>
        </p:nvSpPr>
        <p:spPr/>
        <p:txBody>
          <a:bodyPr/>
          <a:lstStyle/>
          <a:p>
            <a:endParaRPr lang="en-US"/>
          </a:p>
        </p:txBody>
      </p:sp>
      <p:pic>
        <p:nvPicPr>
          <p:cNvPr id="4" name="Content Placeholder 3" descr="A group of people walking on a path&#10;&#10;Description automatically generated">
            <a:extLst>
              <a:ext uri="{FF2B5EF4-FFF2-40B4-BE49-F238E27FC236}">
                <a16:creationId xmlns:a16="http://schemas.microsoft.com/office/drawing/2014/main" id="{90C847E7-0C79-2F5C-37D3-FB3C526FF32E}"/>
              </a:ext>
            </a:extLst>
          </p:cNvPr>
          <p:cNvPicPr>
            <a:picLocks noGrp="1" noChangeAspect="1"/>
          </p:cNvPicPr>
          <p:nvPr>
            <p:ph idx="1"/>
          </p:nvPr>
        </p:nvPicPr>
        <p:blipFill>
          <a:blip r:embed="rId2"/>
          <a:stretch>
            <a:fillRect/>
          </a:stretch>
        </p:blipFill>
        <p:spPr>
          <a:xfrm>
            <a:off x="761409" y="367794"/>
            <a:ext cx="10515600" cy="3852768"/>
          </a:xfrm>
        </p:spPr>
      </p:pic>
      <p:sp>
        <p:nvSpPr>
          <p:cNvPr id="5" name="TextBox 4">
            <a:extLst>
              <a:ext uri="{FF2B5EF4-FFF2-40B4-BE49-F238E27FC236}">
                <a16:creationId xmlns:a16="http://schemas.microsoft.com/office/drawing/2014/main" id="{6A38D7E3-2B1D-82BB-9A9E-2AE1ACF288F7}"/>
              </a:ext>
            </a:extLst>
          </p:cNvPr>
          <p:cNvSpPr txBox="1"/>
          <p:nvPr/>
        </p:nvSpPr>
        <p:spPr>
          <a:xfrm>
            <a:off x="1440121" y="4836633"/>
            <a:ext cx="505873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https://youtu.be/duv-hEikStI</a:t>
            </a:r>
          </a:p>
        </p:txBody>
      </p:sp>
      <p:pic>
        <p:nvPicPr>
          <p:cNvPr id="6" name="Picture 5" descr="A screenshot of a support&#10;&#10;Description automatically generated">
            <a:extLst>
              <a:ext uri="{FF2B5EF4-FFF2-40B4-BE49-F238E27FC236}">
                <a16:creationId xmlns:a16="http://schemas.microsoft.com/office/drawing/2014/main" id="{84182747-21CF-55AC-F026-81527A4D56A7}"/>
              </a:ext>
            </a:extLst>
          </p:cNvPr>
          <p:cNvPicPr>
            <a:picLocks noChangeAspect="1"/>
          </p:cNvPicPr>
          <p:nvPr/>
        </p:nvPicPr>
        <p:blipFill>
          <a:blip r:embed="rId3"/>
          <a:stretch>
            <a:fillRect/>
          </a:stretch>
        </p:blipFill>
        <p:spPr>
          <a:xfrm>
            <a:off x="6697578" y="4214776"/>
            <a:ext cx="5287211" cy="2512499"/>
          </a:xfrm>
          <a:prstGeom prst="rect">
            <a:avLst/>
          </a:prstGeom>
        </p:spPr>
      </p:pic>
    </p:spTree>
    <p:extLst>
      <p:ext uri="{BB962C8B-B14F-4D97-AF65-F5344CB8AC3E}">
        <p14:creationId xmlns:p14="http://schemas.microsoft.com/office/powerpoint/2010/main" val="35432070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570CAAD-EE3C-60EC-4ADF-3E8F5EED9001}"/>
              </a:ext>
            </a:extLst>
          </p:cNvPr>
          <p:cNvSpPr>
            <a:spLocks noGrp="1"/>
          </p:cNvSpPr>
          <p:nvPr>
            <p:ph type="title"/>
          </p:nvPr>
        </p:nvSpPr>
        <p:spPr>
          <a:xfrm>
            <a:off x="630936" y="639520"/>
            <a:ext cx="3429000" cy="1719072"/>
          </a:xfrm>
        </p:spPr>
        <p:txBody>
          <a:bodyPr anchor="b">
            <a:normAutofit/>
          </a:bodyPr>
          <a:lstStyle/>
          <a:p>
            <a:r>
              <a:rPr lang="en-US" sz="5400">
                <a:latin typeface="Aptos"/>
              </a:rPr>
              <a:t>Spiritual wellbeing</a:t>
            </a:r>
            <a:endParaRPr lang="en-US" sz="5400"/>
          </a:p>
        </p:txBody>
      </p:sp>
      <p:sp>
        <p:nvSpPr>
          <p:cNvPr id="12"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4EDC6A7-7519-2E18-B76C-7EBC52651B5B}"/>
              </a:ext>
            </a:extLst>
          </p:cNvPr>
          <p:cNvSpPr>
            <a:spLocks noGrp="1"/>
          </p:cNvSpPr>
          <p:nvPr>
            <p:ph idx="1"/>
          </p:nvPr>
        </p:nvSpPr>
        <p:spPr>
          <a:xfrm>
            <a:off x="630936" y="2807208"/>
            <a:ext cx="3429000" cy="3410712"/>
          </a:xfrm>
        </p:spPr>
        <p:txBody>
          <a:bodyPr vert="horz" lIns="91440" tIns="45720" rIns="91440" bIns="45720" rtlCol="0" anchor="t">
            <a:normAutofit/>
          </a:bodyPr>
          <a:lstStyle/>
          <a:p>
            <a:r>
              <a:rPr lang="en-US" sz="1200">
                <a:latin typeface="Aptos"/>
              </a:rPr>
              <a:t>Spiritual wellbeing refers to the need for purpose and meaning, while encompassing an individual’s beliefs and values.</a:t>
            </a:r>
          </a:p>
          <a:p>
            <a:r>
              <a:rPr lang="en-US" sz="1200">
                <a:latin typeface="Aptos"/>
              </a:rPr>
              <a:t>Where there are personal challenges such as change or disruption to plans, or where a person’s values or beliefs are challenged, spiritual wellbeing can be eroded.</a:t>
            </a:r>
          </a:p>
          <a:p>
            <a:r>
              <a:rPr lang="en-US" sz="1200">
                <a:latin typeface="Aptos"/>
              </a:rPr>
              <a:t>This can have consequences for mental wellbeing and physical health.</a:t>
            </a:r>
          </a:p>
          <a:p>
            <a:r>
              <a:rPr lang="en-US" sz="1200">
                <a:latin typeface="Aptos"/>
              </a:rPr>
              <a:t>Spiritual practices such as prayer, meditation, and mindfulness can help individuals manage stress more effectively.</a:t>
            </a:r>
          </a:p>
          <a:p>
            <a:r>
              <a:rPr lang="en-US" sz="1200">
                <a:ea typeface="+mn-lt"/>
                <a:cs typeface="+mn-lt"/>
              </a:rPr>
              <a:t>Spiritual wellbeing can contribute to mental wellbeing by promoting coping skills, providing a sense of purpose, offering social support, and fostering compassion.</a:t>
            </a:r>
            <a:endParaRPr lang="en-US" sz="1200">
              <a:latin typeface="Aptos"/>
            </a:endParaRPr>
          </a:p>
          <a:p>
            <a:endParaRPr lang="en-US" sz="1200">
              <a:latin typeface="Aptos"/>
            </a:endParaRPr>
          </a:p>
          <a:p>
            <a:endParaRPr lang="en-US" sz="1200">
              <a:latin typeface="Aptos"/>
            </a:endParaRPr>
          </a:p>
          <a:p>
            <a:endParaRPr lang="en-US" sz="1200">
              <a:latin typeface="Aptos"/>
            </a:endParaRPr>
          </a:p>
        </p:txBody>
      </p:sp>
      <p:pic>
        <p:nvPicPr>
          <p:cNvPr id="7" name="Graphic 6" descr="Plant">
            <a:extLst>
              <a:ext uri="{FF2B5EF4-FFF2-40B4-BE49-F238E27FC236}">
                <a16:creationId xmlns:a16="http://schemas.microsoft.com/office/drawing/2014/main" id="{0C894B58-141B-5058-5414-38704353A6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317236" y="640080"/>
            <a:ext cx="5577840" cy="5577840"/>
          </a:xfrm>
          <a:prstGeom prst="rect">
            <a:avLst/>
          </a:prstGeom>
        </p:spPr>
      </p:pic>
    </p:spTree>
    <p:extLst>
      <p:ext uri="{BB962C8B-B14F-4D97-AF65-F5344CB8AC3E}">
        <p14:creationId xmlns:p14="http://schemas.microsoft.com/office/powerpoint/2010/main" val="2573211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C70E1A-1F5F-833D-05BD-BF4955FC24C5}"/>
              </a:ext>
            </a:extLst>
          </p:cNvPr>
          <p:cNvSpPr>
            <a:spLocks noGrp="1"/>
          </p:cNvSpPr>
          <p:nvPr>
            <p:ph type="title"/>
          </p:nvPr>
        </p:nvSpPr>
        <p:spPr>
          <a:xfrm>
            <a:off x="630936" y="639520"/>
            <a:ext cx="3429000" cy="1719072"/>
          </a:xfrm>
        </p:spPr>
        <p:txBody>
          <a:bodyPr anchor="b">
            <a:normAutofit/>
          </a:bodyPr>
          <a:lstStyle/>
          <a:p>
            <a:r>
              <a:rPr lang="en-US" sz="5400">
                <a:ea typeface="Calibri Light"/>
                <a:cs typeface="Calibri Light"/>
              </a:rPr>
              <a:t>Task</a:t>
            </a:r>
            <a:endParaRPr lang="en-US" sz="5400"/>
          </a:p>
        </p:txBody>
      </p:sp>
      <p:sp>
        <p:nvSpPr>
          <p:cNvPr id="3" name="Content Placeholder 2">
            <a:extLst>
              <a:ext uri="{FF2B5EF4-FFF2-40B4-BE49-F238E27FC236}">
                <a16:creationId xmlns:a16="http://schemas.microsoft.com/office/drawing/2014/main" id="{9D9B11D4-B177-6C65-B29E-41EA25C4CFA0}"/>
              </a:ext>
            </a:extLst>
          </p:cNvPr>
          <p:cNvSpPr>
            <a:spLocks noGrp="1"/>
          </p:cNvSpPr>
          <p:nvPr>
            <p:ph idx="1"/>
          </p:nvPr>
        </p:nvSpPr>
        <p:spPr>
          <a:xfrm>
            <a:off x="630936" y="2807208"/>
            <a:ext cx="3429000" cy="3410712"/>
          </a:xfrm>
        </p:spPr>
        <p:txBody>
          <a:bodyPr vert="horz" lIns="91440" tIns="45720" rIns="91440" bIns="45720" rtlCol="0" anchor="t">
            <a:normAutofit/>
          </a:bodyPr>
          <a:lstStyle/>
          <a:p>
            <a:r>
              <a:rPr lang="en-US" sz="2200">
                <a:ea typeface="Calibri"/>
                <a:cs typeface="Calibri"/>
              </a:rPr>
              <a:t>What is mindfulness?</a:t>
            </a:r>
          </a:p>
          <a:p>
            <a:r>
              <a:rPr lang="en-US" sz="2200">
                <a:ea typeface="Calibri"/>
                <a:cs typeface="Calibri"/>
              </a:rPr>
              <a:t>Provide 3 examples</a:t>
            </a:r>
          </a:p>
          <a:p>
            <a:endParaRPr lang="en-US" sz="2200">
              <a:ea typeface="Calibri"/>
              <a:cs typeface="Calibri"/>
            </a:endParaRPr>
          </a:p>
          <a:p>
            <a:pPr marL="0" indent="0">
              <a:buNone/>
            </a:pPr>
            <a:endParaRPr lang="en-US" sz="2200">
              <a:latin typeface="Aptos"/>
              <a:cs typeface="Helvetica"/>
            </a:endParaRPr>
          </a:p>
        </p:txBody>
      </p:sp>
      <p:pic>
        <p:nvPicPr>
          <p:cNvPr id="7" name="Graphic 6" descr="Brain in head">
            <a:extLst>
              <a:ext uri="{FF2B5EF4-FFF2-40B4-BE49-F238E27FC236}">
                <a16:creationId xmlns:a16="http://schemas.microsoft.com/office/drawing/2014/main" id="{E3B6021A-2289-D980-48CF-80BF16A2F65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317236" y="640080"/>
            <a:ext cx="5577840" cy="5577840"/>
          </a:xfrm>
          <a:prstGeom prst="rect">
            <a:avLst/>
          </a:prstGeom>
        </p:spPr>
      </p:pic>
    </p:spTree>
    <p:extLst>
      <p:ext uri="{BB962C8B-B14F-4D97-AF65-F5344CB8AC3E}">
        <p14:creationId xmlns:p14="http://schemas.microsoft.com/office/powerpoint/2010/main" val="1509379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A8F71D2-7024-1680-C870-2072BF558BFF}"/>
              </a:ext>
            </a:extLst>
          </p:cNvPr>
          <p:cNvSpPr>
            <a:spLocks noGrp="1"/>
          </p:cNvSpPr>
          <p:nvPr>
            <p:ph type="title"/>
          </p:nvPr>
        </p:nvSpPr>
        <p:spPr>
          <a:xfrm>
            <a:off x="841248" y="548640"/>
            <a:ext cx="3600860" cy="5431536"/>
          </a:xfrm>
        </p:spPr>
        <p:txBody>
          <a:bodyPr>
            <a:normAutofit/>
          </a:bodyPr>
          <a:lstStyle/>
          <a:p>
            <a:r>
              <a:rPr lang="en-GB" sz="5400">
                <a:cs typeface="Calibri Light"/>
              </a:rPr>
              <a:t>Mental wellbeing</a:t>
            </a:r>
            <a:endParaRPr lang="en-GB" sz="540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46E8D24-955F-DD11-54C7-3392D0A0A783}"/>
              </a:ext>
            </a:extLst>
          </p:cNvPr>
          <p:cNvSpPr>
            <a:spLocks noGrp="1"/>
          </p:cNvSpPr>
          <p:nvPr>
            <p:ph idx="1"/>
          </p:nvPr>
        </p:nvSpPr>
        <p:spPr>
          <a:xfrm>
            <a:off x="5126418" y="552091"/>
            <a:ext cx="6224335" cy="5431536"/>
          </a:xfrm>
        </p:spPr>
        <p:txBody>
          <a:bodyPr vert="horz" lIns="91440" tIns="45720" rIns="91440" bIns="45720" rtlCol="0" anchor="ctr">
            <a:normAutofit/>
          </a:bodyPr>
          <a:lstStyle/>
          <a:p>
            <a:endParaRPr lang="en-GB" sz="2200">
              <a:cs typeface="Calibri"/>
            </a:endParaRPr>
          </a:p>
          <a:p>
            <a:r>
              <a:rPr lang="en-GB" sz="2200">
                <a:cs typeface="Calibri"/>
              </a:rPr>
              <a:t>Mindfulness- </a:t>
            </a:r>
            <a:r>
              <a:rPr lang="en-GB" sz="2200">
                <a:ea typeface="+mn-lt"/>
                <a:cs typeface="+mn-lt"/>
              </a:rPr>
              <a:t>a mental practice and state of awareness characterised by being fully present in the moment, without judgment or distraction. </a:t>
            </a:r>
          </a:p>
          <a:p>
            <a:r>
              <a:rPr lang="en-GB" sz="2200">
                <a:ea typeface="+mn-lt"/>
                <a:cs typeface="+mn-lt"/>
              </a:rPr>
              <a:t>It involves intentionally focusing your attention on the present experience, including your thoughts, feelings, bodily sensations, and the environment, without getting caught up in worries about the past or future.</a:t>
            </a:r>
            <a:endParaRPr lang="en-GB" sz="2200">
              <a:cs typeface="Calibri"/>
            </a:endParaRPr>
          </a:p>
        </p:txBody>
      </p:sp>
    </p:spTree>
    <p:extLst>
      <p:ext uri="{BB962C8B-B14F-4D97-AF65-F5344CB8AC3E}">
        <p14:creationId xmlns:p14="http://schemas.microsoft.com/office/powerpoint/2010/main" val="1213861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E20A696-AA46-ED7D-53B1-7A0FF1CA004E}"/>
              </a:ext>
            </a:extLst>
          </p:cNvPr>
          <p:cNvSpPr>
            <a:spLocks noGrp="1"/>
          </p:cNvSpPr>
          <p:nvPr>
            <p:ph type="title"/>
          </p:nvPr>
        </p:nvSpPr>
        <p:spPr>
          <a:xfrm>
            <a:off x="686834" y="1153572"/>
            <a:ext cx="3200400" cy="4461163"/>
          </a:xfrm>
        </p:spPr>
        <p:txBody>
          <a:bodyPr>
            <a:normAutofit/>
          </a:bodyPr>
          <a:lstStyle/>
          <a:p>
            <a:r>
              <a:rPr lang="en-US">
                <a:solidFill>
                  <a:srgbClr val="FFFFFF"/>
                </a:solidFill>
                <a:cs typeface="Calibri Light"/>
              </a:rPr>
              <a:t>Examples of mindfulness </a:t>
            </a:r>
            <a:endParaRPr lang="en-US">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2834136-3777-9649-3EFA-18143F148B6D}"/>
              </a:ext>
            </a:extLst>
          </p:cNvPr>
          <p:cNvSpPr>
            <a:spLocks noGrp="1"/>
          </p:cNvSpPr>
          <p:nvPr>
            <p:ph idx="1"/>
          </p:nvPr>
        </p:nvSpPr>
        <p:spPr>
          <a:xfrm>
            <a:off x="4447308" y="591344"/>
            <a:ext cx="6906491" cy="5585619"/>
          </a:xfrm>
        </p:spPr>
        <p:txBody>
          <a:bodyPr vert="horz" lIns="91440" tIns="45720" rIns="91440" bIns="45720" rtlCol="0" anchor="ctr">
            <a:normAutofit/>
          </a:bodyPr>
          <a:lstStyle/>
          <a:p>
            <a:r>
              <a:rPr lang="en-US" sz="2200" b="1">
                <a:latin typeface="Aptos"/>
                <a:cs typeface="Helvetica"/>
              </a:rPr>
              <a:t>Pay attention- </a:t>
            </a:r>
            <a:r>
              <a:rPr lang="en-US" sz="2200">
                <a:latin typeface="Aptos"/>
                <a:cs typeface="Helvetica"/>
              </a:rPr>
              <a:t>It's hard to slow down and notice things in a busy world. Try to take the time to experience your environment with all of your senses — touch, sound, sight, smell and taste. For example, when you eat a favorite food, take the time to smell, taste and truly enjoy it.</a:t>
            </a:r>
            <a:endParaRPr lang="en-US" sz="2200">
              <a:latin typeface="Aptos"/>
              <a:cs typeface="Calibri" panose="020F0502020204030204"/>
            </a:endParaRPr>
          </a:p>
          <a:p>
            <a:r>
              <a:rPr lang="en-US" sz="2200" b="1">
                <a:latin typeface="Aptos"/>
                <a:cs typeface="Helvetica"/>
              </a:rPr>
              <a:t>Live in the moment- </a:t>
            </a:r>
            <a:r>
              <a:rPr lang="en-US" sz="2200">
                <a:latin typeface="Aptos"/>
                <a:cs typeface="Helvetica"/>
              </a:rPr>
              <a:t>Try to intentionally bring an open, accepting and discerning attention to everything you do. Find joy in simple pleasures.</a:t>
            </a:r>
            <a:endParaRPr lang="en-US" sz="2200">
              <a:latin typeface="Aptos"/>
              <a:cs typeface="Calibri"/>
            </a:endParaRPr>
          </a:p>
          <a:p>
            <a:r>
              <a:rPr lang="en-US" sz="2200" b="1">
                <a:latin typeface="Aptos"/>
                <a:cs typeface="Helvetica"/>
              </a:rPr>
              <a:t>Accept yourself-</a:t>
            </a:r>
            <a:r>
              <a:rPr lang="en-US" sz="2200">
                <a:latin typeface="Aptos"/>
                <a:cs typeface="Helvetica"/>
              </a:rPr>
              <a:t>Treat yourself the way you would treat a good friend.</a:t>
            </a:r>
            <a:endParaRPr lang="en-US" sz="2200">
              <a:latin typeface="Aptos"/>
              <a:cs typeface="Calibri"/>
            </a:endParaRPr>
          </a:p>
          <a:p>
            <a:r>
              <a:rPr lang="en-US" sz="2200" b="1">
                <a:latin typeface="Aptos"/>
                <a:cs typeface="Helvetica"/>
              </a:rPr>
              <a:t>Focus on your breathing- </a:t>
            </a:r>
            <a:r>
              <a:rPr lang="en-US" sz="2200">
                <a:latin typeface="Aptos"/>
                <a:cs typeface="Helvetica"/>
              </a:rPr>
              <a:t>When you have negative thoughts, try to sit down, take a deep breath and close your eyes. Focus on your breath as it moves in and out of your body. Sitting and breathing for even just a minute can help.</a:t>
            </a:r>
            <a:endParaRPr lang="en-US" sz="2200">
              <a:latin typeface="Aptos"/>
            </a:endParaRPr>
          </a:p>
          <a:p>
            <a:endParaRPr lang="en-US" sz="2200">
              <a:cs typeface="Calibri"/>
            </a:endParaRPr>
          </a:p>
        </p:txBody>
      </p:sp>
    </p:spTree>
    <p:extLst>
      <p:ext uri="{BB962C8B-B14F-4D97-AF65-F5344CB8AC3E}">
        <p14:creationId xmlns:p14="http://schemas.microsoft.com/office/powerpoint/2010/main" val="1133520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63F6E2F-C20A-01EF-66B8-EB36A93CC4D5}"/>
              </a:ext>
            </a:extLst>
          </p:cNvPr>
          <p:cNvSpPr>
            <a:spLocks noGrp="1"/>
          </p:cNvSpPr>
          <p:nvPr>
            <p:ph type="title"/>
          </p:nvPr>
        </p:nvSpPr>
        <p:spPr>
          <a:xfrm>
            <a:off x="572493" y="238539"/>
            <a:ext cx="11018520" cy="1434415"/>
          </a:xfrm>
        </p:spPr>
        <p:txBody>
          <a:bodyPr anchor="b">
            <a:normAutofit/>
          </a:bodyPr>
          <a:lstStyle/>
          <a:p>
            <a:r>
              <a:rPr lang="en-GB" sz="5400">
                <a:cs typeface="Calibri Light"/>
              </a:rPr>
              <a:t>What is resilience?</a:t>
            </a:r>
            <a:endParaRPr lang="en-GB" sz="5400"/>
          </a:p>
        </p:txBody>
      </p:sp>
      <p:sp>
        <p:nvSpPr>
          <p:cNvPr id="12"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DC931D4-7430-5647-9921-F5C09F87B7B8}"/>
              </a:ext>
            </a:extLst>
          </p:cNvPr>
          <p:cNvSpPr>
            <a:spLocks noGrp="1"/>
          </p:cNvSpPr>
          <p:nvPr>
            <p:ph idx="1"/>
          </p:nvPr>
        </p:nvSpPr>
        <p:spPr>
          <a:xfrm>
            <a:off x="572493" y="2071316"/>
            <a:ext cx="6713552" cy="4119172"/>
          </a:xfrm>
        </p:spPr>
        <p:txBody>
          <a:bodyPr vert="horz" lIns="91440" tIns="45720" rIns="91440" bIns="45720" rtlCol="0" anchor="t">
            <a:normAutofit/>
          </a:bodyPr>
          <a:lstStyle/>
          <a:p>
            <a:r>
              <a:rPr lang="en-GB" sz="2200">
                <a:ea typeface="+mn-lt"/>
                <a:cs typeface="+mn-lt"/>
              </a:rPr>
              <a:t>Resilience is the capacity to adapt, recover, and bounce back from adversity, challenges, and setbacks.</a:t>
            </a:r>
          </a:p>
          <a:p>
            <a:r>
              <a:rPr lang="en-GB" sz="2200">
                <a:latin typeface="Aptos"/>
                <a:cs typeface="Calibri" panose="020F0502020204030204"/>
              </a:rPr>
              <a:t>Resilience refers to maintaining psychological well-being in the face of adversity by having the ability to adapt to stressors successfully.</a:t>
            </a:r>
          </a:p>
          <a:p>
            <a:endParaRPr lang="en-GB" sz="2200">
              <a:cs typeface="Calibri" panose="020F0502020204030204"/>
            </a:endParaRPr>
          </a:p>
          <a:p>
            <a:endParaRPr lang="en-GB" sz="2200">
              <a:cs typeface="Calibri" panose="020F0502020204030204"/>
            </a:endParaRPr>
          </a:p>
          <a:p>
            <a:pPr marL="0" indent="0">
              <a:buNone/>
            </a:pPr>
            <a:endParaRPr lang="en-GB" sz="2200">
              <a:cs typeface="Calibri" panose="020F0502020204030204"/>
            </a:endParaRPr>
          </a:p>
        </p:txBody>
      </p:sp>
      <p:pic>
        <p:nvPicPr>
          <p:cNvPr id="5" name="Picture 4" descr="Plant growing in a concrete crack">
            <a:extLst>
              <a:ext uri="{FF2B5EF4-FFF2-40B4-BE49-F238E27FC236}">
                <a16:creationId xmlns:a16="http://schemas.microsoft.com/office/drawing/2014/main" id="{0A140134-5B1C-1480-2236-8F2BEA449D14}"/>
              </a:ext>
            </a:extLst>
          </p:cNvPr>
          <p:cNvPicPr>
            <a:picLocks noChangeAspect="1"/>
          </p:cNvPicPr>
          <p:nvPr/>
        </p:nvPicPr>
        <p:blipFill rotWithShape="1">
          <a:blip r:embed="rId3"/>
          <a:srcRect l="8716" r="27068" b="2"/>
          <a:stretch/>
        </p:blipFill>
        <p:spPr>
          <a:xfrm>
            <a:off x="7675658" y="2093976"/>
            <a:ext cx="3941064" cy="4096512"/>
          </a:xfrm>
          <a:prstGeom prst="rect">
            <a:avLst/>
          </a:prstGeom>
        </p:spPr>
      </p:pic>
    </p:spTree>
    <p:extLst>
      <p:ext uri="{BB962C8B-B14F-4D97-AF65-F5344CB8AC3E}">
        <p14:creationId xmlns:p14="http://schemas.microsoft.com/office/powerpoint/2010/main" val="3310656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7765EC8-2C8D-73DF-E0B9-185F26139C70}"/>
              </a:ext>
            </a:extLst>
          </p:cNvPr>
          <p:cNvSpPr>
            <a:spLocks noGrp="1"/>
          </p:cNvSpPr>
          <p:nvPr>
            <p:ph type="title"/>
          </p:nvPr>
        </p:nvSpPr>
        <p:spPr>
          <a:xfrm>
            <a:off x="838200" y="365125"/>
            <a:ext cx="10515600" cy="1325563"/>
          </a:xfrm>
        </p:spPr>
        <p:txBody>
          <a:bodyPr>
            <a:normAutofit/>
          </a:bodyPr>
          <a:lstStyle/>
          <a:p>
            <a:r>
              <a:rPr lang="en-US" sz="5400">
                <a:cs typeface="Calibri Light"/>
              </a:rPr>
              <a:t>Resilience</a:t>
            </a:r>
            <a:endParaRPr lang="en-US" sz="540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FBC1901-7BFC-71D9-4551-BA17D0137F18}"/>
              </a:ext>
            </a:extLst>
          </p:cNvPr>
          <p:cNvSpPr>
            <a:spLocks noGrp="1"/>
          </p:cNvSpPr>
          <p:nvPr>
            <p:ph idx="1"/>
          </p:nvPr>
        </p:nvSpPr>
        <p:spPr>
          <a:xfrm>
            <a:off x="838200" y="1929384"/>
            <a:ext cx="10515600" cy="4251960"/>
          </a:xfrm>
        </p:spPr>
        <p:txBody>
          <a:bodyPr vert="horz" lIns="91440" tIns="45720" rIns="91440" bIns="45720" rtlCol="0">
            <a:normAutofit/>
          </a:bodyPr>
          <a:lstStyle/>
          <a:p>
            <a:pPr marL="0" indent="0">
              <a:buNone/>
            </a:pPr>
            <a:r>
              <a:rPr lang="en-US" sz="2000">
                <a:latin typeface="Aptos"/>
              </a:rPr>
              <a:t>Everyone is born with a level of inbuilt resilience but it can be built on through time and experience, and on a personal level characteristics such as:-</a:t>
            </a:r>
            <a:endParaRPr lang="en-US" sz="2000">
              <a:latin typeface="Aptos"/>
              <a:cs typeface="Calibri" panose="020F0502020204030204"/>
            </a:endParaRPr>
          </a:p>
          <a:p>
            <a:r>
              <a:rPr lang="en-US" sz="2000">
                <a:latin typeface="Aptos"/>
              </a:rPr>
              <a:t> adaptability, </a:t>
            </a:r>
            <a:endParaRPr lang="en-US" sz="2000">
              <a:latin typeface="Aptos"/>
              <a:cs typeface="Calibri"/>
            </a:endParaRPr>
          </a:p>
          <a:p>
            <a:r>
              <a:rPr lang="en-US" sz="2000">
                <a:latin typeface="Aptos"/>
              </a:rPr>
              <a:t>flexibility, </a:t>
            </a:r>
            <a:endParaRPr lang="en-US" sz="2000">
              <a:latin typeface="Aptos"/>
              <a:cs typeface="Calibri"/>
            </a:endParaRPr>
          </a:p>
          <a:p>
            <a:r>
              <a:rPr lang="en-US" sz="2000">
                <a:latin typeface="Aptos"/>
              </a:rPr>
              <a:t>effective problem solving skills, </a:t>
            </a:r>
            <a:endParaRPr lang="en-US" sz="2000">
              <a:latin typeface="Aptos"/>
              <a:cs typeface="Calibri"/>
            </a:endParaRPr>
          </a:p>
          <a:p>
            <a:r>
              <a:rPr lang="en-US" sz="2000">
                <a:latin typeface="Aptos"/>
              </a:rPr>
              <a:t>and independence assist in building resilience </a:t>
            </a:r>
          </a:p>
          <a:p>
            <a:pPr marL="0" indent="0">
              <a:buNone/>
            </a:pPr>
            <a:endParaRPr lang="en-US" sz="2000">
              <a:latin typeface="Aptos"/>
              <a:cs typeface="Calibri"/>
            </a:endParaRPr>
          </a:p>
          <a:p>
            <a:pPr marL="0" indent="0">
              <a:buNone/>
            </a:pPr>
            <a:r>
              <a:rPr lang="en-US" sz="2000">
                <a:latin typeface="Aptos"/>
                <a:cs typeface="Calibri"/>
              </a:rPr>
              <a:t>There are ways that this can be improved through maintaining positive coping strategies. </a:t>
            </a:r>
            <a:endParaRPr lang="en-US" sz="2000"/>
          </a:p>
          <a:p>
            <a:pPr marL="0" indent="0">
              <a:buNone/>
            </a:pPr>
            <a:endParaRPr lang="en-US" sz="2000">
              <a:latin typeface="Aptos"/>
              <a:cs typeface="Calibri"/>
            </a:endParaRPr>
          </a:p>
          <a:p>
            <a:pPr marL="0" indent="0">
              <a:buNone/>
            </a:pPr>
            <a:r>
              <a:rPr lang="en-US" sz="2000">
                <a:latin typeface="Aptos"/>
                <a:cs typeface="Calibri"/>
              </a:rPr>
              <a:t>Do you think your resilience will grow during your career?</a:t>
            </a:r>
          </a:p>
        </p:txBody>
      </p:sp>
    </p:spTree>
    <p:extLst>
      <p:ext uri="{BB962C8B-B14F-4D97-AF65-F5344CB8AC3E}">
        <p14:creationId xmlns:p14="http://schemas.microsoft.com/office/powerpoint/2010/main" val="3297218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F128E90-80D9-D7DD-A50A-5B4AE00C298C}"/>
              </a:ext>
            </a:extLst>
          </p:cNvPr>
          <p:cNvPicPr>
            <a:picLocks noChangeAspect="1"/>
          </p:cNvPicPr>
          <p:nvPr/>
        </p:nvPicPr>
        <p:blipFill>
          <a:blip r:embed="rId2">
            <a:duotone>
              <a:schemeClr val="bg2">
                <a:shade val="45000"/>
                <a:satMod val="135000"/>
              </a:schemeClr>
              <a:prstClr val="white"/>
            </a:duotone>
          </a:blip>
          <a:srcRect t="15855" r="9085" b="7417"/>
          <a:stretch/>
        </p:blipFill>
        <p:spPr>
          <a:xfrm>
            <a:off x="20" y="10"/>
            <a:ext cx="12191980" cy="6857990"/>
          </a:xfrm>
          <a:prstGeom prst="rect">
            <a:avLst/>
          </a:prstGeom>
        </p:spPr>
      </p:pic>
      <p:sp>
        <p:nvSpPr>
          <p:cNvPr id="2" name="Title 1">
            <a:extLst>
              <a:ext uri="{FF2B5EF4-FFF2-40B4-BE49-F238E27FC236}">
                <a16:creationId xmlns:a16="http://schemas.microsoft.com/office/drawing/2014/main" id="{B15E884C-FE7B-03D5-BDAC-944F9729E32F}"/>
              </a:ext>
            </a:extLst>
          </p:cNvPr>
          <p:cNvSpPr>
            <a:spLocks noGrp="1"/>
          </p:cNvSpPr>
          <p:nvPr>
            <p:ph type="title"/>
          </p:nvPr>
        </p:nvSpPr>
        <p:spPr>
          <a:xfrm>
            <a:off x="838200" y="365125"/>
            <a:ext cx="10515600" cy="1325563"/>
          </a:xfrm>
        </p:spPr>
        <p:txBody>
          <a:bodyPr>
            <a:normAutofit/>
          </a:bodyPr>
          <a:lstStyle/>
          <a:p>
            <a:r>
              <a:rPr lang="en-US">
                <a:cs typeface="Calibri Light"/>
              </a:rPr>
              <a:t>Resilience</a:t>
            </a:r>
            <a:endParaRPr lang="en-US" err="1"/>
          </a:p>
        </p:txBody>
      </p:sp>
      <p:graphicFrame>
        <p:nvGraphicFramePr>
          <p:cNvPr id="5" name="Content Placeholder 2">
            <a:extLst>
              <a:ext uri="{FF2B5EF4-FFF2-40B4-BE49-F238E27FC236}">
                <a16:creationId xmlns:a16="http://schemas.microsoft.com/office/drawing/2014/main" id="{C96B383F-A9BA-88F1-496E-95F8F1EF114F}"/>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011161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80CA510-D277-DA6F-9EC2-276F5318FCB1}"/>
              </a:ext>
            </a:extLst>
          </p:cNvPr>
          <p:cNvSpPr>
            <a:spLocks noGrp="1"/>
          </p:cNvSpPr>
          <p:nvPr>
            <p:ph type="title"/>
          </p:nvPr>
        </p:nvSpPr>
        <p:spPr>
          <a:xfrm>
            <a:off x="838200" y="365125"/>
            <a:ext cx="10515600" cy="1325563"/>
          </a:xfrm>
        </p:spPr>
        <p:txBody>
          <a:bodyPr>
            <a:normAutofit/>
          </a:bodyPr>
          <a:lstStyle/>
          <a:p>
            <a:endParaRPr lang="en-US" sz="5400">
              <a:ea typeface="+mj-lt"/>
              <a:cs typeface="+mj-lt"/>
            </a:endParaRPr>
          </a:p>
          <a:p>
            <a:endParaRPr lang="en-US" sz="5400">
              <a:cs typeface="Calibri Light"/>
            </a:endParaRPr>
          </a:p>
        </p:txBody>
      </p:sp>
      <p:sp>
        <p:nvSpPr>
          <p:cNvPr id="23"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Content Placeholder 2">
            <a:extLst>
              <a:ext uri="{FF2B5EF4-FFF2-40B4-BE49-F238E27FC236}">
                <a16:creationId xmlns:a16="http://schemas.microsoft.com/office/drawing/2014/main" id="{B7345222-F69E-5860-EB03-1B21CFEE6581}"/>
              </a:ext>
            </a:extLst>
          </p:cNvPr>
          <p:cNvSpPr>
            <a:spLocks noGrp="1"/>
          </p:cNvSpPr>
          <p:nvPr>
            <p:ph idx="1"/>
          </p:nvPr>
        </p:nvSpPr>
        <p:spPr>
          <a:xfrm>
            <a:off x="838200" y="1929384"/>
            <a:ext cx="10515600" cy="4251960"/>
          </a:xfrm>
        </p:spPr>
        <p:txBody>
          <a:bodyPr vert="horz" lIns="91440" tIns="45720" rIns="91440" bIns="45720" rtlCol="0">
            <a:normAutofit/>
          </a:bodyPr>
          <a:lstStyle/>
          <a:p>
            <a:r>
              <a:rPr lang="en-US" sz="2200">
                <a:latin typeface="Aptos"/>
              </a:rPr>
              <a:t>Building effective coping strategies is the best way of relieving stress or dealing with trauma, compassion fatigue, or even PTSD. </a:t>
            </a:r>
            <a:endParaRPr lang="en-US" sz="2200">
              <a:latin typeface="Calibri" panose="020F0502020204030204"/>
              <a:cs typeface="Calibri" panose="020F0502020204030204"/>
            </a:endParaRPr>
          </a:p>
          <a:p>
            <a:r>
              <a:rPr lang="en-US" sz="2200">
                <a:latin typeface="Aptos"/>
              </a:rPr>
              <a:t>Different people will have very different coping strategies and it can be as simple as doing regular exercise or enjoying a regular hobby outside of work. </a:t>
            </a:r>
            <a:endParaRPr lang="en-US" sz="2200">
              <a:latin typeface="Calibri" panose="020F0502020204030204"/>
              <a:cs typeface="Calibri" panose="020F0502020204030204"/>
            </a:endParaRPr>
          </a:p>
          <a:p>
            <a:endParaRPr lang="en-US" sz="2200">
              <a:latin typeface="Aptos"/>
            </a:endParaRPr>
          </a:p>
          <a:p>
            <a:pPr marL="0" indent="0">
              <a:buNone/>
            </a:pPr>
            <a:r>
              <a:rPr lang="en-US" sz="2200">
                <a:latin typeface="Aptos"/>
              </a:rPr>
              <a:t>Task-</a:t>
            </a:r>
          </a:p>
          <a:p>
            <a:pPr marL="0" indent="0">
              <a:buNone/>
            </a:pPr>
            <a:r>
              <a:rPr lang="en-US" sz="2200">
                <a:latin typeface="Aptos"/>
              </a:rPr>
              <a:t>Research into stress and how this impacts on your chosen career path.</a:t>
            </a:r>
          </a:p>
        </p:txBody>
      </p:sp>
    </p:spTree>
    <p:extLst>
      <p:ext uri="{BB962C8B-B14F-4D97-AF65-F5344CB8AC3E}">
        <p14:creationId xmlns:p14="http://schemas.microsoft.com/office/powerpoint/2010/main" val="3789182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B85F1D3-09D7-5E79-C8C0-4C6D77753219}"/>
              </a:ext>
            </a:extLst>
          </p:cNvPr>
          <p:cNvSpPr>
            <a:spLocks noGrp="1"/>
          </p:cNvSpPr>
          <p:nvPr>
            <p:ph type="title"/>
          </p:nvPr>
        </p:nvSpPr>
        <p:spPr>
          <a:xfrm>
            <a:off x="841248" y="548640"/>
            <a:ext cx="3600860" cy="5431536"/>
          </a:xfrm>
        </p:spPr>
        <p:txBody>
          <a:bodyPr>
            <a:normAutofit/>
          </a:bodyPr>
          <a:lstStyle/>
          <a:p>
            <a:r>
              <a:rPr lang="en-US" sz="5400">
                <a:latin typeface="Aptos"/>
                <a:cs typeface="Calibri Light"/>
              </a:rPr>
              <a:t>Developing effective coping strategies</a:t>
            </a:r>
            <a:endParaRPr lang="en-US" sz="5400">
              <a:latin typeface="Aptos"/>
            </a:endParaRPr>
          </a:p>
        </p:txBody>
      </p:sp>
      <p:sp>
        <p:nvSpPr>
          <p:cNvPr id="13"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C06843F-7EE9-A098-099B-5646C60E8AF2}"/>
              </a:ext>
            </a:extLst>
          </p:cNvPr>
          <p:cNvSpPr>
            <a:spLocks noGrp="1"/>
          </p:cNvSpPr>
          <p:nvPr>
            <p:ph idx="1"/>
          </p:nvPr>
        </p:nvSpPr>
        <p:spPr>
          <a:xfrm>
            <a:off x="5126418" y="552091"/>
            <a:ext cx="6224335" cy="5431536"/>
          </a:xfrm>
        </p:spPr>
        <p:txBody>
          <a:bodyPr vert="horz" lIns="91440" tIns="45720" rIns="91440" bIns="45720" rtlCol="0" anchor="ctr">
            <a:normAutofit/>
          </a:bodyPr>
          <a:lstStyle/>
          <a:p>
            <a:r>
              <a:rPr lang="en-US" sz="2200">
                <a:ea typeface="+mn-lt"/>
                <a:cs typeface="+mn-lt"/>
              </a:rPr>
              <a:t>Here are some easy go-to suggestions for coping with stress and building resilience:-</a:t>
            </a:r>
            <a:endParaRPr lang="en-US" sz="2200">
              <a:cs typeface="Calibri"/>
            </a:endParaRPr>
          </a:p>
          <a:p>
            <a:r>
              <a:rPr lang="en-US" sz="2200" b="1">
                <a:ea typeface="+mn-lt"/>
                <a:cs typeface="+mn-lt"/>
              </a:rPr>
              <a:t>Being Active -</a:t>
            </a:r>
            <a:r>
              <a:rPr lang="en-US" sz="2200">
                <a:ea typeface="+mn-lt"/>
                <a:cs typeface="+mn-lt"/>
              </a:rPr>
              <a:t>Exercise can help reduce some of the emotional intensity that you may be feeling and can help clear your thoughts allowing you to problem solve more effectively.</a:t>
            </a:r>
            <a:endParaRPr lang="en-US" sz="2200">
              <a:cs typeface="Calibri"/>
            </a:endParaRPr>
          </a:p>
          <a:p>
            <a:r>
              <a:rPr lang="en-US" sz="2200" b="1">
                <a:latin typeface="Aptos"/>
                <a:cs typeface="Calibri"/>
              </a:rPr>
              <a:t>Connecting with people -</a:t>
            </a:r>
            <a:r>
              <a:rPr lang="en-US" sz="2200">
                <a:latin typeface="Aptos"/>
                <a:cs typeface="Calibri"/>
              </a:rPr>
              <a:t> Have a good support network of colleagues or friends and family. These can ease your troubles and help you see things in a different way. Activities with friends and family can also help you to relax and relieve stress</a:t>
            </a:r>
            <a:endParaRPr lang="en-US" sz="2200"/>
          </a:p>
          <a:p>
            <a:endParaRPr lang="en-US" sz="2200">
              <a:cs typeface="Calibri"/>
            </a:endParaRPr>
          </a:p>
          <a:p>
            <a:endParaRPr lang="en-US" sz="2200">
              <a:cs typeface="Calibri"/>
            </a:endParaRPr>
          </a:p>
        </p:txBody>
      </p:sp>
    </p:spTree>
    <p:extLst>
      <p:ext uri="{BB962C8B-B14F-4D97-AF65-F5344CB8AC3E}">
        <p14:creationId xmlns:p14="http://schemas.microsoft.com/office/powerpoint/2010/main" val="3887219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5CB9895-CCF9-7399-8523-EFCB7DE908CD}"/>
              </a:ext>
            </a:extLst>
          </p:cNvPr>
          <p:cNvSpPr>
            <a:spLocks noGrp="1"/>
          </p:cNvSpPr>
          <p:nvPr>
            <p:ph type="title"/>
          </p:nvPr>
        </p:nvSpPr>
        <p:spPr>
          <a:xfrm>
            <a:off x="841248" y="548640"/>
            <a:ext cx="3600860" cy="5431536"/>
          </a:xfrm>
        </p:spPr>
        <p:txBody>
          <a:bodyPr>
            <a:normAutofit/>
          </a:bodyPr>
          <a:lstStyle/>
          <a:p>
            <a:endParaRPr lang="en-US" sz="540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E9C7D44-7635-8634-0093-8E3EBBDF09CF}"/>
              </a:ext>
            </a:extLst>
          </p:cNvPr>
          <p:cNvSpPr>
            <a:spLocks noGrp="1"/>
          </p:cNvSpPr>
          <p:nvPr>
            <p:ph idx="1"/>
          </p:nvPr>
        </p:nvSpPr>
        <p:spPr>
          <a:xfrm>
            <a:off x="5126418" y="552091"/>
            <a:ext cx="6224335" cy="5431536"/>
          </a:xfrm>
        </p:spPr>
        <p:txBody>
          <a:bodyPr vert="horz" lIns="91440" tIns="45720" rIns="91440" bIns="45720" rtlCol="0" anchor="ctr">
            <a:normAutofit/>
          </a:bodyPr>
          <a:lstStyle/>
          <a:p>
            <a:r>
              <a:rPr lang="en-US" sz="2200" b="1">
                <a:ea typeface="+mn-lt"/>
                <a:cs typeface="+mn-lt"/>
              </a:rPr>
              <a:t>Have some personal time -</a:t>
            </a:r>
            <a:r>
              <a:rPr lang="en-US" sz="2200">
                <a:ea typeface="+mn-lt"/>
                <a:cs typeface="+mn-lt"/>
              </a:rPr>
              <a:t>Having time to yourself is important. Time away from the things that cause you stress can help, this could be socializing, taking exercise, or enjoying a hobby which is away from work and possibly home.</a:t>
            </a:r>
            <a:endParaRPr lang="en-US" sz="2200">
              <a:cs typeface="Calibri" panose="020F0502020204030204"/>
            </a:endParaRPr>
          </a:p>
          <a:p>
            <a:r>
              <a:rPr lang="en-US" sz="2200" b="1">
                <a:ea typeface="+mn-lt"/>
                <a:cs typeface="+mn-lt"/>
              </a:rPr>
              <a:t>Challenge yourself -</a:t>
            </a:r>
            <a:r>
              <a:rPr lang="en-US" sz="2200">
                <a:ea typeface="+mn-lt"/>
                <a:cs typeface="+mn-lt"/>
              </a:rPr>
              <a:t> Setting yourself goals and challenges whether in or outside of work, can help build confidence and also may help deal with stress. An example could be something as simple as learning a new language, or learning to play an instrument.</a:t>
            </a:r>
            <a:endParaRPr lang="en-US" sz="2200"/>
          </a:p>
          <a:p>
            <a:endParaRPr lang="en-US" sz="2200">
              <a:cs typeface="Calibri"/>
            </a:endParaRPr>
          </a:p>
        </p:txBody>
      </p:sp>
    </p:spTree>
    <p:extLst>
      <p:ext uri="{BB962C8B-B14F-4D97-AF65-F5344CB8AC3E}">
        <p14:creationId xmlns:p14="http://schemas.microsoft.com/office/powerpoint/2010/main" val="4060886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C172B7D-FD72-0D65-8E39-BAE36717FEC4}"/>
              </a:ext>
            </a:extLst>
          </p:cNvPr>
          <p:cNvSpPr>
            <a:spLocks noGrp="1"/>
          </p:cNvSpPr>
          <p:nvPr>
            <p:ph type="title"/>
          </p:nvPr>
        </p:nvSpPr>
        <p:spPr>
          <a:xfrm>
            <a:off x="841248" y="548640"/>
            <a:ext cx="3600860" cy="5431536"/>
          </a:xfrm>
        </p:spPr>
        <p:txBody>
          <a:bodyPr>
            <a:normAutofit/>
          </a:bodyPr>
          <a:lstStyle/>
          <a:p>
            <a:endParaRPr lang="en-US" sz="540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211C7BF-4C8F-B51D-0991-C569FCA40F0A}"/>
              </a:ext>
            </a:extLst>
          </p:cNvPr>
          <p:cNvSpPr>
            <a:spLocks noGrp="1"/>
          </p:cNvSpPr>
          <p:nvPr>
            <p:ph idx="1"/>
          </p:nvPr>
        </p:nvSpPr>
        <p:spPr>
          <a:xfrm>
            <a:off x="5126418" y="552091"/>
            <a:ext cx="6224335" cy="5431536"/>
          </a:xfrm>
        </p:spPr>
        <p:txBody>
          <a:bodyPr vert="horz" lIns="91440" tIns="45720" rIns="91440" bIns="45720" rtlCol="0" anchor="ctr">
            <a:normAutofit/>
          </a:bodyPr>
          <a:lstStyle/>
          <a:p>
            <a:r>
              <a:rPr lang="en-US" sz="2200" b="1">
                <a:cs typeface="Calibri"/>
              </a:rPr>
              <a:t>Help other people -  </a:t>
            </a:r>
            <a:r>
              <a:rPr lang="en-US" sz="2200">
                <a:cs typeface="Calibri"/>
              </a:rPr>
              <a:t>Evidence has shown that helping other people either as a volunteer or through community work can often help build resilience. If volunteering is not something that is accessible, maybe try helping someone with something each day, like a simple task in the workplace, or helping someone with their bags in the supermarket.</a:t>
            </a:r>
          </a:p>
          <a:p>
            <a:r>
              <a:rPr lang="en-US" sz="2200" b="1">
                <a:ea typeface="+mn-lt"/>
                <a:cs typeface="+mn-lt"/>
              </a:rPr>
              <a:t>Try to be positive- </a:t>
            </a:r>
            <a:r>
              <a:rPr lang="en-US" sz="2200">
                <a:ea typeface="+mn-lt"/>
                <a:cs typeface="+mn-lt"/>
              </a:rPr>
              <a:t>Try to look for positives in life, or look around you and find the beauty in other things. Think of what makes you grateful in life. A simple exercise for this is writing down three things at the end of each day that made you feel good.</a:t>
            </a:r>
            <a:endParaRPr lang="en-US" sz="2200">
              <a:cs typeface="Calibri"/>
            </a:endParaRPr>
          </a:p>
          <a:p>
            <a:endParaRPr lang="en-US" sz="2200">
              <a:cs typeface="Calibri"/>
            </a:endParaRPr>
          </a:p>
        </p:txBody>
      </p:sp>
    </p:spTree>
    <p:extLst>
      <p:ext uri="{BB962C8B-B14F-4D97-AF65-F5344CB8AC3E}">
        <p14:creationId xmlns:p14="http://schemas.microsoft.com/office/powerpoint/2010/main" val="3810162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B480BF-8F5A-0DB6-2F7F-AF5DE69D36EC}"/>
              </a:ext>
            </a:extLst>
          </p:cNvPr>
          <p:cNvSpPr>
            <a:spLocks noGrp="1"/>
          </p:cNvSpPr>
          <p:nvPr>
            <p:ph type="title"/>
          </p:nvPr>
        </p:nvSpPr>
        <p:spPr>
          <a:xfrm>
            <a:off x="629328" y="464408"/>
            <a:ext cx="4399872" cy="1642533"/>
          </a:xfrm>
        </p:spPr>
        <p:txBody>
          <a:bodyPr anchor="b">
            <a:normAutofit/>
          </a:bodyPr>
          <a:lstStyle/>
          <a:p>
            <a:r>
              <a:rPr lang="en-US" sz="5000">
                <a:cs typeface="Calibri Light"/>
              </a:rPr>
              <a:t>Negative coping strategies</a:t>
            </a:r>
            <a:endParaRPr lang="en-US" sz="5000"/>
          </a:p>
        </p:txBody>
      </p:sp>
      <p:sp>
        <p:nvSpPr>
          <p:cNvPr id="3" name="Content Placeholder 2">
            <a:extLst>
              <a:ext uri="{FF2B5EF4-FFF2-40B4-BE49-F238E27FC236}">
                <a16:creationId xmlns:a16="http://schemas.microsoft.com/office/drawing/2014/main" id="{EFB7B32D-7DB5-BAEF-6347-5BD9FDEC981E}"/>
              </a:ext>
            </a:extLst>
          </p:cNvPr>
          <p:cNvSpPr>
            <a:spLocks noGrp="1"/>
          </p:cNvSpPr>
          <p:nvPr>
            <p:ph idx="1"/>
          </p:nvPr>
        </p:nvSpPr>
        <p:spPr>
          <a:xfrm>
            <a:off x="629489" y="2741264"/>
            <a:ext cx="4404039" cy="3386399"/>
          </a:xfrm>
        </p:spPr>
        <p:txBody>
          <a:bodyPr vert="horz" lIns="91440" tIns="45720" rIns="91440" bIns="45720" rtlCol="0">
            <a:normAutofit/>
          </a:bodyPr>
          <a:lstStyle/>
          <a:p>
            <a:r>
              <a:rPr lang="en-US" sz="2200">
                <a:cs typeface="Calibri"/>
              </a:rPr>
              <a:t>Can you think of any negative coping strategies?</a:t>
            </a:r>
          </a:p>
          <a:p>
            <a:endParaRPr lang="en-US" sz="2200">
              <a:cs typeface="Calibri"/>
            </a:endParaRPr>
          </a:p>
        </p:txBody>
      </p:sp>
      <p:pic>
        <p:nvPicPr>
          <p:cNvPr id="5" name="Picture 4" descr="Gambling Addiction: Symptoms, Causes ...">
            <a:extLst>
              <a:ext uri="{FF2B5EF4-FFF2-40B4-BE49-F238E27FC236}">
                <a16:creationId xmlns:a16="http://schemas.microsoft.com/office/drawing/2014/main" id="{6F2A7617-54AB-F36A-89C6-E31B7448FA87}"/>
              </a:ext>
            </a:extLst>
          </p:cNvPr>
          <p:cNvPicPr>
            <a:picLocks noChangeAspect="1"/>
          </p:cNvPicPr>
          <p:nvPr/>
        </p:nvPicPr>
        <p:blipFill>
          <a:blip r:embed="rId2"/>
          <a:srcRect l="14199" r="25679" b="3"/>
          <a:stretch/>
        </p:blipFill>
        <p:spPr>
          <a:xfrm>
            <a:off x="5376648" y="448967"/>
            <a:ext cx="2800021" cy="2607952"/>
          </a:xfrm>
          <a:custGeom>
            <a:avLst/>
            <a:gdLst/>
            <a:ahLst/>
            <a:cxnLst/>
            <a:rect l="l" t="t" r="r" b="b"/>
            <a:pathLst>
              <a:path w="2800021" h="2607952">
                <a:moveTo>
                  <a:pt x="1896921" y="1283"/>
                </a:moveTo>
                <a:cubicBezTo>
                  <a:pt x="1964079" y="3763"/>
                  <a:pt x="2031133" y="9836"/>
                  <a:pt x="2097856" y="19493"/>
                </a:cubicBezTo>
                <a:cubicBezTo>
                  <a:pt x="2197875" y="35580"/>
                  <a:pt x="2298741" y="25628"/>
                  <a:pt x="2399244" y="18812"/>
                </a:cubicBezTo>
                <a:cubicBezTo>
                  <a:pt x="2520913" y="10497"/>
                  <a:pt x="2642460" y="5999"/>
                  <a:pt x="2764369" y="19631"/>
                </a:cubicBezTo>
                <a:lnTo>
                  <a:pt x="2781331" y="20066"/>
                </a:lnTo>
                <a:lnTo>
                  <a:pt x="2771027" y="223244"/>
                </a:lnTo>
                <a:cubicBezTo>
                  <a:pt x="2770027" y="306498"/>
                  <a:pt x="2772785" y="389724"/>
                  <a:pt x="2780906" y="472842"/>
                </a:cubicBezTo>
                <a:cubicBezTo>
                  <a:pt x="2793852" y="625932"/>
                  <a:pt x="2795719" y="779623"/>
                  <a:pt x="2786483" y="932933"/>
                </a:cubicBezTo>
                <a:cubicBezTo>
                  <a:pt x="2780058" y="1071462"/>
                  <a:pt x="2764299" y="1209772"/>
                  <a:pt x="2777754" y="1348629"/>
                </a:cubicBezTo>
                <a:cubicBezTo>
                  <a:pt x="2782361" y="1396405"/>
                  <a:pt x="2793512" y="1443308"/>
                  <a:pt x="2796058" y="1491412"/>
                </a:cubicBezTo>
                <a:cubicBezTo>
                  <a:pt x="2808180" y="1716767"/>
                  <a:pt x="2789997" y="1941359"/>
                  <a:pt x="2775088" y="2165950"/>
                </a:cubicBezTo>
                <a:cubicBezTo>
                  <a:pt x="2769633" y="2247759"/>
                  <a:pt x="2762966" y="2329567"/>
                  <a:pt x="2777876" y="2411376"/>
                </a:cubicBezTo>
                <a:cubicBezTo>
                  <a:pt x="2783785" y="2445894"/>
                  <a:pt x="2787349" y="2480670"/>
                  <a:pt x="2788562" y="2515512"/>
                </a:cubicBezTo>
                <a:lnTo>
                  <a:pt x="2785862" y="2598193"/>
                </a:lnTo>
                <a:lnTo>
                  <a:pt x="2765823" y="2598670"/>
                </a:lnTo>
                <a:cubicBezTo>
                  <a:pt x="2658539" y="2600165"/>
                  <a:pt x="2550823" y="2613972"/>
                  <a:pt x="2444081" y="2598670"/>
                </a:cubicBezTo>
                <a:cubicBezTo>
                  <a:pt x="2255735" y="2573645"/>
                  <a:pt x="2065408" y="2570205"/>
                  <a:pt x="1876379" y="2588429"/>
                </a:cubicBezTo>
                <a:cubicBezTo>
                  <a:pt x="1663187" y="2606148"/>
                  <a:pt x="1449075" y="2607414"/>
                  <a:pt x="1235711" y="2592226"/>
                </a:cubicBezTo>
                <a:cubicBezTo>
                  <a:pt x="1077655" y="2581411"/>
                  <a:pt x="919274" y="2573358"/>
                  <a:pt x="760677" y="2583023"/>
                </a:cubicBezTo>
                <a:cubicBezTo>
                  <a:pt x="699945" y="2586819"/>
                  <a:pt x="640728" y="2603387"/>
                  <a:pt x="580211" y="2605228"/>
                </a:cubicBezTo>
                <a:cubicBezTo>
                  <a:pt x="409739" y="2610520"/>
                  <a:pt x="239309" y="2608104"/>
                  <a:pt x="68912" y="2597979"/>
                </a:cubicBezTo>
                <a:lnTo>
                  <a:pt x="9851" y="2595036"/>
                </a:lnTo>
                <a:lnTo>
                  <a:pt x="14918" y="2533474"/>
                </a:lnTo>
                <a:cubicBezTo>
                  <a:pt x="24226" y="2470964"/>
                  <a:pt x="33057" y="2409078"/>
                  <a:pt x="21123" y="2345943"/>
                </a:cubicBezTo>
                <a:cubicBezTo>
                  <a:pt x="15873" y="2318439"/>
                  <a:pt x="11935" y="2290684"/>
                  <a:pt x="9189" y="2262929"/>
                </a:cubicBezTo>
                <a:cubicBezTo>
                  <a:pt x="3723" y="2192068"/>
                  <a:pt x="5681" y="2120806"/>
                  <a:pt x="15036" y="2050394"/>
                </a:cubicBezTo>
                <a:cubicBezTo>
                  <a:pt x="23988" y="1968631"/>
                  <a:pt x="9428" y="1886367"/>
                  <a:pt x="21362" y="1804853"/>
                </a:cubicBezTo>
                <a:cubicBezTo>
                  <a:pt x="29835" y="1739206"/>
                  <a:pt x="30157" y="1672681"/>
                  <a:pt x="22317" y="1606945"/>
                </a:cubicBezTo>
                <a:cubicBezTo>
                  <a:pt x="8211" y="1482675"/>
                  <a:pt x="9093" y="1357041"/>
                  <a:pt x="24942" y="1233009"/>
                </a:cubicBezTo>
                <a:cubicBezTo>
                  <a:pt x="34728" y="1160621"/>
                  <a:pt x="40337" y="1086110"/>
                  <a:pt x="22794" y="1015097"/>
                </a:cubicBezTo>
                <a:cubicBezTo>
                  <a:pt x="-18498" y="848195"/>
                  <a:pt x="5610" y="681043"/>
                  <a:pt x="22794" y="515015"/>
                </a:cubicBezTo>
                <a:cubicBezTo>
                  <a:pt x="33236" y="425851"/>
                  <a:pt x="33475" y="335698"/>
                  <a:pt x="23510" y="246472"/>
                </a:cubicBezTo>
                <a:cubicBezTo>
                  <a:pt x="14667" y="180579"/>
                  <a:pt x="9392" y="114270"/>
                  <a:pt x="7698" y="47862"/>
                </a:cubicBezTo>
                <a:lnTo>
                  <a:pt x="8577" y="16981"/>
                </a:lnTo>
                <a:lnTo>
                  <a:pt x="105876" y="19483"/>
                </a:lnTo>
                <a:cubicBezTo>
                  <a:pt x="269744" y="18941"/>
                  <a:pt x="433357" y="6953"/>
                  <a:pt x="596356" y="8998"/>
                </a:cubicBezTo>
                <a:cubicBezTo>
                  <a:pt x="687063" y="10088"/>
                  <a:pt x="777528" y="30535"/>
                  <a:pt x="868476" y="26719"/>
                </a:cubicBezTo>
                <a:cubicBezTo>
                  <a:pt x="1144104" y="15541"/>
                  <a:pt x="1419853" y="19221"/>
                  <a:pt x="1695360" y="4635"/>
                </a:cubicBezTo>
                <a:cubicBezTo>
                  <a:pt x="1762501" y="-82"/>
                  <a:pt x="1829763" y="-1196"/>
                  <a:pt x="1896921" y="1283"/>
                </a:cubicBezTo>
                <a:close/>
              </a:path>
            </a:pathLst>
          </a:custGeom>
        </p:spPr>
      </p:pic>
      <p:pic>
        <p:nvPicPr>
          <p:cNvPr id="6" name="Picture 5" descr="I had an affair and now I'm stuck with ...">
            <a:extLst>
              <a:ext uri="{FF2B5EF4-FFF2-40B4-BE49-F238E27FC236}">
                <a16:creationId xmlns:a16="http://schemas.microsoft.com/office/drawing/2014/main" id="{C5F3D663-B7E3-17B6-621E-CD2E170C55D4}"/>
              </a:ext>
            </a:extLst>
          </p:cNvPr>
          <p:cNvPicPr>
            <a:picLocks noChangeAspect="1"/>
          </p:cNvPicPr>
          <p:nvPr/>
        </p:nvPicPr>
        <p:blipFill>
          <a:blip r:embed="rId3"/>
          <a:srcRect l="27094" r="15214" b="1"/>
          <a:stretch/>
        </p:blipFill>
        <p:spPr>
          <a:xfrm>
            <a:off x="5371395" y="3215684"/>
            <a:ext cx="2809123" cy="3034623"/>
          </a:xfrm>
          <a:custGeom>
            <a:avLst/>
            <a:gdLst/>
            <a:ahLst/>
            <a:cxnLst/>
            <a:rect l="l" t="t" r="r" b="b"/>
            <a:pathLst>
              <a:path w="2809123" h="3034623">
                <a:moveTo>
                  <a:pt x="909359" y="1412"/>
                </a:moveTo>
                <a:cubicBezTo>
                  <a:pt x="958144" y="-855"/>
                  <a:pt x="1007041" y="-392"/>
                  <a:pt x="1055844" y="2812"/>
                </a:cubicBezTo>
                <a:cubicBezTo>
                  <a:pt x="1188892" y="11671"/>
                  <a:pt x="1321724" y="23752"/>
                  <a:pt x="1455098" y="27433"/>
                </a:cubicBezTo>
                <a:cubicBezTo>
                  <a:pt x="1585007" y="30886"/>
                  <a:pt x="1714916" y="19724"/>
                  <a:pt x="1844174" y="11211"/>
                </a:cubicBezTo>
                <a:cubicBezTo>
                  <a:pt x="2032760" y="-1215"/>
                  <a:pt x="2221452" y="7644"/>
                  <a:pt x="2410145" y="15353"/>
                </a:cubicBezTo>
                <a:cubicBezTo>
                  <a:pt x="2481555" y="18287"/>
                  <a:pt x="2552964" y="17014"/>
                  <a:pt x="2624374" y="15060"/>
                </a:cubicBezTo>
                <a:lnTo>
                  <a:pt x="2784992" y="11774"/>
                </a:lnTo>
                <a:lnTo>
                  <a:pt x="2785432" y="38761"/>
                </a:lnTo>
                <a:cubicBezTo>
                  <a:pt x="2800584" y="206742"/>
                  <a:pt x="2808948" y="374831"/>
                  <a:pt x="2808827" y="543247"/>
                </a:cubicBezTo>
                <a:cubicBezTo>
                  <a:pt x="2810305" y="612173"/>
                  <a:pt x="2806257" y="681111"/>
                  <a:pt x="2796705" y="749514"/>
                </a:cubicBezTo>
                <a:cubicBezTo>
                  <a:pt x="2780583" y="847684"/>
                  <a:pt x="2768461" y="946836"/>
                  <a:pt x="2778522" y="1046533"/>
                </a:cubicBezTo>
                <a:cubicBezTo>
                  <a:pt x="2785553" y="1115252"/>
                  <a:pt x="2789675" y="1183862"/>
                  <a:pt x="2789432" y="1252908"/>
                </a:cubicBezTo>
                <a:cubicBezTo>
                  <a:pt x="2789432" y="1411618"/>
                  <a:pt x="2787978" y="1570434"/>
                  <a:pt x="2791008" y="1729144"/>
                </a:cubicBezTo>
                <a:cubicBezTo>
                  <a:pt x="2793675" y="1870399"/>
                  <a:pt x="2799493" y="2011110"/>
                  <a:pt x="2784826" y="2152475"/>
                </a:cubicBezTo>
                <a:cubicBezTo>
                  <a:pt x="2763249" y="2361141"/>
                  <a:pt x="2770159" y="2570898"/>
                  <a:pt x="2772704" y="2780218"/>
                </a:cubicBezTo>
                <a:lnTo>
                  <a:pt x="2785201" y="3024103"/>
                </a:lnTo>
                <a:lnTo>
                  <a:pt x="2729575" y="3019707"/>
                </a:lnTo>
                <a:cubicBezTo>
                  <a:pt x="2664468" y="3010397"/>
                  <a:pt x="2600011" y="3001566"/>
                  <a:pt x="2534253" y="3013501"/>
                </a:cubicBezTo>
                <a:cubicBezTo>
                  <a:pt x="2505606" y="3018752"/>
                  <a:pt x="2476698" y="3022690"/>
                  <a:pt x="2447790" y="3025435"/>
                </a:cubicBezTo>
                <a:cubicBezTo>
                  <a:pt x="2373985" y="3030901"/>
                  <a:pt x="2299762" y="3028945"/>
                  <a:pt x="2226426" y="3019587"/>
                </a:cubicBezTo>
                <a:cubicBezTo>
                  <a:pt x="2141266" y="3010636"/>
                  <a:pt x="2055584" y="3025196"/>
                  <a:pt x="1970684" y="3013262"/>
                </a:cubicBezTo>
                <a:cubicBezTo>
                  <a:pt x="1902309" y="3004788"/>
                  <a:pt x="1833021" y="3004466"/>
                  <a:pt x="1764554" y="3012307"/>
                </a:cubicBezTo>
                <a:cubicBezTo>
                  <a:pt x="1635120" y="3026413"/>
                  <a:pt x="1504268" y="3025530"/>
                  <a:pt x="1375082" y="3009682"/>
                </a:cubicBezTo>
                <a:cubicBezTo>
                  <a:pt x="1299687" y="2999895"/>
                  <a:pt x="1222081" y="2994286"/>
                  <a:pt x="1148118" y="3011830"/>
                </a:cubicBezTo>
                <a:cubicBezTo>
                  <a:pt x="974281" y="3053123"/>
                  <a:pt x="800184" y="3029015"/>
                  <a:pt x="627259" y="3011830"/>
                </a:cubicBezTo>
                <a:cubicBezTo>
                  <a:pt x="534391" y="3001387"/>
                  <a:pt x="440493" y="3001148"/>
                  <a:pt x="347559" y="3011113"/>
                </a:cubicBezTo>
                <a:cubicBezTo>
                  <a:pt x="278929" y="3019957"/>
                  <a:pt x="209866" y="3025232"/>
                  <a:pt x="140699" y="3026927"/>
                </a:cubicBezTo>
                <a:lnTo>
                  <a:pt x="44501" y="3024299"/>
                </a:lnTo>
                <a:lnTo>
                  <a:pt x="26973" y="2893528"/>
                </a:lnTo>
                <a:cubicBezTo>
                  <a:pt x="-4174" y="2764506"/>
                  <a:pt x="-10619" y="2635110"/>
                  <a:pt x="19693" y="2504963"/>
                </a:cubicBezTo>
                <a:cubicBezTo>
                  <a:pt x="48311" y="2384006"/>
                  <a:pt x="46914" y="2257385"/>
                  <a:pt x="15637" y="2137152"/>
                </a:cubicBezTo>
                <a:cubicBezTo>
                  <a:pt x="8714" y="2106022"/>
                  <a:pt x="4478" y="2074304"/>
                  <a:pt x="2986" y="2042386"/>
                </a:cubicBezTo>
                <a:cubicBezTo>
                  <a:pt x="-6442" y="1925867"/>
                  <a:pt x="9430" y="1810973"/>
                  <a:pt x="22676" y="1695829"/>
                </a:cubicBezTo>
                <a:cubicBezTo>
                  <a:pt x="31508" y="1622442"/>
                  <a:pt x="44993" y="1548304"/>
                  <a:pt x="22676" y="1475668"/>
                </a:cubicBezTo>
                <a:cubicBezTo>
                  <a:pt x="7389" y="1425047"/>
                  <a:pt x="3989" y="1371313"/>
                  <a:pt x="12773" y="1319017"/>
                </a:cubicBezTo>
                <a:cubicBezTo>
                  <a:pt x="27582" y="1226202"/>
                  <a:pt x="30672" y="1131749"/>
                  <a:pt x="21961" y="1038096"/>
                </a:cubicBezTo>
                <a:cubicBezTo>
                  <a:pt x="16209" y="976348"/>
                  <a:pt x="17092" y="914112"/>
                  <a:pt x="24587" y="852564"/>
                </a:cubicBezTo>
                <a:cubicBezTo>
                  <a:pt x="34491" y="769801"/>
                  <a:pt x="49886" y="685536"/>
                  <a:pt x="31150" y="602524"/>
                </a:cubicBezTo>
                <a:cubicBezTo>
                  <a:pt x="1315" y="470626"/>
                  <a:pt x="7282" y="338854"/>
                  <a:pt x="19217" y="205958"/>
                </a:cubicBezTo>
                <a:cubicBezTo>
                  <a:pt x="23692" y="156512"/>
                  <a:pt x="28406" y="106785"/>
                  <a:pt x="29763" y="56918"/>
                </a:cubicBezTo>
                <a:lnTo>
                  <a:pt x="29335" y="22484"/>
                </a:lnTo>
                <a:lnTo>
                  <a:pt x="182423" y="11326"/>
                </a:lnTo>
                <a:cubicBezTo>
                  <a:pt x="307134" y="-180"/>
                  <a:pt x="431415" y="11326"/>
                  <a:pt x="556126" y="18689"/>
                </a:cubicBezTo>
                <a:cubicBezTo>
                  <a:pt x="625195" y="22602"/>
                  <a:pt x="694588" y="27319"/>
                  <a:pt x="763549" y="16388"/>
                </a:cubicBezTo>
                <a:cubicBezTo>
                  <a:pt x="811902" y="8674"/>
                  <a:pt x="860574" y="3678"/>
                  <a:pt x="909359" y="1412"/>
                </a:cubicBezTo>
                <a:close/>
              </a:path>
            </a:pathLst>
          </a:custGeom>
        </p:spPr>
      </p:pic>
      <p:pic>
        <p:nvPicPr>
          <p:cNvPr id="4" name="Picture 3" descr="Recreational drugs and HIV | Terrence ...">
            <a:extLst>
              <a:ext uri="{FF2B5EF4-FFF2-40B4-BE49-F238E27FC236}">
                <a16:creationId xmlns:a16="http://schemas.microsoft.com/office/drawing/2014/main" id="{2051ADC8-2E5C-E362-2DF7-04871064BE3A}"/>
              </a:ext>
            </a:extLst>
          </p:cNvPr>
          <p:cNvPicPr>
            <a:picLocks noChangeAspect="1"/>
          </p:cNvPicPr>
          <p:nvPr/>
        </p:nvPicPr>
        <p:blipFill>
          <a:blip r:embed="rId4"/>
          <a:srcRect l="22182" r="13178"/>
          <a:stretch/>
        </p:blipFill>
        <p:spPr>
          <a:xfrm>
            <a:off x="8344949" y="453323"/>
            <a:ext cx="3451906" cy="3553662"/>
          </a:xfrm>
          <a:custGeom>
            <a:avLst/>
            <a:gdLst/>
            <a:ahLst/>
            <a:cxnLst/>
            <a:rect l="l" t="t" r="r" b="b"/>
            <a:pathLst>
              <a:path w="3451906" h="3553662">
                <a:moveTo>
                  <a:pt x="723689" y="906"/>
                </a:moveTo>
                <a:cubicBezTo>
                  <a:pt x="772066" y="2729"/>
                  <a:pt x="820443" y="7023"/>
                  <a:pt x="868820" y="11181"/>
                </a:cubicBezTo>
                <a:cubicBezTo>
                  <a:pt x="1039107" y="26039"/>
                  <a:pt x="1209273" y="19359"/>
                  <a:pt x="1379198" y="8454"/>
                </a:cubicBezTo>
                <a:cubicBezTo>
                  <a:pt x="1496186" y="1474"/>
                  <a:pt x="1613486" y="5305"/>
                  <a:pt x="1729930" y="19904"/>
                </a:cubicBezTo>
                <a:lnTo>
                  <a:pt x="1770732" y="22354"/>
                </a:lnTo>
                <a:lnTo>
                  <a:pt x="1793470" y="25525"/>
                </a:lnTo>
                <a:lnTo>
                  <a:pt x="1895014" y="29765"/>
                </a:lnTo>
                <a:lnTo>
                  <a:pt x="1895984" y="30265"/>
                </a:lnTo>
                <a:lnTo>
                  <a:pt x="1908078" y="30265"/>
                </a:lnTo>
                <a:lnTo>
                  <a:pt x="1909048" y="29667"/>
                </a:lnTo>
                <a:lnTo>
                  <a:pt x="2008240" y="25525"/>
                </a:lnTo>
                <a:lnTo>
                  <a:pt x="2081672" y="15283"/>
                </a:lnTo>
                <a:lnTo>
                  <a:pt x="2184918" y="9562"/>
                </a:lnTo>
                <a:cubicBezTo>
                  <a:pt x="2268544" y="8356"/>
                  <a:pt x="2352209" y="10573"/>
                  <a:pt x="2435750" y="16224"/>
                </a:cubicBezTo>
                <a:cubicBezTo>
                  <a:pt x="2589588" y="24540"/>
                  <a:pt x="2743185" y="15952"/>
                  <a:pt x="2896904" y="5864"/>
                </a:cubicBezTo>
                <a:cubicBezTo>
                  <a:pt x="2988276" y="-133"/>
                  <a:pt x="3079618" y="1639"/>
                  <a:pt x="3170959" y="5268"/>
                </a:cubicBezTo>
                <a:lnTo>
                  <a:pt x="3437940" y="15543"/>
                </a:lnTo>
                <a:lnTo>
                  <a:pt x="3440062" y="77084"/>
                </a:lnTo>
                <a:cubicBezTo>
                  <a:pt x="3439759" y="207598"/>
                  <a:pt x="3426999" y="337557"/>
                  <a:pt x="3419542" y="467764"/>
                </a:cubicBezTo>
                <a:cubicBezTo>
                  <a:pt x="3416314" y="527314"/>
                  <a:pt x="3411472" y="587156"/>
                  <a:pt x="3410666" y="646723"/>
                </a:cubicBezTo>
                <a:cubicBezTo>
                  <a:pt x="3409858" y="706293"/>
                  <a:pt x="3413086" y="765586"/>
                  <a:pt x="3425999" y="824040"/>
                </a:cubicBezTo>
                <a:cubicBezTo>
                  <a:pt x="3458153" y="973974"/>
                  <a:pt x="3447305" y="1120693"/>
                  <a:pt x="3425999" y="1269168"/>
                </a:cubicBezTo>
                <a:cubicBezTo>
                  <a:pt x="3415281" y="1344279"/>
                  <a:pt x="3402111" y="1421878"/>
                  <a:pt x="3425353" y="1494944"/>
                </a:cubicBezTo>
                <a:cubicBezTo>
                  <a:pt x="3464867" y="1616236"/>
                  <a:pt x="3452342" y="1736506"/>
                  <a:pt x="3438266" y="1858381"/>
                </a:cubicBezTo>
                <a:cubicBezTo>
                  <a:pt x="3429228" y="1937294"/>
                  <a:pt x="3419930" y="2017084"/>
                  <a:pt x="3430518" y="2095996"/>
                </a:cubicBezTo>
                <a:cubicBezTo>
                  <a:pt x="3446660" y="2216411"/>
                  <a:pt x="3439170" y="2335949"/>
                  <a:pt x="3431293" y="2456072"/>
                </a:cubicBezTo>
                <a:cubicBezTo>
                  <a:pt x="3426129" y="2537469"/>
                  <a:pt x="3413086" y="2619889"/>
                  <a:pt x="3430002" y="2700556"/>
                </a:cubicBezTo>
                <a:cubicBezTo>
                  <a:pt x="3441812" y="2765790"/>
                  <a:pt x="3444254" y="2832749"/>
                  <a:pt x="3437233" y="2898861"/>
                </a:cubicBezTo>
                <a:cubicBezTo>
                  <a:pt x="3429485" y="3003493"/>
                  <a:pt x="3415798" y="3108125"/>
                  <a:pt x="3435297" y="3213050"/>
                </a:cubicBezTo>
                <a:cubicBezTo>
                  <a:pt x="3445497" y="3268582"/>
                  <a:pt x="3441754" y="3324843"/>
                  <a:pt x="3438137" y="3380812"/>
                </a:cubicBezTo>
                <a:lnTo>
                  <a:pt x="3429447" y="3533975"/>
                </a:lnTo>
                <a:lnTo>
                  <a:pt x="3428457" y="3533971"/>
                </a:lnTo>
                <a:cubicBezTo>
                  <a:pt x="3362736" y="3534214"/>
                  <a:pt x="3297429" y="3530092"/>
                  <a:pt x="3232020" y="3523062"/>
                </a:cubicBezTo>
                <a:cubicBezTo>
                  <a:pt x="3137124" y="3513000"/>
                  <a:pt x="3042746" y="3525122"/>
                  <a:pt x="2949304" y="3541245"/>
                </a:cubicBezTo>
                <a:cubicBezTo>
                  <a:pt x="2884196" y="3550796"/>
                  <a:pt x="2818577" y="3554844"/>
                  <a:pt x="2752970" y="3553366"/>
                </a:cubicBezTo>
                <a:cubicBezTo>
                  <a:pt x="2592664" y="3553487"/>
                  <a:pt x="2432670" y="3545124"/>
                  <a:pt x="2272778" y="3529971"/>
                </a:cubicBezTo>
                <a:cubicBezTo>
                  <a:pt x="2213920" y="3526298"/>
                  <a:pt x="2154916" y="3527959"/>
                  <a:pt x="2096275" y="3534941"/>
                </a:cubicBezTo>
                <a:cubicBezTo>
                  <a:pt x="2030066" y="3541923"/>
                  <a:pt x="1963369" y="3539486"/>
                  <a:pt x="1897658" y="3527668"/>
                </a:cubicBezTo>
                <a:cubicBezTo>
                  <a:pt x="1858723" y="3520213"/>
                  <a:pt x="1819789" y="3518153"/>
                  <a:pt x="1780854" y="3518637"/>
                </a:cubicBezTo>
                <a:cubicBezTo>
                  <a:pt x="1741920" y="3519123"/>
                  <a:pt x="1702985" y="3522153"/>
                  <a:pt x="1664051" y="3524880"/>
                </a:cubicBezTo>
                <a:cubicBezTo>
                  <a:pt x="1450275" y="3539790"/>
                  <a:pt x="1236498" y="3557973"/>
                  <a:pt x="1021996" y="3545850"/>
                </a:cubicBezTo>
                <a:cubicBezTo>
                  <a:pt x="976208" y="3543304"/>
                  <a:pt x="931564" y="3532154"/>
                  <a:pt x="886089" y="3527546"/>
                </a:cubicBezTo>
                <a:cubicBezTo>
                  <a:pt x="753918" y="3514091"/>
                  <a:pt x="622269" y="3529851"/>
                  <a:pt x="490410" y="3536275"/>
                </a:cubicBezTo>
                <a:cubicBezTo>
                  <a:pt x="344484" y="3545511"/>
                  <a:pt x="198194" y="3543645"/>
                  <a:pt x="52476" y="3530699"/>
                </a:cubicBezTo>
                <a:lnTo>
                  <a:pt x="16096" y="3528137"/>
                </a:lnTo>
                <a:lnTo>
                  <a:pt x="13820" y="3457111"/>
                </a:lnTo>
                <a:cubicBezTo>
                  <a:pt x="6425" y="3369848"/>
                  <a:pt x="-1454" y="3282586"/>
                  <a:pt x="8728" y="3195323"/>
                </a:cubicBezTo>
                <a:cubicBezTo>
                  <a:pt x="18037" y="3120746"/>
                  <a:pt x="19541" y="3045559"/>
                  <a:pt x="13214" y="2970732"/>
                </a:cubicBezTo>
                <a:cubicBezTo>
                  <a:pt x="6911" y="2888880"/>
                  <a:pt x="6911" y="2806721"/>
                  <a:pt x="13214" y="2724870"/>
                </a:cubicBezTo>
                <a:cubicBezTo>
                  <a:pt x="18062" y="2646442"/>
                  <a:pt x="26184" y="2567797"/>
                  <a:pt x="17457" y="2489589"/>
                </a:cubicBezTo>
                <a:cubicBezTo>
                  <a:pt x="5335" y="2379639"/>
                  <a:pt x="9335" y="2270015"/>
                  <a:pt x="16729" y="2160282"/>
                </a:cubicBezTo>
                <a:cubicBezTo>
                  <a:pt x="22790" y="2069639"/>
                  <a:pt x="31640" y="1978667"/>
                  <a:pt x="17335" y="1888460"/>
                </a:cubicBezTo>
                <a:cubicBezTo>
                  <a:pt x="159" y="1768104"/>
                  <a:pt x="-4267" y="1646557"/>
                  <a:pt x="4122" y="1525448"/>
                </a:cubicBezTo>
                <a:cubicBezTo>
                  <a:pt x="17093" y="1276969"/>
                  <a:pt x="13820" y="1028271"/>
                  <a:pt x="23760" y="779682"/>
                </a:cubicBezTo>
                <a:cubicBezTo>
                  <a:pt x="27153" y="697655"/>
                  <a:pt x="8971" y="616065"/>
                  <a:pt x="8002" y="534256"/>
                </a:cubicBezTo>
                <a:cubicBezTo>
                  <a:pt x="6790" y="436250"/>
                  <a:pt x="11124" y="337998"/>
                  <a:pt x="14291" y="239596"/>
                </a:cubicBezTo>
                <a:lnTo>
                  <a:pt x="13744" y="13183"/>
                </a:lnTo>
                <a:lnTo>
                  <a:pt x="56934" y="10499"/>
                </a:lnTo>
                <a:cubicBezTo>
                  <a:pt x="147688" y="3411"/>
                  <a:pt x="238784" y="3411"/>
                  <a:pt x="329538" y="10499"/>
                </a:cubicBezTo>
                <a:cubicBezTo>
                  <a:pt x="412505" y="17614"/>
                  <a:pt x="495870" y="15924"/>
                  <a:pt x="578558" y="5455"/>
                </a:cubicBezTo>
                <a:cubicBezTo>
                  <a:pt x="626936" y="-270"/>
                  <a:pt x="675313" y="-917"/>
                  <a:pt x="723689" y="906"/>
                </a:cubicBezTo>
                <a:close/>
              </a:path>
            </a:pathLst>
          </a:custGeom>
        </p:spPr>
      </p:pic>
      <p:pic>
        <p:nvPicPr>
          <p:cNvPr id="7" name="Picture 6" descr="Top 3 Causes of Addiction to Porn">
            <a:extLst>
              <a:ext uri="{FF2B5EF4-FFF2-40B4-BE49-F238E27FC236}">
                <a16:creationId xmlns:a16="http://schemas.microsoft.com/office/drawing/2014/main" id="{3A1F32F6-3316-5E74-8759-CD9103297992}"/>
              </a:ext>
            </a:extLst>
          </p:cNvPr>
          <p:cNvPicPr>
            <a:picLocks noChangeAspect="1"/>
          </p:cNvPicPr>
          <p:nvPr/>
        </p:nvPicPr>
        <p:blipFill>
          <a:blip r:embed="rId5"/>
          <a:srcRect t="8821" r="-3" b="-3"/>
          <a:stretch/>
        </p:blipFill>
        <p:spPr>
          <a:xfrm>
            <a:off x="8350554" y="4171427"/>
            <a:ext cx="3434858" cy="2084130"/>
          </a:xfrm>
          <a:custGeom>
            <a:avLst/>
            <a:gdLst/>
            <a:ahLst/>
            <a:cxnLst/>
            <a:rect l="l" t="t" r="r" b="b"/>
            <a:pathLst>
              <a:path w="3434858" h="2084130">
                <a:moveTo>
                  <a:pt x="1225971" y="1141"/>
                </a:moveTo>
                <a:cubicBezTo>
                  <a:pt x="1283624" y="3345"/>
                  <a:pt x="1341187" y="8746"/>
                  <a:pt x="1398467" y="17334"/>
                </a:cubicBezTo>
                <a:cubicBezTo>
                  <a:pt x="1484331" y="31639"/>
                  <a:pt x="1570921" y="22789"/>
                  <a:pt x="1657200" y="16728"/>
                </a:cubicBezTo>
                <a:cubicBezTo>
                  <a:pt x="1761649" y="9334"/>
                  <a:pt x="1865993" y="5334"/>
                  <a:pt x="1970648" y="17456"/>
                </a:cubicBezTo>
                <a:cubicBezTo>
                  <a:pt x="2045091" y="26183"/>
                  <a:pt x="2119948" y="18061"/>
                  <a:pt x="2194600" y="13213"/>
                </a:cubicBezTo>
                <a:cubicBezTo>
                  <a:pt x="2272509" y="6910"/>
                  <a:pt x="2350711" y="6910"/>
                  <a:pt x="2428622" y="13213"/>
                </a:cubicBezTo>
                <a:cubicBezTo>
                  <a:pt x="2499846" y="19540"/>
                  <a:pt x="2571412" y="18037"/>
                  <a:pt x="2642398" y="8727"/>
                </a:cubicBezTo>
                <a:cubicBezTo>
                  <a:pt x="2725458" y="-1455"/>
                  <a:pt x="2808518" y="6424"/>
                  <a:pt x="2891579" y="13819"/>
                </a:cubicBezTo>
                <a:cubicBezTo>
                  <a:pt x="3037765" y="27031"/>
                  <a:pt x="3183847" y="21092"/>
                  <a:pt x="3329721" y="11394"/>
                </a:cubicBezTo>
                <a:lnTo>
                  <a:pt x="3422995" y="10092"/>
                </a:lnTo>
                <a:lnTo>
                  <a:pt x="3423106" y="30386"/>
                </a:lnTo>
                <a:cubicBezTo>
                  <a:pt x="3435867" y="237971"/>
                  <a:pt x="3438238" y="446198"/>
                  <a:pt x="3430208" y="654090"/>
                </a:cubicBezTo>
                <a:cubicBezTo>
                  <a:pt x="3423106" y="827990"/>
                  <a:pt x="3429304" y="1002474"/>
                  <a:pt x="3417295" y="1176228"/>
                </a:cubicBezTo>
                <a:cubicBezTo>
                  <a:pt x="3411355" y="1261425"/>
                  <a:pt x="3404770" y="1348083"/>
                  <a:pt x="3419490" y="1431526"/>
                </a:cubicBezTo>
                <a:cubicBezTo>
                  <a:pt x="3444413" y="1572253"/>
                  <a:pt x="3430724" y="1710643"/>
                  <a:pt x="3415229" y="1849910"/>
                </a:cubicBezTo>
                <a:cubicBezTo>
                  <a:pt x="3410101" y="1894678"/>
                  <a:pt x="3408864" y="1939801"/>
                  <a:pt x="3411481" y="1984635"/>
                </a:cubicBezTo>
                <a:lnTo>
                  <a:pt x="3420281" y="2045052"/>
                </a:lnTo>
                <a:lnTo>
                  <a:pt x="3334389" y="2032837"/>
                </a:lnTo>
                <a:cubicBezTo>
                  <a:pt x="3297879" y="2029644"/>
                  <a:pt x="3261227" y="2028419"/>
                  <a:pt x="3224622" y="2029160"/>
                </a:cubicBezTo>
                <a:cubicBezTo>
                  <a:pt x="3151412" y="2030641"/>
                  <a:pt x="3078391" y="2039983"/>
                  <a:pt x="3007079" y="2057157"/>
                </a:cubicBezTo>
                <a:cubicBezTo>
                  <a:pt x="2872697" y="2088306"/>
                  <a:pt x="2737925" y="2094750"/>
                  <a:pt x="2602371" y="2064436"/>
                </a:cubicBezTo>
                <a:cubicBezTo>
                  <a:pt x="2476389" y="2035818"/>
                  <a:pt x="2344507" y="2037215"/>
                  <a:pt x="2219280" y="2068494"/>
                </a:cubicBezTo>
                <a:cubicBezTo>
                  <a:pt x="2186857" y="2075416"/>
                  <a:pt x="2153821" y="2079653"/>
                  <a:pt x="2120577" y="2081145"/>
                </a:cubicBezTo>
                <a:cubicBezTo>
                  <a:pt x="1999217" y="2090573"/>
                  <a:pt x="1879549" y="2074701"/>
                  <a:pt x="1759622" y="2061453"/>
                </a:cubicBezTo>
                <a:cubicBezTo>
                  <a:pt x="1683186" y="2052622"/>
                  <a:pt x="1605969" y="2039136"/>
                  <a:pt x="1530313" y="2061453"/>
                </a:cubicBezTo>
                <a:cubicBezTo>
                  <a:pt x="1477590" y="2076742"/>
                  <a:pt x="1421623" y="2080142"/>
                  <a:pt x="1367155" y="2071358"/>
                </a:cubicBezTo>
                <a:cubicBezTo>
                  <a:pt x="1270484" y="2056548"/>
                  <a:pt x="1172107" y="2053457"/>
                  <a:pt x="1074563" y="2062169"/>
                </a:cubicBezTo>
                <a:cubicBezTo>
                  <a:pt x="1010251" y="2067921"/>
                  <a:pt x="945429" y="2067038"/>
                  <a:pt x="881325" y="2059543"/>
                </a:cubicBezTo>
                <a:cubicBezTo>
                  <a:pt x="795121" y="2049639"/>
                  <a:pt x="707357" y="2034243"/>
                  <a:pt x="620895" y="2052980"/>
                </a:cubicBezTo>
                <a:cubicBezTo>
                  <a:pt x="483518" y="2082816"/>
                  <a:pt x="346272" y="2076848"/>
                  <a:pt x="207854" y="2064914"/>
                </a:cubicBezTo>
                <a:cubicBezTo>
                  <a:pt x="156354" y="2060439"/>
                  <a:pt x="104562" y="2055725"/>
                  <a:pt x="52622" y="2054367"/>
                </a:cubicBezTo>
                <a:lnTo>
                  <a:pt x="12047" y="2054851"/>
                </a:lnTo>
                <a:lnTo>
                  <a:pt x="2957" y="1815310"/>
                </a:lnTo>
                <a:cubicBezTo>
                  <a:pt x="-270" y="1732929"/>
                  <a:pt x="-1846" y="1650548"/>
                  <a:pt x="3487" y="1568139"/>
                </a:cubicBezTo>
                <a:cubicBezTo>
                  <a:pt x="12457" y="1429500"/>
                  <a:pt x="20094" y="1290971"/>
                  <a:pt x="12700" y="1152224"/>
                </a:cubicBezTo>
                <a:cubicBezTo>
                  <a:pt x="7675" y="1076879"/>
                  <a:pt x="5703" y="1001421"/>
                  <a:pt x="6775" y="925999"/>
                </a:cubicBezTo>
                <a:lnTo>
                  <a:pt x="11863" y="832882"/>
                </a:lnTo>
                <a:lnTo>
                  <a:pt x="20970" y="766654"/>
                </a:lnTo>
                <a:lnTo>
                  <a:pt x="24654" y="677192"/>
                </a:lnTo>
                <a:lnTo>
                  <a:pt x="25185" y="676317"/>
                </a:lnTo>
                <a:lnTo>
                  <a:pt x="25185" y="665409"/>
                </a:lnTo>
                <a:lnTo>
                  <a:pt x="24741" y="664535"/>
                </a:lnTo>
                <a:lnTo>
                  <a:pt x="20970" y="572951"/>
                </a:lnTo>
                <a:lnTo>
                  <a:pt x="18150" y="552445"/>
                </a:lnTo>
                <a:lnTo>
                  <a:pt x="15972" y="515645"/>
                </a:lnTo>
                <a:cubicBezTo>
                  <a:pt x="2990" y="410624"/>
                  <a:pt x="-416" y="304831"/>
                  <a:pt x="5790" y="199319"/>
                </a:cubicBezTo>
                <a:lnTo>
                  <a:pt x="13901" y="9025"/>
                </a:lnTo>
                <a:lnTo>
                  <a:pt x="109477" y="8001"/>
                </a:lnTo>
                <a:cubicBezTo>
                  <a:pt x="187346" y="8970"/>
                  <a:pt x="265007" y="27152"/>
                  <a:pt x="343084" y="23759"/>
                </a:cubicBezTo>
                <a:cubicBezTo>
                  <a:pt x="579702" y="13819"/>
                  <a:pt x="816423" y="17092"/>
                  <a:pt x="1052937" y="4121"/>
                </a:cubicBezTo>
                <a:cubicBezTo>
                  <a:pt x="1110576" y="-73"/>
                  <a:pt x="1168318" y="-1064"/>
                  <a:pt x="1225971" y="1141"/>
                </a:cubicBezTo>
                <a:close/>
              </a:path>
            </a:pathLst>
          </a:custGeom>
        </p:spPr>
      </p:pic>
    </p:spTree>
    <p:extLst>
      <p:ext uri="{BB962C8B-B14F-4D97-AF65-F5344CB8AC3E}">
        <p14:creationId xmlns:p14="http://schemas.microsoft.com/office/powerpoint/2010/main" val="40032069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678145C-40BB-80CB-1C0C-B17BC9BDAE8B}"/>
              </a:ext>
            </a:extLst>
          </p:cNvPr>
          <p:cNvSpPr>
            <a:spLocks noGrp="1"/>
          </p:cNvSpPr>
          <p:nvPr>
            <p:ph type="title"/>
          </p:nvPr>
        </p:nvSpPr>
        <p:spPr>
          <a:xfrm>
            <a:off x="841248" y="548640"/>
            <a:ext cx="3600860" cy="5431536"/>
          </a:xfrm>
        </p:spPr>
        <p:txBody>
          <a:bodyPr>
            <a:normAutofit/>
          </a:bodyPr>
          <a:lstStyle/>
          <a:p>
            <a:r>
              <a:rPr lang="en-US" sz="5400">
                <a:cs typeface="Calibri Light"/>
              </a:rPr>
              <a:t>Negative coping strategies</a:t>
            </a:r>
            <a:endParaRPr lang="en-US" sz="540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B445B11-CAB6-E21A-4DB6-1F78F658DCC5}"/>
              </a:ext>
            </a:extLst>
          </p:cNvPr>
          <p:cNvSpPr>
            <a:spLocks noGrp="1"/>
          </p:cNvSpPr>
          <p:nvPr>
            <p:ph idx="1"/>
          </p:nvPr>
        </p:nvSpPr>
        <p:spPr>
          <a:xfrm>
            <a:off x="5126418" y="552091"/>
            <a:ext cx="6224335" cy="5431536"/>
          </a:xfrm>
        </p:spPr>
        <p:txBody>
          <a:bodyPr vert="horz" lIns="91440" tIns="45720" rIns="91440" bIns="45720" rtlCol="0" anchor="ctr">
            <a:normAutofit/>
          </a:bodyPr>
          <a:lstStyle/>
          <a:p>
            <a:r>
              <a:rPr lang="en-US" sz="2200">
                <a:ea typeface="+mn-lt"/>
                <a:cs typeface="+mn-lt"/>
              </a:rPr>
              <a:t>There are some coping strategies that people turn to which could have a very detrimental impact on their lives, such as alcohol or drugs. </a:t>
            </a:r>
          </a:p>
          <a:p>
            <a:r>
              <a:rPr lang="en-US" sz="2200">
                <a:ea typeface="+mn-lt"/>
                <a:cs typeface="+mn-lt"/>
              </a:rPr>
              <a:t>Some may say that popping out for a drink and socialising helps to relieve stress and often this is the case, however alcohol, if overused, can have extremely negative effects on individuals and can often lead to more problems over time.</a:t>
            </a:r>
            <a:endParaRPr lang="en-US" sz="2200">
              <a:ea typeface="Calibri"/>
              <a:cs typeface="Calibri"/>
            </a:endParaRPr>
          </a:p>
          <a:p>
            <a:endParaRPr lang="en-US" sz="2200">
              <a:cs typeface="Calibri"/>
            </a:endParaRPr>
          </a:p>
        </p:txBody>
      </p:sp>
    </p:spTree>
    <p:extLst>
      <p:ext uri="{BB962C8B-B14F-4D97-AF65-F5344CB8AC3E}">
        <p14:creationId xmlns:p14="http://schemas.microsoft.com/office/powerpoint/2010/main" val="1989959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90383C-1459-ECB4-64FD-63523C071B48}"/>
              </a:ext>
            </a:extLst>
          </p:cNvPr>
          <p:cNvSpPr>
            <a:spLocks noGrp="1"/>
          </p:cNvSpPr>
          <p:nvPr>
            <p:ph type="title"/>
          </p:nvPr>
        </p:nvSpPr>
        <p:spPr>
          <a:xfrm>
            <a:off x="841248" y="548640"/>
            <a:ext cx="3600860" cy="5431536"/>
          </a:xfrm>
        </p:spPr>
        <p:txBody>
          <a:bodyPr>
            <a:normAutofit/>
          </a:bodyPr>
          <a:lstStyle/>
          <a:p>
            <a:endParaRPr lang="en-US" sz="5400"/>
          </a:p>
        </p:txBody>
      </p:sp>
      <p:sp>
        <p:nvSpPr>
          <p:cNvPr id="26"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Content Placeholder 2">
            <a:extLst>
              <a:ext uri="{FF2B5EF4-FFF2-40B4-BE49-F238E27FC236}">
                <a16:creationId xmlns:a16="http://schemas.microsoft.com/office/drawing/2014/main" id="{4290161B-20A5-481F-0114-C9EB1ED248E4}"/>
              </a:ext>
            </a:extLst>
          </p:cNvPr>
          <p:cNvSpPr>
            <a:spLocks noGrp="1"/>
          </p:cNvSpPr>
          <p:nvPr>
            <p:ph idx="1"/>
          </p:nvPr>
        </p:nvSpPr>
        <p:spPr>
          <a:xfrm>
            <a:off x="5126418" y="552091"/>
            <a:ext cx="6224335" cy="5431536"/>
          </a:xfrm>
        </p:spPr>
        <p:txBody>
          <a:bodyPr vert="horz" lIns="91440" tIns="45720" rIns="91440" bIns="45720" rtlCol="0" anchor="ctr">
            <a:normAutofit/>
          </a:bodyPr>
          <a:lstStyle/>
          <a:p>
            <a:r>
              <a:rPr lang="en-US" sz="2200">
                <a:latin typeface="Aptos"/>
              </a:rPr>
              <a:t>Unhealthy coping strategies can lead to further problems with mental health and where possible officers should avoid unhealthy habits as coping strategies. </a:t>
            </a:r>
            <a:endParaRPr lang="en-US" sz="2200">
              <a:latin typeface="Calibri" panose="020F0502020204030204"/>
              <a:ea typeface="Calibri" panose="020F0502020204030204"/>
              <a:cs typeface="Calibri" panose="020F0502020204030204"/>
            </a:endParaRPr>
          </a:p>
          <a:p>
            <a:r>
              <a:rPr lang="en-US" sz="2200">
                <a:latin typeface="Aptos"/>
              </a:rPr>
              <a:t>Alcohol, smoking, and caffeine are the most common negative coping strategies. Even though they may provide temporary relief, they will not provide relief in the long term and will likely become crutches that will not solve your problems, only create new ones.</a:t>
            </a:r>
            <a:endParaRPr lang="en-US" sz="2200">
              <a:ea typeface="Calibri"/>
              <a:cs typeface="Calibri"/>
            </a:endParaRPr>
          </a:p>
        </p:txBody>
      </p:sp>
    </p:spTree>
    <p:extLst>
      <p:ext uri="{BB962C8B-B14F-4D97-AF65-F5344CB8AC3E}">
        <p14:creationId xmlns:p14="http://schemas.microsoft.com/office/powerpoint/2010/main" val="2441327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65C90C-6183-FB38-F86D-889270F11254}"/>
              </a:ext>
            </a:extLst>
          </p:cNvPr>
          <p:cNvSpPr>
            <a:spLocks noGrp="1"/>
          </p:cNvSpPr>
          <p:nvPr>
            <p:ph type="title"/>
          </p:nvPr>
        </p:nvSpPr>
        <p:spPr>
          <a:xfrm>
            <a:off x="841248" y="548640"/>
            <a:ext cx="3600860" cy="5431536"/>
          </a:xfrm>
        </p:spPr>
        <p:txBody>
          <a:bodyPr>
            <a:normAutofit/>
          </a:bodyPr>
          <a:lstStyle/>
          <a:p>
            <a:endParaRPr lang="en-US" sz="540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46520C3-8AD7-326C-E40F-4742C821FBBB}"/>
              </a:ext>
            </a:extLst>
          </p:cNvPr>
          <p:cNvSpPr>
            <a:spLocks noGrp="1"/>
          </p:cNvSpPr>
          <p:nvPr>
            <p:ph idx="1"/>
          </p:nvPr>
        </p:nvSpPr>
        <p:spPr>
          <a:xfrm>
            <a:off x="5126418" y="552091"/>
            <a:ext cx="6224335" cy="5431536"/>
          </a:xfrm>
        </p:spPr>
        <p:txBody>
          <a:bodyPr vert="horz" lIns="91440" tIns="45720" rIns="91440" bIns="45720" rtlCol="0" anchor="ctr">
            <a:normAutofit/>
          </a:bodyPr>
          <a:lstStyle/>
          <a:p>
            <a:r>
              <a:rPr lang="en-US" sz="2200" b="1">
                <a:ea typeface="+mn-lt"/>
                <a:cs typeface="+mn-lt"/>
              </a:rPr>
              <a:t>Avoiding issues -</a:t>
            </a:r>
            <a:r>
              <a:rPr lang="en-US" sz="2200">
                <a:ea typeface="+mn-lt"/>
                <a:cs typeface="+mn-lt"/>
              </a:rPr>
              <a:t> Avoiding an issue may feel like the easiest way to deal with current problems, however pushing back the problems will ultimately find a way of reaching the surface, possibly with some kind of trigger.</a:t>
            </a:r>
            <a:endParaRPr lang="en-US" sz="2200">
              <a:cs typeface="Calibri" panose="020F0502020204030204"/>
            </a:endParaRPr>
          </a:p>
          <a:p>
            <a:r>
              <a:rPr lang="en-US" sz="2200" b="1">
                <a:ea typeface="+mn-lt"/>
                <a:cs typeface="+mn-lt"/>
              </a:rPr>
              <a:t>Over sleeping-</a:t>
            </a:r>
            <a:r>
              <a:rPr lang="en-US" sz="2200">
                <a:ea typeface="+mn-lt"/>
                <a:cs typeface="+mn-lt"/>
              </a:rPr>
              <a:t> This is similar to avoiding issues. The body may need sleep and rest but it also needs physical activity as well to remain fit and healthy.</a:t>
            </a:r>
            <a:endParaRPr lang="en-US" sz="2200"/>
          </a:p>
          <a:p>
            <a:endParaRPr lang="en-US" sz="2200">
              <a:cs typeface="Calibri"/>
            </a:endParaRPr>
          </a:p>
        </p:txBody>
      </p:sp>
    </p:spTree>
    <p:extLst>
      <p:ext uri="{BB962C8B-B14F-4D97-AF65-F5344CB8AC3E}">
        <p14:creationId xmlns:p14="http://schemas.microsoft.com/office/powerpoint/2010/main" val="4044367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92FEB64-6EEA-4759-B4A4-BD2C1E660B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7393" y="847600"/>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826E82E-11D0-DC8D-4203-B3539B06EBBC}"/>
              </a:ext>
            </a:extLst>
          </p:cNvPr>
          <p:cNvSpPr>
            <a:spLocks noGrp="1"/>
          </p:cNvSpPr>
          <p:nvPr>
            <p:ph type="title"/>
          </p:nvPr>
        </p:nvSpPr>
        <p:spPr>
          <a:xfrm>
            <a:off x="1389278" y="1233241"/>
            <a:ext cx="3240506" cy="4064628"/>
          </a:xfrm>
        </p:spPr>
        <p:txBody>
          <a:bodyPr>
            <a:normAutofit/>
          </a:bodyPr>
          <a:lstStyle/>
          <a:p>
            <a:endParaRPr lang="en-US">
              <a:solidFill>
                <a:srgbClr val="FFFFFF"/>
              </a:solidFill>
            </a:endParaRPr>
          </a:p>
        </p:txBody>
      </p:sp>
      <p:sp>
        <p:nvSpPr>
          <p:cNvPr id="12" name="Freeform: Shape 11">
            <a:extLst>
              <a:ext uri="{FF2B5EF4-FFF2-40B4-BE49-F238E27FC236}">
                <a16:creationId xmlns:a16="http://schemas.microsoft.com/office/drawing/2014/main" id="{14847E93-7DC1-4D4B-8829-B19AA713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0"/>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5566D6E1-03A1-4D73-A4E0-35D74D568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961511" y="-1"/>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9F835A99-04AC-494A-A572-AFE8413CC9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36831"/>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0CFE3332-61A3-85B9-6EA4-9D18196EB30A}"/>
              </a:ext>
            </a:extLst>
          </p:cNvPr>
          <p:cNvSpPr>
            <a:spLocks noGrp="1"/>
          </p:cNvSpPr>
          <p:nvPr>
            <p:ph idx="1"/>
          </p:nvPr>
        </p:nvSpPr>
        <p:spPr>
          <a:xfrm>
            <a:off x="6096000" y="820880"/>
            <a:ext cx="5257799" cy="4889350"/>
          </a:xfrm>
        </p:spPr>
        <p:txBody>
          <a:bodyPr vert="horz" lIns="91440" tIns="45720" rIns="91440" bIns="45720" rtlCol="0" anchor="t">
            <a:normAutofit/>
          </a:bodyPr>
          <a:lstStyle/>
          <a:p>
            <a:r>
              <a:rPr lang="en-US" sz="2000" b="1">
                <a:ea typeface="+mn-lt"/>
                <a:cs typeface="+mn-lt"/>
              </a:rPr>
              <a:t>Excessive drug or alcohol use-  </a:t>
            </a:r>
            <a:r>
              <a:rPr lang="en-US" sz="2000">
                <a:ea typeface="+mn-lt"/>
                <a:cs typeface="+mn-lt"/>
              </a:rPr>
              <a:t> Alcohol, in small doses, can often be seen as a way of relieving stress, however substance misuse is a slippery slope. Stimulants and depressants may numb feelings, pain, and negative thoughts in the short term, however long term excessive use will only lead to severe health complications, addiction, overdose, and possibly death.</a:t>
            </a:r>
            <a:endParaRPr lang="en-US" sz="2000">
              <a:cs typeface="Calibri" panose="020F0502020204030204"/>
            </a:endParaRPr>
          </a:p>
          <a:p>
            <a:r>
              <a:rPr lang="en-US" sz="2000" b="1">
                <a:ea typeface="+mn-lt"/>
                <a:cs typeface="+mn-lt"/>
              </a:rPr>
              <a:t>Impulsive spending- </a:t>
            </a:r>
            <a:r>
              <a:rPr lang="en-US" sz="2000">
                <a:ea typeface="+mn-lt"/>
                <a:cs typeface="+mn-lt"/>
              </a:rPr>
              <a:t>Many people find retail therapy a way to relieve stress, however, again this could very quickly lead to overspending and then on to severe financial problems. By relieving some stress, you will be replacing this with other problems.</a:t>
            </a:r>
            <a:endParaRPr lang="en-US" sz="2000"/>
          </a:p>
          <a:p>
            <a:endParaRPr lang="en-US" sz="2000">
              <a:cs typeface="Calibri"/>
            </a:endParaRPr>
          </a:p>
        </p:txBody>
      </p:sp>
      <p:sp>
        <p:nvSpPr>
          <p:cNvPr id="18" name="Freeform: Shape 17">
            <a:extLst>
              <a:ext uri="{FF2B5EF4-FFF2-40B4-BE49-F238E27FC236}">
                <a16:creationId xmlns:a16="http://schemas.microsoft.com/office/drawing/2014/main" id="{7B786209-1B0B-4CA9-9BDD-F7327066A8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2D2964BB-484D-45AE-AD66-D407D062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405056"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6691AC69-A76E-4DAB-B565-468B6B87AC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132972" y="6258755"/>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67008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1" name="Arc 10">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F8937AC-A2E8-3A9B-6F77-1D1C3EC7E703}"/>
              </a:ext>
            </a:extLst>
          </p:cNvPr>
          <p:cNvSpPr>
            <a:spLocks noGrp="1"/>
          </p:cNvSpPr>
          <p:nvPr>
            <p:ph type="title"/>
          </p:nvPr>
        </p:nvSpPr>
        <p:spPr>
          <a:xfrm>
            <a:off x="5894962" y="479493"/>
            <a:ext cx="5458838" cy="1325563"/>
          </a:xfrm>
        </p:spPr>
        <p:txBody>
          <a:bodyPr>
            <a:normAutofit/>
          </a:bodyPr>
          <a:lstStyle/>
          <a:p>
            <a:endParaRPr lang="en-US"/>
          </a:p>
        </p:txBody>
      </p:sp>
      <p:sp>
        <p:nvSpPr>
          <p:cNvPr id="13" name="Freeform: Shape 12">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a:extLst>
              <a:ext uri="{FF2B5EF4-FFF2-40B4-BE49-F238E27FC236}">
                <a16:creationId xmlns:a16="http://schemas.microsoft.com/office/drawing/2014/main" id="{E1C1C41A-BE43-3EED-2C8A-EC3038F0BD8C}"/>
              </a:ext>
            </a:extLst>
          </p:cNvPr>
          <p:cNvPicPr>
            <a:picLocks noChangeAspect="1"/>
          </p:cNvPicPr>
          <p:nvPr/>
        </p:nvPicPr>
        <p:blipFill>
          <a:blip r:embed="rId2"/>
          <a:stretch>
            <a:fillRect/>
          </a:stretch>
        </p:blipFill>
        <p:spPr>
          <a:xfrm>
            <a:off x="703182" y="1528723"/>
            <a:ext cx="4777381" cy="3630809"/>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F196F55F-3C01-ACCA-E65A-461D9562C8E5}"/>
              </a:ext>
            </a:extLst>
          </p:cNvPr>
          <p:cNvSpPr>
            <a:spLocks noGrp="1"/>
          </p:cNvSpPr>
          <p:nvPr>
            <p:ph idx="1"/>
          </p:nvPr>
        </p:nvSpPr>
        <p:spPr>
          <a:xfrm>
            <a:off x="5894962" y="1984443"/>
            <a:ext cx="5458838" cy="4192520"/>
          </a:xfrm>
        </p:spPr>
        <p:txBody>
          <a:bodyPr vert="horz" lIns="91440" tIns="45720" rIns="91440" bIns="45720" rtlCol="0">
            <a:normAutofit/>
          </a:bodyPr>
          <a:lstStyle/>
          <a:p>
            <a:r>
              <a:rPr lang="en-US" b="1">
                <a:ea typeface="+mn-lt"/>
                <a:cs typeface="+mn-lt"/>
              </a:rPr>
              <a:t>Over or under eating-</a:t>
            </a:r>
            <a:r>
              <a:rPr lang="en-US">
                <a:ea typeface="+mn-lt"/>
                <a:cs typeface="+mn-lt"/>
              </a:rPr>
              <a:t> Food is important for your body and provides nutrition and fuel to function throughout the day, however many people, when feeling anxious, have a tendency to either over or under eat, sometimes to extremes. This will go on to cause major health issues or sickness.</a:t>
            </a:r>
            <a:endParaRPr lang="en-US">
              <a:cs typeface="Calibri"/>
            </a:endParaRPr>
          </a:p>
          <a:p>
            <a:endParaRPr lang="en-US">
              <a:cs typeface="Calibri"/>
            </a:endParaRPr>
          </a:p>
        </p:txBody>
      </p:sp>
    </p:spTree>
    <p:extLst>
      <p:ext uri="{BB962C8B-B14F-4D97-AF65-F5344CB8AC3E}">
        <p14:creationId xmlns:p14="http://schemas.microsoft.com/office/powerpoint/2010/main" val="871049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2" name="Arc 11">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BA693FA-3C07-0F67-8B7A-DB5E9C4A4B59}"/>
              </a:ext>
            </a:extLst>
          </p:cNvPr>
          <p:cNvSpPr>
            <a:spLocks noGrp="1"/>
          </p:cNvSpPr>
          <p:nvPr>
            <p:ph type="title"/>
          </p:nvPr>
        </p:nvSpPr>
        <p:spPr>
          <a:xfrm>
            <a:off x="5894962" y="479493"/>
            <a:ext cx="5458838" cy="1325563"/>
          </a:xfrm>
        </p:spPr>
        <p:txBody>
          <a:bodyPr>
            <a:normAutofit/>
          </a:bodyPr>
          <a:lstStyle/>
          <a:p>
            <a:r>
              <a:rPr lang="en-US">
                <a:cs typeface="Calibri Light"/>
              </a:rPr>
              <a:t>Services</a:t>
            </a:r>
            <a:endParaRPr lang="en-US"/>
          </a:p>
        </p:txBody>
      </p:sp>
      <p:sp>
        <p:nvSpPr>
          <p:cNvPr id="14" name="Freeform: Shape 13">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Graphic 6" descr="Books">
            <a:extLst>
              <a:ext uri="{FF2B5EF4-FFF2-40B4-BE49-F238E27FC236}">
                <a16:creationId xmlns:a16="http://schemas.microsoft.com/office/drawing/2014/main" id="{7C919691-CBDD-B2C8-7BC7-6BDE8DA00C4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03182" y="955437"/>
            <a:ext cx="4777381" cy="4777381"/>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26071CF8-CE69-FA49-EBBD-600FAF736934}"/>
              </a:ext>
            </a:extLst>
          </p:cNvPr>
          <p:cNvSpPr>
            <a:spLocks noGrp="1"/>
          </p:cNvSpPr>
          <p:nvPr>
            <p:ph idx="1"/>
          </p:nvPr>
        </p:nvSpPr>
        <p:spPr>
          <a:xfrm>
            <a:off x="5894962" y="1984443"/>
            <a:ext cx="5458838" cy="4192520"/>
          </a:xfrm>
        </p:spPr>
        <p:txBody>
          <a:bodyPr vert="horz" lIns="91440" tIns="45720" rIns="91440" bIns="45720" rtlCol="0">
            <a:normAutofit/>
          </a:bodyPr>
          <a:lstStyle/>
          <a:p>
            <a:pPr marL="0" indent="0">
              <a:buNone/>
            </a:pPr>
            <a:r>
              <a:rPr lang="en-US">
                <a:cs typeface="Calibri"/>
              </a:rPr>
              <a:t>Many support services within the police and available to the general public:-</a:t>
            </a:r>
            <a:endParaRPr lang="en-US"/>
          </a:p>
          <a:p>
            <a:r>
              <a:rPr lang="en-US">
                <a:ea typeface="Calibri"/>
                <a:cs typeface="Calibri"/>
              </a:rPr>
              <a:t>Occupational health </a:t>
            </a:r>
          </a:p>
          <a:p>
            <a:r>
              <a:rPr lang="en-US">
                <a:cs typeface="Calibri"/>
              </a:rPr>
              <a:t>Articles, books, journals, apps</a:t>
            </a:r>
            <a:endParaRPr lang="en-US">
              <a:ea typeface="Calibri" panose="020F0502020204030204"/>
              <a:cs typeface="Calibri"/>
            </a:endParaRPr>
          </a:p>
          <a:p>
            <a:r>
              <a:rPr lang="en-US">
                <a:cs typeface="Calibri"/>
              </a:rPr>
              <a:t>Charities</a:t>
            </a:r>
            <a:endParaRPr lang="en-US">
              <a:ea typeface="Calibri" panose="020F0502020204030204"/>
              <a:cs typeface="Calibri"/>
            </a:endParaRPr>
          </a:p>
          <a:p>
            <a:r>
              <a:rPr lang="en-US">
                <a:cs typeface="Calibri"/>
              </a:rPr>
              <a:t>Support groups </a:t>
            </a:r>
            <a:endParaRPr lang="en-US">
              <a:ea typeface="Calibri" panose="020F0502020204030204"/>
              <a:cs typeface="Calibri"/>
            </a:endParaRPr>
          </a:p>
        </p:txBody>
      </p:sp>
    </p:spTree>
    <p:extLst>
      <p:ext uri="{BB962C8B-B14F-4D97-AF65-F5344CB8AC3E}">
        <p14:creationId xmlns:p14="http://schemas.microsoft.com/office/powerpoint/2010/main" val="1420573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C473A04-D0A4-EC89-A9A9-FFDA608F3785}"/>
              </a:ext>
            </a:extLst>
          </p:cNvPr>
          <p:cNvSpPr>
            <a:spLocks noGrp="1"/>
          </p:cNvSpPr>
          <p:nvPr>
            <p:ph type="title"/>
          </p:nvPr>
        </p:nvSpPr>
        <p:spPr>
          <a:xfrm>
            <a:off x="808638" y="386930"/>
            <a:ext cx="9236700" cy="1188950"/>
          </a:xfrm>
        </p:spPr>
        <p:txBody>
          <a:bodyPr anchor="b">
            <a:normAutofit/>
          </a:bodyPr>
          <a:lstStyle/>
          <a:p>
            <a:r>
              <a:rPr lang="en-GB" sz="3800">
                <a:cs typeface="Calibri Light"/>
              </a:rPr>
              <a:t>Key aspects of wellbeing:-</a:t>
            </a:r>
            <a:br>
              <a:rPr lang="en-GB" sz="3800">
                <a:cs typeface="Calibri Light"/>
              </a:rPr>
            </a:br>
            <a:endParaRPr lang="en-GB" sz="3800"/>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398468E-A405-E7C3-66D3-791BB4E28BF5}"/>
              </a:ext>
            </a:extLst>
          </p:cNvPr>
          <p:cNvSpPr>
            <a:spLocks noGrp="1"/>
          </p:cNvSpPr>
          <p:nvPr>
            <p:ph idx="1"/>
          </p:nvPr>
        </p:nvSpPr>
        <p:spPr>
          <a:xfrm>
            <a:off x="793660" y="2599509"/>
            <a:ext cx="10143668" cy="3435531"/>
          </a:xfrm>
        </p:spPr>
        <p:txBody>
          <a:bodyPr vert="horz" lIns="91440" tIns="45720" rIns="91440" bIns="45720" rtlCol="0" anchor="ctr">
            <a:normAutofit/>
          </a:bodyPr>
          <a:lstStyle/>
          <a:p>
            <a:endParaRPr lang="en-US" sz="1700"/>
          </a:p>
          <a:p>
            <a:r>
              <a:rPr lang="en-GB" sz="1700" b="1">
                <a:ea typeface="+mn-lt"/>
                <a:cs typeface="+mn-lt"/>
              </a:rPr>
              <a:t>Physical Wellbeing:</a:t>
            </a:r>
            <a:r>
              <a:rPr lang="en-GB" sz="1700">
                <a:ea typeface="+mn-lt"/>
                <a:cs typeface="+mn-lt"/>
              </a:rPr>
              <a:t> relates to the physical health and functioning of the body. It includes factors such as nutrition, exercise, sleep, and the absence of illness or chronic conditions.</a:t>
            </a:r>
            <a:endParaRPr lang="en-GB" sz="1700"/>
          </a:p>
          <a:p>
            <a:r>
              <a:rPr lang="en-GB" sz="1700" b="1">
                <a:ea typeface="+mn-lt"/>
                <a:cs typeface="+mn-lt"/>
              </a:rPr>
              <a:t>Mental Wellbeing: </a:t>
            </a:r>
            <a:r>
              <a:rPr lang="en-GB" sz="1700">
                <a:ea typeface="+mn-lt"/>
                <a:cs typeface="+mn-lt"/>
              </a:rPr>
              <a:t>encompasses emotional resilience, cognitive functioning, and the ability to manage stress, anxiety, and other emotional challenges. It involves having a positive self-image and the capacity to handle difficult emotions.</a:t>
            </a:r>
            <a:endParaRPr lang="en-GB" sz="1700"/>
          </a:p>
          <a:p>
            <a:r>
              <a:rPr lang="en-GB" sz="1700" b="1">
                <a:ea typeface="+mn-lt"/>
                <a:cs typeface="+mn-lt"/>
              </a:rPr>
              <a:t>Emotional Wellbeing:</a:t>
            </a:r>
            <a:r>
              <a:rPr lang="en-GB" sz="1700">
                <a:ea typeface="+mn-lt"/>
                <a:cs typeface="+mn-lt"/>
              </a:rPr>
              <a:t> refers to the ability to recognise, express, and manage a range of emotions in a healthy and balanced way. It involves self-awareness and empathy toward others.</a:t>
            </a:r>
            <a:endParaRPr lang="en-GB" sz="1700"/>
          </a:p>
          <a:p>
            <a:r>
              <a:rPr lang="en-GB" sz="1700" b="1">
                <a:ea typeface="+mn-lt"/>
                <a:cs typeface="+mn-lt"/>
              </a:rPr>
              <a:t>Social Wellbeing:</a:t>
            </a:r>
            <a:r>
              <a:rPr lang="en-GB" sz="1700">
                <a:ea typeface="+mn-lt"/>
                <a:cs typeface="+mn-lt"/>
              </a:rPr>
              <a:t> relates to the quality and quantity of social connections and relationships an individual has. Strong social networks and supportive relationships contribute to a sense of belonging and social integration.</a:t>
            </a:r>
            <a:endParaRPr lang="en-GB" sz="1700"/>
          </a:p>
          <a:p>
            <a:endParaRPr lang="en-GB" sz="1700">
              <a:cs typeface="Calibri"/>
            </a:endParaRPr>
          </a:p>
        </p:txBody>
      </p:sp>
    </p:spTree>
    <p:extLst>
      <p:ext uri="{BB962C8B-B14F-4D97-AF65-F5344CB8AC3E}">
        <p14:creationId xmlns:p14="http://schemas.microsoft.com/office/powerpoint/2010/main" val="1707810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C6BC49E-312C-F75A-A30F-0C14E7762EBE}"/>
              </a:ext>
            </a:extLst>
          </p:cNvPr>
          <p:cNvSpPr>
            <a:spLocks noGrp="1"/>
          </p:cNvSpPr>
          <p:nvPr>
            <p:ph type="title"/>
          </p:nvPr>
        </p:nvSpPr>
        <p:spPr>
          <a:xfrm>
            <a:off x="808638" y="386930"/>
            <a:ext cx="9236700" cy="1188950"/>
          </a:xfrm>
        </p:spPr>
        <p:txBody>
          <a:bodyPr anchor="b">
            <a:normAutofit/>
          </a:bodyPr>
          <a:lstStyle/>
          <a:p>
            <a:endParaRPr lang="en-GB" sz="5400"/>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0A76236-904D-2C98-3559-BA8D0AB0E410}"/>
              </a:ext>
            </a:extLst>
          </p:cNvPr>
          <p:cNvSpPr>
            <a:spLocks noGrp="1"/>
          </p:cNvSpPr>
          <p:nvPr>
            <p:ph idx="1"/>
          </p:nvPr>
        </p:nvSpPr>
        <p:spPr>
          <a:xfrm>
            <a:off x="793660" y="2599509"/>
            <a:ext cx="10143668" cy="3435531"/>
          </a:xfrm>
        </p:spPr>
        <p:txBody>
          <a:bodyPr vert="horz" lIns="91440" tIns="45720" rIns="91440" bIns="45720" rtlCol="0" anchor="ctr">
            <a:normAutofit/>
          </a:bodyPr>
          <a:lstStyle/>
          <a:p>
            <a:r>
              <a:rPr lang="en-GB" sz="1900" b="1">
                <a:ea typeface="+mn-lt"/>
                <a:cs typeface="+mn-lt"/>
              </a:rPr>
              <a:t>Spiritual Wellbeing:</a:t>
            </a:r>
            <a:r>
              <a:rPr lang="en-GB" sz="1900">
                <a:ea typeface="+mn-lt"/>
                <a:cs typeface="+mn-lt"/>
              </a:rPr>
              <a:t> doesn't necessarily relate to religious beliefs but rather to a sense of purpose, meaning, and connection to something larger than oneself. It involves exploring existential questions and values.</a:t>
            </a:r>
            <a:endParaRPr lang="en-GB" sz="1900">
              <a:cs typeface="Calibri" panose="020F0502020204030204"/>
            </a:endParaRPr>
          </a:p>
          <a:p>
            <a:r>
              <a:rPr lang="en-GB" sz="1900" b="1">
                <a:ea typeface="+mn-lt"/>
                <a:cs typeface="+mn-lt"/>
              </a:rPr>
              <a:t>Environmental Wellbeing:</a:t>
            </a:r>
            <a:r>
              <a:rPr lang="en-GB" sz="1900">
                <a:ea typeface="+mn-lt"/>
                <a:cs typeface="+mn-lt"/>
              </a:rPr>
              <a:t> This aspect considers the relationship between individuals and their physical environment. It involves factors such as access to clean air, water, and green spaces, as well as sustainable practices.</a:t>
            </a:r>
            <a:endParaRPr lang="en-GB" sz="1900"/>
          </a:p>
          <a:p>
            <a:r>
              <a:rPr lang="en-GB" sz="1900" b="1">
                <a:ea typeface="+mn-lt"/>
                <a:cs typeface="+mn-lt"/>
              </a:rPr>
              <a:t>Occupational Wellbeing:</a:t>
            </a:r>
            <a:r>
              <a:rPr lang="en-GB" sz="1900">
                <a:ea typeface="+mn-lt"/>
                <a:cs typeface="+mn-lt"/>
              </a:rPr>
              <a:t> pertains to satisfaction and fulfilment in one's work or chosen activities. It includes having a sense of purpose in one's professional pursuits.</a:t>
            </a:r>
            <a:endParaRPr lang="en-GB" sz="1900"/>
          </a:p>
          <a:p>
            <a:r>
              <a:rPr lang="en-GB" sz="1900" b="1">
                <a:ea typeface="+mn-lt"/>
                <a:cs typeface="+mn-lt"/>
              </a:rPr>
              <a:t>Financial Wellbeing:</a:t>
            </a:r>
            <a:r>
              <a:rPr lang="en-GB" sz="1900">
                <a:ea typeface="+mn-lt"/>
                <a:cs typeface="+mn-lt"/>
              </a:rPr>
              <a:t> involves feeling secure and in control of one's financial situation. It includes managing money effectively and making decisions that support long-term financial stability.</a:t>
            </a:r>
            <a:endParaRPr lang="en-GB" sz="1900"/>
          </a:p>
          <a:p>
            <a:endParaRPr lang="en-GB" sz="1900">
              <a:cs typeface="Calibri"/>
            </a:endParaRPr>
          </a:p>
        </p:txBody>
      </p:sp>
    </p:spTree>
    <p:extLst>
      <p:ext uri="{BB962C8B-B14F-4D97-AF65-F5344CB8AC3E}">
        <p14:creationId xmlns:p14="http://schemas.microsoft.com/office/powerpoint/2010/main" val="3883041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A8F71D2-7024-1680-C870-2072BF558BFF}"/>
              </a:ext>
            </a:extLst>
          </p:cNvPr>
          <p:cNvSpPr>
            <a:spLocks noGrp="1"/>
          </p:cNvSpPr>
          <p:nvPr>
            <p:ph type="title"/>
          </p:nvPr>
        </p:nvSpPr>
        <p:spPr>
          <a:xfrm>
            <a:off x="1043631" y="809898"/>
            <a:ext cx="9942716" cy="1554480"/>
          </a:xfrm>
        </p:spPr>
        <p:txBody>
          <a:bodyPr anchor="ctr">
            <a:normAutofit/>
          </a:bodyPr>
          <a:lstStyle/>
          <a:p>
            <a:r>
              <a:rPr lang="en-GB" sz="4800">
                <a:cs typeface="Calibri Light"/>
              </a:rPr>
              <a:t>Mental wellbeing</a:t>
            </a:r>
            <a:endParaRPr lang="en-GB" sz="4800"/>
          </a:p>
        </p:txBody>
      </p:sp>
      <p:sp>
        <p:nvSpPr>
          <p:cNvPr id="3" name="Content Placeholder 2">
            <a:extLst>
              <a:ext uri="{FF2B5EF4-FFF2-40B4-BE49-F238E27FC236}">
                <a16:creationId xmlns:a16="http://schemas.microsoft.com/office/drawing/2014/main" id="{A46E8D24-955F-DD11-54C7-3392D0A0A783}"/>
              </a:ext>
            </a:extLst>
          </p:cNvPr>
          <p:cNvSpPr>
            <a:spLocks noGrp="1"/>
          </p:cNvSpPr>
          <p:nvPr>
            <p:ph idx="1"/>
          </p:nvPr>
        </p:nvSpPr>
        <p:spPr>
          <a:xfrm>
            <a:off x="1045028" y="3017522"/>
            <a:ext cx="9941319" cy="3124658"/>
          </a:xfrm>
        </p:spPr>
        <p:txBody>
          <a:bodyPr vert="horz" lIns="91440" tIns="45720" rIns="91440" bIns="45720" rtlCol="0" anchor="ctr">
            <a:normAutofit/>
          </a:bodyPr>
          <a:lstStyle/>
          <a:p>
            <a:endParaRPr lang="en-GB" sz="2400">
              <a:cs typeface="Calibri"/>
            </a:endParaRPr>
          </a:p>
          <a:p>
            <a:r>
              <a:rPr lang="en-GB" sz="2400" b="1">
                <a:cs typeface="Calibri"/>
              </a:rPr>
              <a:t>Mindfulness- </a:t>
            </a:r>
            <a:r>
              <a:rPr lang="en-GB" sz="2400">
                <a:ea typeface="+mn-lt"/>
                <a:cs typeface="+mn-lt"/>
              </a:rPr>
              <a:t>a mental practice and state of awareness characterised by being fully present in the moment, without judgment or distraction. </a:t>
            </a:r>
          </a:p>
          <a:p>
            <a:r>
              <a:rPr lang="en-GB" sz="2400">
                <a:ea typeface="+mn-lt"/>
                <a:cs typeface="+mn-lt"/>
              </a:rPr>
              <a:t>It involves intentionally focusing your attention on the present experience, including your thoughts, feelings, bodily sensations, and the environment, without getting caught up in worries about the past or future.</a:t>
            </a:r>
            <a:endParaRPr lang="en-GB" sz="2400">
              <a:ea typeface="Calibri"/>
              <a:cs typeface="Calibri"/>
            </a:endParaRP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48643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Picture 4" descr="Woman doing yoga">
            <a:extLst>
              <a:ext uri="{FF2B5EF4-FFF2-40B4-BE49-F238E27FC236}">
                <a16:creationId xmlns:a16="http://schemas.microsoft.com/office/drawing/2014/main" id="{99171A25-BD0B-BB1E-0465-CD73D8711D25}"/>
              </a:ext>
            </a:extLst>
          </p:cNvPr>
          <p:cNvPicPr>
            <a:picLocks noChangeAspect="1"/>
          </p:cNvPicPr>
          <p:nvPr/>
        </p:nvPicPr>
        <p:blipFill rotWithShape="1">
          <a:blip r:embed="rId2"/>
          <a:srcRect l="5297" r="21695" b="-2"/>
          <a:stretch/>
        </p:blipFill>
        <p:spPr>
          <a:xfrm>
            <a:off x="5009118" y="-107999"/>
            <a:ext cx="7500882" cy="6857999"/>
          </a:xfrm>
          <a:custGeom>
            <a:avLst/>
            <a:gdLst/>
            <a:ahLst/>
            <a:cxnLst/>
            <a:rect l="l" t="t" r="r" b="b"/>
            <a:pathLst>
              <a:path w="7500882" h="6857999">
                <a:moveTo>
                  <a:pt x="898230" y="0"/>
                </a:moveTo>
                <a:lnTo>
                  <a:pt x="7500882" y="0"/>
                </a:lnTo>
                <a:lnTo>
                  <a:pt x="7500882" y="6857999"/>
                </a:lnTo>
                <a:lnTo>
                  <a:pt x="0" y="6857999"/>
                </a:lnTo>
                <a:lnTo>
                  <a:pt x="114106" y="6780598"/>
                </a:lnTo>
                <a:cubicBezTo>
                  <a:pt x="291579" y="6653107"/>
                  <a:pt x="465794" y="6515396"/>
                  <a:pt x="641619" y="6374813"/>
                </a:cubicBezTo>
                <a:cubicBezTo>
                  <a:pt x="1607125" y="5602838"/>
                  <a:pt x="2555378" y="4969130"/>
                  <a:pt x="2555378" y="3621655"/>
                </a:cubicBezTo>
                <a:cubicBezTo>
                  <a:pt x="2555378" y="2093191"/>
                  <a:pt x="1969579" y="754640"/>
                  <a:pt x="920818" y="14996"/>
                </a:cubicBezTo>
                <a:close/>
              </a:path>
            </a:pathLst>
          </a:custGeom>
        </p:spPr>
      </p:pic>
      <p:sp>
        <p:nvSpPr>
          <p:cNvPr id="2" name="Title 1">
            <a:extLst>
              <a:ext uri="{FF2B5EF4-FFF2-40B4-BE49-F238E27FC236}">
                <a16:creationId xmlns:a16="http://schemas.microsoft.com/office/drawing/2014/main" id="{CA070C03-612E-2DEC-8147-19EBFACA5EE3}"/>
              </a:ext>
            </a:extLst>
          </p:cNvPr>
          <p:cNvSpPr>
            <a:spLocks noGrp="1"/>
          </p:cNvSpPr>
          <p:nvPr>
            <p:ph type="title"/>
          </p:nvPr>
        </p:nvSpPr>
        <p:spPr>
          <a:xfrm>
            <a:off x="992518" y="442913"/>
            <a:ext cx="4780129" cy="1639888"/>
          </a:xfrm>
        </p:spPr>
        <p:txBody>
          <a:bodyPr anchor="b">
            <a:normAutofit/>
          </a:bodyPr>
          <a:lstStyle/>
          <a:p>
            <a:r>
              <a:rPr lang="en-GB">
                <a:ea typeface="Meiryo"/>
              </a:rPr>
              <a:t>Physical wellbeing </a:t>
            </a:r>
            <a:endParaRPr lang="en-GB"/>
          </a:p>
        </p:txBody>
      </p:sp>
      <p:sp>
        <p:nvSpPr>
          <p:cNvPr id="3" name="Content Placeholder 2">
            <a:extLst>
              <a:ext uri="{FF2B5EF4-FFF2-40B4-BE49-F238E27FC236}">
                <a16:creationId xmlns:a16="http://schemas.microsoft.com/office/drawing/2014/main" id="{78C93D79-5139-4884-186A-A6887F6A5406}"/>
              </a:ext>
            </a:extLst>
          </p:cNvPr>
          <p:cNvSpPr>
            <a:spLocks noGrp="1"/>
          </p:cNvSpPr>
          <p:nvPr>
            <p:ph idx="1"/>
          </p:nvPr>
        </p:nvSpPr>
        <p:spPr>
          <a:xfrm>
            <a:off x="992518" y="2312988"/>
            <a:ext cx="5368525" cy="3651250"/>
          </a:xfrm>
        </p:spPr>
        <p:txBody>
          <a:bodyPr vert="horz" lIns="109728" tIns="109728" rIns="109728" bIns="91440" rtlCol="0" anchor="t">
            <a:normAutofit/>
          </a:bodyPr>
          <a:lstStyle/>
          <a:p>
            <a:r>
              <a:rPr lang="en-GB">
                <a:ea typeface="Meiryo"/>
              </a:rPr>
              <a:t>What physical activity have you done this weekend?</a:t>
            </a:r>
          </a:p>
          <a:p>
            <a:r>
              <a:rPr lang="en-GB">
                <a:ea typeface="Meiryo"/>
                <a:cs typeface="Calibri"/>
              </a:rPr>
              <a:t>How much physical activity do you do daily?</a:t>
            </a:r>
            <a:endParaRPr lang="en-GB">
              <a:ea typeface="Meiryo"/>
            </a:endParaRPr>
          </a:p>
          <a:p>
            <a:r>
              <a:rPr lang="en-GB">
                <a:ea typeface="Meiryo"/>
              </a:rPr>
              <a:t>What impact is this having on your wellbeing?</a:t>
            </a:r>
            <a:endParaRPr lang="en-GB">
              <a:ea typeface="Meiryo"/>
              <a:cs typeface="Calibri"/>
            </a:endParaRPr>
          </a:p>
        </p:txBody>
      </p:sp>
    </p:spTree>
    <p:extLst>
      <p:ext uri="{BB962C8B-B14F-4D97-AF65-F5344CB8AC3E}">
        <p14:creationId xmlns:p14="http://schemas.microsoft.com/office/powerpoint/2010/main" val="187316151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3BE0B38-D1B9-95F0-EE97-CADF2D096084}"/>
              </a:ext>
            </a:extLst>
          </p:cNvPr>
          <p:cNvSpPr>
            <a:spLocks noGrp="1"/>
          </p:cNvSpPr>
          <p:nvPr>
            <p:ph type="title"/>
          </p:nvPr>
        </p:nvSpPr>
        <p:spPr>
          <a:xfrm>
            <a:off x="686834" y="1153572"/>
            <a:ext cx="3200400" cy="4461163"/>
          </a:xfrm>
        </p:spPr>
        <p:txBody>
          <a:bodyPr>
            <a:normAutofit/>
          </a:bodyPr>
          <a:lstStyle/>
          <a:p>
            <a:r>
              <a:rPr lang="en-GB">
                <a:solidFill>
                  <a:srgbClr val="FFFFFF"/>
                </a:solidFill>
                <a:ea typeface="Meiryo"/>
              </a:rPr>
              <a:t>The importance of regular physical activity</a:t>
            </a:r>
            <a:endParaRPr lang="en-GB">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5AFC752-0F2F-0395-F13F-C1AA1F6D0F77}"/>
              </a:ext>
            </a:extLst>
          </p:cNvPr>
          <p:cNvSpPr>
            <a:spLocks noGrp="1"/>
          </p:cNvSpPr>
          <p:nvPr>
            <p:ph idx="1"/>
          </p:nvPr>
        </p:nvSpPr>
        <p:spPr>
          <a:xfrm>
            <a:off x="4447308" y="591344"/>
            <a:ext cx="6906491" cy="5585619"/>
          </a:xfrm>
        </p:spPr>
        <p:txBody>
          <a:bodyPr vert="horz" lIns="109728" tIns="109728" rIns="109728" bIns="91440" rtlCol="0" anchor="ctr">
            <a:normAutofit/>
          </a:bodyPr>
          <a:lstStyle/>
          <a:p>
            <a:r>
              <a:rPr lang="en-GB">
                <a:ea typeface="Meiryo"/>
              </a:rPr>
              <a:t>"</a:t>
            </a:r>
            <a:r>
              <a:rPr lang="en-GB">
                <a:ea typeface="+mn-lt"/>
                <a:cs typeface="+mn-lt"/>
              </a:rPr>
              <a:t>Physical inactivity is one of the leading risk factors for noncommunicable diseases (NCDs) and death worldwide.  It increases the risk of cancer, heart disease, stroke and diabetes by 20–30%. It is estimated that four to five million deaths per year could be averted if the global population was more active." </a:t>
            </a:r>
          </a:p>
          <a:p>
            <a:endParaRPr lang="en-GB">
              <a:ea typeface="+mn-lt"/>
              <a:cs typeface="+mn-lt"/>
            </a:endParaRPr>
          </a:p>
          <a:p>
            <a:endParaRPr lang="en-GB">
              <a:ea typeface="+mn-lt"/>
              <a:cs typeface="+mn-lt"/>
            </a:endParaRPr>
          </a:p>
          <a:p>
            <a:r>
              <a:rPr lang="en-GB">
                <a:ea typeface="+mn-lt"/>
                <a:cs typeface="+mn-lt"/>
              </a:rPr>
              <a:t>(WHO, 2023)</a:t>
            </a:r>
          </a:p>
        </p:txBody>
      </p:sp>
    </p:spTree>
    <p:extLst>
      <p:ext uri="{BB962C8B-B14F-4D97-AF65-F5344CB8AC3E}">
        <p14:creationId xmlns:p14="http://schemas.microsoft.com/office/powerpoint/2010/main" val="2970670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Picture 4" descr="Shape, arrow&#10;&#10;Description automatically generated">
            <a:extLst>
              <a:ext uri="{FF2B5EF4-FFF2-40B4-BE49-F238E27FC236}">
                <a16:creationId xmlns:a16="http://schemas.microsoft.com/office/drawing/2014/main" id="{D32AC68E-FCB4-A59D-6859-BC39CDBA1CD2}"/>
              </a:ext>
            </a:extLst>
          </p:cNvPr>
          <p:cNvPicPr>
            <a:picLocks noGrp="1" noChangeAspect="1"/>
          </p:cNvPicPr>
          <p:nvPr>
            <p:ph idx="1"/>
          </p:nvPr>
        </p:nvPicPr>
        <p:blipFill rotWithShape="1">
          <a:blip r:embed="rId2"/>
          <a:srcRect b="30556"/>
          <a:stretch/>
        </p:blipFill>
        <p:spPr>
          <a:xfrm>
            <a:off x="-1" y="10"/>
            <a:ext cx="12192000" cy="6857990"/>
          </a:xfrm>
          <a:prstGeom prst="rect">
            <a:avLst/>
          </a:prstGeom>
        </p:spPr>
      </p:pic>
      <p:sp>
        <p:nvSpPr>
          <p:cNvPr id="5" name="TextBox 4">
            <a:extLst>
              <a:ext uri="{FF2B5EF4-FFF2-40B4-BE49-F238E27FC236}">
                <a16:creationId xmlns:a16="http://schemas.microsoft.com/office/drawing/2014/main" id="{EFA04499-D728-748F-2397-2E9FAB82B433}"/>
              </a:ext>
            </a:extLst>
          </p:cNvPr>
          <p:cNvSpPr txBox="1"/>
          <p:nvPr/>
        </p:nvSpPr>
        <p:spPr>
          <a:xfrm>
            <a:off x="478692" y="2549769"/>
            <a:ext cx="5480538" cy="625230"/>
          </a:xfrm>
          <a:prstGeom prst="rect">
            <a:avLst/>
          </a:prstGeom>
          <a:solidFill>
            <a:schemeClr val="accent6">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Tree>
    <p:extLst>
      <p:ext uri="{BB962C8B-B14F-4D97-AF65-F5344CB8AC3E}">
        <p14:creationId xmlns:p14="http://schemas.microsoft.com/office/powerpoint/2010/main" val="22566769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5B158D44-1477-117D-4A42-85D8004BCFF5}"/>
              </a:ext>
            </a:extLst>
          </p:cNvPr>
          <p:cNvPicPr>
            <a:picLocks noChangeAspect="1"/>
          </p:cNvPicPr>
          <p:nvPr/>
        </p:nvPicPr>
        <p:blipFill rotWithShape="1">
          <a:blip r:embed="rId2">
            <a:duotone>
              <a:schemeClr val="bg2">
                <a:shade val="45000"/>
                <a:satMod val="135000"/>
              </a:schemeClr>
              <a:prstClr val="white"/>
            </a:duotone>
          </a:blip>
          <a:srcRect t="23166" r="9085" b="-7"/>
          <a:stretch/>
        </p:blipFill>
        <p:spPr>
          <a:xfrm>
            <a:off x="20" y="10"/>
            <a:ext cx="12191980" cy="6857990"/>
          </a:xfrm>
          <a:prstGeom prst="rect">
            <a:avLst/>
          </a:prstGeom>
        </p:spPr>
      </p:pic>
      <p:sp>
        <p:nvSpPr>
          <p:cNvPr id="11" name="Rectangle 10">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57DFE7C-4174-A285-44D5-07078C024437}"/>
              </a:ext>
            </a:extLst>
          </p:cNvPr>
          <p:cNvSpPr>
            <a:spLocks noGrp="1"/>
          </p:cNvSpPr>
          <p:nvPr>
            <p:ph type="title"/>
          </p:nvPr>
        </p:nvSpPr>
        <p:spPr>
          <a:xfrm>
            <a:off x="838200" y="365125"/>
            <a:ext cx="10515600" cy="1325563"/>
          </a:xfrm>
        </p:spPr>
        <p:txBody>
          <a:bodyPr>
            <a:normAutofit/>
          </a:bodyPr>
          <a:lstStyle/>
          <a:p>
            <a:r>
              <a:rPr lang="en-GB">
                <a:ea typeface="Meiryo"/>
              </a:rPr>
              <a:t>Domains of physical activity</a:t>
            </a:r>
            <a:endParaRPr lang="en-GB"/>
          </a:p>
        </p:txBody>
      </p:sp>
      <p:graphicFrame>
        <p:nvGraphicFramePr>
          <p:cNvPr id="5" name="Content Placeholder 2">
            <a:extLst>
              <a:ext uri="{FF2B5EF4-FFF2-40B4-BE49-F238E27FC236}">
                <a16:creationId xmlns:a16="http://schemas.microsoft.com/office/drawing/2014/main" id="{D0F43ACE-0453-C168-346B-B2BA625F32DE}"/>
              </a:ext>
            </a:extLst>
          </p:cNvPr>
          <p:cNvGraphicFramePr>
            <a:graphicFrameLocks noGrp="1"/>
          </p:cNvGraphicFramePr>
          <p:nvPr>
            <p:ph idx="1"/>
            <p:extLst>
              <p:ext uri="{D42A27DB-BD31-4B8C-83A1-F6EECF244321}">
                <p14:modId xmlns:p14="http://schemas.microsoft.com/office/powerpoint/2010/main" val="246458375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9430120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86FF76B9-219D-4469-AF87-0236D2903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DB88BD78-87E1-424D-B479-C37D8E41B12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0964637" y="2358"/>
            <a:ext cx="1876653" cy="1766008"/>
            <a:chOff x="-648769" y="2358"/>
            <a:chExt cx="1876653" cy="1766008"/>
          </a:xfrm>
        </p:grpSpPr>
        <p:sp>
          <p:nvSpPr>
            <p:cNvPr id="14" name="Freeform: Shape 13">
              <a:extLst>
                <a:ext uri="{FF2B5EF4-FFF2-40B4-BE49-F238E27FC236}">
                  <a16:creationId xmlns:a16="http://schemas.microsoft.com/office/drawing/2014/main" id="{C05EB894-9410-4B20-95E4-7A25101AB8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15188" y="-231223"/>
              <a:ext cx="1409491" cy="1876653"/>
            </a:xfrm>
            <a:custGeom>
              <a:avLst/>
              <a:gdLst>
                <a:gd name="connsiteX0" fmla="*/ 0 w 1409491"/>
                <a:gd name="connsiteY0" fmla="*/ 643075 h 1876653"/>
                <a:gd name="connsiteX1" fmla="*/ 643075 w 1409491"/>
                <a:gd name="connsiteY1" fmla="*/ 0 h 1876653"/>
                <a:gd name="connsiteX2" fmla="*/ 1409491 w 1409491"/>
                <a:gd name="connsiteY2" fmla="*/ 0 h 1876653"/>
                <a:gd name="connsiteX3" fmla="*/ 1409491 w 1409491"/>
                <a:gd name="connsiteY3" fmla="*/ 1876653 h 1876653"/>
                <a:gd name="connsiteX4" fmla="*/ 1233578 w 1409491"/>
                <a:gd name="connsiteY4" fmla="*/ 1876653 h 1876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491" h="1876653">
                  <a:moveTo>
                    <a:pt x="0" y="643075"/>
                  </a:moveTo>
                  <a:lnTo>
                    <a:pt x="643075" y="0"/>
                  </a:lnTo>
                  <a:lnTo>
                    <a:pt x="1409491" y="0"/>
                  </a:lnTo>
                  <a:lnTo>
                    <a:pt x="1409491" y="1876653"/>
                  </a:lnTo>
                  <a:lnTo>
                    <a:pt x="1233578" y="1876653"/>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166E38B6-B050-4340-8E8F-3A971DADC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301285" y="128278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Rectangle 16">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737196" y="6033666"/>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Isosceles Triangle 18">
            <a:extLst>
              <a:ext uri="{FF2B5EF4-FFF2-40B4-BE49-F238E27FC236}">
                <a16:creationId xmlns:a16="http://schemas.microsoft.com/office/drawing/2014/main" id="{633C5E46-DAC5-4661-9C87-22B08E2A5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43436" y="5721108"/>
            <a:ext cx="2261965" cy="1136891"/>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30CC0B1-32A8-F49E-87C5-582CF24837E3}"/>
              </a:ext>
            </a:extLst>
          </p:cNvPr>
          <p:cNvSpPr>
            <a:spLocks noGrp="1"/>
          </p:cNvSpPr>
          <p:nvPr>
            <p:ph type="title"/>
          </p:nvPr>
        </p:nvSpPr>
        <p:spPr>
          <a:xfrm>
            <a:off x="1745622" y="1712632"/>
            <a:ext cx="3918106" cy="2195981"/>
          </a:xfrm>
        </p:spPr>
        <p:txBody>
          <a:bodyPr vert="horz" lIns="109728" tIns="109728" rIns="109728" bIns="91440" rtlCol="0" anchor="b">
            <a:normAutofit/>
          </a:bodyPr>
          <a:lstStyle/>
          <a:p>
            <a:pPr algn="ctr" defTabSz="841248">
              <a:lnSpc>
                <a:spcPct val="110000"/>
              </a:lnSpc>
            </a:pPr>
            <a:r>
              <a:rPr lang="en-US" sz="3772" kern="1200">
                <a:solidFill>
                  <a:schemeClr val="tx1"/>
                </a:solidFill>
                <a:latin typeface="+mj-lt"/>
                <a:ea typeface="+mj-ea"/>
                <a:cs typeface="+mj-cs"/>
              </a:rPr>
              <a:t>Benefits of physical activity</a:t>
            </a:r>
            <a:endParaRPr lang="en-US" sz="4100"/>
          </a:p>
        </p:txBody>
      </p:sp>
      <p:pic>
        <p:nvPicPr>
          <p:cNvPr id="4" name="Picture 4" descr="Diagram, text&#10;&#10;Description automatically generated">
            <a:extLst>
              <a:ext uri="{FF2B5EF4-FFF2-40B4-BE49-F238E27FC236}">
                <a16:creationId xmlns:a16="http://schemas.microsoft.com/office/drawing/2014/main" id="{69C771B1-BF0F-C2DE-BC76-A996C001FB00}"/>
              </a:ext>
            </a:extLst>
          </p:cNvPr>
          <p:cNvPicPr>
            <a:picLocks noGrp="1" noChangeAspect="1"/>
          </p:cNvPicPr>
          <p:nvPr>
            <p:ph idx="1"/>
          </p:nvPr>
        </p:nvPicPr>
        <p:blipFill>
          <a:blip r:embed="rId2"/>
          <a:stretch>
            <a:fillRect/>
          </a:stretch>
        </p:blipFill>
        <p:spPr>
          <a:xfrm>
            <a:off x="6698935" y="643467"/>
            <a:ext cx="4250215" cy="5215546"/>
          </a:xfrm>
          <a:prstGeom prst="rect">
            <a:avLst/>
          </a:prstGeom>
        </p:spPr>
      </p:pic>
      <p:sp>
        <p:nvSpPr>
          <p:cNvPr id="5" name="TextBox 4">
            <a:extLst>
              <a:ext uri="{FF2B5EF4-FFF2-40B4-BE49-F238E27FC236}">
                <a16:creationId xmlns:a16="http://schemas.microsoft.com/office/drawing/2014/main" id="{848E406F-31E0-1226-43BA-81C098F70ED2}"/>
              </a:ext>
            </a:extLst>
          </p:cNvPr>
          <p:cNvSpPr txBox="1"/>
          <p:nvPr/>
        </p:nvSpPr>
        <p:spPr>
          <a:xfrm>
            <a:off x="6940250" y="5957076"/>
            <a:ext cx="4285754" cy="26225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defTabSz="841248">
              <a:spcAft>
                <a:spcPts val="600"/>
              </a:spcAft>
            </a:pPr>
            <a:r>
              <a:rPr lang="en-GB" sz="1104" kern="1200">
                <a:solidFill>
                  <a:schemeClr val="tx1"/>
                </a:solidFill>
                <a:latin typeface="+mn-lt"/>
                <a:ea typeface="Meiryo"/>
                <a:cs typeface="+mn-cs"/>
              </a:rPr>
              <a:t>(Centre for Disease Control and Prevention, 2020)</a:t>
            </a:r>
            <a:endParaRPr lang="en-GB" sz="1200"/>
          </a:p>
        </p:txBody>
      </p:sp>
      <p:sp>
        <p:nvSpPr>
          <p:cNvPr id="3" name="TextBox 2">
            <a:extLst>
              <a:ext uri="{FF2B5EF4-FFF2-40B4-BE49-F238E27FC236}">
                <a16:creationId xmlns:a16="http://schemas.microsoft.com/office/drawing/2014/main" id="{CC08C0BE-AF45-EB0E-6039-485DB3A87211}"/>
              </a:ext>
            </a:extLst>
          </p:cNvPr>
          <p:cNvSpPr txBox="1"/>
          <p:nvPr/>
        </p:nvSpPr>
        <p:spPr>
          <a:xfrm>
            <a:off x="965995" y="4812903"/>
            <a:ext cx="3589024" cy="34714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defTabSz="841248">
              <a:spcAft>
                <a:spcPts val="600"/>
              </a:spcAft>
            </a:pPr>
            <a:r>
              <a:rPr lang="en-US" sz="1656" kern="1200">
                <a:solidFill>
                  <a:schemeClr val="tx1"/>
                </a:solidFill>
                <a:latin typeface="+mn-lt"/>
                <a:ea typeface="+mn-ea"/>
                <a:cs typeface="+mn-cs"/>
              </a:rPr>
              <a:t>https://youtu.be/yTL_bNvXJ9s</a:t>
            </a:r>
            <a:endParaRPr lang="en-US"/>
          </a:p>
        </p:txBody>
      </p:sp>
    </p:spTree>
    <p:extLst>
      <p:ext uri="{BB962C8B-B14F-4D97-AF65-F5344CB8AC3E}">
        <p14:creationId xmlns:p14="http://schemas.microsoft.com/office/powerpoint/2010/main" val="38261963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ED6D61-8773-830E-B5E9-CF96BCFF51C0}"/>
              </a:ext>
            </a:extLst>
          </p:cNvPr>
          <p:cNvSpPr>
            <a:spLocks noGrp="1"/>
          </p:cNvSpPr>
          <p:nvPr>
            <p:ph type="title"/>
          </p:nvPr>
        </p:nvSpPr>
        <p:spPr/>
        <p:txBody>
          <a:bodyPr>
            <a:normAutofit/>
          </a:bodyPr>
          <a:lstStyle/>
          <a:p>
            <a:r>
              <a:rPr lang="en-GB">
                <a:ea typeface="Meiryo"/>
              </a:rPr>
              <a:t>Why sitting is the new smoking </a:t>
            </a:r>
            <a:endParaRPr lang="en-GB"/>
          </a:p>
        </p:txBody>
      </p:sp>
      <p:pic>
        <p:nvPicPr>
          <p:cNvPr id="4" name="Picture 4" descr="Graphical user interface, text, application&#10;&#10;Description automatically generated">
            <a:extLst>
              <a:ext uri="{FF2B5EF4-FFF2-40B4-BE49-F238E27FC236}">
                <a16:creationId xmlns:a16="http://schemas.microsoft.com/office/drawing/2014/main" id="{603B1022-5593-7E3B-8EB3-FA4C08608A4F}"/>
              </a:ext>
            </a:extLst>
          </p:cNvPr>
          <p:cNvPicPr>
            <a:picLocks noGrp="1" noChangeAspect="1"/>
          </p:cNvPicPr>
          <p:nvPr>
            <p:ph idx="1"/>
          </p:nvPr>
        </p:nvPicPr>
        <p:blipFill>
          <a:blip r:embed="rId2"/>
          <a:stretch>
            <a:fillRect/>
          </a:stretch>
        </p:blipFill>
        <p:spPr>
          <a:xfrm>
            <a:off x="279495" y="1968840"/>
            <a:ext cx="10479469" cy="4563756"/>
          </a:xfrm>
        </p:spPr>
      </p:pic>
      <mc:AlternateContent xmlns:mc="http://schemas.openxmlformats.org/markup-compatibility/2006" xmlns:p14="http://schemas.microsoft.com/office/powerpoint/2010/main">
        <mc:Choice Requires="p14">
          <p:contentPart p14:bwMode="auto" r:id="rId3">
            <p14:nvContentPartPr>
              <p14:cNvPr id="5" name="Ink 4">
                <a:extLst>
                  <a:ext uri="{FF2B5EF4-FFF2-40B4-BE49-F238E27FC236}">
                    <a16:creationId xmlns:a16="http://schemas.microsoft.com/office/drawing/2014/main" id="{31E60039-C137-75C2-D042-12BCE1D1C346}"/>
                  </a:ext>
                </a:extLst>
              </p14:cNvPr>
              <p14:cNvContentPartPr/>
              <p14:nvPr/>
            </p14:nvContentPartPr>
            <p14:xfrm>
              <a:off x="1599126" y="4743174"/>
              <a:ext cx="4642263" cy="140528"/>
            </p14:xfrm>
          </p:contentPart>
        </mc:Choice>
        <mc:Fallback xmlns="">
          <p:pic>
            <p:nvPicPr>
              <p:cNvPr id="5" name="Ink 4">
                <a:extLst>
                  <a:ext uri="{FF2B5EF4-FFF2-40B4-BE49-F238E27FC236}">
                    <a16:creationId xmlns:a16="http://schemas.microsoft.com/office/drawing/2014/main" id="{31E60039-C137-75C2-D042-12BCE1D1C346}"/>
                  </a:ext>
                </a:extLst>
              </p:cNvPr>
              <p:cNvPicPr/>
              <p:nvPr/>
            </p:nvPicPr>
            <p:blipFill>
              <a:blip r:embed="rId4"/>
              <a:stretch>
                <a:fillRect/>
              </a:stretch>
            </p:blipFill>
            <p:spPr>
              <a:xfrm>
                <a:off x="1545134" y="4635352"/>
                <a:ext cx="4749888" cy="355813"/>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6" name="Ink 5">
                <a:extLst>
                  <a:ext uri="{FF2B5EF4-FFF2-40B4-BE49-F238E27FC236}">
                    <a16:creationId xmlns:a16="http://schemas.microsoft.com/office/drawing/2014/main" id="{9C579D1D-AE5F-87F1-BD60-98A206281F3B}"/>
                  </a:ext>
                </a:extLst>
              </p14:cNvPr>
              <p14:cNvContentPartPr/>
              <p14:nvPr/>
            </p14:nvContentPartPr>
            <p14:xfrm>
              <a:off x="1534732" y="5001295"/>
              <a:ext cx="277816" cy="13415"/>
            </p14:xfrm>
          </p:contentPart>
        </mc:Choice>
        <mc:Fallback xmlns="">
          <p:pic>
            <p:nvPicPr>
              <p:cNvPr id="6" name="Ink 5">
                <a:extLst>
                  <a:ext uri="{FF2B5EF4-FFF2-40B4-BE49-F238E27FC236}">
                    <a16:creationId xmlns:a16="http://schemas.microsoft.com/office/drawing/2014/main" id="{9C579D1D-AE5F-87F1-BD60-98A206281F3B}"/>
                  </a:ext>
                </a:extLst>
              </p:cNvPr>
              <p:cNvPicPr/>
              <p:nvPr/>
            </p:nvPicPr>
            <p:blipFill>
              <a:blip r:embed="rId6"/>
              <a:stretch>
                <a:fillRect/>
              </a:stretch>
            </p:blipFill>
            <p:spPr>
              <a:xfrm>
                <a:off x="1480822" y="976795"/>
                <a:ext cx="385277" cy="8049000"/>
              </a:xfrm>
              <a:prstGeom prst="rect">
                <a:avLst/>
              </a:prstGeom>
            </p:spPr>
          </p:pic>
        </mc:Fallback>
      </mc:AlternateContent>
    </p:spTree>
    <p:extLst>
      <p:ext uri="{BB962C8B-B14F-4D97-AF65-F5344CB8AC3E}">
        <p14:creationId xmlns:p14="http://schemas.microsoft.com/office/powerpoint/2010/main" val="302324458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8">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3" y="448056"/>
            <a:ext cx="1920339" cy="2894124"/>
          </a:xfrm>
          <a:prstGeom prst="rect">
            <a:avLst/>
          </a:prstGeom>
          <a:solidFill>
            <a:srgbClr val="43826C"/>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1" name="Rectangle 10">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3" y="3515821"/>
            <a:ext cx="1920338" cy="2883258"/>
          </a:xfrm>
          <a:prstGeom prst="rect">
            <a:avLst/>
          </a:prstGeom>
          <a:solidFill>
            <a:schemeClr val="accent5">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pic>
        <p:nvPicPr>
          <p:cNvPr id="4" name="Picture 4">
            <a:extLst>
              <a:ext uri="{FF2B5EF4-FFF2-40B4-BE49-F238E27FC236}">
                <a16:creationId xmlns:a16="http://schemas.microsoft.com/office/drawing/2014/main" id="{4F489E4A-1F79-5803-2243-8466C5BD7E1A}"/>
              </a:ext>
            </a:extLst>
          </p:cNvPr>
          <p:cNvPicPr>
            <a:picLocks noGrp="1" noChangeAspect="1"/>
          </p:cNvPicPr>
          <p:nvPr>
            <p:ph idx="1"/>
          </p:nvPr>
        </p:nvPicPr>
        <p:blipFill rotWithShape="1">
          <a:blip r:embed="rId3"/>
          <a:srcRect r="-2" b="2859"/>
          <a:stretch/>
        </p:blipFill>
        <p:spPr>
          <a:xfrm>
            <a:off x="2551176" y="448056"/>
            <a:ext cx="9180576" cy="5952744"/>
          </a:xfrm>
          <a:prstGeom prst="rect">
            <a:avLst/>
          </a:prstGeom>
        </p:spPr>
      </p:pic>
    </p:spTree>
    <p:extLst>
      <p:ext uri="{BB962C8B-B14F-4D97-AF65-F5344CB8AC3E}">
        <p14:creationId xmlns:p14="http://schemas.microsoft.com/office/powerpoint/2010/main" val="427557026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B546F-FC08-1AF9-1E49-1A2049C0DACE}"/>
              </a:ext>
            </a:extLst>
          </p:cNvPr>
          <p:cNvSpPr>
            <a:spLocks noGrp="1"/>
          </p:cNvSpPr>
          <p:nvPr>
            <p:ph type="title"/>
          </p:nvPr>
        </p:nvSpPr>
        <p:spPr/>
        <p:txBody>
          <a:bodyPr/>
          <a:lstStyle/>
          <a:p>
            <a:r>
              <a:rPr lang="en-US">
                <a:cs typeface="Calibri Light"/>
              </a:rPr>
              <a:t>Why is this happening?</a:t>
            </a:r>
            <a:endParaRPr lang="en-US"/>
          </a:p>
        </p:txBody>
      </p:sp>
      <p:sp>
        <p:nvSpPr>
          <p:cNvPr id="3" name="Content Placeholder 2">
            <a:extLst>
              <a:ext uri="{FF2B5EF4-FFF2-40B4-BE49-F238E27FC236}">
                <a16:creationId xmlns:a16="http://schemas.microsoft.com/office/drawing/2014/main" id="{12F5DB07-E469-11F7-27FA-431A0033DC67}"/>
              </a:ext>
            </a:extLst>
          </p:cNvPr>
          <p:cNvSpPr>
            <a:spLocks noGrp="1"/>
          </p:cNvSpPr>
          <p:nvPr>
            <p:ph idx="1"/>
          </p:nvPr>
        </p:nvSpPr>
        <p:spPr/>
        <p:txBody>
          <a:bodyPr/>
          <a:lstStyle/>
          <a:p>
            <a:endParaRPr lang="en-US"/>
          </a:p>
        </p:txBody>
      </p:sp>
      <p:sp>
        <p:nvSpPr>
          <p:cNvPr id="4" name="TextBox 3">
            <a:extLst>
              <a:ext uri="{FF2B5EF4-FFF2-40B4-BE49-F238E27FC236}">
                <a16:creationId xmlns:a16="http://schemas.microsoft.com/office/drawing/2014/main" id="{7388864D-F18D-C8D2-1A14-0CFCFBA88B34}"/>
              </a:ext>
            </a:extLst>
          </p:cNvPr>
          <p:cNvSpPr txBox="1"/>
          <p:nvPr/>
        </p:nvSpPr>
        <p:spPr>
          <a:xfrm>
            <a:off x="7242024" y="2603499"/>
            <a:ext cx="3900714"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4400">
                <a:cs typeface="Calibri"/>
              </a:rPr>
              <a:t>COVID?</a:t>
            </a:r>
            <a:endParaRPr lang="en-US" sz="4400"/>
          </a:p>
        </p:txBody>
      </p:sp>
      <p:sp>
        <p:nvSpPr>
          <p:cNvPr id="5" name="TextBox 4">
            <a:extLst>
              <a:ext uri="{FF2B5EF4-FFF2-40B4-BE49-F238E27FC236}">
                <a16:creationId xmlns:a16="http://schemas.microsoft.com/office/drawing/2014/main" id="{7FF016AA-0FDE-B63B-761C-E64A9DB82097}"/>
              </a:ext>
            </a:extLst>
          </p:cNvPr>
          <p:cNvSpPr txBox="1"/>
          <p:nvPr/>
        </p:nvSpPr>
        <p:spPr>
          <a:xfrm>
            <a:off x="1209524" y="4726214"/>
            <a:ext cx="3174999"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solidFill>
                  <a:schemeClr val="accent5">
                    <a:lumMod val="75000"/>
                  </a:schemeClr>
                </a:solidFill>
                <a:cs typeface="Calibri"/>
              </a:rPr>
              <a:t>Air pollution</a:t>
            </a:r>
            <a:endParaRPr lang="en-US" sz="2400">
              <a:solidFill>
                <a:schemeClr val="accent5">
                  <a:lumMod val="75000"/>
                </a:schemeClr>
              </a:solidFill>
              <a:cs typeface="Calibri" panose="020F0502020204030204"/>
            </a:endParaRPr>
          </a:p>
        </p:txBody>
      </p:sp>
      <p:sp>
        <p:nvSpPr>
          <p:cNvPr id="6" name="TextBox 5">
            <a:extLst>
              <a:ext uri="{FF2B5EF4-FFF2-40B4-BE49-F238E27FC236}">
                <a16:creationId xmlns:a16="http://schemas.microsoft.com/office/drawing/2014/main" id="{88423D1D-1616-EECF-E3D6-4D2696B22768}"/>
              </a:ext>
            </a:extLst>
          </p:cNvPr>
          <p:cNvSpPr txBox="1"/>
          <p:nvPr/>
        </p:nvSpPr>
        <p:spPr>
          <a:xfrm>
            <a:off x="4317998" y="2101546"/>
            <a:ext cx="3174999"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solidFill>
                  <a:srgbClr val="00B050"/>
                </a:solidFill>
                <a:cs typeface="Calibri"/>
              </a:rPr>
              <a:t>Lack of parks</a:t>
            </a:r>
            <a:endParaRPr lang="en-US" sz="2400">
              <a:solidFill>
                <a:srgbClr val="00B050"/>
              </a:solidFill>
              <a:cs typeface="Calibri" panose="020F0502020204030204"/>
            </a:endParaRPr>
          </a:p>
        </p:txBody>
      </p:sp>
      <p:sp>
        <p:nvSpPr>
          <p:cNvPr id="7" name="TextBox 6">
            <a:extLst>
              <a:ext uri="{FF2B5EF4-FFF2-40B4-BE49-F238E27FC236}">
                <a16:creationId xmlns:a16="http://schemas.microsoft.com/office/drawing/2014/main" id="{72987A2B-605B-18C3-5700-FB493D2A8B68}"/>
              </a:ext>
            </a:extLst>
          </p:cNvPr>
          <p:cNvSpPr txBox="1"/>
          <p:nvPr/>
        </p:nvSpPr>
        <p:spPr>
          <a:xfrm>
            <a:off x="991809" y="2512785"/>
            <a:ext cx="4033760"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solidFill>
                  <a:srgbClr val="FF0000"/>
                </a:solidFill>
                <a:cs typeface="Calibri"/>
              </a:rPr>
              <a:t>Shortage of pedestrian walkways</a:t>
            </a:r>
            <a:endParaRPr lang="en-US" sz="2400" b="1">
              <a:solidFill>
                <a:srgbClr val="FF0000"/>
              </a:solidFill>
            </a:endParaRPr>
          </a:p>
        </p:txBody>
      </p:sp>
      <p:sp>
        <p:nvSpPr>
          <p:cNvPr id="8" name="TextBox 7">
            <a:extLst>
              <a:ext uri="{FF2B5EF4-FFF2-40B4-BE49-F238E27FC236}">
                <a16:creationId xmlns:a16="http://schemas.microsoft.com/office/drawing/2014/main" id="{CC17399B-BF7F-A8FD-78F6-7FD04C256599}"/>
              </a:ext>
            </a:extLst>
          </p:cNvPr>
          <p:cNvSpPr txBox="1"/>
          <p:nvPr/>
        </p:nvSpPr>
        <p:spPr>
          <a:xfrm>
            <a:off x="4317998" y="4593165"/>
            <a:ext cx="3174999"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solidFill>
                  <a:schemeClr val="accent4"/>
                </a:solidFill>
                <a:cs typeface="Calibri"/>
              </a:rPr>
              <a:t>Shortage of leisure facilities </a:t>
            </a:r>
            <a:endParaRPr lang="en-US" sz="2400">
              <a:solidFill>
                <a:schemeClr val="accent4"/>
              </a:solidFill>
              <a:cs typeface="Calibri" panose="020F0502020204030204"/>
            </a:endParaRPr>
          </a:p>
        </p:txBody>
      </p:sp>
      <p:sp>
        <p:nvSpPr>
          <p:cNvPr id="9" name="TextBox 8">
            <a:extLst>
              <a:ext uri="{FF2B5EF4-FFF2-40B4-BE49-F238E27FC236}">
                <a16:creationId xmlns:a16="http://schemas.microsoft.com/office/drawing/2014/main" id="{4BA59562-283C-7A68-1E72-F92056602D0B}"/>
              </a:ext>
            </a:extLst>
          </p:cNvPr>
          <p:cNvSpPr txBox="1"/>
          <p:nvPr/>
        </p:nvSpPr>
        <p:spPr>
          <a:xfrm>
            <a:off x="4281713" y="3637641"/>
            <a:ext cx="3174999"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solidFill>
                  <a:schemeClr val="accent2">
                    <a:lumMod val="75000"/>
                  </a:schemeClr>
                </a:solidFill>
                <a:cs typeface="Calibri"/>
              </a:rPr>
              <a:t>Lack of time</a:t>
            </a:r>
            <a:endParaRPr lang="en-US" sz="2400">
              <a:solidFill>
                <a:schemeClr val="accent2">
                  <a:lumMod val="75000"/>
                </a:schemeClr>
              </a:solidFill>
              <a:cs typeface="Calibri" panose="020F0502020204030204"/>
            </a:endParaRPr>
          </a:p>
        </p:txBody>
      </p:sp>
      <p:sp>
        <p:nvSpPr>
          <p:cNvPr id="10" name="TextBox 9">
            <a:extLst>
              <a:ext uri="{FF2B5EF4-FFF2-40B4-BE49-F238E27FC236}">
                <a16:creationId xmlns:a16="http://schemas.microsoft.com/office/drawing/2014/main" id="{7CCC9BFF-76D0-01CF-C0D7-C26D4B9AECBE}"/>
              </a:ext>
            </a:extLst>
          </p:cNvPr>
          <p:cNvSpPr txBox="1"/>
          <p:nvPr/>
        </p:nvSpPr>
        <p:spPr>
          <a:xfrm>
            <a:off x="1112761" y="3589261"/>
            <a:ext cx="3174999"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solidFill>
                  <a:schemeClr val="accent6">
                    <a:lumMod val="75000"/>
                  </a:schemeClr>
                </a:solidFill>
                <a:cs typeface="Calibri"/>
              </a:rPr>
              <a:t>Lack of motivation/ energy</a:t>
            </a:r>
            <a:endParaRPr lang="en-US" sz="2400">
              <a:solidFill>
                <a:schemeClr val="accent6">
                  <a:lumMod val="75000"/>
                </a:schemeClr>
              </a:solidFill>
              <a:cs typeface="Calibri" panose="020F0502020204030204"/>
            </a:endParaRPr>
          </a:p>
        </p:txBody>
      </p:sp>
      <p:sp>
        <p:nvSpPr>
          <p:cNvPr id="11" name="TextBox 10">
            <a:extLst>
              <a:ext uri="{FF2B5EF4-FFF2-40B4-BE49-F238E27FC236}">
                <a16:creationId xmlns:a16="http://schemas.microsoft.com/office/drawing/2014/main" id="{C0EC4937-AD7E-DBFF-94FD-BF50EEAD2AB2}"/>
              </a:ext>
            </a:extLst>
          </p:cNvPr>
          <p:cNvSpPr txBox="1"/>
          <p:nvPr/>
        </p:nvSpPr>
        <p:spPr>
          <a:xfrm>
            <a:off x="4281715" y="2742594"/>
            <a:ext cx="3174999"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solidFill>
                  <a:schemeClr val="accent3">
                    <a:lumMod val="75000"/>
                  </a:schemeClr>
                </a:solidFill>
                <a:cs typeface="Calibri"/>
              </a:rPr>
              <a:t>Frequent work commitments </a:t>
            </a:r>
            <a:endParaRPr lang="en-US" sz="2400">
              <a:solidFill>
                <a:schemeClr val="accent3">
                  <a:lumMod val="75000"/>
                </a:schemeClr>
              </a:solidFill>
              <a:cs typeface="Calibri" panose="020F0502020204030204"/>
            </a:endParaRPr>
          </a:p>
        </p:txBody>
      </p:sp>
      <p:sp>
        <p:nvSpPr>
          <p:cNvPr id="12" name="TextBox 11">
            <a:extLst>
              <a:ext uri="{FF2B5EF4-FFF2-40B4-BE49-F238E27FC236}">
                <a16:creationId xmlns:a16="http://schemas.microsoft.com/office/drawing/2014/main" id="{4CF29D05-0F1A-BA80-3BB5-DB2ED2453F6D}"/>
              </a:ext>
            </a:extLst>
          </p:cNvPr>
          <p:cNvSpPr txBox="1"/>
          <p:nvPr/>
        </p:nvSpPr>
        <p:spPr>
          <a:xfrm>
            <a:off x="7163404" y="3519714"/>
            <a:ext cx="4051904" cy="14344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400">
                <a:cs typeface="Calibri"/>
              </a:rPr>
              <a:t>Cost of living crisis?</a:t>
            </a:r>
            <a:endParaRPr lang="en-US" sz="4400"/>
          </a:p>
        </p:txBody>
      </p:sp>
      <p:sp>
        <p:nvSpPr>
          <p:cNvPr id="13" name="TextBox 12">
            <a:extLst>
              <a:ext uri="{FF2B5EF4-FFF2-40B4-BE49-F238E27FC236}">
                <a16:creationId xmlns:a16="http://schemas.microsoft.com/office/drawing/2014/main" id="{9BA7DAB3-8B86-6B3C-324B-003CBD66C640}"/>
              </a:ext>
            </a:extLst>
          </p:cNvPr>
          <p:cNvSpPr txBox="1"/>
          <p:nvPr/>
        </p:nvSpPr>
        <p:spPr>
          <a:xfrm>
            <a:off x="1112761" y="5415643"/>
            <a:ext cx="4082141"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solidFill>
                  <a:schemeClr val="accent5">
                    <a:lumMod val="75000"/>
                  </a:schemeClr>
                </a:solidFill>
                <a:cs typeface="Calibri"/>
              </a:rPr>
              <a:t>Increase in technology/ social media- How much screentime do you use?</a:t>
            </a:r>
            <a:endParaRPr lang="en-US" sz="2400">
              <a:solidFill>
                <a:schemeClr val="accent5">
                  <a:lumMod val="75000"/>
                </a:schemeClr>
              </a:solidFill>
              <a:cs typeface="Calibri" panose="020F0502020204030204"/>
            </a:endParaRPr>
          </a:p>
        </p:txBody>
      </p:sp>
      <p:sp>
        <p:nvSpPr>
          <p:cNvPr id="14" name="TextBox 13">
            <a:extLst>
              <a:ext uri="{FF2B5EF4-FFF2-40B4-BE49-F238E27FC236}">
                <a16:creationId xmlns:a16="http://schemas.microsoft.com/office/drawing/2014/main" id="{461EB936-C7DE-30E1-EA3C-FBFA1036C2C2}"/>
              </a:ext>
            </a:extLst>
          </p:cNvPr>
          <p:cNvSpPr txBox="1"/>
          <p:nvPr/>
        </p:nvSpPr>
        <p:spPr>
          <a:xfrm>
            <a:off x="991809" y="2053166"/>
            <a:ext cx="3416904"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400" b="1">
                <a:solidFill>
                  <a:srgbClr val="7030A0"/>
                </a:solidFill>
                <a:cs typeface="Calibri"/>
              </a:rPr>
              <a:t>Cost</a:t>
            </a:r>
            <a:endParaRPr lang="en-US" sz="2400" b="1">
              <a:solidFill>
                <a:srgbClr val="7030A0"/>
              </a:solidFill>
            </a:endParaRPr>
          </a:p>
        </p:txBody>
      </p:sp>
    </p:spTree>
    <p:extLst>
      <p:ext uri="{BB962C8B-B14F-4D97-AF65-F5344CB8AC3E}">
        <p14:creationId xmlns:p14="http://schemas.microsoft.com/office/powerpoint/2010/main" val="4087278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8"/>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P spid="10" grpId="0"/>
      <p:bldP spid="11" grpId="0"/>
      <p:bldP spid="12" grpId="0"/>
      <p:bldP spid="13" grpId="0"/>
      <p:bldP spid="14" grpId="0"/>
    </p:bld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EDFEE11-F3EC-8227-984E-0FA834381FE5}"/>
              </a:ext>
            </a:extLst>
          </p:cNvPr>
          <p:cNvSpPr>
            <a:spLocks noGrp="1"/>
          </p:cNvSpPr>
          <p:nvPr>
            <p:ph type="title"/>
          </p:nvPr>
        </p:nvSpPr>
        <p:spPr>
          <a:xfrm>
            <a:off x="686834" y="1153572"/>
            <a:ext cx="3200400" cy="4461163"/>
          </a:xfrm>
        </p:spPr>
        <p:txBody>
          <a:bodyPr>
            <a:normAutofit fontScale="90000"/>
          </a:bodyPr>
          <a:lstStyle/>
          <a:p>
            <a:r>
              <a:rPr lang="en-US" sz="4100">
                <a:solidFill>
                  <a:srgbClr val="FFFFFF"/>
                </a:solidFill>
                <a:cs typeface="Calibri Light"/>
              </a:rPr>
              <a:t>Why is it important for police officers to maintain healthy levels of physical activity?</a:t>
            </a:r>
            <a:endParaRPr lang="en-US" sz="4100">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13BD8E2-523B-68FF-88DF-0153E6EC7E77}"/>
              </a:ext>
            </a:extLst>
          </p:cNvPr>
          <p:cNvSpPr>
            <a:spLocks noGrp="1"/>
          </p:cNvSpPr>
          <p:nvPr>
            <p:ph idx="1"/>
          </p:nvPr>
        </p:nvSpPr>
        <p:spPr>
          <a:xfrm>
            <a:off x="4447308" y="591344"/>
            <a:ext cx="6906491" cy="5585619"/>
          </a:xfrm>
        </p:spPr>
        <p:txBody>
          <a:bodyPr vert="horz" lIns="91440" tIns="45720" rIns="91440" bIns="45720" rtlCol="0" anchor="ctr">
            <a:normAutofit/>
          </a:bodyPr>
          <a:lstStyle/>
          <a:p>
            <a:r>
              <a:rPr lang="en-US">
                <a:cs typeface="Calibri"/>
              </a:rPr>
              <a:t>Health- mental and physical</a:t>
            </a:r>
          </a:p>
          <a:p>
            <a:r>
              <a:rPr lang="en-US">
                <a:cs typeface="Calibri"/>
              </a:rPr>
              <a:t>More confident to carry out their role</a:t>
            </a:r>
          </a:p>
          <a:p>
            <a:r>
              <a:rPr lang="en-US">
                <a:cs typeface="Calibri"/>
              </a:rPr>
              <a:t>Direct impact of job performance</a:t>
            </a:r>
          </a:p>
          <a:p>
            <a:r>
              <a:rPr lang="en-US">
                <a:cs typeface="Calibri"/>
              </a:rPr>
              <a:t>Protect officers from becoming victims</a:t>
            </a:r>
          </a:p>
          <a:p>
            <a:r>
              <a:rPr lang="en-US">
                <a:cs typeface="Calibri"/>
              </a:rPr>
              <a:t>Unfit officers pose a risk</a:t>
            </a:r>
          </a:p>
        </p:txBody>
      </p:sp>
    </p:spTree>
    <p:extLst>
      <p:ext uri="{BB962C8B-B14F-4D97-AF65-F5344CB8AC3E}">
        <p14:creationId xmlns:p14="http://schemas.microsoft.com/office/powerpoint/2010/main" val="862429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A166BC-6FF5-BF2A-79F2-9114840D5EC7}"/>
              </a:ext>
            </a:extLst>
          </p:cNvPr>
          <p:cNvSpPr>
            <a:spLocks noGrp="1"/>
          </p:cNvSpPr>
          <p:nvPr>
            <p:ph type="title"/>
          </p:nvPr>
        </p:nvSpPr>
        <p:spPr>
          <a:xfrm>
            <a:off x="762000" y="1138036"/>
            <a:ext cx="4622351" cy="1402470"/>
          </a:xfrm>
        </p:spPr>
        <p:txBody>
          <a:bodyPr anchor="t">
            <a:normAutofit/>
          </a:bodyPr>
          <a:lstStyle/>
          <a:p>
            <a:r>
              <a:rPr lang="en-US" sz="3200">
                <a:ea typeface="Calibri Light"/>
                <a:cs typeface="Calibri Light"/>
              </a:rPr>
              <a:t>Resilience</a:t>
            </a:r>
            <a:endParaRPr lang="en-US" sz="3200"/>
          </a:p>
        </p:txBody>
      </p:sp>
      <p:cxnSp>
        <p:nvCxnSpPr>
          <p:cNvPr id="23" name="Straight Connector 22">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A0C648D-C503-9B26-8B22-7E68D198EE47}"/>
              </a:ext>
            </a:extLst>
          </p:cNvPr>
          <p:cNvSpPr>
            <a:spLocks noGrp="1"/>
          </p:cNvSpPr>
          <p:nvPr>
            <p:ph idx="1"/>
          </p:nvPr>
        </p:nvSpPr>
        <p:spPr>
          <a:xfrm>
            <a:off x="762000" y="2551176"/>
            <a:ext cx="4622351" cy="3591207"/>
          </a:xfrm>
        </p:spPr>
        <p:txBody>
          <a:bodyPr vert="horz" lIns="91440" tIns="45720" rIns="91440" bIns="45720" rtlCol="0">
            <a:normAutofit/>
          </a:bodyPr>
          <a:lstStyle/>
          <a:p>
            <a:r>
              <a:rPr lang="en-US" sz="2000">
                <a:ea typeface="Calibri"/>
                <a:cs typeface="Calibri"/>
              </a:rPr>
              <a:t>What is resilience?</a:t>
            </a:r>
          </a:p>
          <a:p>
            <a:r>
              <a:rPr lang="en-US" sz="2000">
                <a:ea typeface="Calibri"/>
                <a:cs typeface="Calibri"/>
              </a:rPr>
              <a:t>Why is it important within your chosen field?</a:t>
            </a:r>
          </a:p>
        </p:txBody>
      </p:sp>
      <p:pic>
        <p:nvPicPr>
          <p:cNvPr id="8" name="Picture 7" descr="Our Stories | Join The Police">
            <a:extLst>
              <a:ext uri="{FF2B5EF4-FFF2-40B4-BE49-F238E27FC236}">
                <a16:creationId xmlns:a16="http://schemas.microsoft.com/office/drawing/2014/main" id="{23B4DC79-3401-0B7C-712C-CAF94F623B73}"/>
              </a:ext>
            </a:extLst>
          </p:cNvPr>
          <p:cNvPicPr>
            <a:picLocks noChangeAspect="1"/>
          </p:cNvPicPr>
          <p:nvPr/>
        </p:nvPicPr>
        <p:blipFill>
          <a:blip r:embed="rId2"/>
          <a:srcRect l="31263" r="28563"/>
          <a:stretch/>
        </p:blipFill>
        <p:spPr>
          <a:xfrm>
            <a:off x="6115068" y="10"/>
            <a:ext cx="2999308" cy="4194782"/>
          </a:xfrm>
          <a:prstGeom prst="rect">
            <a:avLst/>
          </a:prstGeom>
        </p:spPr>
      </p:pic>
      <p:pic>
        <p:nvPicPr>
          <p:cNvPr id="4" name="Picture 3" descr="Private Client Lawyer | KMJ Solicitors">
            <a:extLst>
              <a:ext uri="{FF2B5EF4-FFF2-40B4-BE49-F238E27FC236}">
                <a16:creationId xmlns:a16="http://schemas.microsoft.com/office/drawing/2014/main" id="{FF6EC314-C2E0-FB2F-A0EE-7A9A675E7B64}"/>
              </a:ext>
            </a:extLst>
          </p:cNvPr>
          <p:cNvPicPr>
            <a:picLocks noChangeAspect="1"/>
          </p:cNvPicPr>
          <p:nvPr/>
        </p:nvPicPr>
        <p:blipFill>
          <a:blip r:embed="rId3"/>
          <a:srcRect l="17145" r="3638" b="-1"/>
          <a:stretch/>
        </p:blipFill>
        <p:spPr>
          <a:xfrm>
            <a:off x="9169799" y="-1"/>
            <a:ext cx="3022201" cy="2538787"/>
          </a:xfrm>
          <a:prstGeom prst="rect">
            <a:avLst/>
          </a:prstGeom>
        </p:spPr>
      </p:pic>
      <p:pic>
        <p:nvPicPr>
          <p:cNvPr id="6" name="Picture 5" descr="Judge - Wikipedia">
            <a:extLst>
              <a:ext uri="{FF2B5EF4-FFF2-40B4-BE49-F238E27FC236}">
                <a16:creationId xmlns:a16="http://schemas.microsoft.com/office/drawing/2014/main" id="{62F57ECD-6C78-126E-0BF4-6D8753E79EC2}"/>
              </a:ext>
            </a:extLst>
          </p:cNvPr>
          <p:cNvPicPr>
            <a:picLocks noChangeAspect="1"/>
          </p:cNvPicPr>
          <p:nvPr/>
        </p:nvPicPr>
        <p:blipFill>
          <a:blip r:embed="rId4"/>
          <a:srcRect l="23421" r="-1" b="-1"/>
          <a:stretch/>
        </p:blipFill>
        <p:spPr>
          <a:xfrm>
            <a:off x="6115069" y="4251683"/>
            <a:ext cx="2999308" cy="2606317"/>
          </a:xfrm>
          <a:prstGeom prst="rect">
            <a:avLst/>
          </a:prstGeom>
        </p:spPr>
      </p:pic>
      <p:pic>
        <p:nvPicPr>
          <p:cNvPr id="7" name="Picture 6" descr="Inside the UK's toughest youth prison ...">
            <a:extLst>
              <a:ext uri="{FF2B5EF4-FFF2-40B4-BE49-F238E27FC236}">
                <a16:creationId xmlns:a16="http://schemas.microsoft.com/office/drawing/2014/main" id="{A51076DD-88CF-EACD-DD08-CF284F740CA8}"/>
              </a:ext>
            </a:extLst>
          </p:cNvPr>
          <p:cNvPicPr>
            <a:picLocks noChangeAspect="1"/>
          </p:cNvPicPr>
          <p:nvPr/>
        </p:nvPicPr>
        <p:blipFill>
          <a:blip r:embed="rId5"/>
          <a:srcRect t="6142" r="1" b="1"/>
          <a:stretch/>
        </p:blipFill>
        <p:spPr>
          <a:xfrm>
            <a:off x="9169798" y="2595385"/>
            <a:ext cx="3022200" cy="4262615"/>
          </a:xfrm>
          <a:prstGeom prst="rect">
            <a:avLst/>
          </a:prstGeom>
        </p:spPr>
      </p:pic>
    </p:spTree>
    <p:extLst>
      <p:ext uri="{BB962C8B-B14F-4D97-AF65-F5344CB8AC3E}">
        <p14:creationId xmlns:p14="http://schemas.microsoft.com/office/powerpoint/2010/main" val="1127699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63F6E2F-C20A-01EF-66B8-EB36A93CC4D5}"/>
              </a:ext>
            </a:extLst>
          </p:cNvPr>
          <p:cNvSpPr>
            <a:spLocks noGrp="1"/>
          </p:cNvSpPr>
          <p:nvPr>
            <p:ph type="title"/>
          </p:nvPr>
        </p:nvSpPr>
        <p:spPr>
          <a:xfrm>
            <a:off x="5297762" y="329184"/>
            <a:ext cx="6251110" cy="1783080"/>
          </a:xfrm>
        </p:spPr>
        <p:txBody>
          <a:bodyPr anchor="b">
            <a:normAutofit/>
          </a:bodyPr>
          <a:lstStyle/>
          <a:p>
            <a:r>
              <a:rPr lang="en-GB" sz="5400">
                <a:cs typeface="Calibri Light"/>
              </a:rPr>
              <a:t>What is resilience?</a:t>
            </a:r>
            <a:endParaRPr lang="en-GB" sz="5400"/>
          </a:p>
        </p:txBody>
      </p:sp>
      <p:pic>
        <p:nvPicPr>
          <p:cNvPr id="5" name="Picture 4" descr="Plant growing in a concrete crack">
            <a:extLst>
              <a:ext uri="{FF2B5EF4-FFF2-40B4-BE49-F238E27FC236}">
                <a16:creationId xmlns:a16="http://schemas.microsoft.com/office/drawing/2014/main" id="{0A140134-5B1C-1480-2236-8F2BEA449D14}"/>
              </a:ext>
            </a:extLst>
          </p:cNvPr>
          <p:cNvPicPr>
            <a:picLocks noChangeAspect="1"/>
          </p:cNvPicPr>
          <p:nvPr/>
        </p:nvPicPr>
        <p:blipFill rotWithShape="1">
          <a:blip r:embed="rId3"/>
          <a:srcRect l="18270" r="36465" b="-3"/>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DC931D4-7430-5647-9921-F5C09F87B7B8}"/>
              </a:ext>
            </a:extLst>
          </p:cNvPr>
          <p:cNvSpPr>
            <a:spLocks noGrp="1"/>
          </p:cNvSpPr>
          <p:nvPr>
            <p:ph idx="1"/>
          </p:nvPr>
        </p:nvSpPr>
        <p:spPr>
          <a:xfrm>
            <a:off x="5297762" y="2706624"/>
            <a:ext cx="6251110" cy="3483864"/>
          </a:xfrm>
        </p:spPr>
        <p:txBody>
          <a:bodyPr vert="horz" lIns="91440" tIns="45720" rIns="91440" bIns="45720" rtlCol="0" anchor="t">
            <a:normAutofit/>
          </a:bodyPr>
          <a:lstStyle/>
          <a:p>
            <a:r>
              <a:rPr lang="en-GB" sz="2200">
                <a:ea typeface="+mn-lt"/>
                <a:cs typeface="+mn-lt"/>
              </a:rPr>
              <a:t>Resilience is the capacity to adapt, recover, and bounce back from adversity, challenges, and setbacks.</a:t>
            </a:r>
          </a:p>
          <a:p>
            <a:endParaRPr lang="en-GB" sz="2200">
              <a:cs typeface="Calibri" panose="020F0502020204030204"/>
            </a:endParaRPr>
          </a:p>
          <a:p>
            <a:endParaRPr lang="en-GB" sz="2200">
              <a:cs typeface="Calibri" panose="020F0502020204030204"/>
            </a:endParaRPr>
          </a:p>
          <a:p>
            <a:pPr marL="0" indent="0">
              <a:buNone/>
            </a:pPr>
            <a:endParaRPr lang="en-GB" sz="2200">
              <a:cs typeface="Calibri" panose="020F0502020204030204"/>
            </a:endParaRPr>
          </a:p>
        </p:txBody>
      </p:sp>
    </p:spTree>
    <p:extLst>
      <p:ext uri="{BB962C8B-B14F-4D97-AF65-F5344CB8AC3E}">
        <p14:creationId xmlns:p14="http://schemas.microsoft.com/office/powerpoint/2010/main" val="71932124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F1AAB2C-39D1-C32B-978D-7FD1FFD28A0A}"/>
              </a:ext>
            </a:extLst>
          </p:cNvPr>
          <p:cNvSpPr>
            <a:spLocks noGrp="1"/>
          </p:cNvSpPr>
          <p:nvPr>
            <p:ph type="title"/>
          </p:nvPr>
        </p:nvSpPr>
        <p:spPr>
          <a:xfrm>
            <a:off x="808638" y="386930"/>
            <a:ext cx="9236700" cy="1188950"/>
          </a:xfrm>
        </p:spPr>
        <p:txBody>
          <a:bodyPr anchor="b">
            <a:normAutofit/>
          </a:bodyPr>
          <a:lstStyle/>
          <a:p>
            <a:r>
              <a:rPr lang="en-GB" sz="5400">
                <a:cs typeface="Calibri Light"/>
              </a:rPr>
              <a:t>The importance of resilience</a:t>
            </a:r>
            <a:endParaRPr lang="en-GB" sz="5400"/>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3B70126-639C-EB09-75FF-29A0118CB8C2}"/>
              </a:ext>
            </a:extLst>
          </p:cNvPr>
          <p:cNvSpPr>
            <a:spLocks noGrp="1"/>
          </p:cNvSpPr>
          <p:nvPr>
            <p:ph idx="1"/>
          </p:nvPr>
        </p:nvSpPr>
        <p:spPr>
          <a:xfrm>
            <a:off x="793660" y="2599509"/>
            <a:ext cx="10143668" cy="3435531"/>
          </a:xfrm>
        </p:spPr>
        <p:txBody>
          <a:bodyPr vert="horz" lIns="91440" tIns="45720" rIns="91440" bIns="45720" rtlCol="0" anchor="ctr">
            <a:normAutofit/>
          </a:bodyPr>
          <a:lstStyle/>
          <a:p>
            <a:r>
              <a:rPr lang="en-GB" sz="2400" b="1">
                <a:ea typeface="+mn-lt"/>
                <a:cs typeface="+mn-lt"/>
              </a:rPr>
              <a:t>Coping with Challenges:</a:t>
            </a:r>
            <a:r>
              <a:rPr lang="en-GB" sz="2400">
                <a:ea typeface="+mn-lt"/>
                <a:cs typeface="+mn-lt"/>
              </a:rPr>
              <a:t> Life is full of uncertainties, setbacks, and challenges. Resilience equips individuals with the mental and emotional tools to handle these difficulties, reducing the risk of being overwhelmed by stress or trauma.</a:t>
            </a:r>
            <a:endParaRPr lang="en-GB" sz="2400">
              <a:cs typeface="Calibri" panose="020F0502020204030204"/>
            </a:endParaRPr>
          </a:p>
          <a:p>
            <a:r>
              <a:rPr lang="en-GB" sz="2400" b="1">
                <a:ea typeface="+mn-lt"/>
                <a:cs typeface="+mn-lt"/>
              </a:rPr>
              <a:t>Mental Health:</a:t>
            </a:r>
            <a:r>
              <a:rPr lang="en-GB" sz="2400">
                <a:ea typeface="+mn-lt"/>
                <a:cs typeface="+mn-lt"/>
              </a:rPr>
              <a:t> Resilience plays a crucial role in maintaining good mental health. It helps prevent or mitigate the development of conditions like anxiety, depression, and post-traumatic stress disorder, as individuals are better equipped to manage stressors.</a:t>
            </a:r>
            <a:endParaRPr lang="en-GB" sz="2400"/>
          </a:p>
          <a:p>
            <a:endParaRPr lang="en-GB" sz="2400">
              <a:cs typeface="Calibri"/>
            </a:endParaRPr>
          </a:p>
        </p:txBody>
      </p:sp>
    </p:spTree>
    <p:extLst>
      <p:ext uri="{BB962C8B-B14F-4D97-AF65-F5344CB8AC3E}">
        <p14:creationId xmlns:p14="http://schemas.microsoft.com/office/powerpoint/2010/main" val="618143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79219A3-CDCC-13EC-715E-911447403BB2}"/>
              </a:ext>
            </a:extLst>
          </p:cNvPr>
          <p:cNvSpPr>
            <a:spLocks noGrp="1"/>
          </p:cNvSpPr>
          <p:nvPr>
            <p:ph type="title"/>
          </p:nvPr>
        </p:nvSpPr>
        <p:spPr>
          <a:xfrm>
            <a:off x="808638" y="386930"/>
            <a:ext cx="9236700" cy="1188950"/>
          </a:xfrm>
        </p:spPr>
        <p:txBody>
          <a:bodyPr anchor="b">
            <a:normAutofit/>
          </a:bodyPr>
          <a:lstStyle/>
          <a:p>
            <a:endParaRPr lang="en-GB" sz="5400"/>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4725726-F7A9-C5A8-3BF9-5381CA55462F}"/>
              </a:ext>
            </a:extLst>
          </p:cNvPr>
          <p:cNvSpPr>
            <a:spLocks noGrp="1"/>
          </p:cNvSpPr>
          <p:nvPr>
            <p:ph idx="1"/>
          </p:nvPr>
        </p:nvSpPr>
        <p:spPr>
          <a:xfrm>
            <a:off x="793660" y="2599509"/>
            <a:ext cx="10143668" cy="3435531"/>
          </a:xfrm>
        </p:spPr>
        <p:txBody>
          <a:bodyPr vert="horz" lIns="91440" tIns="45720" rIns="91440" bIns="45720" rtlCol="0" anchor="ctr">
            <a:normAutofit/>
          </a:bodyPr>
          <a:lstStyle/>
          <a:p>
            <a:r>
              <a:rPr lang="en-GB" sz="2400" b="1">
                <a:ea typeface="+mn-lt"/>
                <a:cs typeface="+mn-lt"/>
              </a:rPr>
              <a:t>Personal Growth:</a:t>
            </a:r>
            <a:r>
              <a:rPr lang="en-GB" sz="2400">
                <a:ea typeface="+mn-lt"/>
                <a:cs typeface="+mn-lt"/>
              </a:rPr>
              <a:t> Resilience fosters personal growth and development. Overcoming challenges can lead to increased self-confidence, improved problem-solving skills, and a sense of accomplishment.</a:t>
            </a:r>
            <a:endParaRPr lang="en-GB" sz="2400">
              <a:cs typeface="Calibri" panose="020F0502020204030204"/>
            </a:endParaRPr>
          </a:p>
          <a:p>
            <a:r>
              <a:rPr lang="en-GB" sz="2400" b="1">
                <a:ea typeface="+mn-lt"/>
                <a:cs typeface="+mn-lt"/>
              </a:rPr>
              <a:t>Adaptability:</a:t>
            </a:r>
            <a:r>
              <a:rPr lang="en-GB" sz="2400">
                <a:ea typeface="+mn-lt"/>
                <a:cs typeface="+mn-lt"/>
              </a:rPr>
              <a:t> Resilient individuals are better at adapting to change. They are open to new perspectives, flexible in their thinking, and more willing to embrace opportunities that arise from unexpected situations.</a:t>
            </a:r>
            <a:endParaRPr lang="en-GB" sz="2400"/>
          </a:p>
          <a:p>
            <a:endParaRPr lang="en-GB" sz="2400">
              <a:cs typeface="Calibri"/>
            </a:endParaRPr>
          </a:p>
        </p:txBody>
      </p:sp>
    </p:spTree>
    <p:extLst>
      <p:ext uri="{BB962C8B-B14F-4D97-AF65-F5344CB8AC3E}">
        <p14:creationId xmlns:p14="http://schemas.microsoft.com/office/powerpoint/2010/main" val="879822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9205D67-CC90-7DF5-17D6-C0BF6D31A8E3}"/>
              </a:ext>
            </a:extLst>
          </p:cNvPr>
          <p:cNvSpPr>
            <a:spLocks noGrp="1"/>
          </p:cNvSpPr>
          <p:nvPr>
            <p:ph type="title"/>
          </p:nvPr>
        </p:nvSpPr>
        <p:spPr>
          <a:xfrm>
            <a:off x="1043631" y="809898"/>
            <a:ext cx="9942716" cy="1554480"/>
          </a:xfrm>
        </p:spPr>
        <p:txBody>
          <a:bodyPr anchor="ctr">
            <a:normAutofit/>
          </a:bodyPr>
          <a:lstStyle/>
          <a:p>
            <a:endParaRPr lang="en-GB" sz="4800"/>
          </a:p>
        </p:txBody>
      </p:sp>
      <p:sp>
        <p:nvSpPr>
          <p:cNvPr id="3" name="Content Placeholder 2">
            <a:extLst>
              <a:ext uri="{FF2B5EF4-FFF2-40B4-BE49-F238E27FC236}">
                <a16:creationId xmlns:a16="http://schemas.microsoft.com/office/drawing/2014/main" id="{9E04335A-B1A1-0C16-DEB7-CD0C3A324674}"/>
              </a:ext>
            </a:extLst>
          </p:cNvPr>
          <p:cNvSpPr>
            <a:spLocks noGrp="1"/>
          </p:cNvSpPr>
          <p:nvPr>
            <p:ph idx="1"/>
          </p:nvPr>
        </p:nvSpPr>
        <p:spPr>
          <a:xfrm>
            <a:off x="1045028" y="3017522"/>
            <a:ext cx="9941319" cy="3124658"/>
          </a:xfrm>
        </p:spPr>
        <p:txBody>
          <a:bodyPr anchor="ctr">
            <a:normAutofit/>
          </a:bodyPr>
          <a:lstStyle/>
          <a:p>
            <a:pPr marL="342900" indent="-342900"/>
            <a:r>
              <a:rPr lang="en-GB" sz="2400" b="1">
                <a:latin typeface="Calibri"/>
                <a:ea typeface="Söhne"/>
                <a:cs typeface="Söhne"/>
              </a:rPr>
              <a:t>Enhanced Relationships:</a:t>
            </a:r>
            <a:r>
              <a:rPr lang="en-GB" sz="2400">
                <a:latin typeface="Calibri"/>
                <a:ea typeface="Söhne"/>
                <a:cs typeface="Söhne"/>
              </a:rPr>
              <a:t> Resilient people often have healthier interpersonal relationships. They're better at handling conflicts, maintaining empathy, and offering support to others during their tough times.</a:t>
            </a:r>
            <a:endParaRPr lang="en-GB" sz="2400">
              <a:latin typeface="Calibri"/>
              <a:ea typeface="Söhne"/>
              <a:cs typeface="Calibri"/>
            </a:endParaRPr>
          </a:p>
          <a:p>
            <a:pPr marL="342900" indent="-342900"/>
            <a:r>
              <a:rPr lang="en-GB" sz="2400" b="1">
                <a:latin typeface="Calibri"/>
                <a:ea typeface="Söhne"/>
                <a:cs typeface="Söhne"/>
              </a:rPr>
              <a:t>Professional Success:</a:t>
            </a:r>
            <a:r>
              <a:rPr lang="en-GB" sz="2400">
                <a:latin typeface="Calibri"/>
                <a:ea typeface="Söhne"/>
                <a:cs typeface="Söhne"/>
              </a:rPr>
              <a:t> In the workplace, resilience is valued by employers. Individuals who can handle stress, setbacks, and change effectively are more likely to perform well under pressure, innovate, and contribute positively to teams.</a:t>
            </a:r>
            <a:endParaRPr lang="en-GB" sz="2400">
              <a:latin typeface="Calibri"/>
              <a:cs typeface="Calibri"/>
            </a:endParaRP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68732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88ACC49-6D3D-1784-626F-D200386B757D}"/>
              </a:ext>
            </a:extLst>
          </p:cNvPr>
          <p:cNvSpPr>
            <a:spLocks noGrp="1"/>
          </p:cNvSpPr>
          <p:nvPr>
            <p:ph type="title"/>
          </p:nvPr>
        </p:nvSpPr>
        <p:spPr>
          <a:xfrm>
            <a:off x="808638" y="386930"/>
            <a:ext cx="9236700" cy="1188950"/>
          </a:xfrm>
        </p:spPr>
        <p:txBody>
          <a:bodyPr anchor="b">
            <a:normAutofit/>
          </a:bodyPr>
          <a:lstStyle/>
          <a:p>
            <a:endParaRPr lang="en-GB" sz="5400"/>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618A2CA-68EC-8101-BFD3-E86BD3B75F3C}"/>
              </a:ext>
            </a:extLst>
          </p:cNvPr>
          <p:cNvSpPr>
            <a:spLocks noGrp="1"/>
          </p:cNvSpPr>
          <p:nvPr>
            <p:ph idx="1"/>
          </p:nvPr>
        </p:nvSpPr>
        <p:spPr>
          <a:xfrm>
            <a:off x="793660" y="2599509"/>
            <a:ext cx="10143668" cy="3435531"/>
          </a:xfrm>
        </p:spPr>
        <p:txBody>
          <a:bodyPr anchor="ctr">
            <a:normAutofit/>
          </a:bodyPr>
          <a:lstStyle/>
          <a:p>
            <a:pPr marL="342900" indent="-342900"/>
            <a:r>
              <a:rPr lang="en-GB" sz="2400" b="1">
                <a:latin typeface="Calibri"/>
                <a:ea typeface="Söhne"/>
                <a:cs typeface="Söhne"/>
              </a:rPr>
              <a:t>Improved Decision-Making:</a:t>
            </a:r>
            <a:r>
              <a:rPr lang="en-GB" sz="2400">
                <a:latin typeface="Calibri"/>
                <a:ea typeface="Söhne"/>
                <a:cs typeface="Söhne"/>
              </a:rPr>
              <a:t> Resilient individuals tend to make better decisions, as they approach problems with a clear and rational mindset even when faced with emotional challenges.</a:t>
            </a:r>
            <a:endParaRPr lang="en-US">
              <a:latin typeface="Calibri"/>
              <a:cs typeface="Calibri" panose="020F0502020204030204"/>
            </a:endParaRPr>
          </a:p>
          <a:p>
            <a:pPr marL="342900" indent="-342900"/>
            <a:r>
              <a:rPr lang="en-GB" sz="2400" b="1">
                <a:latin typeface="Calibri"/>
                <a:ea typeface="Söhne"/>
                <a:cs typeface="Söhne"/>
              </a:rPr>
              <a:t>Stress Reduction:</a:t>
            </a:r>
            <a:r>
              <a:rPr lang="en-GB" sz="2400">
                <a:latin typeface="Calibri"/>
                <a:ea typeface="Söhne"/>
                <a:cs typeface="Söhne"/>
              </a:rPr>
              <a:t> Resilience can reduce the negative impact of chronic stress on physical health. It helps individuals manage stressors in healthier ways, thus preventing the development of stress-related health issues.</a:t>
            </a:r>
            <a:endParaRPr lang="en-GB" sz="2400">
              <a:latin typeface="Calibri"/>
              <a:cs typeface="Calibri" panose="020F0502020204030204"/>
            </a:endParaRPr>
          </a:p>
        </p:txBody>
      </p:sp>
    </p:spTree>
    <p:extLst>
      <p:ext uri="{BB962C8B-B14F-4D97-AF65-F5344CB8AC3E}">
        <p14:creationId xmlns:p14="http://schemas.microsoft.com/office/powerpoint/2010/main" val="3454679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28EC27D-A401-60FA-4609-90B65DC8BBB3}"/>
              </a:ext>
            </a:extLst>
          </p:cNvPr>
          <p:cNvSpPr>
            <a:spLocks noGrp="1"/>
          </p:cNvSpPr>
          <p:nvPr>
            <p:ph type="title"/>
          </p:nvPr>
        </p:nvSpPr>
        <p:spPr>
          <a:xfrm>
            <a:off x="808638" y="386930"/>
            <a:ext cx="9236700" cy="1188950"/>
          </a:xfrm>
        </p:spPr>
        <p:txBody>
          <a:bodyPr anchor="b">
            <a:normAutofit/>
          </a:bodyPr>
          <a:lstStyle/>
          <a:p>
            <a:endParaRPr lang="en-GB" sz="5400"/>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BFBEAB0-738A-F6CE-5FE2-1B80D3ADF31D}"/>
              </a:ext>
            </a:extLst>
          </p:cNvPr>
          <p:cNvSpPr>
            <a:spLocks noGrp="1"/>
          </p:cNvSpPr>
          <p:nvPr>
            <p:ph idx="1"/>
          </p:nvPr>
        </p:nvSpPr>
        <p:spPr>
          <a:xfrm>
            <a:off x="793660" y="2599509"/>
            <a:ext cx="10143668" cy="3435531"/>
          </a:xfrm>
        </p:spPr>
        <p:txBody>
          <a:bodyPr anchor="ctr">
            <a:normAutofit/>
          </a:bodyPr>
          <a:lstStyle/>
          <a:p>
            <a:pPr marL="342900" indent="-342900"/>
            <a:r>
              <a:rPr lang="en-GB" sz="2400" b="1">
                <a:latin typeface="Calibri"/>
                <a:ea typeface="Söhne"/>
                <a:cs typeface="Söhne"/>
              </a:rPr>
              <a:t>Positive Outlook:</a:t>
            </a:r>
            <a:r>
              <a:rPr lang="en-GB" sz="2400">
                <a:latin typeface="Calibri"/>
                <a:ea typeface="Söhne"/>
                <a:cs typeface="Söhne"/>
              </a:rPr>
              <a:t> Resilience fosters a more positive outlook on life. Individuals with high resilience levels are more likely to see challenges as opportunities for growth rather than insurmountable obstacles.</a:t>
            </a:r>
            <a:endParaRPr lang="en-US">
              <a:latin typeface="Calibri"/>
              <a:cs typeface="Calibri" panose="020F0502020204030204"/>
            </a:endParaRPr>
          </a:p>
          <a:p>
            <a:pPr marL="342900" indent="-342900"/>
            <a:r>
              <a:rPr lang="en-GB" sz="2400" b="1">
                <a:latin typeface="Calibri"/>
                <a:ea typeface="Söhne"/>
                <a:cs typeface="Söhne"/>
              </a:rPr>
              <a:t>Community and Social Impact:</a:t>
            </a:r>
            <a:r>
              <a:rPr lang="en-GB" sz="2400">
                <a:latin typeface="Calibri"/>
                <a:ea typeface="Söhne"/>
                <a:cs typeface="Söhne"/>
              </a:rPr>
              <a:t> Resilient individuals can contribute positively to their communities. They often act as role models, offering support and inspiration to others facing adversity.</a:t>
            </a:r>
          </a:p>
          <a:p>
            <a:pPr marL="0" indent="0">
              <a:buNone/>
            </a:pPr>
            <a:r>
              <a:rPr lang="en-GB" sz="2400">
                <a:latin typeface="Calibri"/>
                <a:ea typeface="Söhne"/>
                <a:cs typeface="Söhne"/>
              </a:rPr>
              <a:t>.</a:t>
            </a:r>
            <a:endParaRPr lang="en-GB" sz="2400">
              <a:latin typeface="Calibri"/>
              <a:cs typeface="Calibri" panose="020F0502020204030204"/>
            </a:endParaRPr>
          </a:p>
        </p:txBody>
      </p:sp>
    </p:spTree>
    <p:extLst>
      <p:ext uri="{BB962C8B-B14F-4D97-AF65-F5344CB8AC3E}">
        <p14:creationId xmlns:p14="http://schemas.microsoft.com/office/powerpoint/2010/main" val="3841109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51B495B-A7DD-1EE8-3971-ADD632E7DCC7}"/>
              </a:ext>
            </a:extLst>
          </p:cNvPr>
          <p:cNvSpPr>
            <a:spLocks noGrp="1"/>
          </p:cNvSpPr>
          <p:nvPr>
            <p:ph type="title"/>
          </p:nvPr>
        </p:nvSpPr>
        <p:spPr>
          <a:xfrm>
            <a:off x="686834" y="1153572"/>
            <a:ext cx="3200400" cy="4461163"/>
          </a:xfrm>
        </p:spPr>
        <p:txBody>
          <a:bodyPr>
            <a:normAutofit/>
          </a:bodyPr>
          <a:lstStyle/>
          <a:p>
            <a:r>
              <a:rPr lang="en-US">
                <a:solidFill>
                  <a:srgbClr val="FFFFFF"/>
                </a:solidFill>
                <a:ea typeface="Calibri Light"/>
                <a:cs typeface="Calibri Light"/>
              </a:rPr>
              <a:t>Resilience- the role of a lawyer</a:t>
            </a:r>
            <a:endParaRPr lang="en-US">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A25F015-31C1-112E-B345-E46B8F175A4F}"/>
              </a:ext>
            </a:extLst>
          </p:cNvPr>
          <p:cNvSpPr>
            <a:spLocks noGrp="1"/>
          </p:cNvSpPr>
          <p:nvPr>
            <p:ph idx="1"/>
          </p:nvPr>
        </p:nvSpPr>
        <p:spPr>
          <a:xfrm>
            <a:off x="4447308" y="591344"/>
            <a:ext cx="6906491" cy="5585619"/>
          </a:xfrm>
        </p:spPr>
        <p:txBody>
          <a:bodyPr vert="horz" lIns="91440" tIns="45720" rIns="91440" bIns="45720" rtlCol="0" anchor="ctr">
            <a:normAutofit/>
          </a:bodyPr>
          <a:lstStyle/>
          <a:p>
            <a:pPr marL="0" indent="0">
              <a:buNone/>
            </a:pPr>
            <a:r>
              <a:rPr lang="en-US" i="1">
                <a:ea typeface="+mn-lt"/>
                <a:cs typeface="+mn-lt"/>
              </a:rPr>
              <a:t>"Resilience helps legal professionals manage </a:t>
            </a:r>
            <a:r>
              <a:rPr lang="en-US" b="1" i="1">
                <a:ea typeface="+mn-lt"/>
                <a:cs typeface="+mn-lt"/>
              </a:rPr>
              <a:t>stress</a:t>
            </a:r>
            <a:r>
              <a:rPr lang="en-US" i="1">
                <a:ea typeface="+mn-lt"/>
                <a:cs typeface="+mn-lt"/>
              </a:rPr>
              <a:t> effectively by </a:t>
            </a:r>
            <a:r>
              <a:rPr lang="en-US" i="1" err="1">
                <a:ea typeface="+mn-lt"/>
                <a:cs typeface="+mn-lt"/>
              </a:rPr>
              <a:t>recognising</a:t>
            </a:r>
            <a:r>
              <a:rPr lang="en-US" i="1">
                <a:ea typeface="+mn-lt"/>
                <a:cs typeface="+mn-lt"/>
              </a:rPr>
              <a:t> the importance of self-care and making it a priority. They engage in activities that promote physical and mental well-being such as exercise, mindfulness, and maintaining a healthy work-life balance</a:t>
            </a:r>
            <a:r>
              <a:rPr lang="en-US">
                <a:ea typeface="+mn-lt"/>
                <a:cs typeface="+mn-lt"/>
              </a:rPr>
              <a:t> (Debenham, 2023)"</a:t>
            </a:r>
            <a:endParaRPr lang="en-US">
              <a:ea typeface="Calibri" panose="020F0502020204030204"/>
              <a:cs typeface="Calibri" panose="020F0502020204030204"/>
            </a:endParaRPr>
          </a:p>
        </p:txBody>
      </p:sp>
    </p:spTree>
    <p:extLst>
      <p:ext uri="{BB962C8B-B14F-4D97-AF65-F5344CB8AC3E}">
        <p14:creationId xmlns:p14="http://schemas.microsoft.com/office/powerpoint/2010/main" val="3466784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99B70F-4348-D98E-5138-EA418085C633}"/>
              </a:ext>
            </a:extLst>
          </p:cNvPr>
          <p:cNvSpPr>
            <a:spLocks noGrp="1"/>
          </p:cNvSpPr>
          <p:nvPr>
            <p:ph type="title"/>
          </p:nvPr>
        </p:nvSpPr>
        <p:spPr/>
        <p:txBody>
          <a:bodyPr/>
          <a:lstStyle/>
          <a:p>
            <a:r>
              <a:rPr lang="en-US">
                <a:ea typeface="Calibri Light"/>
                <a:cs typeface="Calibri Light"/>
              </a:rPr>
              <a:t>Stress</a:t>
            </a:r>
            <a:endParaRPr lang="en-US"/>
          </a:p>
        </p:txBody>
      </p:sp>
      <p:pic>
        <p:nvPicPr>
          <p:cNvPr id="4" name="Content Placeholder 3" descr="A close-up of a police uniform&#10;&#10;Description automatically generated">
            <a:extLst>
              <a:ext uri="{FF2B5EF4-FFF2-40B4-BE49-F238E27FC236}">
                <a16:creationId xmlns:a16="http://schemas.microsoft.com/office/drawing/2014/main" id="{E050BF09-B8F2-50C1-BA20-6C7F3219B632}"/>
              </a:ext>
            </a:extLst>
          </p:cNvPr>
          <p:cNvPicPr>
            <a:picLocks noGrp="1" noChangeAspect="1"/>
          </p:cNvPicPr>
          <p:nvPr>
            <p:ph idx="1"/>
          </p:nvPr>
        </p:nvPicPr>
        <p:blipFill>
          <a:blip r:embed="rId2"/>
          <a:stretch>
            <a:fillRect/>
          </a:stretch>
        </p:blipFill>
        <p:spPr>
          <a:xfrm>
            <a:off x="837477" y="489002"/>
            <a:ext cx="9898703" cy="5681715"/>
          </a:xfrm>
        </p:spPr>
      </p:pic>
      <p:sp>
        <p:nvSpPr>
          <p:cNvPr id="5" name="TextBox 4">
            <a:extLst>
              <a:ext uri="{FF2B5EF4-FFF2-40B4-BE49-F238E27FC236}">
                <a16:creationId xmlns:a16="http://schemas.microsoft.com/office/drawing/2014/main" id="{44F630F8-F9BB-BDE1-AEB0-C9648420C9AF}"/>
              </a:ext>
            </a:extLst>
          </p:cNvPr>
          <p:cNvSpPr txBox="1"/>
          <p:nvPr/>
        </p:nvSpPr>
        <p:spPr>
          <a:xfrm>
            <a:off x="2353463" y="6324476"/>
            <a:ext cx="421874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Calibri"/>
                <a:cs typeface="Calibri"/>
              </a:rPr>
              <a:t>(Police Federation Gloucester, 2023)</a:t>
            </a:r>
          </a:p>
        </p:txBody>
      </p:sp>
    </p:spTree>
    <p:extLst>
      <p:ext uri="{BB962C8B-B14F-4D97-AF65-F5344CB8AC3E}">
        <p14:creationId xmlns:p14="http://schemas.microsoft.com/office/powerpoint/2010/main" val="50438011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610235-D9B0-26E7-048F-F8E6E65E84BC}"/>
              </a:ext>
            </a:extLst>
          </p:cNvPr>
          <p:cNvSpPr>
            <a:spLocks noGrp="1"/>
          </p:cNvSpPr>
          <p:nvPr>
            <p:ph type="title"/>
          </p:nvPr>
        </p:nvSpPr>
        <p:spPr>
          <a:xfrm>
            <a:off x="838200" y="365125"/>
            <a:ext cx="5393361" cy="1325563"/>
          </a:xfrm>
        </p:spPr>
        <p:txBody>
          <a:bodyPr>
            <a:normAutofit/>
          </a:bodyPr>
          <a:lstStyle/>
          <a:p>
            <a:r>
              <a:rPr lang="en-US">
                <a:ea typeface="Calibri Light"/>
                <a:cs typeface="Calibri Light"/>
              </a:rPr>
              <a:t>Task</a:t>
            </a:r>
            <a:endParaRPr lang="en-US"/>
          </a:p>
        </p:txBody>
      </p:sp>
      <p:sp>
        <p:nvSpPr>
          <p:cNvPr id="3" name="Content Placeholder 2">
            <a:extLst>
              <a:ext uri="{FF2B5EF4-FFF2-40B4-BE49-F238E27FC236}">
                <a16:creationId xmlns:a16="http://schemas.microsoft.com/office/drawing/2014/main" id="{56A1A253-5CA5-80A7-C6B4-15146A2986DF}"/>
              </a:ext>
            </a:extLst>
          </p:cNvPr>
          <p:cNvSpPr>
            <a:spLocks noGrp="1"/>
          </p:cNvSpPr>
          <p:nvPr>
            <p:ph idx="1"/>
          </p:nvPr>
        </p:nvSpPr>
        <p:spPr>
          <a:xfrm>
            <a:off x="838200" y="1825625"/>
            <a:ext cx="5393361" cy="4351338"/>
          </a:xfrm>
        </p:spPr>
        <p:txBody>
          <a:bodyPr vert="horz" lIns="91440" tIns="45720" rIns="91440" bIns="45720" rtlCol="0">
            <a:normAutofit/>
          </a:bodyPr>
          <a:lstStyle/>
          <a:p>
            <a:r>
              <a:rPr lang="en-US">
                <a:ea typeface="Calibri"/>
                <a:cs typeface="Calibri"/>
              </a:rPr>
              <a:t>What is stress?</a:t>
            </a:r>
          </a:p>
          <a:p>
            <a:r>
              <a:rPr lang="en-US">
                <a:ea typeface="Calibri"/>
                <a:cs typeface="Calibri"/>
              </a:rPr>
              <a:t>How does it impact on us mentally?</a:t>
            </a:r>
          </a:p>
          <a:p>
            <a:r>
              <a:rPr lang="en-US">
                <a:ea typeface="Calibri"/>
                <a:cs typeface="Calibri"/>
              </a:rPr>
              <a:t>How does it impact on us physically?</a:t>
            </a:r>
          </a:p>
          <a:p>
            <a:r>
              <a:rPr lang="en-US">
                <a:ea typeface="Calibri"/>
                <a:cs typeface="Calibri"/>
              </a:rPr>
              <a:t>How does it relate to your chosen field?</a:t>
            </a:r>
          </a:p>
          <a:p>
            <a:r>
              <a:rPr lang="en-US">
                <a:ea typeface="Calibri"/>
                <a:cs typeface="Calibri"/>
              </a:rPr>
              <a:t>What dangers does stress pose?</a:t>
            </a:r>
          </a:p>
          <a:p>
            <a:r>
              <a:rPr lang="en-US">
                <a:ea typeface="Calibri"/>
                <a:cs typeface="Calibri"/>
              </a:rPr>
              <a:t>How can you manage stress?</a:t>
            </a:r>
          </a:p>
        </p:txBody>
      </p:sp>
      <p:pic>
        <p:nvPicPr>
          <p:cNvPr id="4" name="Picture 3" descr="Stress: How Does Therapy Help? | UK ...">
            <a:extLst>
              <a:ext uri="{FF2B5EF4-FFF2-40B4-BE49-F238E27FC236}">
                <a16:creationId xmlns:a16="http://schemas.microsoft.com/office/drawing/2014/main" id="{70540865-00B8-40C7-52F5-C180A2A9FBE4}"/>
              </a:ext>
            </a:extLst>
          </p:cNvPr>
          <p:cNvPicPr>
            <a:picLocks noChangeAspect="1"/>
          </p:cNvPicPr>
          <p:nvPr/>
        </p:nvPicPr>
        <p:blipFill>
          <a:blip r:embed="rId2"/>
          <a:srcRect l="12125" r="21329" b="-1"/>
          <a:stretch/>
        </p:blipFill>
        <p:spPr>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Tree>
    <p:extLst>
      <p:ext uri="{BB962C8B-B14F-4D97-AF65-F5344CB8AC3E}">
        <p14:creationId xmlns:p14="http://schemas.microsoft.com/office/powerpoint/2010/main" val="1594176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Yellow question mark">
            <a:extLst>
              <a:ext uri="{FF2B5EF4-FFF2-40B4-BE49-F238E27FC236}">
                <a16:creationId xmlns:a16="http://schemas.microsoft.com/office/drawing/2014/main" id="{73E512CD-68F2-F55C-5D8E-059BC661FB82}"/>
              </a:ext>
            </a:extLst>
          </p:cNvPr>
          <p:cNvPicPr>
            <a:picLocks noChangeAspect="1"/>
          </p:cNvPicPr>
          <p:nvPr/>
        </p:nvPicPr>
        <p:blipFill rotWithShape="1">
          <a:blip r:embed="rId2">
            <a:alphaModFix amt="50000"/>
          </a:blip>
          <a:srcRect r="-2" b="6263"/>
          <a:stretch/>
        </p:blipFill>
        <p:spPr>
          <a:xfrm>
            <a:off x="20" y="1"/>
            <a:ext cx="12191980" cy="6857999"/>
          </a:xfrm>
          <a:prstGeom prst="rect">
            <a:avLst/>
          </a:prstGeom>
        </p:spPr>
      </p:pic>
      <p:sp>
        <p:nvSpPr>
          <p:cNvPr id="2" name="Title 1">
            <a:extLst>
              <a:ext uri="{FF2B5EF4-FFF2-40B4-BE49-F238E27FC236}">
                <a16:creationId xmlns:a16="http://schemas.microsoft.com/office/drawing/2014/main" id="{8A6BB3A6-9B1F-3EED-6572-2CF7B792AD2B}"/>
              </a:ext>
            </a:extLst>
          </p:cNvPr>
          <p:cNvSpPr>
            <a:spLocks noGrp="1"/>
          </p:cNvSpPr>
          <p:nvPr>
            <p:ph type="title"/>
          </p:nvPr>
        </p:nvSpPr>
        <p:spPr>
          <a:xfrm>
            <a:off x="1524000" y="1122362"/>
            <a:ext cx="9144000" cy="2900518"/>
          </a:xfrm>
        </p:spPr>
        <p:txBody>
          <a:bodyPr vert="horz" lIns="91440" tIns="45720" rIns="91440" bIns="45720" rtlCol="0" anchor="b">
            <a:normAutofit/>
          </a:bodyPr>
          <a:lstStyle/>
          <a:p>
            <a:pPr algn="ctr"/>
            <a:r>
              <a:rPr lang="en-US" sz="6000">
                <a:solidFill>
                  <a:srgbClr val="FFFFFF"/>
                </a:solidFill>
              </a:rPr>
              <a:t>Any questions</a:t>
            </a:r>
          </a:p>
        </p:txBody>
      </p:sp>
    </p:spTree>
    <p:extLst>
      <p:ext uri="{BB962C8B-B14F-4D97-AF65-F5344CB8AC3E}">
        <p14:creationId xmlns:p14="http://schemas.microsoft.com/office/powerpoint/2010/main" val="2156656193"/>
      </p:ext>
    </p:extLst>
  </p:cSld>
  <p:clrMapOvr>
    <a:overrideClrMapping bg1="dk1" tx1="lt1" bg2="dk2" tx2="lt2" accent1="accent1" accent2="accent2" accent3="accent3" accent4="accent4" accent5="accent5" accent6="accent6" hlink="hlink" folHlink="folHlink"/>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7BAD8AA-DB56-CF9E-9852-604726FEA36C}"/>
              </a:ext>
            </a:extLst>
          </p:cNvPr>
          <p:cNvSpPr>
            <a:spLocks noGrp="1"/>
          </p:cNvSpPr>
          <p:nvPr>
            <p:ph type="title"/>
          </p:nvPr>
        </p:nvSpPr>
        <p:spPr>
          <a:xfrm>
            <a:off x="686834" y="1153572"/>
            <a:ext cx="3200400" cy="4461163"/>
          </a:xfrm>
        </p:spPr>
        <p:txBody>
          <a:bodyPr>
            <a:normAutofit/>
          </a:bodyPr>
          <a:lstStyle/>
          <a:p>
            <a:r>
              <a:rPr lang="en-US">
                <a:solidFill>
                  <a:srgbClr val="FFFFFF"/>
                </a:solidFill>
                <a:cs typeface="Calibri Light"/>
              </a:rPr>
              <a:t>Session 2</a:t>
            </a:r>
            <a:endParaRPr lang="en-US">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E2797D9-6A42-FBF5-9E93-77A1F60249FB}"/>
              </a:ext>
            </a:extLst>
          </p:cNvPr>
          <p:cNvSpPr>
            <a:spLocks noGrp="1"/>
          </p:cNvSpPr>
          <p:nvPr>
            <p:ph idx="1"/>
          </p:nvPr>
        </p:nvSpPr>
        <p:spPr>
          <a:xfrm>
            <a:off x="4447308" y="591344"/>
            <a:ext cx="6906491" cy="5585619"/>
          </a:xfrm>
        </p:spPr>
        <p:txBody>
          <a:bodyPr vert="horz" lIns="91440" tIns="45720" rIns="91440" bIns="45720" rtlCol="0" anchor="ctr">
            <a:normAutofit/>
          </a:bodyPr>
          <a:lstStyle/>
          <a:p>
            <a:endParaRPr lang="en-US"/>
          </a:p>
        </p:txBody>
      </p:sp>
    </p:spTree>
    <p:extLst>
      <p:ext uri="{BB962C8B-B14F-4D97-AF65-F5344CB8AC3E}">
        <p14:creationId xmlns:p14="http://schemas.microsoft.com/office/powerpoint/2010/main" val="277901326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11C65-F0BF-F519-08B9-01CABC74048B}"/>
              </a:ext>
            </a:extLst>
          </p:cNvPr>
          <p:cNvSpPr>
            <a:spLocks noGrp="1"/>
          </p:cNvSpPr>
          <p:nvPr>
            <p:ph type="title"/>
          </p:nvPr>
        </p:nvSpPr>
        <p:spPr>
          <a:xfrm>
            <a:off x="621792" y="1161288"/>
            <a:ext cx="3602736" cy="4526280"/>
          </a:xfrm>
        </p:spPr>
        <p:txBody>
          <a:bodyPr>
            <a:normAutofit/>
          </a:bodyPr>
          <a:lstStyle/>
          <a:p>
            <a:r>
              <a:rPr lang="en-US" sz="4000">
                <a:cs typeface="Calibri Light"/>
              </a:rPr>
              <a:t>Aims for today</a:t>
            </a:r>
            <a:endParaRPr lang="en-US" sz="4000"/>
          </a:p>
        </p:txBody>
      </p:sp>
      <p:graphicFrame>
        <p:nvGraphicFramePr>
          <p:cNvPr id="5" name="Content Placeholder 2">
            <a:extLst>
              <a:ext uri="{FF2B5EF4-FFF2-40B4-BE49-F238E27FC236}">
                <a16:creationId xmlns:a16="http://schemas.microsoft.com/office/drawing/2014/main" id="{43366D44-4783-E348-C7E4-3870430FEABC}"/>
              </a:ext>
            </a:extLst>
          </p:cNvPr>
          <p:cNvGraphicFramePr>
            <a:graphicFrameLocks noGrp="1"/>
          </p:cNvGraphicFramePr>
          <p:nvPr>
            <p:ph idx="1"/>
          </p:nvPr>
        </p:nvGraphicFramePr>
        <p:xfrm>
          <a:off x="5303520" y="676656"/>
          <a:ext cx="6364224" cy="55138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4461641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74F091-8DDB-1049-23B0-D79B4F8ED6F6}"/>
              </a:ext>
            </a:extLst>
          </p:cNvPr>
          <p:cNvSpPr>
            <a:spLocks noGrp="1"/>
          </p:cNvSpPr>
          <p:nvPr>
            <p:ph type="title"/>
          </p:nvPr>
        </p:nvSpPr>
        <p:spPr>
          <a:xfrm>
            <a:off x="621792" y="1161288"/>
            <a:ext cx="3602736" cy="4526280"/>
          </a:xfrm>
        </p:spPr>
        <p:txBody>
          <a:bodyPr>
            <a:normAutofit/>
          </a:bodyPr>
          <a:lstStyle/>
          <a:p>
            <a:r>
              <a:rPr lang="en-US" sz="4000">
                <a:cs typeface="Calibri Light"/>
              </a:rPr>
              <a:t>Practical elements</a:t>
            </a:r>
            <a:endParaRPr lang="en-US" sz="4000"/>
          </a:p>
        </p:txBody>
      </p:sp>
      <p:graphicFrame>
        <p:nvGraphicFramePr>
          <p:cNvPr id="5" name="Content Placeholder 2">
            <a:extLst>
              <a:ext uri="{FF2B5EF4-FFF2-40B4-BE49-F238E27FC236}">
                <a16:creationId xmlns:a16="http://schemas.microsoft.com/office/drawing/2014/main" id="{034802A7-3BBE-08C8-4E21-06F6D5314DD9}"/>
              </a:ext>
            </a:extLst>
          </p:cNvPr>
          <p:cNvGraphicFramePr>
            <a:graphicFrameLocks noGrp="1"/>
          </p:cNvGraphicFramePr>
          <p:nvPr>
            <p:ph idx="1"/>
          </p:nvPr>
        </p:nvGraphicFramePr>
        <p:xfrm>
          <a:off x="5303520" y="676656"/>
          <a:ext cx="6364224" cy="55138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1793759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48529EF-5261-71EB-28C1-977917BB5FD1}"/>
              </a:ext>
            </a:extLst>
          </p:cNvPr>
          <p:cNvSpPr>
            <a:spLocks noGrp="1"/>
          </p:cNvSpPr>
          <p:nvPr>
            <p:ph type="title"/>
          </p:nvPr>
        </p:nvSpPr>
        <p:spPr>
          <a:xfrm>
            <a:off x="838200" y="365125"/>
            <a:ext cx="10515600" cy="1325563"/>
          </a:xfrm>
        </p:spPr>
        <p:txBody>
          <a:bodyPr>
            <a:normAutofit/>
          </a:bodyPr>
          <a:lstStyle/>
          <a:p>
            <a:r>
              <a:rPr lang="en-US" sz="5400">
                <a:ea typeface="Calibri Light"/>
                <a:cs typeface="Calibri Light"/>
              </a:rPr>
              <a:t>Task</a:t>
            </a:r>
            <a:endParaRPr lang="en-US" sz="540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57027B1-936B-1135-0891-78A4C7661E02}"/>
              </a:ext>
            </a:extLst>
          </p:cNvPr>
          <p:cNvSpPr>
            <a:spLocks noGrp="1"/>
          </p:cNvSpPr>
          <p:nvPr>
            <p:ph idx="1"/>
          </p:nvPr>
        </p:nvSpPr>
        <p:spPr>
          <a:xfrm>
            <a:off x="838200" y="1929384"/>
            <a:ext cx="10515600" cy="4251960"/>
          </a:xfrm>
        </p:spPr>
        <p:txBody>
          <a:bodyPr vert="horz" lIns="91440" tIns="45720" rIns="91440" bIns="45720" rtlCol="0">
            <a:normAutofit/>
          </a:bodyPr>
          <a:lstStyle/>
          <a:p>
            <a:pPr marL="0" indent="0">
              <a:buNone/>
            </a:pPr>
            <a:r>
              <a:rPr lang="en-US" sz="1500" b="1">
                <a:ea typeface="Calibri"/>
                <a:cs typeface="Calibri"/>
              </a:rPr>
              <a:t>TITLE-The importance of physical wellbeing</a:t>
            </a:r>
          </a:p>
          <a:p>
            <a:r>
              <a:rPr lang="en-US" sz="1500">
                <a:ea typeface="Calibri"/>
                <a:cs typeface="Calibri"/>
              </a:rPr>
              <a:t>Research into the levels of activity within adults and children in the UK. How do we compare on a global level? Why do we see these statistics?</a:t>
            </a:r>
            <a:endParaRPr lang="en-US" sz="1500"/>
          </a:p>
          <a:p>
            <a:r>
              <a:rPr lang="en-US" sz="1500">
                <a:ea typeface="Calibri"/>
                <a:cs typeface="Calibri"/>
              </a:rPr>
              <a:t>OR</a:t>
            </a:r>
          </a:p>
          <a:p>
            <a:pPr marL="0" indent="0">
              <a:buNone/>
            </a:pPr>
            <a:r>
              <a:rPr lang="en-US" sz="1500" b="1">
                <a:ea typeface="Calibri"/>
                <a:cs typeface="Calibri"/>
              </a:rPr>
              <a:t>TITLE- The importance of resilience</a:t>
            </a:r>
          </a:p>
          <a:p>
            <a:r>
              <a:rPr lang="en-US" sz="1500">
                <a:ea typeface="Calibri"/>
                <a:cs typeface="Calibri"/>
              </a:rPr>
              <a:t>Research into the importance of resilience within your chosen field. Why is it important? What evidence can you find to support this?</a:t>
            </a:r>
          </a:p>
          <a:p>
            <a:r>
              <a:rPr lang="en-US" sz="1500" b="1">
                <a:ea typeface="Calibri"/>
                <a:cs typeface="Calibri"/>
              </a:rPr>
              <a:t>Create a 500 word essay on the above. You must include a cover page (student name, number, title) You need to include at least 3 references. To include the following:-</a:t>
            </a:r>
          </a:p>
          <a:p>
            <a:r>
              <a:rPr lang="en-US" sz="1500" b="1">
                <a:ea typeface="Calibri"/>
                <a:cs typeface="Calibri"/>
              </a:rPr>
              <a:t>1 website </a:t>
            </a:r>
          </a:p>
          <a:p>
            <a:r>
              <a:rPr lang="en-US" sz="1500" b="1">
                <a:ea typeface="Calibri"/>
                <a:cs typeface="Calibri"/>
              </a:rPr>
              <a:t>1 journal/ article</a:t>
            </a:r>
          </a:p>
          <a:p>
            <a:r>
              <a:rPr lang="en-US" sz="1500" b="1">
                <a:ea typeface="Calibri"/>
                <a:cs typeface="Calibri"/>
              </a:rPr>
              <a:t>1 book</a:t>
            </a:r>
          </a:p>
          <a:p>
            <a:r>
              <a:rPr lang="en-US" sz="1500" b="1">
                <a:ea typeface="Calibri"/>
                <a:cs typeface="Calibri"/>
              </a:rPr>
              <a:t>Email finished document to </a:t>
            </a:r>
            <a:r>
              <a:rPr lang="en-US" sz="1500" b="1">
                <a:ea typeface="Calibri"/>
                <a:cs typeface="Calibri"/>
                <a:hlinkClick r:id="rId2"/>
              </a:rPr>
              <a:t>s.france@uwtsd.ac.uk</a:t>
            </a:r>
            <a:r>
              <a:rPr lang="en-US" sz="1500" b="1">
                <a:ea typeface="Calibri"/>
                <a:cs typeface="Calibri"/>
              </a:rPr>
              <a:t> </a:t>
            </a:r>
          </a:p>
        </p:txBody>
      </p:sp>
    </p:spTree>
    <p:extLst>
      <p:ext uri="{BB962C8B-B14F-4D97-AF65-F5344CB8AC3E}">
        <p14:creationId xmlns:p14="http://schemas.microsoft.com/office/powerpoint/2010/main" val="108709143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B7146DDE-0506-F22D-D039-6A197AD46AE3}"/>
              </a:ext>
            </a:extLst>
          </p:cNvPr>
          <p:cNvSpPr>
            <a:spLocks noGrp="1"/>
          </p:cNvSpPr>
          <p:nvPr>
            <p:ph type="title"/>
          </p:nvPr>
        </p:nvSpPr>
        <p:spPr>
          <a:xfrm>
            <a:off x="838200" y="365125"/>
            <a:ext cx="5393361" cy="1325563"/>
          </a:xfrm>
        </p:spPr>
        <p:txBody>
          <a:bodyPr>
            <a:normAutofit/>
          </a:bodyPr>
          <a:lstStyle/>
          <a:p>
            <a:r>
              <a:rPr lang="en-US">
                <a:ea typeface="Calibri Light"/>
                <a:cs typeface="Calibri Light"/>
              </a:rPr>
              <a:t>REMEMBER!</a:t>
            </a:r>
            <a:endParaRPr lang="en-US"/>
          </a:p>
        </p:txBody>
      </p:sp>
      <p:sp>
        <p:nvSpPr>
          <p:cNvPr id="3" name="Content Placeholder 2">
            <a:extLst>
              <a:ext uri="{FF2B5EF4-FFF2-40B4-BE49-F238E27FC236}">
                <a16:creationId xmlns:a16="http://schemas.microsoft.com/office/drawing/2014/main" id="{156C9BF2-036A-9FFC-7AB5-31609FF8A463}"/>
              </a:ext>
            </a:extLst>
          </p:cNvPr>
          <p:cNvSpPr>
            <a:spLocks noGrp="1"/>
          </p:cNvSpPr>
          <p:nvPr>
            <p:ph idx="1"/>
          </p:nvPr>
        </p:nvSpPr>
        <p:spPr>
          <a:xfrm>
            <a:off x="838200" y="1825625"/>
            <a:ext cx="5393361" cy="4351338"/>
          </a:xfrm>
        </p:spPr>
        <p:txBody>
          <a:bodyPr vert="horz" lIns="91440" tIns="45720" rIns="91440" bIns="45720" rtlCol="0">
            <a:normAutofit/>
          </a:bodyPr>
          <a:lstStyle/>
          <a:p>
            <a:r>
              <a:rPr lang="en-US">
                <a:ea typeface="Calibri"/>
                <a:cs typeface="Calibri"/>
              </a:rPr>
              <a:t>Next session is drafts only- NO TAUGHT SESSION</a:t>
            </a:r>
            <a:endParaRPr lang="en-US"/>
          </a:p>
        </p:txBody>
      </p:sp>
      <p:pic>
        <p:nvPicPr>
          <p:cNvPr id="4" name="Picture 3" descr="Alert - Free signaling icons">
            <a:extLst>
              <a:ext uri="{FF2B5EF4-FFF2-40B4-BE49-F238E27FC236}">
                <a16:creationId xmlns:a16="http://schemas.microsoft.com/office/drawing/2014/main" id="{C5E92503-0BCD-9AB0-26F7-54D69B05AA16}"/>
              </a:ext>
            </a:extLst>
          </p:cNvPr>
          <p:cNvPicPr>
            <a:picLocks noChangeAspect="1"/>
          </p:cNvPicPr>
          <p:nvPr/>
        </p:nvPicPr>
        <p:blipFill>
          <a:blip r:embed="rId2"/>
          <a:srcRect r="2" b="2"/>
          <a:stretch/>
        </p:blipFill>
        <p:spPr>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11"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3"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296706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57</Slides>
  <Notes>6</Notes>
  <HiddenSlides>1</HiddenSlides>
  <ScaleCrop>false</ScaleCrop>
  <HeadingPairs>
    <vt:vector size="4" baseType="variant">
      <vt:variant>
        <vt:lpstr>Theme</vt:lpstr>
      </vt:variant>
      <vt:variant>
        <vt:i4>2</vt:i4>
      </vt:variant>
      <vt:variant>
        <vt:lpstr>Slide Titles</vt:lpstr>
      </vt:variant>
      <vt:variant>
        <vt:i4>57</vt:i4>
      </vt:variant>
    </vt:vector>
  </HeadingPairs>
  <TitlesOfParts>
    <vt:vector size="59" baseType="lpstr">
      <vt:lpstr>office theme</vt:lpstr>
      <vt:lpstr>Office Theme</vt:lpstr>
      <vt:lpstr>Study Skills- Lecture Week 4</vt:lpstr>
      <vt:lpstr>Aims for today's session</vt:lpstr>
      <vt:lpstr>Reminder- next week...</vt:lpstr>
      <vt:lpstr>Task</vt:lpstr>
      <vt:lpstr>What is wellbeing?</vt:lpstr>
      <vt:lpstr>Wellbeing</vt:lpstr>
      <vt:lpstr>Mental wellbeing &amp; mental health </vt:lpstr>
      <vt:lpstr>PowerPoint Presentation</vt:lpstr>
      <vt:lpstr>PowerPoint Presentation</vt:lpstr>
      <vt:lpstr>Task</vt:lpstr>
      <vt:lpstr>PowerPoint Presentation</vt:lpstr>
      <vt:lpstr>Spiritual wellbeing</vt:lpstr>
      <vt:lpstr>Task</vt:lpstr>
      <vt:lpstr>Mental wellbeing</vt:lpstr>
      <vt:lpstr>Examples of mindfulness </vt:lpstr>
      <vt:lpstr>What is resilience?</vt:lpstr>
      <vt:lpstr>Resilience</vt:lpstr>
      <vt:lpstr>Resilience</vt:lpstr>
      <vt:lpstr> </vt:lpstr>
      <vt:lpstr>Developing effective coping strategies</vt:lpstr>
      <vt:lpstr>PowerPoint Presentation</vt:lpstr>
      <vt:lpstr>PowerPoint Presentation</vt:lpstr>
      <vt:lpstr>Negative coping strategies</vt:lpstr>
      <vt:lpstr>Negative coping strategies</vt:lpstr>
      <vt:lpstr>PowerPoint Presentation</vt:lpstr>
      <vt:lpstr>PowerPoint Presentation</vt:lpstr>
      <vt:lpstr>PowerPoint Presentation</vt:lpstr>
      <vt:lpstr>PowerPoint Presentation</vt:lpstr>
      <vt:lpstr>Services</vt:lpstr>
      <vt:lpstr>Key aspects of wellbeing:- </vt:lpstr>
      <vt:lpstr>PowerPoint Presentation</vt:lpstr>
      <vt:lpstr>Mental wellbeing</vt:lpstr>
      <vt:lpstr>Physical wellbeing </vt:lpstr>
      <vt:lpstr>The importance of regular physical activity</vt:lpstr>
      <vt:lpstr>PowerPoint Presentation</vt:lpstr>
      <vt:lpstr>Domains of physical activity</vt:lpstr>
      <vt:lpstr>Benefits of physical activity</vt:lpstr>
      <vt:lpstr>Why sitting is the new smoking </vt:lpstr>
      <vt:lpstr>PowerPoint Presentation</vt:lpstr>
      <vt:lpstr>Why is this happening?</vt:lpstr>
      <vt:lpstr>Why is it important for police officers to maintain healthy levels of physical activity?</vt:lpstr>
      <vt:lpstr>Resilience</vt:lpstr>
      <vt:lpstr>What is resilience?</vt:lpstr>
      <vt:lpstr>The importance of resilience</vt:lpstr>
      <vt:lpstr>PowerPoint Presentation</vt:lpstr>
      <vt:lpstr>PowerPoint Presentation</vt:lpstr>
      <vt:lpstr>PowerPoint Presentation</vt:lpstr>
      <vt:lpstr>PowerPoint Presentation</vt:lpstr>
      <vt:lpstr>Resilience- the role of a lawyer</vt:lpstr>
      <vt:lpstr>Stress</vt:lpstr>
      <vt:lpstr>Task</vt:lpstr>
      <vt:lpstr>Any questions</vt:lpstr>
      <vt:lpstr>Session 2</vt:lpstr>
      <vt:lpstr>Aims for today</vt:lpstr>
      <vt:lpstr>Practical elements</vt:lpstr>
      <vt:lpstr>Task</vt:lpstr>
      <vt:lpstr>REMEMBER!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9</cp:revision>
  <dcterms:created xsi:type="dcterms:W3CDTF">2023-06-23T12:44:25Z</dcterms:created>
  <dcterms:modified xsi:type="dcterms:W3CDTF">2024-10-22T14:55:22Z</dcterms:modified>
</cp:coreProperties>
</file>