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commentAuthors.xml" ContentType="application/vnd.openxmlformats-officedocument.presentationml.commentAuthors+xml"/>
  <Override PartName="/ppt/notesMasters/notesMaster1.xml" ContentType="application/vnd.openxmlformats-officedocument.presentationml.notesMaster+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3"/>
  </p:notesMasterIdLst>
  <p:sldIdLst>
    <p:sldId id="256" r:id="rId3"/>
    <p:sldId id="288" r:id="rId4"/>
    <p:sldId id="258" r:id="rId5"/>
    <p:sldId id="266" r:id="rId6"/>
    <p:sldId id="278" r:id="rId7"/>
    <p:sldId id="282" r:id="rId8"/>
    <p:sldId id="283" r:id="rId9"/>
    <p:sldId id="284" r:id="rId10"/>
    <p:sldId id="287" r:id="rId11"/>
    <p:sldId id="289"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593A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081"/>
    <p:restoredTop sz="96327"/>
  </p:normalViewPr>
  <p:slideViewPr>
    <p:cSldViewPr snapToGrid="0">
      <p:cViewPr varScale="1">
        <p:scale>
          <a:sx n="57" d="100"/>
          <a:sy n="57" d="100"/>
        </p:scale>
        <p:origin x="184" y="2072"/>
      </p:cViewPr>
      <p:guideLst/>
    </p:cSldViewPr>
  </p:slideViewPr>
  <p:notesTextViewPr>
    <p:cViewPr>
      <p:scale>
        <a:sx n="1" d="1"/>
        <a:sy n="1" d="1"/>
      </p:scale>
      <p:origin x="0" y="0"/>
    </p:cViewPr>
  </p:notesTextViewPr>
  <p:sorterViewPr>
    <p:cViewPr>
      <p:scale>
        <a:sx n="126" d="100"/>
        <a:sy n="126" d="100"/>
      </p:scale>
      <p:origin x="0" y="0"/>
    </p:cViewPr>
  </p:sorter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7.xml"/><Relationship Id="rId8" Type="http://schemas.openxmlformats.org/officeDocument/2006/relationships/slide" Target="slides/slide6.xml"/><Relationship Id="rId7" Type="http://schemas.openxmlformats.org/officeDocument/2006/relationships/slide" Target="slides/slide5.xml"/><Relationship Id="rId6" Type="http://schemas.openxmlformats.org/officeDocument/2006/relationships/slide" Target="slides/slide4.xml"/><Relationship Id="rId5" Type="http://schemas.openxmlformats.org/officeDocument/2006/relationships/slide" Target="slides/slide3.xml"/><Relationship Id="rId4" Type="http://schemas.openxmlformats.org/officeDocument/2006/relationships/slide" Target="slides/slide2.xml"/><Relationship Id="rId3" Type="http://schemas.openxmlformats.org/officeDocument/2006/relationships/slide" Target="slides/slide1.xml"/><Relationship Id="rId2" Type="http://schemas.openxmlformats.org/officeDocument/2006/relationships/theme" Target="theme/theme1.xml"/><Relationship Id="rId17" Type="http://schemas.openxmlformats.org/officeDocument/2006/relationships/commentAuthors" Target="commentAuthors.xml"/><Relationship Id="rId16" Type="http://schemas.openxmlformats.org/officeDocument/2006/relationships/tableStyles" Target="tableStyles.xml"/><Relationship Id="rId15" Type="http://schemas.openxmlformats.org/officeDocument/2006/relationships/viewProps" Target="viewProps.xml"/><Relationship Id="rId14" Type="http://schemas.openxmlformats.org/officeDocument/2006/relationships/presProps" Target="presProps.xml"/><Relationship Id="rId13" Type="http://schemas.openxmlformats.org/officeDocument/2006/relationships/notesMaster" Target="notesMasters/notesMaster1.xml"/><Relationship Id="rId12" Type="http://schemas.openxmlformats.org/officeDocument/2006/relationships/slide" Target="slides/slide10.xml"/><Relationship Id="rId11" Type="http://schemas.openxmlformats.org/officeDocument/2006/relationships/slide" Target="slides/slide9.xml"/><Relationship Id="rId10" Type="http://schemas.openxmlformats.org/officeDocument/2006/relationships/slide" Target="slides/slide8.xml"/><Relationship Id="rId1" Type="http://schemas.openxmlformats.org/officeDocument/2006/relationships/slideMaster" Target="slideMasters/slide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487ADD9-2083-264C-A652-8D52D02F7E72}" type="datetimeFigureOut">
              <a:rPr lang="en-US" smtClean="0"/>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97DC217-DF71-1A49-B3EA-559F1F43B0FF}" type="slidenum">
              <a:rPr lang="en-US" smtClean="0"/>
            </a:fld>
            <a:endParaRPr lang="en-US" dirty="0"/>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67493" y="1122363"/>
            <a:ext cx="7096933" cy="2387600"/>
          </a:xfrm>
        </p:spPr>
        <p:txBody>
          <a:bodyPr anchor="b">
            <a:noAutofit/>
          </a:bodyPr>
          <a:lstStyle>
            <a:lvl1pPr algn="l">
              <a:defRPr sz="6000" b="1">
                <a:latin typeface="+mj-lt"/>
              </a:defRPr>
            </a:lvl1pPr>
          </a:lstStyle>
          <a:p>
            <a:r>
              <a:rPr lang="en-US"/>
              <a:t>Click to edit Master title style</a:t>
            </a:r>
            <a:endParaRPr lang="en-US" dirty="0"/>
          </a:p>
        </p:txBody>
      </p:sp>
      <p:sp>
        <p:nvSpPr>
          <p:cNvPr id="3" name="Subtitle 2"/>
          <p:cNvSpPr>
            <a:spLocks noGrp="1"/>
          </p:cNvSpPr>
          <p:nvPr>
            <p:ph type="subTitle" idx="1"/>
          </p:nvPr>
        </p:nvSpPr>
        <p:spPr>
          <a:xfrm>
            <a:off x="1167493" y="3602038"/>
            <a:ext cx="9500507" cy="806675"/>
          </a:xfrm>
        </p:spPr>
        <p:txBody>
          <a:bodyPr>
            <a:noAutofit/>
          </a:bodyPr>
          <a:lstStyle>
            <a:lvl1pPr marL="0" indent="0" algn="l">
              <a:buNone/>
              <a:defRPr sz="32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Rectangle 3"/>
          <p:cNvSpPr/>
          <p:nvPr userDrawn="1"/>
        </p:nvSpPr>
        <p:spPr>
          <a:xfrm>
            <a:off x="0" y="4572000"/>
            <a:ext cx="12192000" cy="2286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Oval 4"/>
          <p:cNvSpPr/>
          <p:nvPr userDrawn="1"/>
        </p:nvSpPr>
        <p:spPr>
          <a:xfrm>
            <a:off x="583746" y="4960030"/>
            <a:ext cx="1551214" cy="1551214"/>
          </a:xfrm>
          <a:prstGeom prst="ellipse">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10"/>
          <p:cNvSpPr/>
          <p:nvPr userDrawn="1"/>
        </p:nvSpPr>
        <p:spPr>
          <a:xfrm>
            <a:off x="1" y="4571999"/>
            <a:ext cx="1118508" cy="1118508"/>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 name="Freeform 8"/>
          <p:cNvSpPr/>
          <p:nvPr userDrawn="1"/>
        </p:nvSpPr>
        <p:spPr>
          <a:xfrm>
            <a:off x="1" y="5739492"/>
            <a:ext cx="1118508" cy="1118508"/>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6" name="Group 5"/>
          <p:cNvGrpSpPr/>
          <p:nvPr userDrawn="1"/>
        </p:nvGrpSpPr>
        <p:grpSpPr>
          <a:xfrm>
            <a:off x="8264427" y="-3419"/>
            <a:ext cx="3927573" cy="3165022"/>
            <a:chOff x="9857014" y="13834"/>
            <a:chExt cx="2334986" cy="1881641"/>
          </a:xfrm>
        </p:grpSpPr>
        <p:sp>
          <p:nvSpPr>
            <p:cNvPr id="15" name="Freeform 14"/>
            <p:cNvSpPr/>
            <p:nvPr userDrawn="1"/>
          </p:nvSpPr>
          <p:spPr>
            <a:xfrm rot="5400000" flipH="1" flipV="1">
              <a:off x="10667433"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15"/>
            <p:cNvSpPr/>
            <p:nvPr userDrawn="1"/>
          </p:nvSpPr>
          <p:spPr>
            <a:xfrm rot="16200000" flipV="1">
              <a:off x="9499940"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2" name="Freeform 21"/>
          <p:cNvSpPr/>
          <p:nvPr userDrawn="1"/>
        </p:nvSpPr>
        <p:spPr>
          <a:xfrm>
            <a:off x="0" y="-1"/>
            <a:ext cx="1167493" cy="1167493"/>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Freeform 27"/>
          <p:cNvSpPr/>
          <p:nvPr userDrawn="1"/>
        </p:nvSpPr>
        <p:spPr>
          <a:xfrm>
            <a:off x="11024507" y="4580708"/>
            <a:ext cx="1167493" cy="2277292"/>
          </a:xfrm>
          <a:custGeom>
            <a:avLst/>
            <a:gdLst>
              <a:gd name="connsiteX0" fmla="*/ 1167473 w 1167493"/>
              <a:gd name="connsiteY0" fmla="*/ 0 h 2272167"/>
              <a:gd name="connsiteX1" fmla="*/ 1167493 w 1167493"/>
              <a:gd name="connsiteY1" fmla="*/ 0 h 2272167"/>
              <a:gd name="connsiteX2" fmla="*/ 1167493 w 1167493"/>
              <a:gd name="connsiteY2" fmla="*/ 492960 h 2272167"/>
              <a:gd name="connsiteX3" fmla="*/ 1167493 w 1167493"/>
              <a:gd name="connsiteY3" fmla="*/ 720385 h 2272167"/>
              <a:gd name="connsiteX4" fmla="*/ 1167493 w 1167493"/>
              <a:gd name="connsiteY4" fmla="*/ 2272167 h 2272167"/>
              <a:gd name="connsiteX5" fmla="*/ 0 w 1167493"/>
              <a:gd name="connsiteY5" fmla="*/ 2272167 h 2272167"/>
              <a:gd name="connsiteX6" fmla="*/ 0 w 1167493"/>
              <a:gd name="connsiteY6" fmla="*/ 1898074 h 2272167"/>
              <a:gd name="connsiteX7" fmla="*/ 0 w 1167493"/>
              <a:gd name="connsiteY7" fmla="*/ 1271597 h 2272167"/>
              <a:gd name="connsiteX8" fmla="*/ 0 w 1167493"/>
              <a:gd name="connsiteY8" fmla="*/ 1177688 h 2272167"/>
              <a:gd name="connsiteX9" fmla="*/ 1048124 w 1167493"/>
              <a:gd name="connsiteY9" fmla="*/ 6080 h 2272167"/>
              <a:gd name="connsiteX10" fmla="*/ 1167473 w 1167493"/>
              <a:gd name="connsiteY10" fmla="*/ 0 h 2272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67493" h="2272167">
                <a:moveTo>
                  <a:pt x="1167473" y="0"/>
                </a:moveTo>
                <a:lnTo>
                  <a:pt x="1167493" y="0"/>
                </a:lnTo>
                <a:lnTo>
                  <a:pt x="1167493" y="492960"/>
                </a:lnTo>
                <a:lnTo>
                  <a:pt x="1167493" y="720385"/>
                </a:lnTo>
                <a:lnTo>
                  <a:pt x="1167493" y="2272167"/>
                </a:lnTo>
                <a:lnTo>
                  <a:pt x="0" y="2272167"/>
                </a:lnTo>
                <a:lnTo>
                  <a:pt x="0" y="1898074"/>
                </a:lnTo>
                <a:lnTo>
                  <a:pt x="0" y="1271597"/>
                </a:lnTo>
                <a:lnTo>
                  <a:pt x="0" y="1177688"/>
                </a:lnTo>
                <a:cubicBezTo>
                  <a:pt x="0" y="567919"/>
                  <a:pt x="459408" y="66389"/>
                  <a:pt x="1048124" y="6080"/>
                </a:cubicBezTo>
                <a:lnTo>
                  <a:pt x="1167473"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167492" y="381000"/>
            <a:ext cx="9779183" cy="1325563"/>
          </a:xfrm>
        </p:spPr>
        <p:txBody>
          <a:bodyPr anchor="b">
            <a:noAutofit/>
          </a:bodyPr>
          <a:lstStyle>
            <a:lvl1pPr>
              <a:defRPr sz="4800" b="1">
                <a:latin typeface="+mj-lt"/>
              </a:defRPr>
            </a:lvl1pPr>
          </a:lstStyle>
          <a:p>
            <a:r>
              <a:rPr lang="en-US"/>
              <a:t>Click to edit Master title style</a:t>
            </a:r>
            <a:endParaRPr lang="en-US" dirty="0"/>
          </a:p>
        </p:txBody>
      </p:sp>
      <p:sp>
        <p:nvSpPr>
          <p:cNvPr id="3" name="Content Placeholder 2"/>
          <p:cNvSpPr>
            <a:spLocks noGrp="1"/>
          </p:cNvSpPr>
          <p:nvPr>
            <p:ph idx="1"/>
          </p:nvPr>
        </p:nvSpPr>
        <p:spPr>
          <a:xfrm>
            <a:off x="1167493" y="2017467"/>
            <a:ext cx="9779182" cy="3366815"/>
          </a:xfrm>
        </p:spPr>
        <p:txBody>
          <a:bodyPr>
            <a:noAutofit/>
          </a:bodyPr>
          <a:lstStyle>
            <a:lvl1pPr marL="0" indent="0">
              <a:buNone/>
              <a:defRPr>
                <a:latin typeface="+mn-lt"/>
              </a:defRPr>
            </a:lvl1pPr>
            <a:lvl2pPr marL="457200" indent="0">
              <a:buNone/>
              <a:defRPr>
                <a:latin typeface="+mn-lt"/>
              </a:defRPr>
            </a:lvl2pPr>
            <a:lvl3pPr marL="914400" indent="0">
              <a:buNone/>
              <a:defRPr>
                <a:latin typeface="+mn-lt"/>
              </a:defRPr>
            </a:lvl3pPr>
            <a:lvl4pPr marL="1371600" indent="0">
              <a:buNone/>
              <a:defRPr>
                <a:latin typeface="+mn-lt"/>
              </a:defRPr>
            </a:lvl4pPr>
            <a:lvl5pPr marL="1828800" indent="0">
              <a:buNone/>
              <a:defRPr>
                <a:latin typeface="+mn-lt"/>
              </a:defRPr>
            </a:lvl5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Freeform 3"/>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Freeform 4"/>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sp>
        <p:nvSpPr>
          <p:cNvPr id="6" name="Freeform 5"/>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9" name="Group 8"/>
          <p:cNvGrpSpPr/>
          <p:nvPr userDrawn="1"/>
        </p:nvGrpSpPr>
        <p:grpSpPr>
          <a:xfrm>
            <a:off x="8082092" y="5590903"/>
            <a:ext cx="1572380" cy="1267097"/>
            <a:chOff x="7413403" y="4976359"/>
            <a:chExt cx="2334986" cy="1881641"/>
          </a:xfrm>
        </p:grpSpPr>
        <p:sp>
          <p:nvSpPr>
            <p:cNvPr id="7" name="Freeform 6"/>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sp>
          <p:nvSpPr>
            <p:cNvPr id="8" name="Freeform 7"/>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grpSp>
      <p:sp>
        <p:nvSpPr>
          <p:cNvPr id="10" name="Date Placeholder 3"/>
          <p:cNvSpPr>
            <a:spLocks noGrp="1"/>
          </p:cNvSpPr>
          <p:nvPr>
            <p:ph type="dt" sz="half" idx="2"/>
          </p:nvPr>
        </p:nvSpPr>
        <p:spPr>
          <a:xfrm>
            <a:off x="381000" y="6356350"/>
            <a:ext cx="2743200"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fld id="{DD9C8446-696E-6942-B6C8-CC9CAD0B34E0}" type="datetime1">
              <a:rPr lang="en-US" smtClean="0"/>
            </a:fld>
            <a:endParaRPr lang="en-US" dirty="0"/>
          </a:p>
        </p:txBody>
      </p:sp>
      <p:sp>
        <p:nvSpPr>
          <p:cNvPr id="11"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r>
              <a:rPr lang="en-US" dirty="0"/>
              <a:t>PRESENTATION TITLE</a:t>
            </a:r>
            <a:endParaRPr lang="en-US" dirty="0"/>
          </a:p>
        </p:txBody>
      </p:sp>
      <p:sp>
        <p:nvSpPr>
          <p:cNvPr id="12" name="Slide Number Placeholder 5"/>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fld id="{294A09A9-5501-47C1-A89A-A340965A2BE2}" type="slidenum">
              <a:rPr lang="en-US" smtClean="0"/>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bg>
      <p:bgPr>
        <a:solidFill>
          <a:schemeClr val="accent2"/>
        </a:solidFill>
        <a:effectLst/>
      </p:bgPr>
    </p:bg>
    <p:spTree>
      <p:nvGrpSpPr>
        <p:cNvPr id="1" name=""/>
        <p:cNvGrpSpPr/>
        <p:nvPr/>
      </p:nvGrpSpPr>
      <p:grpSpPr>
        <a:xfrm>
          <a:off x="0" y="0"/>
          <a:ext cx="0" cy="0"/>
          <a:chOff x="0" y="0"/>
          <a:chExt cx="0" cy="0"/>
        </a:xfrm>
      </p:grpSpPr>
      <p:sp>
        <p:nvSpPr>
          <p:cNvPr id="7" name="Rectangle 6"/>
          <p:cNvSpPr/>
          <p:nvPr userDrawn="1"/>
        </p:nvSpPr>
        <p:spPr>
          <a:xfrm>
            <a:off x="0" y="2286002"/>
            <a:ext cx="12208822" cy="4572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11"/>
          <p:cNvSpPr/>
          <p:nvPr userDrawn="1"/>
        </p:nvSpPr>
        <p:spPr>
          <a:xfrm flipH="1">
            <a:off x="8597718"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13"/>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14"/>
          <p:cNvSpPr/>
          <p:nvPr userDrawn="1"/>
        </p:nvSpPr>
        <p:spPr>
          <a:xfrm rot="5400000" flipH="1" flipV="1">
            <a:off x="10344100" y="438098"/>
            <a:ext cx="2285999" cy="1409801"/>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Title 1"/>
          <p:cNvSpPr>
            <a:spLocks noGrp="1"/>
          </p:cNvSpPr>
          <p:nvPr>
            <p:ph type="title"/>
          </p:nvPr>
        </p:nvSpPr>
        <p:spPr>
          <a:xfrm>
            <a:off x="1167492" y="381000"/>
            <a:ext cx="9779183" cy="1325563"/>
          </a:xfrm>
        </p:spPr>
        <p:txBody>
          <a:bodyPr anchor="b">
            <a:noAutofit/>
          </a:bodyPr>
          <a:lstStyle>
            <a:lvl1pPr>
              <a:defRPr sz="4800" b="1">
                <a:latin typeface="+mj-lt"/>
              </a:defRPr>
            </a:lvl1pPr>
          </a:lstStyle>
          <a:p>
            <a:r>
              <a:rPr lang="en-US"/>
              <a:t>Click to edit Master title style</a:t>
            </a:r>
            <a:endParaRPr lang="en-US" dirty="0"/>
          </a:p>
        </p:txBody>
      </p:sp>
      <p:sp>
        <p:nvSpPr>
          <p:cNvPr id="3" name="Text Placeholder 2"/>
          <p:cNvSpPr>
            <a:spLocks noGrp="1"/>
          </p:cNvSpPr>
          <p:nvPr>
            <p:ph type="body" idx="1"/>
          </p:nvPr>
        </p:nvSpPr>
        <p:spPr>
          <a:xfrm>
            <a:off x="1167492" y="2653167"/>
            <a:ext cx="9779183" cy="3436483"/>
          </a:xfrm>
        </p:spPr>
        <p:txBody>
          <a:bodyPr>
            <a:noAutofit/>
          </a:bodyPr>
          <a:lstStyle>
            <a:lvl1pPr marL="0" indent="0">
              <a:lnSpc>
                <a:spcPct val="150000"/>
              </a:lnSpc>
              <a:buNone/>
              <a:defRPr sz="2400">
                <a:solidFill>
                  <a:schemeClr val="bg1"/>
                </a:solidFill>
                <a:latin typeface="+mn-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endParaRPr lang="en-US"/>
          </a:p>
        </p:txBody>
      </p:sp>
      <p:sp>
        <p:nvSpPr>
          <p:cNvPr id="4" name="Date Placeholder 3"/>
          <p:cNvSpPr>
            <a:spLocks noGrp="1"/>
          </p:cNvSpPr>
          <p:nvPr>
            <p:ph type="dt" sz="half" idx="10"/>
          </p:nvPr>
        </p:nvSpPr>
        <p:spPr/>
        <p:txBody>
          <a:bodyPr>
            <a:noAutofit/>
          </a:bodyPr>
          <a:lstStyle>
            <a:lvl1pPr>
              <a:defRPr>
                <a:solidFill>
                  <a:schemeClr val="accent2"/>
                </a:solidFill>
                <a:latin typeface="+mn-lt"/>
              </a:defRPr>
            </a:lvl1pPr>
          </a:lstStyle>
          <a:p>
            <a:fld id="{F5592931-05C6-8543-8B6E-A8BD29BD5C2B}" type="datetime1">
              <a:rPr lang="en-US" smtClean="0"/>
            </a:fld>
            <a:endParaRPr lang="en-US" dirty="0"/>
          </a:p>
        </p:txBody>
      </p:sp>
      <p:sp>
        <p:nvSpPr>
          <p:cNvPr id="5" name="Footer Placeholder 4"/>
          <p:cNvSpPr>
            <a:spLocks noGrp="1"/>
          </p:cNvSpPr>
          <p:nvPr>
            <p:ph type="ftr" sz="quarter" idx="11"/>
          </p:nvPr>
        </p:nvSpPr>
        <p:spPr/>
        <p:txBody>
          <a:bodyPr>
            <a:noAutofit/>
          </a:bodyPr>
          <a:lstStyle>
            <a:lvl1pPr>
              <a:defRPr>
                <a:solidFill>
                  <a:schemeClr val="accent2"/>
                </a:solidFill>
                <a:latin typeface="+mn-lt"/>
              </a:defRPr>
            </a:lvl1pPr>
          </a:lstStyle>
          <a:p>
            <a:r>
              <a:rPr lang="en-US" dirty="0"/>
              <a:t>PRESENTATION TITLE</a:t>
            </a:r>
            <a:endParaRPr lang="en-US" dirty="0"/>
          </a:p>
        </p:txBody>
      </p:sp>
      <p:sp>
        <p:nvSpPr>
          <p:cNvPr id="6" name="Slide Number Placeholder 5"/>
          <p:cNvSpPr>
            <a:spLocks noGrp="1"/>
          </p:cNvSpPr>
          <p:nvPr>
            <p:ph type="sldNum" sz="quarter" idx="12"/>
          </p:nvPr>
        </p:nvSpPr>
        <p:spPr>
          <a:xfrm>
            <a:off x="10206318" y="6356350"/>
            <a:ext cx="1604682" cy="365125"/>
          </a:xfrm>
        </p:spPr>
        <p:txBody>
          <a:bodyPr>
            <a:noAutofit/>
          </a:bodyPr>
          <a:lstStyle>
            <a:lvl1pPr>
              <a:defRPr>
                <a:solidFill>
                  <a:schemeClr val="accent3"/>
                </a:solidFill>
                <a:latin typeface="+mn-lt"/>
              </a:defRPr>
            </a:lvl1pPr>
          </a:lstStyle>
          <a:p>
            <a:fld id="{294A09A9-5501-47C1-A89A-A340965A2BE2}" type="slidenum">
              <a:rPr lang="en-US" smtClean="0"/>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Section title">
    <p:spTree>
      <p:nvGrpSpPr>
        <p:cNvPr id="1" name=""/>
        <p:cNvGrpSpPr/>
        <p:nvPr/>
      </p:nvGrpSpPr>
      <p:grpSpPr>
        <a:xfrm>
          <a:off x="0" y="0"/>
          <a:ext cx="0" cy="0"/>
          <a:chOff x="0" y="0"/>
          <a:chExt cx="0" cy="0"/>
        </a:xfrm>
      </p:grpSpPr>
      <p:sp>
        <p:nvSpPr>
          <p:cNvPr id="23" name="Freeform 22"/>
          <p:cNvSpPr/>
          <p:nvPr userDrawn="1"/>
        </p:nvSpPr>
        <p:spPr>
          <a:xfrm>
            <a:off x="0" y="0"/>
            <a:ext cx="8025490" cy="6858000"/>
          </a:xfrm>
          <a:custGeom>
            <a:avLst/>
            <a:gdLst>
              <a:gd name="connsiteX0" fmla="*/ 0 w 8025490"/>
              <a:gd name="connsiteY0" fmla="*/ 0 h 6858000"/>
              <a:gd name="connsiteX1" fmla="*/ 4596490 w 8025490"/>
              <a:gd name="connsiteY1" fmla="*/ 0 h 6858000"/>
              <a:gd name="connsiteX2" fmla="*/ 8025490 w 8025490"/>
              <a:gd name="connsiteY2" fmla="*/ 3429000 h 6858000"/>
              <a:gd name="connsiteX3" fmla="*/ 4596490 w 8025490"/>
              <a:gd name="connsiteY3" fmla="*/ 6858000 h 6858000"/>
              <a:gd name="connsiteX4" fmla="*/ 0 w 8025490"/>
              <a:gd name="connsiteY4" fmla="*/ 685800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25490" h="6858000">
                <a:moveTo>
                  <a:pt x="0" y="0"/>
                </a:moveTo>
                <a:lnTo>
                  <a:pt x="4596490" y="0"/>
                </a:lnTo>
                <a:cubicBezTo>
                  <a:pt x="6490274" y="0"/>
                  <a:pt x="8025490" y="1535216"/>
                  <a:pt x="8025490" y="3429000"/>
                </a:cubicBezTo>
                <a:cubicBezTo>
                  <a:pt x="8025490" y="5322784"/>
                  <a:pt x="6490274" y="6858000"/>
                  <a:pt x="4596490" y="6858000"/>
                </a:cubicBez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p:cNvSpPr>
            <a:spLocks noGrp="1"/>
          </p:cNvSpPr>
          <p:nvPr>
            <p:ph type="ctrTitle"/>
          </p:nvPr>
        </p:nvSpPr>
        <p:spPr>
          <a:xfrm>
            <a:off x="1167494" y="1059400"/>
            <a:ext cx="6245912" cy="2387600"/>
          </a:xfrm>
        </p:spPr>
        <p:txBody>
          <a:bodyPr anchor="b">
            <a:noAutofit/>
          </a:bodyPr>
          <a:lstStyle>
            <a:lvl1pPr algn="l">
              <a:defRPr sz="6000" b="1">
                <a:solidFill>
                  <a:schemeClr val="bg1"/>
                </a:solidFill>
                <a:latin typeface="+mj-lt"/>
              </a:defRPr>
            </a:lvl1pPr>
          </a:lstStyle>
          <a:p>
            <a:r>
              <a:rPr lang="en-US"/>
              <a:t>Click to edit Master title style</a:t>
            </a:r>
            <a:endParaRPr lang="en-US" dirty="0"/>
          </a:p>
        </p:txBody>
      </p:sp>
      <p:sp>
        <p:nvSpPr>
          <p:cNvPr id="3" name="Subtitle 2"/>
          <p:cNvSpPr>
            <a:spLocks noGrp="1"/>
          </p:cNvSpPr>
          <p:nvPr>
            <p:ph type="subTitle" idx="1"/>
          </p:nvPr>
        </p:nvSpPr>
        <p:spPr>
          <a:xfrm>
            <a:off x="1167494" y="3539075"/>
            <a:ext cx="6245912" cy="1406101"/>
          </a:xfrm>
        </p:spPr>
        <p:txBody>
          <a:bodyPr>
            <a:noAutofit/>
          </a:bodyPr>
          <a:lstStyle>
            <a:lvl1pPr marL="0" indent="0" algn="l">
              <a:buNone/>
              <a:defRPr sz="3200">
                <a:solidFill>
                  <a:schemeClr val="bg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grpSp>
        <p:nvGrpSpPr>
          <p:cNvPr id="6" name="Group 5"/>
          <p:cNvGrpSpPr/>
          <p:nvPr userDrawn="1"/>
        </p:nvGrpSpPr>
        <p:grpSpPr>
          <a:xfrm rot="16200000">
            <a:off x="8286528" y="2207195"/>
            <a:ext cx="3032351" cy="2443610"/>
            <a:chOff x="9857014" y="13834"/>
            <a:chExt cx="2334986" cy="1881641"/>
          </a:xfrm>
        </p:grpSpPr>
        <p:sp>
          <p:nvSpPr>
            <p:cNvPr id="15" name="Freeform 14"/>
            <p:cNvSpPr/>
            <p:nvPr userDrawn="1"/>
          </p:nvSpPr>
          <p:spPr>
            <a:xfrm rot="5400000" flipH="1" flipV="1">
              <a:off x="10667433"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15"/>
            <p:cNvSpPr/>
            <p:nvPr userDrawn="1"/>
          </p:nvSpPr>
          <p:spPr>
            <a:xfrm rot="16200000" flipV="1">
              <a:off x="9499940"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17" name="Freeform 16"/>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17"/>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Graph">
    <p:spTree>
      <p:nvGrpSpPr>
        <p:cNvPr id="1" name=""/>
        <p:cNvGrpSpPr/>
        <p:nvPr/>
      </p:nvGrpSpPr>
      <p:grpSpPr>
        <a:xfrm>
          <a:off x="0" y="0"/>
          <a:ext cx="0" cy="0"/>
          <a:chOff x="0" y="0"/>
          <a:chExt cx="0" cy="0"/>
        </a:xfrm>
      </p:grpSpPr>
      <p:sp>
        <p:nvSpPr>
          <p:cNvPr id="2" name="Title 1"/>
          <p:cNvSpPr>
            <a:spLocks noGrp="1"/>
          </p:cNvSpPr>
          <p:nvPr>
            <p:ph type="title"/>
          </p:nvPr>
        </p:nvSpPr>
        <p:spPr>
          <a:xfrm>
            <a:off x="1167492" y="381000"/>
            <a:ext cx="9779183" cy="1325563"/>
          </a:xfrm>
        </p:spPr>
        <p:txBody>
          <a:bodyPr anchor="b">
            <a:noAutofit/>
          </a:bodyPr>
          <a:lstStyle>
            <a:lvl1pPr>
              <a:defRPr sz="4800" b="1">
                <a:latin typeface="+mj-lt"/>
              </a:defRPr>
            </a:lvl1pPr>
          </a:lstStyle>
          <a:p>
            <a:r>
              <a:rPr lang="en-US"/>
              <a:t>Click to edit Master title style</a:t>
            </a:r>
            <a:endParaRPr lang="en-US" dirty="0"/>
          </a:p>
        </p:txBody>
      </p:sp>
      <p:sp>
        <p:nvSpPr>
          <p:cNvPr id="3" name="Content Placeholder 2"/>
          <p:cNvSpPr>
            <a:spLocks noGrp="1"/>
          </p:cNvSpPr>
          <p:nvPr>
            <p:ph idx="1"/>
          </p:nvPr>
        </p:nvSpPr>
        <p:spPr>
          <a:xfrm>
            <a:off x="1167493" y="2087561"/>
            <a:ext cx="9779182" cy="3366815"/>
          </a:xfrm>
        </p:spPr>
        <p:txBody>
          <a:bodyPr>
            <a:noAutofit/>
          </a:bodyPr>
          <a:lstStyle>
            <a:lvl1pPr marL="0" indent="0">
              <a:buNone/>
              <a:defRPr>
                <a:latin typeface="+mn-lt"/>
              </a:defRPr>
            </a:lvl1pPr>
            <a:lvl2pPr marL="457200" indent="0">
              <a:buNone/>
              <a:defRPr>
                <a:latin typeface="+mn-lt"/>
              </a:defRPr>
            </a:lvl2pPr>
            <a:lvl3pPr marL="914400" indent="0">
              <a:buNone/>
              <a:defRPr>
                <a:latin typeface="+mn-lt"/>
              </a:defRPr>
            </a:lvl3pPr>
            <a:lvl4pPr marL="1371600" indent="0">
              <a:buNone/>
              <a:defRPr>
                <a:latin typeface="+mn-lt"/>
              </a:defRPr>
            </a:lvl4pPr>
            <a:lvl5pPr marL="1828800" indent="0">
              <a:buNone/>
              <a:defRPr>
                <a:latin typeface="+mn-lt"/>
              </a:defRPr>
            </a:lvl5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Freeform 3"/>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Freeform 4"/>
          <p:cNvSpPr/>
          <p:nvPr userDrawn="1"/>
        </p:nvSpPr>
        <p:spPr>
          <a:xfrm rot="5400000" flipH="1">
            <a:off x="1"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0" name="Date Placeholder 3"/>
          <p:cNvSpPr>
            <a:spLocks noGrp="1"/>
          </p:cNvSpPr>
          <p:nvPr>
            <p:ph type="dt" sz="half" idx="2"/>
          </p:nvPr>
        </p:nvSpPr>
        <p:spPr>
          <a:xfrm>
            <a:off x="381000" y="6356350"/>
            <a:ext cx="1701018" cy="365125"/>
          </a:xfrm>
          <a:prstGeom prst="rect">
            <a:avLst/>
          </a:prstGeom>
        </p:spPr>
        <p:txBody>
          <a:bodyPr vert="horz" lIns="91440" tIns="45720" rIns="91440" bIns="45720" rtlCol="0" anchor="ctr">
            <a:noAutofit/>
          </a:bodyPr>
          <a:lstStyle>
            <a:lvl1pPr algn="l">
              <a:defRPr sz="1200">
                <a:solidFill>
                  <a:schemeClr val="accent2"/>
                </a:solidFill>
                <a:latin typeface="+mn-lt"/>
              </a:defRPr>
            </a:lvl1pPr>
          </a:lstStyle>
          <a:p>
            <a:fld id="{7E7AB22C-8B7E-9B4A-8C65-396C3C874D86}" type="datetime1">
              <a:rPr lang="en-US" smtClean="0"/>
            </a:fld>
            <a:endParaRPr lang="en-US" dirty="0"/>
          </a:p>
        </p:txBody>
      </p:sp>
      <p:sp>
        <p:nvSpPr>
          <p:cNvPr id="11"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r>
              <a:rPr lang="en-US" dirty="0"/>
              <a:t>PRESENTATION TITLE</a:t>
            </a:r>
            <a:endParaRPr lang="en-US" dirty="0"/>
          </a:p>
        </p:txBody>
      </p:sp>
      <p:sp>
        <p:nvSpPr>
          <p:cNvPr id="12" name="Slide Number Placeholder 5"/>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3"/>
                </a:solidFill>
                <a:latin typeface="+mn-lt"/>
              </a:defRPr>
            </a:lvl1pPr>
          </a:lstStyle>
          <a:p>
            <a:fld id="{294A09A9-5501-47C1-A89A-A340965A2BE2}" type="slidenum">
              <a:rPr lang="en-US" smtClean="0"/>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Chart 2">
    <p:bg>
      <p:bgPr>
        <a:solidFill>
          <a:schemeClr val="accent2"/>
        </a:solidFill>
        <a:effectLst/>
      </p:bgPr>
    </p:bg>
    <p:spTree>
      <p:nvGrpSpPr>
        <p:cNvPr id="1" name=""/>
        <p:cNvGrpSpPr/>
        <p:nvPr/>
      </p:nvGrpSpPr>
      <p:grpSpPr>
        <a:xfrm>
          <a:off x="0" y="0"/>
          <a:ext cx="0" cy="0"/>
          <a:chOff x="0" y="0"/>
          <a:chExt cx="0" cy="0"/>
        </a:xfrm>
      </p:grpSpPr>
      <p:grpSp>
        <p:nvGrpSpPr>
          <p:cNvPr id="9" name="Group 8"/>
          <p:cNvGrpSpPr/>
          <p:nvPr userDrawn="1"/>
        </p:nvGrpSpPr>
        <p:grpSpPr>
          <a:xfrm rot="16200000">
            <a:off x="10772262" y="152641"/>
            <a:ext cx="1572380" cy="1267097"/>
            <a:chOff x="7413403" y="4976359"/>
            <a:chExt cx="2334986" cy="1881641"/>
          </a:xfrm>
        </p:grpSpPr>
        <p:sp>
          <p:nvSpPr>
            <p:cNvPr id="13" name="Freeform 12"/>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13"/>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p:cNvSpPr>
            <a:spLocks noGrp="1"/>
          </p:cNvSpPr>
          <p:nvPr>
            <p:ph type="title"/>
          </p:nvPr>
        </p:nvSpPr>
        <p:spPr>
          <a:xfrm>
            <a:off x="1167492" y="381000"/>
            <a:ext cx="9779183" cy="1325563"/>
          </a:xfrm>
        </p:spPr>
        <p:txBody>
          <a:bodyPr anchor="b">
            <a:noAutofit/>
          </a:bodyPr>
          <a:lstStyle>
            <a:lvl1pPr>
              <a:defRPr sz="4800" b="1">
                <a:latin typeface="+mj-lt"/>
              </a:defRPr>
            </a:lvl1pPr>
          </a:lstStyle>
          <a:p>
            <a:r>
              <a:rPr lang="en-US"/>
              <a:t>Click to edit Master title style</a:t>
            </a:r>
            <a:endParaRPr lang="en-US" dirty="0"/>
          </a:p>
        </p:txBody>
      </p:sp>
      <p:sp>
        <p:nvSpPr>
          <p:cNvPr id="3" name="Content Placeholder 2"/>
          <p:cNvSpPr>
            <a:spLocks noGrp="1"/>
          </p:cNvSpPr>
          <p:nvPr>
            <p:ph idx="1"/>
          </p:nvPr>
        </p:nvSpPr>
        <p:spPr>
          <a:xfrm>
            <a:off x="1167493" y="2087563"/>
            <a:ext cx="9779182" cy="3366813"/>
          </a:xfrm>
        </p:spPr>
        <p:txBody>
          <a:bodyPr>
            <a:noAutofit/>
          </a:bodyPr>
          <a:lstStyle>
            <a:lvl1pPr marL="0" indent="0">
              <a:buNone/>
              <a:defRPr>
                <a:latin typeface="+mn-lt"/>
              </a:defRPr>
            </a:lvl1pPr>
            <a:lvl2pPr marL="457200" indent="0">
              <a:buNone/>
              <a:defRPr>
                <a:latin typeface="+mn-lt"/>
              </a:defRPr>
            </a:lvl2pPr>
            <a:lvl3pPr marL="914400" indent="0">
              <a:buNone/>
              <a:defRPr>
                <a:latin typeface="+mn-lt"/>
              </a:defRPr>
            </a:lvl3pPr>
            <a:lvl4pPr marL="1371600" indent="0">
              <a:buNone/>
              <a:defRPr>
                <a:latin typeface="+mn-lt"/>
              </a:defRPr>
            </a:lvl4pPr>
            <a:lvl5pPr marL="1828800" indent="0">
              <a:buNone/>
              <a:defRPr>
                <a:latin typeface="+mn-lt"/>
              </a:defRPr>
            </a:lvl5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10" name="Date Placeholder 3"/>
          <p:cNvSpPr>
            <a:spLocks noGrp="1"/>
          </p:cNvSpPr>
          <p:nvPr>
            <p:ph type="dt" sz="half" idx="2"/>
          </p:nvPr>
        </p:nvSpPr>
        <p:spPr>
          <a:xfrm>
            <a:off x="381000" y="6356350"/>
            <a:ext cx="1701018"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fld id="{8CE9AC2A-20AD-8C48-B5EB-B5322BDBCDEE}" type="datetime1">
              <a:rPr lang="en-US" smtClean="0"/>
            </a:fld>
            <a:endParaRPr lang="en-US" dirty="0"/>
          </a:p>
        </p:txBody>
      </p:sp>
      <p:sp>
        <p:nvSpPr>
          <p:cNvPr id="11"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r>
              <a:rPr lang="en-US" dirty="0"/>
              <a:t>PRESENTATION TITLE</a:t>
            </a:r>
            <a:endParaRPr lang="en-US" dirty="0"/>
          </a:p>
        </p:txBody>
      </p:sp>
      <p:sp>
        <p:nvSpPr>
          <p:cNvPr id="12" name="Slide Number Placeholder 5"/>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3"/>
                </a:solidFill>
                <a:latin typeface="+mn-lt"/>
              </a:defRPr>
            </a:lvl1pPr>
          </a:lstStyle>
          <a:p>
            <a:fld id="{294A09A9-5501-47C1-A89A-A340965A2BE2}" type="slidenum">
              <a:rPr lang="en-US" smtClean="0"/>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798721" y="1684338"/>
            <a:ext cx="8594558" cy="2810460"/>
          </a:xfrm>
        </p:spPr>
        <p:txBody>
          <a:bodyPr>
            <a:noAutofit/>
          </a:bodyPr>
          <a:lstStyle>
            <a:lvl1pPr algn="ctr">
              <a:lnSpc>
                <a:spcPct val="100000"/>
              </a:lnSpc>
              <a:defRPr sz="4600">
                <a:solidFill>
                  <a:schemeClr val="bg1"/>
                </a:solidFill>
                <a:latin typeface="+mj-lt"/>
              </a:defRPr>
            </a:lvl1pPr>
          </a:lstStyle>
          <a:p>
            <a:r>
              <a:rPr lang="en-US"/>
              <a:t>Click to edit Master title style</a:t>
            </a:r>
            <a:endParaRPr lang="en-US" dirty="0"/>
          </a:p>
        </p:txBody>
      </p:sp>
      <p:sp>
        <p:nvSpPr>
          <p:cNvPr id="8" name="Text Placeholder 7"/>
          <p:cNvSpPr>
            <a:spLocks noGrp="1"/>
          </p:cNvSpPr>
          <p:nvPr>
            <p:ph type="body" sz="quarter" idx="13" hasCustomPrompt="1"/>
          </p:nvPr>
        </p:nvSpPr>
        <p:spPr>
          <a:xfrm>
            <a:off x="381000" y="519405"/>
            <a:ext cx="1364297" cy="1094521"/>
          </a:xfrm>
        </p:spPr>
        <p:txBody>
          <a:bodyPr>
            <a:noAutofit/>
          </a:bodyPr>
          <a:lstStyle>
            <a:lvl1pPr marL="0" indent="0" algn="ctr">
              <a:buNone/>
              <a:defRPr sz="23900" b="1">
                <a:solidFill>
                  <a:schemeClr val="accent1">
                    <a:lumMod val="75000"/>
                  </a:schemeClr>
                </a:solidFill>
                <a:latin typeface="Tenorite" pitchFamily="2" charset="0"/>
              </a:defRPr>
            </a:lvl1pPr>
            <a:lvl2pPr marL="457200" indent="0">
              <a:buNone/>
              <a:defRPr b="1">
                <a:solidFill>
                  <a:schemeClr val="bg1"/>
                </a:solidFill>
                <a:latin typeface="Tenorite" pitchFamily="2" charset="0"/>
              </a:defRPr>
            </a:lvl2pPr>
            <a:lvl3pPr marL="914400" indent="0">
              <a:buNone/>
              <a:defRPr b="1">
                <a:solidFill>
                  <a:schemeClr val="bg1"/>
                </a:solidFill>
                <a:latin typeface="Tenorite" pitchFamily="2" charset="0"/>
              </a:defRPr>
            </a:lvl3pPr>
            <a:lvl4pPr marL="1371600" indent="0">
              <a:buNone/>
              <a:defRPr b="1">
                <a:solidFill>
                  <a:schemeClr val="bg1"/>
                </a:solidFill>
                <a:latin typeface="Tenorite" pitchFamily="2" charset="0"/>
              </a:defRPr>
            </a:lvl4pPr>
            <a:lvl5pPr marL="1828800" indent="0">
              <a:buNone/>
              <a:defRPr b="1">
                <a:solidFill>
                  <a:schemeClr val="bg1"/>
                </a:solidFill>
                <a:latin typeface="Tenorite" pitchFamily="2" charset="0"/>
              </a:defRPr>
            </a:lvl5pPr>
          </a:lstStyle>
          <a:p>
            <a:pPr lvl="0"/>
            <a:r>
              <a:rPr lang="en-US" dirty="0"/>
              <a:t>“</a:t>
            </a:r>
            <a:endParaRPr lang="en-US" dirty="0"/>
          </a:p>
        </p:txBody>
      </p:sp>
      <p:sp>
        <p:nvSpPr>
          <p:cNvPr id="10" name="Text Placeholder 9"/>
          <p:cNvSpPr>
            <a:spLocks noGrp="1"/>
          </p:cNvSpPr>
          <p:nvPr>
            <p:ph type="body" sz="quarter" idx="14"/>
          </p:nvPr>
        </p:nvSpPr>
        <p:spPr>
          <a:xfrm>
            <a:off x="6881813" y="4494213"/>
            <a:ext cx="3511550" cy="679450"/>
          </a:xfrm>
        </p:spPr>
        <p:txBody>
          <a:bodyPr>
            <a:noAutofit/>
          </a:bodyPr>
          <a:lstStyle>
            <a:lvl1pPr marL="0" indent="0" algn="r">
              <a:buNone/>
              <a:defRPr sz="2000">
                <a:solidFill>
                  <a:schemeClr val="bg1"/>
                </a:solidFill>
                <a:latin typeface="+mn-lt"/>
              </a:defRPr>
            </a:lvl1pPr>
            <a:lvl2pPr marL="457200" indent="0" algn="r">
              <a:buNone/>
              <a:defRPr sz="1800">
                <a:solidFill>
                  <a:schemeClr val="bg1"/>
                </a:solidFill>
                <a:latin typeface="Tenorite" pitchFamily="2" charset="0"/>
              </a:defRPr>
            </a:lvl2pPr>
            <a:lvl3pPr marL="914400" indent="0" algn="r">
              <a:buNone/>
              <a:defRPr sz="1600">
                <a:solidFill>
                  <a:schemeClr val="bg1"/>
                </a:solidFill>
                <a:latin typeface="Tenorite" pitchFamily="2" charset="0"/>
              </a:defRPr>
            </a:lvl3pPr>
            <a:lvl4pPr marL="1371600" indent="0" algn="r">
              <a:buNone/>
              <a:defRPr sz="1400">
                <a:solidFill>
                  <a:schemeClr val="bg1"/>
                </a:solidFill>
                <a:latin typeface="Tenorite" pitchFamily="2" charset="0"/>
              </a:defRPr>
            </a:lvl4pPr>
            <a:lvl5pPr marL="1828800" indent="0" algn="r">
              <a:buNone/>
              <a:defRPr sz="1400">
                <a:solidFill>
                  <a:schemeClr val="bg1"/>
                </a:solidFill>
                <a:latin typeface="Tenorite" pitchFamily="2" charset="0"/>
              </a:defRPr>
            </a:lvl5pPr>
          </a:lstStyle>
          <a:p>
            <a:pPr lvl="0"/>
            <a:r>
              <a:rPr lang="en-US"/>
              <a:t>Click to edit Master text styles</a:t>
            </a:r>
            <a:endParaRPr lang="en-US"/>
          </a:p>
        </p:txBody>
      </p:sp>
      <p:sp>
        <p:nvSpPr>
          <p:cNvPr id="9" name="Text Placeholder 7"/>
          <p:cNvSpPr>
            <a:spLocks noGrp="1"/>
          </p:cNvSpPr>
          <p:nvPr>
            <p:ph type="body" sz="quarter" idx="15" hasCustomPrompt="1"/>
          </p:nvPr>
        </p:nvSpPr>
        <p:spPr>
          <a:xfrm>
            <a:off x="10609104" y="3399692"/>
            <a:ext cx="1364297" cy="1094521"/>
          </a:xfrm>
        </p:spPr>
        <p:txBody>
          <a:bodyPr>
            <a:noAutofit/>
          </a:bodyPr>
          <a:lstStyle>
            <a:lvl1pPr marL="0" indent="0" algn="ctr">
              <a:buNone/>
              <a:defRPr sz="23900" b="1">
                <a:solidFill>
                  <a:schemeClr val="accent1">
                    <a:lumMod val="75000"/>
                  </a:schemeClr>
                </a:solidFill>
                <a:latin typeface="Tenorite" pitchFamily="2" charset="0"/>
              </a:defRPr>
            </a:lvl1pPr>
            <a:lvl2pPr marL="457200" indent="0">
              <a:buNone/>
              <a:defRPr b="1">
                <a:solidFill>
                  <a:schemeClr val="bg1"/>
                </a:solidFill>
                <a:latin typeface="Tenorite" pitchFamily="2" charset="0"/>
              </a:defRPr>
            </a:lvl2pPr>
            <a:lvl3pPr marL="914400" indent="0">
              <a:buNone/>
              <a:defRPr b="1">
                <a:solidFill>
                  <a:schemeClr val="bg1"/>
                </a:solidFill>
                <a:latin typeface="Tenorite" pitchFamily="2" charset="0"/>
              </a:defRPr>
            </a:lvl3pPr>
            <a:lvl4pPr marL="1371600" indent="0">
              <a:buNone/>
              <a:defRPr b="1">
                <a:solidFill>
                  <a:schemeClr val="bg1"/>
                </a:solidFill>
                <a:latin typeface="Tenorite" pitchFamily="2" charset="0"/>
              </a:defRPr>
            </a:lvl4pPr>
            <a:lvl5pPr marL="1828800" indent="0">
              <a:buNone/>
              <a:defRPr b="1">
                <a:solidFill>
                  <a:schemeClr val="bg1"/>
                </a:solidFill>
                <a:latin typeface="Tenorite" pitchFamily="2" charset="0"/>
              </a:defRPr>
            </a:lvl5pPr>
          </a:lstStyle>
          <a:p>
            <a:pPr lvl="0"/>
            <a:r>
              <a:rPr lang="en-US" dirty="0"/>
              <a:t>”</a:t>
            </a:r>
            <a:endParaRPr lang="en-US" dirty="0"/>
          </a:p>
        </p:txBody>
      </p:sp>
      <p:sp>
        <p:nvSpPr>
          <p:cNvPr id="3" name="Date Placeholder 2"/>
          <p:cNvSpPr>
            <a:spLocks noGrp="1"/>
          </p:cNvSpPr>
          <p:nvPr>
            <p:ph type="dt" sz="half" idx="10"/>
          </p:nvPr>
        </p:nvSpPr>
        <p:spPr/>
        <p:txBody>
          <a:bodyPr>
            <a:noAutofit/>
          </a:bodyPr>
          <a:lstStyle>
            <a:lvl1pPr>
              <a:defRPr>
                <a:solidFill>
                  <a:schemeClr val="accent2"/>
                </a:solidFill>
                <a:latin typeface="+mn-lt"/>
              </a:defRPr>
            </a:lvl1pPr>
          </a:lstStyle>
          <a:p>
            <a:fld id="{4CF75428-5BE0-934D-BB71-675F8E23A386}" type="datetime1">
              <a:rPr lang="en-US" smtClean="0"/>
            </a:fld>
            <a:endParaRPr lang="en-US" dirty="0"/>
          </a:p>
        </p:txBody>
      </p:sp>
      <p:sp>
        <p:nvSpPr>
          <p:cNvPr id="4" name="Footer Placeholder 3"/>
          <p:cNvSpPr>
            <a:spLocks noGrp="1"/>
          </p:cNvSpPr>
          <p:nvPr>
            <p:ph type="ftr" sz="quarter" idx="11"/>
          </p:nvPr>
        </p:nvSpPr>
        <p:spPr/>
        <p:txBody>
          <a:bodyPr>
            <a:noAutofit/>
          </a:bodyPr>
          <a:lstStyle>
            <a:lvl1pPr>
              <a:defRPr>
                <a:solidFill>
                  <a:schemeClr val="accent2"/>
                </a:solidFill>
                <a:latin typeface="+mn-lt"/>
              </a:defRPr>
            </a:lvl1pPr>
          </a:lstStyle>
          <a:p>
            <a:r>
              <a:rPr lang="en-US" dirty="0"/>
              <a:t>PRESENTATION TITLE</a:t>
            </a:r>
            <a:endParaRPr lang="en-US" dirty="0"/>
          </a:p>
        </p:txBody>
      </p:sp>
      <p:sp>
        <p:nvSpPr>
          <p:cNvPr id="5" name="Slide Number Placeholder 4"/>
          <p:cNvSpPr>
            <a:spLocks noGrp="1"/>
          </p:cNvSpPr>
          <p:nvPr>
            <p:ph type="sldNum" sz="quarter" idx="12"/>
          </p:nvPr>
        </p:nvSpPr>
        <p:spPr/>
        <p:txBody>
          <a:bodyPr>
            <a:noAutofit/>
          </a:bodyPr>
          <a:lstStyle>
            <a:lvl1pPr>
              <a:defRPr>
                <a:solidFill>
                  <a:schemeClr val="accent2"/>
                </a:solidFill>
                <a:latin typeface="+mn-lt"/>
              </a:defRPr>
            </a:lvl1pPr>
          </a:lstStyle>
          <a:p>
            <a:fld id="{294A09A9-5501-47C1-A89A-A340965A2BE2}" type="slidenum">
              <a:rPr lang="en-US" smtClean="0"/>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30" name="Rectangle 29"/>
          <p:cNvSpPr/>
          <p:nvPr userDrawn="1"/>
        </p:nvSpPr>
        <p:spPr>
          <a:xfrm>
            <a:off x="0" y="-1664"/>
            <a:ext cx="9857012" cy="685966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Title 1"/>
          <p:cNvSpPr>
            <a:spLocks noGrp="1"/>
          </p:cNvSpPr>
          <p:nvPr>
            <p:ph type="title"/>
          </p:nvPr>
        </p:nvSpPr>
        <p:spPr>
          <a:xfrm>
            <a:off x="750430" y="381000"/>
            <a:ext cx="8401624" cy="1325563"/>
          </a:xfrm>
        </p:spPr>
        <p:txBody>
          <a:bodyPr lIns="0" anchor="b">
            <a:noAutofit/>
          </a:bodyPr>
          <a:lstStyle>
            <a:lvl1pPr>
              <a:defRPr sz="4800" b="1">
                <a:latin typeface="+mj-lt"/>
              </a:defRPr>
            </a:lvl1pPr>
          </a:lstStyle>
          <a:p>
            <a:r>
              <a:rPr lang="en-US"/>
              <a:t>Click to edit Master title style</a:t>
            </a:r>
            <a:endParaRPr lang="en-US" dirty="0"/>
          </a:p>
        </p:txBody>
      </p:sp>
      <p:sp>
        <p:nvSpPr>
          <p:cNvPr id="6" name="Picture Placeholder 23"/>
          <p:cNvSpPr>
            <a:spLocks noGrp="1"/>
          </p:cNvSpPr>
          <p:nvPr>
            <p:ph type="pic" sz="quarter" idx="13"/>
          </p:nvPr>
        </p:nvSpPr>
        <p:spPr>
          <a:xfrm>
            <a:off x="750429" y="2227758"/>
            <a:ext cx="1200374" cy="1201242"/>
          </a:xfrm>
        </p:spPr>
        <p:txBody>
          <a:bodyPr>
            <a:noAutofit/>
          </a:bodyPr>
          <a:lstStyle>
            <a:lvl1pPr marL="0" indent="0">
              <a:buNone/>
              <a:defRPr sz="1400">
                <a:solidFill>
                  <a:schemeClr val="tx1"/>
                </a:solidFill>
                <a:latin typeface="+mn-lt"/>
              </a:defRPr>
            </a:lvl1pPr>
          </a:lstStyle>
          <a:p>
            <a:r>
              <a:rPr lang="en-US"/>
              <a:t>Click icon to add picture</a:t>
            </a:r>
            <a:endParaRPr lang="en-US" dirty="0"/>
          </a:p>
        </p:txBody>
      </p:sp>
      <p:sp>
        <p:nvSpPr>
          <p:cNvPr id="10" name="Text Placeholder 28"/>
          <p:cNvSpPr>
            <a:spLocks noGrp="1"/>
          </p:cNvSpPr>
          <p:nvPr>
            <p:ph type="body" sz="quarter" idx="17" hasCustomPrompt="1"/>
          </p:nvPr>
        </p:nvSpPr>
        <p:spPr>
          <a:xfrm>
            <a:off x="2123351" y="2426400"/>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endParaRPr lang="en-US" dirty="0"/>
          </a:p>
        </p:txBody>
      </p:sp>
      <p:sp>
        <p:nvSpPr>
          <p:cNvPr id="11" name="Text Placeholder 28"/>
          <p:cNvSpPr>
            <a:spLocks noGrp="1"/>
          </p:cNvSpPr>
          <p:nvPr>
            <p:ph type="body" sz="quarter" idx="18" hasCustomPrompt="1"/>
          </p:nvPr>
        </p:nvSpPr>
        <p:spPr>
          <a:xfrm>
            <a:off x="2123350" y="2811646"/>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endParaRPr lang="en-US" dirty="0"/>
          </a:p>
        </p:txBody>
      </p:sp>
      <p:sp>
        <p:nvSpPr>
          <p:cNvPr id="7" name="Picture Placeholder 23"/>
          <p:cNvSpPr>
            <a:spLocks noGrp="1"/>
          </p:cNvSpPr>
          <p:nvPr>
            <p:ph type="pic" sz="quarter" idx="14"/>
          </p:nvPr>
        </p:nvSpPr>
        <p:spPr>
          <a:xfrm>
            <a:off x="5495813" y="2227758"/>
            <a:ext cx="1200374" cy="1201242"/>
          </a:xfrm>
        </p:spPr>
        <p:txBody>
          <a:bodyPr>
            <a:noAutofit/>
          </a:bodyPr>
          <a:lstStyle>
            <a:lvl1pPr marL="0" indent="0">
              <a:buNone/>
              <a:defRPr sz="1400">
                <a:solidFill>
                  <a:schemeClr val="tx1"/>
                </a:solidFill>
                <a:latin typeface="+mn-lt"/>
              </a:defRPr>
            </a:lvl1pPr>
          </a:lstStyle>
          <a:p>
            <a:r>
              <a:rPr lang="en-US"/>
              <a:t>Click icon to add picture</a:t>
            </a:r>
            <a:endParaRPr lang="en-US" dirty="0"/>
          </a:p>
        </p:txBody>
      </p:sp>
      <p:sp>
        <p:nvSpPr>
          <p:cNvPr id="12" name="Text Placeholder 28"/>
          <p:cNvSpPr>
            <a:spLocks noGrp="1"/>
          </p:cNvSpPr>
          <p:nvPr>
            <p:ph type="body" sz="quarter" idx="19" hasCustomPrompt="1"/>
          </p:nvPr>
        </p:nvSpPr>
        <p:spPr>
          <a:xfrm>
            <a:off x="6870817" y="2422565"/>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endParaRPr lang="en-US" dirty="0"/>
          </a:p>
        </p:txBody>
      </p:sp>
      <p:sp>
        <p:nvSpPr>
          <p:cNvPr id="13" name="Text Placeholder 28"/>
          <p:cNvSpPr>
            <a:spLocks noGrp="1"/>
          </p:cNvSpPr>
          <p:nvPr>
            <p:ph type="body" sz="quarter" idx="20" hasCustomPrompt="1"/>
          </p:nvPr>
        </p:nvSpPr>
        <p:spPr>
          <a:xfrm>
            <a:off x="6870816" y="2807811"/>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endParaRPr lang="en-US" dirty="0"/>
          </a:p>
        </p:txBody>
      </p:sp>
      <p:sp>
        <p:nvSpPr>
          <p:cNvPr id="8" name="Picture Placeholder 23"/>
          <p:cNvSpPr>
            <a:spLocks noGrp="1"/>
          </p:cNvSpPr>
          <p:nvPr>
            <p:ph type="pic" sz="quarter" idx="15"/>
          </p:nvPr>
        </p:nvSpPr>
        <p:spPr>
          <a:xfrm>
            <a:off x="750429" y="4254273"/>
            <a:ext cx="1200374" cy="1201242"/>
          </a:xfrm>
        </p:spPr>
        <p:txBody>
          <a:bodyPr>
            <a:noAutofit/>
          </a:bodyPr>
          <a:lstStyle>
            <a:lvl1pPr marL="0" indent="0">
              <a:buNone/>
              <a:defRPr sz="1400">
                <a:solidFill>
                  <a:schemeClr val="tx1"/>
                </a:solidFill>
                <a:latin typeface="+mn-lt"/>
              </a:defRPr>
            </a:lvl1pPr>
          </a:lstStyle>
          <a:p>
            <a:r>
              <a:rPr lang="en-US"/>
              <a:t>Click icon to add picture</a:t>
            </a:r>
            <a:endParaRPr lang="en-US" dirty="0"/>
          </a:p>
        </p:txBody>
      </p:sp>
      <p:sp>
        <p:nvSpPr>
          <p:cNvPr id="14" name="Text Placeholder 28"/>
          <p:cNvSpPr>
            <a:spLocks noGrp="1"/>
          </p:cNvSpPr>
          <p:nvPr>
            <p:ph type="body" sz="quarter" idx="21" hasCustomPrompt="1"/>
          </p:nvPr>
        </p:nvSpPr>
        <p:spPr>
          <a:xfrm>
            <a:off x="2123351" y="4498793"/>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endParaRPr lang="en-US" dirty="0"/>
          </a:p>
        </p:txBody>
      </p:sp>
      <p:sp>
        <p:nvSpPr>
          <p:cNvPr id="15" name="Text Placeholder 28"/>
          <p:cNvSpPr>
            <a:spLocks noGrp="1"/>
          </p:cNvSpPr>
          <p:nvPr>
            <p:ph type="body" sz="quarter" idx="22" hasCustomPrompt="1"/>
          </p:nvPr>
        </p:nvSpPr>
        <p:spPr>
          <a:xfrm>
            <a:off x="2123350" y="4884039"/>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endParaRPr lang="en-US" dirty="0"/>
          </a:p>
        </p:txBody>
      </p:sp>
      <p:sp>
        <p:nvSpPr>
          <p:cNvPr id="9" name="Picture Placeholder 23"/>
          <p:cNvSpPr>
            <a:spLocks noGrp="1"/>
          </p:cNvSpPr>
          <p:nvPr>
            <p:ph type="pic" sz="quarter" idx="16"/>
          </p:nvPr>
        </p:nvSpPr>
        <p:spPr>
          <a:xfrm>
            <a:off x="5495813" y="4254273"/>
            <a:ext cx="1200374" cy="1201242"/>
          </a:xfrm>
        </p:spPr>
        <p:txBody>
          <a:bodyPr>
            <a:noAutofit/>
          </a:bodyPr>
          <a:lstStyle>
            <a:lvl1pPr marL="0" indent="0">
              <a:buNone/>
              <a:defRPr sz="1400">
                <a:solidFill>
                  <a:schemeClr val="tx1"/>
                </a:solidFill>
                <a:latin typeface="+mn-lt"/>
              </a:defRPr>
            </a:lvl1pPr>
          </a:lstStyle>
          <a:p>
            <a:r>
              <a:rPr lang="en-US"/>
              <a:t>Click icon to add picture</a:t>
            </a:r>
            <a:endParaRPr lang="en-US" dirty="0"/>
          </a:p>
        </p:txBody>
      </p:sp>
      <p:sp>
        <p:nvSpPr>
          <p:cNvPr id="16" name="Text Placeholder 28"/>
          <p:cNvSpPr>
            <a:spLocks noGrp="1"/>
          </p:cNvSpPr>
          <p:nvPr>
            <p:ph type="body" sz="quarter" idx="23" hasCustomPrompt="1"/>
          </p:nvPr>
        </p:nvSpPr>
        <p:spPr>
          <a:xfrm>
            <a:off x="6870817" y="4498793"/>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endParaRPr lang="en-US" dirty="0"/>
          </a:p>
        </p:txBody>
      </p:sp>
      <p:sp>
        <p:nvSpPr>
          <p:cNvPr id="17" name="Text Placeholder 28"/>
          <p:cNvSpPr>
            <a:spLocks noGrp="1"/>
          </p:cNvSpPr>
          <p:nvPr>
            <p:ph type="body" sz="quarter" idx="24" hasCustomPrompt="1"/>
          </p:nvPr>
        </p:nvSpPr>
        <p:spPr>
          <a:xfrm>
            <a:off x="6870816" y="4884039"/>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endParaRPr lang="en-US" dirty="0"/>
          </a:p>
        </p:txBody>
      </p:sp>
      <p:sp>
        <p:nvSpPr>
          <p:cNvPr id="3" name="Date Placeholder 2"/>
          <p:cNvSpPr>
            <a:spLocks noGrp="1"/>
          </p:cNvSpPr>
          <p:nvPr>
            <p:ph type="dt" sz="half" idx="10"/>
          </p:nvPr>
        </p:nvSpPr>
        <p:spPr>
          <a:xfrm>
            <a:off x="381000" y="6356350"/>
            <a:ext cx="1569803" cy="365125"/>
          </a:xfrm>
        </p:spPr>
        <p:txBody>
          <a:bodyPr>
            <a:noAutofit/>
          </a:bodyPr>
          <a:lstStyle>
            <a:lvl1pPr>
              <a:defRPr>
                <a:solidFill>
                  <a:schemeClr val="accent3"/>
                </a:solidFill>
                <a:latin typeface="+mn-lt"/>
              </a:defRPr>
            </a:lvl1pPr>
          </a:lstStyle>
          <a:p>
            <a:fld id="{9A85C5CA-AE29-AB4C-8F85-0373C72001D8}" type="datetime1">
              <a:rPr lang="en-US" smtClean="0"/>
            </a:fld>
            <a:endParaRPr lang="en-US" dirty="0"/>
          </a:p>
        </p:txBody>
      </p:sp>
      <p:sp>
        <p:nvSpPr>
          <p:cNvPr id="4" name="Footer Placeholder 3"/>
          <p:cNvSpPr>
            <a:spLocks noGrp="1"/>
          </p:cNvSpPr>
          <p:nvPr>
            <p:ph type="ftr" sz="quarter" idx="11"/>
          </p:nvPr>
        </p:nvSpPr>
        <p:spPr>
          <a:xfrm>
            <a:off x="2871106" y="6356350"/>
            <a:ext cx="4114800" cy="365125"/>
          </a:xfrm>
        </p:spPr>
        <p:txBody>
          <a:bodyPr>
            <a:noAutofit/>
          </a:bodyPr>
          <a:lstStyle>
            <a:lvl1pPr>
              <a:defRPr>
                <a:solidFill>
                  <a:schemeClr val="accent3"/>
                </a:solidFill>
                <a:latin typeface="+mn-lt"/>
              </a:defRPr>
            </a:lvl1pPr>
          </a:lstStyle>
          <a:p>
            <a:r>
              <a:rPr lang="en-US" dirty="0"/>
              <a:t>PRESENTATION TITLE</a:t>
            </a:r>
            <a:endParaRPr lang="en-US" dirty="0"/>
          </a:p>
        </p:txBody>
      </p:sp>
      <p:sp>
        <p:nvSpPr>
          <p:cNvPr id="5" name="Slide Number Placeholder 4"/>
          <p:cNvSpPr>
            <a:spLocks noGrp="1"/>
          </p:cNvSpPr>
          <p:nvPr>
            <p:ph type="sldNum" sz="quarter" idx="12"/>
          </p:nvPr>
        </p:nvSpPr>
        <p:spPr>
          <a:xfrm>
            <a:off x="8332334" y="6356350"/>
            <a:ext cx="1167495" cy="365125"/>
          </a:xfrm>
        </p:spPr>
        <p:txBody>
          <a:bodyPr>
            <a:noAutofit/>
          </a:bodyPr>
          <a:lstStyle>
            <a:lvl1pPr>
              <a:defRPr>
                <a:solidFill>
                  <a:schemeClr val="accent3"/>
                </a:solidFill>
                <a:latin typeface="+mn-lt"/>
              </a:defRPr>
            </a:lvl1pPr>
          </a:lstStyle>
          <a:p>
            <a:fld id="{294A09A9-5501-47C1-A89A-A340965A2BE2}" type="slidenum">
              <a:rPr lang="en-US" smtClean="0"/>
            </a:fld>
            <a:endParaRPr lang="en-US" dirty="0"/>
          </a:p>
        </p:txBody>
      </p:sp>
      <p:sp>
        <p:nvSpPr>
          <p:cNvPr id="19" name="Freeform 18"/>
          <p:cNvSpPr/>
          <p:nvPr userDrawn="1"/>
        </p:nvSpPr>
        <p:spPr>
          <a:xfrm rot="16200000" flipV="1">
            <a:off x="9499940" y="355410"/>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Freeform 20"/>
          <p:cNvSpPr/>
          <p:nvPr userDrawn="1"/>
        </p:nvSpPr>
        <p:spPr>
          <a:xfrm flipH="1">
            <a:off x="10866436" y="1879977"/>
            <a:ext cx="1325563" cy="1325563"/>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Freeform 24"/>
          <p:cNvSpPr/>
          <p:nvPr userDrawn="1"/>
        </p:nvSpPr>
        <p:spPr>
          <a:xfrm>
            <a:off x="11024507" y="-1664"/>
            <a:ext cx="1167494" cy="1881641"/>
          </a:xfrm>
          <a:custGeom>
            <a:avLst/>
            <a:gdLst>
              <a:gd name="connsiteX0" fmla="*/ 1167473 w 1167494"/>
              <a:gd name="connsiteY0" fmla="*/ 0 h 1881641"/>
              <a:gd name="connsiteX1" fmla="*/ 1167493 w 1167494"/>
              <a:gd name="connsiteY1" fmla="*/ 0 h 1881641"/>
              <a:gd name="connsiteX2" fmla="*/ 1167493 w 1167494"/>
              <a:gd name="connsiteY2" fmla="*/ 714148 h 1881641"/>
              <a:gd name="connsiteX3" fmla="*/ 1166666 w 1167494"/>
              <a:gd name="connsiteY3" fmla="*/ 730534 h 1881641"/>
              <a:gd name="connsiteX4" fmla="*/ 1167494 w 1167494"/>
              <a:gd name="connsiteY4" fmla="*/ 730534 h 1881641"/>
              <a:gd name="connsiteX5" fmla="*/ 1167494 w 1167494"/>
              <a:gd name="connsiteY5" fmla="*/ 1378059 h 1881641"/>
              <a:gd name="connsiteX6" fmla="*/ 1167493 w 1167494"/>
              <a:gd name="connsiteY6" fmla="*/ 1378059 h 1881641"/>
              <a:gd name="connsiteX7" fmla="*/ 1167493 w 1167494"/>
              <a:gd name="connsiteY7" fmla="*/ 1881641 h 1881641"/>
              <a:gd name="connsiteX8" fmla="*/ 0 w 1167494"/>
              <a:gd name="connsiteY8" fmla="*/ 1881641 h 1881641"/>
              <a:gd name="connsiteX9" fmla="*/ 0 w 1167494"/>
              <a:gd name="connsiteY9" fmla="*/ 1234116 h 1881641"/>
              <a:gd name="connsiteX10" fmla="*/ 0 w 1167494"/>
              <a:gd name="connsiteY10" fmla="*/ 1167492 h 1881641"/>
              <a:gd name="connsiteX11" fmla="*/ 1048124 w 1167494"/>
              <a:gd name="connsiteY11" fmla="*/ 6027 h 1881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67494" h="1881641">
                <a:moveTo>
                  <a:pt x="1167473" y="0"/>
                </a:moveTo>
                <a:lnTo>
                  <a:pt x="1167493" y="0"/>
                </a:lnTo>
                <a:lnTo>
                  <a:pt x="1167493" y="714148"/>
                </a:lnTo>
                <a:lnTo>
                  <a:pt x="1166666" y="730534"/>
                </a:lnTo>
                <a:lnTo>
                  <a:pt x="1167494" y="730534"/>
                </a:lnTo>
                <a:lnTo>
                  <a:pt x="1167494" y="1378059"/>
                </a:lnTo>
                <a:lnTo>
                  <a:pt x="1167493" y="1378059"/>
                </a:lnTo>
                <a:lnTo>
                  <a:pt x="1167493" y="1881641"/>
                </a:lnTo>
                <a:lnTo>
                  <a:pt x="0" y="1881641"/>
                </a:lnTo>
                <a:lnTo>
                  <a:pt x="0" y="1234116"/>
                </a:lnTo>
                <a:lnTo>
                  <a:pt x="0" y="1167492"/>
                </a:lnTo>
                <a:cubicBezTo>
                  <a:pt x="0" y="563002"/>
                  <a:pt x="459408" y="65814"/>
                  <a:pt x="1048124" y="6027"/>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6" name="Oval 25"/>
          <p:cNvSpPr/>
          <p:nvPr userDrawn="1"/>
        </p:nvSpPr>
        <p:spPr>
          <a:xfrm>
            <a:off x="10334091" y="2737752"/>
            <a:ext cx="1380830" cy="1380830"/>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27" name="Freeform 26"/>
          <p:cNvSpPr/>
          <p:nvPr userDrawn="1"/>
        </p:nvSpPr>
        <p:spPr>
          <a:xfrm rot="16200000" flipH="1">
            <a:off x="10667432" y="5333432"/>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Freeform 27"/>
          <p:cNvSpPr/>
          <p:nvPr userDrawn="1"/>
        </p:nvSpPr>
        <p:spPr>
          <a:xfrm flipV="1">
            <a:off x="9857012" y="3651505"/>
            <a:ext cx="1325563" cy="1325563"/>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9" name="Freeform 28"/>
          <p:cNvSpPr/>
          <p:nvPr userDrawn="1"/>
        </p:nvSpPr>
        <p:spPr>
          <a:xfrm flipH="1" flipV="1">
            <a:off x="9857013" y="4976359"/>
            <a:ext cx="1167494" cy="1881641"/>
          </a:xfrm>
          <a:custGeom>
            <a:avLst/>
            <a:gdLst>
              <a:gd name="connsiteX0" fmla="*/ 1167473 w 1167494"/>
              <a:gd name="connsiteY0" fmla="*/ 0 h 1881641"/>
              <a:gd name="connsiteX1" fmla="*/ 1167493 w 1167494"/>
              <a:gd name="connsiteY1" fmla="*/ 0 h 1881641"/>
              <a:gd name="connsiteX2" fmla="*/ 1167493 w 1167494"/>
              <a:gd name="connsiteY2" fmla="*/ 714148 h 1881641"/>
              <a:gd name="connsiteX3" fmla="*/ 1166666 w 1167494"/>
              <a:gd name="connsiteY3" fmla="*/ 730534 h 1881641"/>
              <a:gd name="connsiteX4" fmla="*/ 1167494 w 1167494"/>
              <a:gd name="connsiteY4" fmla="*/ 730534 h 1881641"/>
              <a:gd name="connsiteX5" fmla="*/ 1167494 w 1167494"/>
              <a:gd name="connsiteY5" fmla="*/ 1378059 h 1881641"/>
              <a:gd name="connsiteX6" fmla="*/ 1167493 w 1167494"/>
              <a:gd name="connsiteY6" fmla="*/ 1378059 h 1881641"/>
              <a:gd name="connsiteX7" fmla="*/ 1167493 w 1167494"/>
              <a:gd name="connsiteY7" fmla="*/ 1881641 h 1881641"/>
              <a:gd name="connsiteX8" fmla="*/ 0 w 1167494"/>
              <a:gd name="connsiteY8" fmla="*/ 1881641 h 1881641"/>
              <a:gd name="connsiteX9" fmla="*/ 0 w 1167494"/>
              <a:gd name="connsiteY9" fmla="*/ 1234116 h 1881641"/>
              <a:gd name="connsiteX10" fmla="*/ 0 w 1167494"/>
              <a:gd name="connsiteY10" fmla="*/ 1167492 h 1881641"/>
              <a:gd name="connsiteX11" fmla="*/ 1048124 w 1167494"/>
              <a:gd name="connsiteY11" fmla="*/ 6027 h 1881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67494" h="1881641">
                <a:moveTo>
                  <a:pt x="1167473" y="0"/>
                </a:moveTo>
                <a:lnTo>
                  <a:pt x="1167493" y="0"/>
                </a:lnTo>
                <a:lnTo>
                  <a:pt x="1167493" y="714148"/>
                </a:lnTo>
                <a:lnTo>
                  <a:pt x="1166666" y="730534"/>
                </a:lnTo>
                <a:lnTo>
                  <a:pt x="1167494" y="730534"/>
                </a:lnTo>
                <a:lnTo>
                  <a:pt x="1167494" y="1378059"/>
                </a:lnTo>
                <a:lnTo>
                  <a:pt x="1167493" y="1378059"/>
                </a:lnTo>
                <a:lnTo>
                  <a:pt x="1167493" y="1881641"/>
                </a:lnTo>
                <a:lnTo>
                  <a:pt x="0" y="1881641"/>
                </a:lnTo>
                <a:lnTo>
                  <a:pt x="0" y="1234116"/>
                </a:lnTo>
                <a:lnTo>
                  <a:pt x="0" y="1167492"/>
                </a:lnTo>
                <a:cubicBezTo>
                  <a:pt x="0" y="563002"/>
                  <a:pt x="459408" y="65814"/>
                  <a:pt x="1048124" y="6027"/>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Whole team">
    <p:bg>
      <p:bgPr>
        <a:solidFill>
          <a:schemeClr val="accent2"/>
        </a:solidFill>
        <a:effectLst/>
      </p:bgPr>
    </p:bg>
    <p:spTree>
      <p:nvGrpSpPr>
        <p:cNvPr id="1" name=""/>
        <p:cNvGrpSpPr/>
        <p:nvPr/>
      </p:nvGrpSpPr>
      <p:grpSpPr>
        <a:xfrm>
          <a:off x="0" y="0"/>
          <a:ext cx="0" cy="0"/>
          <a:chOff x="0" y="0"/>
          <a:chExt cx="0" cy="0"/>
        </a:xfrm>
      </p:grpSpPr>
      <p:sp>
        <p:nvSpPr>
          <p:cNvPr id="54" name="Title 1"/>
          <p:cNvSpPr>
            <a:spLocks noGrp="1"/>
          </p:cNvSpPr>
          <p:nvPr>
            <p:ph type="title"/>
          </p:nvPr>
        </p:nvSpPr>
        <p:spPr>
          <a:xfrm>
            <a:off x="750430" y="381000"/>
            <a:ext cx="10678142" cy="1325563"/>
          </a:xfrm>
        </p:spPr>
        <p:txBody>
          <a:bodyPr lIns="0" anchor="b">
            <a:noAutofit/>
          </a:bodyPr>
          <a:lstStyle>
            <a:lvl1pPr>
              <a:defRPr sz="4800" b="1">
                <a:latin typeface="+mj-lt"/>
              </a:defRPr>
            </a:lvl1pPr>
          </a:lstStyle>
          <a:p>
            <a:r>
              <a:rPr lang="en-US"/>
              <a:t>Click to edit Master title style</a:t>
            </a:r>
            <a:endParaRPr lang="en-US" dirty="0"/>
          </a:p>
        </p:txBody>
      </p:sp>
      <p:sp>
        <p:nvSpPr>
          <p:cNvPr id="6" name="Picture Placeholder 23"/>
          <p:cNvSpPr>
            <a:spLocks noGrp="1"/>
          </p:cNvSpPr>
          <p:nvPr>
            <p:ph type="pic" sz="quarter" idx="13"/>
          </p:nvPr>
        </p:nvSpPr>
        <p:spPr>
          <a:xfrm>
            <a:off x="750429" y="2068734"/>
            <a:ext cx="904987" cy="905641"/>
          </a:xfrm>
        </p:spPr>
        <p:txBody>
          <a:bodyPr>
            <a:noAutofit/>
          </a:bodyPr>
          <a:lstStyle>
            <a:lvl1pPr marL="0" indent="0">
              <a:buNone/>
              <a:defRPr sz="1400">
                <a:solidFill>
                  <a:schemeClr val="tx1"/>
                </a:solidFill>
              </a:defRPr>
            </a:lvl1pPr>
          </a:lstStyle>
          <a:p>
            <a:r>
              <a:rPr lang="en-US"/>
              <a:t>Click icon to add picture</a:t>
            </a:r>
            <a:endParaRPr lang="en-US" dirty="0"/>
          </a:p>
        </p:txBody>
      </p:sp>
      <p:sp>
        <p:nvSpPr>
          <p:cNvPr id="31" name="Text Placeholder 28"/>
          <p:cNvSpPr>
            <a:spLocks noGrp="1"/>
          </p:cNvSpPr>
          <p:nvPr>
            <p:ph type="body" sz="quarter" idx="17" hasCustomPrompt="1"/>
          </p:nvPr>
        </p:nvSpPr>
        <p:spPr>
          <a:xfrm>
            <a:off x="750430" y="2994545"/>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endParaRPr lang="en-US" dirty="0"/>
          </a:p>
        </p:txBody>
      </p:sp>
      <p:sp>
        <p:nvSpPr>
          <p:cNvPr id="32" name="Text Placeholder 28"/>
          <p:cNvSpPr>
            <a:spLocks noGrp="1"/>
          </p:cNvSpPr>
          <p:nvPr>
            <p:ph type="body" sz="quarter" idx="18" hasCustomPrompt="1"/>
          </p:nvPr>
        </p:nvSpPr>
        <p:spPr>
          <a:xfrm>
            <a:off x="750429" y="3379791"/>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endParaRPr lang="en-US" dirty="0"/>
          </a:p>
        </p:txBody>
      </p:sp>
      <p:sp>
        <p:nvSpPr>
          <p:cNvPr id="33" name="Picture Placeholder 23"/>
          <p:cNvSpPr>
            <a:spLocks noGrp="1"/>
          </p:cNvSpPr>
          <p:nvPr>
            <p:ph type="pic" sz="quarter" idx="28"/>
          </p:nvPr>
        </p:nvSpPr>
        <p:spPr>
          <a:xfrm>
            <a:off x="3549397" y="2068734"/>
            <a:ext cx="904987" cy="905641"/>
          </a:xfrm>
        </p:spPr>
        <p:txBody>
          <a:bodyPr>
            <a:noAutofit/>
          </a:bodyPr>
          <a:lstStyle>
            <a:lvl1pPr marL="0" indent="0">
              <a:buNone/>
              <a:defRPr sz="1400">
                <a:solidFill>
                  <a:schemeClr val="tx1"/>
                </a:solidFill>
              </a:defRPr>
            </a:lvl1pPr>
          </a:lstStyle>
          <a:p>
            <a:r>
              <a:rPr lang="en-US"/>
              <a:t>Click icon to add picture</a:t>
            </a:r>
            <a:endParaRPr lang="en-US" dirty="0"/>
          </a:p>
        </p:txBody>
      </p:sp>
      <p:sp>
        <p:nvSpPr>
          <p:cNvPr id="34" name="Text Placeholder 28"/>
          <p:cNvSpPr>
            <a:spLocks noGrp="1"/>
          </p:cNvSpPr>
          <p:nvPr>
            <p:ph type="body" sz="quarter" idx="29" hasCustomPrompt="1"/>
          </p:nvPr>
        </p:nvSpPr>
        <p:spPr>
          <a:xfrm>
            <a:off x="3549398" y="2994545"/>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endParaRPr lang="en-US" dirty="0"/>
          </a:p>
        </p:txBody>
      </p:sp>
      <p:sp>
        <p:nvSpPr>
          <p:cNvPr id="35" name="Text Placeholder 28"/>
          <p:cNvSpPr>
            <a:spLocks noGrp="1"/>
          </p:cNvSpPr>
          <p:nvPr>
            <p:ph type="body" sz="quarter" idx="30" hasCustomPrompt="1"/>
          </p:nvPr>
        </p:nvSpPr>
        <p:spPr>
          <a:xfrm>
            <a:off x="3549397" y="3379791"/>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endParaRPr lang="en-US" dirty="0"/>
          </a:p>
        </p:txBody>
      </p:sp>
      <p:sp>
        <p:nvSpPr>
          <p:cNvPr id="36" name="Picture Placeholder 23"/>
          <p:cNvSpPr>
            <a:spLocks noGrp="1"/>
          </p:cNvSpPr>
          <p:nvPr>
            <p:ph type="pic" sz="quarter" idx="31"/>
          </p:nvPr>
        </p:nvSpPr>
        <p:spPr>
          <a:xfrm>
            <a:off x="6348367" y="2068734"/>
            <a:ext cx="904987" cy="905641"/>
          </a:xfrm>
        </p:spPr>
        <p:txBody>
          <a:bodyPr>
            <a:noAutofit/>
          </a:bodyPr>
          <a:lstStyle>
            <a:lvl1pPr marL="0" indent="0">
              <a:buNone/>
              <a:defRPr sz="1400">
                <a:solidFill>
                  <a:schemeClr val="tx1"/>
                </a:solidFill>
              </a:defRPr>
            </a:lvl1pPr>
          </a:lstStyle>
          <a:p>
            <a:r>
              <a:rPr lang="en-US"/>
              <a:t>Click icon to add picture</a:t>
            </a:r>
            <a:endParaRPr lang="en-US" dirty="0"/>
          </a:p>
        </p:txBody>
      </p:sp>
      <p:sp>
        <p:nvSpPr>
          <p:cNvPr id="37" name="Text Placeholder 28"/>
          <p:cNvSpPr>
            <a:spLocks noGrp="1"/>
          </p:cNvSpPr>
          <p:nvPr>
            <p:ph type="body" sz="quarter" idx="32" hasCustomPrompt="1"/>
          </p:nvPr>
        </p:nvSpPr>
        <p:spPr>
          <a:xfrm>
            <a:off x="6348368" y="2994545"/>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endParaRPr lang="en-US" dirty="0"/>
          </a:p>
        </p:txBody>
      </p:sp>
      <p:sp>
        <p:nvSpPr>
          <p:cNvPr id="38" name="Text Placeholder 28"/>
          <p:cNvSpPr>
            <a:spLocks noGrp="1"/>
          </p:cNvSpPr>
          <p:nvPr>
            <p:ph type="body" sz="quarter" idx="33" hasCustomPrompt="1"/>
          </p:nvPr>
        </p:nvSpPr>
        <p:spPr>
          <a:xfrm>
            <a:off x="6348367" y="3379791"/>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endParaRPr lang="en-US" dirty="0"/>
          </a:p>
        </p:txBody>
      </p:sp>
      <p:sp>
        <p:nvSpPr>
          <p:cNvPr id="39" name="Picture Placeholder 23"/>
          <p:cNvSpPr>
            <a:spLocks noGrp="1"/>
          </p:cNvSpPr>
          <p:nvPr>
            <p:ph type="pic" sz="quarter" idx="34"/>
          </p:nvPr>
        </p:nvSpPr>
        <p:spPr>
          <a:xfrm>
            <a:off x="9147335" y="2068734"/>
            <a:ext cx="904987" cy="905641"/>
          </a:xfrm>
        </p:spPr>
        <p:txBody>
          <a:bodyPr>
            <a:noAutofit/>
          </a:bodyPr>
          <a:lstStyle>
            <a:lvl1pPr marL="0" indent="0">
              <a:buNone/>
              <a:defRPr sz="1400">
                <a:solidFill>
                  <a:schemeClr val="tx1"/>
                </a:solidFill>
              </a:defRPr>
            </a:lvl1pPr>
          </a:lstStyle>
          <a:p>
            <a:r>
              <a:rPr lang="en-US"/>
              <a:t>Click icon to add picture</a:t>
            </a:r>
            <a:endParaRPr lang="en-US" dirty="0"/>
          </a:p>
        </p:txBody>
      </p:sp>
      <p:sp>
        <p:nvSpPr>
          <p:cNvPr id="40" name="Text Placeholder 28"/>
          <p:cNvSpPr>
            <a:spLocks noGrp="1"/>
          </p:cNvSpPr>
          <p:nvPr>
            <p:ph type="body" sz="quarter" idx="35" hasCustomPrompt="1"/>
          </p:nvPr>
        </p:nvSpPr>
        <p:spPr>
          <a:xfrm>
            <a:off x="9147336" y="2994545"/>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endParaRPr lang="en-US" dirty="0"/>
          </a:p>
        </p:txBody>
      </p:sp>
      <p:sp>
        <p:nvSpPr>
          <p:cNvPr id="41" name="Text Placeholder 28"/>
          <p:cNvSpPr>
            <a:spLocks noGrp="1"/>
          </p:cNvSpPr>
          <p:nvPr>
            <p:ph type="body" sz="quarter" idx="36" hasCustomPrompt="1"/>
          </p:nvPr>
        </p:nvSpPr>
        <p:spPr>
          <a:xfrm>
            <a:off x="9147335" y="3379791"/>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endParaRPr lang="en-US" dirty="0"/>
          </a:p>
        </p:txBody>
      </p:sp>
      <p:sp>
        <p:nvSpPr>
          <p:cNvPr id="42" name="Picture Placeholder 23"/>
          <p:cNvSpPr>
            <a:spLocks noGrp="1"/>
          </p:cNvSpPr>
          <p:nvPr>
            <p:ph type="pic" sz="quarter" idx="37"/>
          </p:nvPr>
        </p:nvSpPr>
        <p:spPr>
          <a:xfrm>
            <a:off x="750429" y="4118551"/>
            <a:ext cx="904987" cy="905641"/>
          </a:xfrm>
        </p:spPr>
        <p:txBody>
          <a:bodyPr>
            <a:noAutofit/>
          </a:bodyPr>
          <a:lstStyle>
            <a:lvl1pPr marL="0" indent="0">
              <a:buNone/>
              <a:defRPr sz="1400">
                <a:solidFill>
                  <a:schemeClr val="tx1"/>
                </a:solidFill>
              </a:defRPr>
            </a:lvl1pPr>
          </a:lstStyle>
          <a:p>
            <a:r>
              <a:rPr lang="en-US"/>
              <a:t>Click icon to add picture</a:t>
            </a:r>
            <a:endParaRPr lang="en-US" dirty="0"/>
          </a:p>
        </p:txBody>
      </p:sp>
      <p:sp>
        <p:nvSpPr>
          <p:cNvPr id="43" name="Text Placeholder 28"/>
          <p:cNvSpPr>
            <a:spLocks noGrp="1"/>
          </p:cNvSpPr>
          <p:nvPr>
            <p:ph type="body" sz="quarter" idx="38" hasCustomPrompt="1"/>
          </p:nvPr>
        </p:nvSpPr>
        <p:spPr>
          <a:xfrm>
            <a:off x="750430" y="5044362"/>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endParaRPr lang="en-US" dirty="0"/>
          </a:p>
        </p:txBody>
      </p:sp>
      <p:sp>
        <p:nvSpPr>
          <p:cNvPr id="44" name="Text Placeholder 28"/>
          <p:cNvSpPr>
            <a:spLocks noGrp="1"/>
          </p:cNvSpPr>
          <p:nvPr>
            <p:ph type="body" sz="quarter" idx="39" hasCustomPrompt="1"/>
          </p:nvPr>
        </p:nvSpPr>
        <p:spPr>
          <a:xfrm>
            <a:off x="750429" y="5429608"/>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endParaRPr lang="en-US" dirty="0"/>
          </a:p>
        </p:txBody>
      </p:sp>
      <p:sp>
        <p:nvSpPr>
          <p:cNvPr id="45" name="Picture Placeholder 23"/>
          <p:cNvSpPr>
            <a:spLocks noGrp="1"/>
          </p:cNvSpPr>
          <p:nvPr>
            <p:ph type="pic" sz="quarter" idx="40"/>
          </p:nvPr>
        </p:nvSpPr>
        <p:spPr>
          <a:xfrm>
            <a:off x="3549397" y="4118551"/>
            <a:ext cx="904987" cy="905641"/>
          </a:xfrm>
        </p:spPr>
        <p:txBody>
          <a:bodyPr>
            <a:noAutofit/>
          </a:bodyPr>
          <a:lstStyle>
            <a:lvl1pPr marL="0" indent="0">
              <a:buNone/>
              <a:defRPr sz="1400">
                <a:solidFill>
                  <a:schemeClr val="tx1"/>
                </a:solidFill>
              </a:defRPr>
            </a:lvl1pPr>
          </a:lstStyle>
          <a:p>
            <a:r>
              <a:rPr lang="en-US"/>
              <a:t>Click icon to add picture</a:t>
            </a:r>
            <a:endParaRPr lang="en-US" dirty="0"/>
          </a:p>
        </p:txBody>
      </p:sp>
      <p:sp>
        <p:nvSpPr>
          <p:cNvPr id="46" name="Text Placeholder 28"/>
          <p:cNvSpPr>
            <a:spLocks noGrp="1"/>
          </p:cNvSpPr>
          <p:nvPr>
            <p:ph type="body" sz="quarter" idx="41" hasCustomPrompt="1"/>
          </p:nvPr>
        </p:nvSpPr>
        <p:spPr>
          <a:xfrm>
            <a:off x="3549398" y="5044362"/>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endParaRPr lang="en-US" dirty="0"/>
          </a:p>
        </p:txBody>
      </p:sp>
      <p:sp>
        <p:nvSpPr>
          <p:cNvPr id="47" name="Text Placeholder 28"/>
          <p:cNvSpPr>
            <a:spLocks noGrp="1"/>
          </p:cNvSpPr>
          <p:nvPr>
            <p:ph type="body" sz="quarter" idx="42" hasCustomPrompt="1"/>
          </p:nvPr>
        </p:nvSpPr>
        <p:spPr>
          <a:xfrm>
            <a:off x="3549397" y="5429608"/>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endParaRPr lang="en-US" dirty="0"/>
          </a:p>
        </p:txBody>
      </p:sp>
      <p:sp>
        <p:nvSpPr>
          <p:cNvPr id="48" name="Picture Placeholder 23"/>
          <p:cNvSpPr>
            <a:spLocks noGrp="1"/>
          </p:cNvSpPr>
          <p:nvPr>
            <p:ph type="pic" sz="quarter" idx="43"/>
          </p:nvPr>
        </p:nvSpPr>
        <p:spPr>
          <a:xfrm>
            <a:off x="6348367" y="4118551"/>
            <a:ext cx="904987" cy="905641"/>
          </a:xfrm>
        </p:spPr>
        <p:txBody>
          <a:bodyPr>
            <a:noAutofit/>
          </a:bodyPr>
          <a:lstStyle>
            <a:lvl1pPr marL="0" indent="0">
              <a:buNone/>
              <a:defRPr sz="1400">
                <a:solidFill>
                  <a:schemeClr val="tx1"/>
                </a:solidFill>
              </a:defRPr>
            </a:lvl1pPr>
          </a:lstStyle>
          <a:p>
            <a:r>
              <a:rPr lang="en-US"/>
              <a:t>Click icon to add picture</a:t>
            </a:r>
            <a:endParaRPr lang="en-US" dirty="0"/>
          </a:p>
        </p:txBody>
      </p:sp>
      <p:sp>
        <p:nvSpPr>
          <p:cNvPr id="49" name="Text Placeholder 28"/>
          <p:cNvSpPr>
            <a:spLocks noGrp="1"/>
          </p:cNvSpPr>
          <p:nvPr>
            <p:ph type="body" sz="quarter" idx="44" hasCustomPrompt="1"/>
          </p:nvPr>
        </p:nvSpPr>
        <p:spPr>
          <a:xfrm>
            <a:off x="6348368" y="5044362"/>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endParaRPr lang="en-US" dirty="0"/>
          </a:p>
        </p:txBody>
      </p:sp>
      <p:sp>
        <p:nvSpPr>
          <p:cNvPr id="50" name="Text Placeholder 28"/>
          <p:cNvSpPr>
            <a:spLocks noGrp="1"/>
          </p:cNvSpPr>
          <p:nvPr>
            <p:ph type="body" sz="quarter" idx="45" hasCustomPrompt="1"/>
          </p:nvPr>
        </p:nvSpPr>
        <p:spPr>
          <a:xfrm>
            <a:off x="6348367" y="5429608"/>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endParaRPr lang="en-US" dirty="0"/>
          </a:p>
        </p:txBody>
      </p:sp>
      <p:sp>
        <p:nvSpPr>
          <p:cNvPr id="51" name="Picture Placeholder 23"/>
          <p:cNvSpPr>
            <a:spLocks noGrp="1"/>
          </p:cNvSpPr>
          <p:nvPr>
            <p:ph type="pic" sz="quarter" idx="46"/>
          </p:nvPr>
        </p:nvSpPr>
        <p:spPr>
          <a:xfrm>
            <a:off x="9147335" y="4118551"/>
            <a:ext cx="904987" cy="905641"/>
          </a:xfrm>
        </p:spPr>
        <p:txBody>
          <a:bodyPr>
            <a:noAutofit/>
          </a:bodyPr>
          <a:lstStyle>
            <a:lvl1pPr marL="0" indent="0">
              <a:buNone/>
              <a:defRPr sz="1400">
                <a:solidFill>
                  <a:schemeClr val="tx1"/>
                </a:solidFill>
              </a:defRPr>
            </a:lvl1pPr>
          </a:lstStyle>
          <a:p>
            <a:r>
              <a:rPr lang="en-US"/>
              <a:t>Click icon to add picture</a:t>
            </a:r>
            <a:endParaRPr lang="en-US" dirty="0"/>
          </a:p>
        </p:txBody>
      </p:sp>
      <p:sp>
        <p:nvSpPr>
          <p:cNvPr id="52" name="Text Placeholder 28"/>
          <p:cNvSpPr>
            <a:spLocks noGrp="1"/>
          </p:cNvSpPr>
          <p:nvPr>
            <p:ph type="body" sz="quarter" idx="47" hasCustomPrompt="1"/>
          </p:nvPr>
        </p:nvSpPr>
        <p:spPr>
          <a:xfrm>
            <a:off x="9147336" y="5044362"/>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endParaRPr lang="en-US" dirty="0"/>
          </a:p>
        </p:txBody>
      </p:sp>
      <p:sp>
        <p:nvSpPr>
          <p:cNvPr id="53" name="Text Placeholder 28"/>
          <p:cNvSpPr>
            <a:spLocks noGrp="1"/>
          </p:cNvSpPr>
          <p:nvPr>
            <p:ph type="body" sz="quarter" idx="48" hasCustomPrompt="1"/>
          </p:nvPr>
        </p:nvSpPr>
        <p:spPr>
          <a:xfrm>
            <a:off x="9147335" y="5429608"/>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endParaRPr lang="en-US" dirty="0"/>
          </a:p>
        </p:txBody>
      </p:sp>
      <p:sp>
        <p:nvSpPr>
          <p:cNvPr id="18" name="Date Placeholder 17"/>
          <p:cNvSpPr>
            <a:spLocks noGrp="1"/>
          </p:cNvSpPr>
          <p:nvPr>
            <p:ph type="dt" sz="half" idx="25"/>
          </p:nvPr>
        </p:nvSpPr>
        <p:spPr/>
        <p:txBody>
          <a:bodyPr>
            <a:noAutofit/>
          </a:bodyPr>
          <a:lstStyle>
            <a:lvl1pPr>
              <a:defRPr>
                <a:solidFill>
                  <a:schemeClr val="accent3"/>
                </a:solidFill>
                <a:latin typeface="+mn-lt"/>
              </a:defRPr>
            </a:lvl1pPr>
          </a:lstStyle>
          <a:p>
            <a:fld id="{75594855-01E8-5A4B-B2B8-E2ECEF879100}" type="datetime1">
              <a:rPr lang="en-US" smtClean="0"/>
            </a:fld>
            <a:endParaRPr lang="en-US" dirty="0"/>
          </a:p>
        </p:txBody>
      </p:sp>
      <p:sp>
        <p:nvSpPr>
          <p:cNvPr id="22" name="Footer Placeholder 21"/>
          <p:cNvSpPr>
            <a:spLocks noGrp="1"/>
          </p:cNvSpPr>
          <p:nvPr>
            <p:ph type="ftr" sz="quarter" idx="26"/>
          </p:nvPr>
        </p:nvSpPr>
        <p:spPr/>
        <p:txBody>
          <a:bodyPr>
            <a:noAutofit/>
          </a:bodyPr>
          <a:lstStyle>
            <a:lvl1pPr>
              <a:defRPr>
                <a:solidFill>
                  <a:schemeClr val="accent3"/>
                </a:solidFill>
                <a:latin typeface="+mn-lt"/>
              </a:defRPr>
            </a:lvl1pPr>
          </a:lstStyle>
          <a:p>
            <a:r>
              <a:rPr lang="en-US" dirty="0"/>
              <a:t>PRESENTATION TITLE</a:t>
            </a:r>
            <a:endParaRPr lang="en-US" dirty="0"/>
          </a:p>
        </p:txBody>
      </p:sp>
      <p:sp>
        <p:nvSpPr>
          <p:cNvPr id="23" name="Slide Number Placeholder 22"/>
          <p:cNvSpPr>
            <a:spLocks noGrp="1"/>
          </p:cNvSpPr>
          <p:nvPr>
            <p:ph type="sldNum" sz="quarter" idx="27"/>
          </p:nvPr>
        </p:nvSpPr>
        <p:spPr/>
        <p:txBody>
          <a:bodyPr>
            <a:noAutofit/>
          </a:bodyPr>
          <a:lstStyle>
            <a:lvl1pPr>
              <a:defRPr>
                <a:solidFill>
                  <a:schemeClr val="accent3"/>
                </a:solidFill>
                <a:latin typeface="+mn-lt"/>
              </a:defRPr>
            </a:lvl1pPr>
          </a:lstStyle>
          <a:p>
            <a:fld id="{294A09A9-5501-47C1-A89A-A340965A2BE2}" type="slidenum">
              <a:rPr lang="en-US" smtClean="0"/>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reserve="1">
  <p:cSld name="Timeline">
    <p:bg>
      <p:bgPr>
        <a:solidFill>
          <a:schemeClr val="accent1"/>
        </a:solidFill>
        <a:effectLst/>
      </p:bgPr>
    </p:bg>
    <p:spTree>
      <p:nvGrpSpPr>
        <p:cNvPr id="1" name=""/>
        <p:cNvGrpSpPr/>
        <p:nvPr/>
      </p:nvGrpSpPr>
      <p:grpSpPr>
        <a:xfrm>
          <a:off x="0" y="0"/>
          <a:ext cx="0" cy="0"/>
          <a:chOff x="0" y="0"/>
          <a:chExt cx="0" cy="0"/>
        </a:xfrm>
      </p:grpSpPr>
      <p:sp>
        <p:nvSpPr>
          <p:cNvPr id="4" name="Freeform 3"/>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Freeform 4"/>
          <p:cNvSpPr/>
          <p:nvPr userDrawn="1"/>
        </p:nvSpPr>
        <p:spPr>
          <a:xfrm rot="5400000" flipH="1">
            <a:off x="1"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p:cNvSpPr>
            <a:spLocks noGrp="1"/>
          </p:cNvSpPr>
          <p:nvPr>
            <p:ph type="title"/>
          </p:nvPr>
        </p:nvSpPr>
        <p:spPr>
          <a:xfrm>
            <a:off x="1167492" y="381000"/>
            <a:ext cx="9779183" cy="1325563"/>
          </a:xfrm>
        </p:spPr>
        <p:txBody>
          <a:bodyPr anchor="b">
            <a:noAutofit/>
          </a:bodyPr>
          <a:lstStyle>
            <a:lvl1pPr>
              <a:defRPr sz="4800" b="1">
                <a:solidFill>
                  <a:schemeClr val="bg1"/>
                </a:solidFill>
                <a:latin typeface="+mj-lt"/>
              </a:defRPr>
            </a:lvl1pPr>
          </a:lstStyle>
          <a:p>
            <a:r>
              <a:rPr lang="en-US"/>
              <a:t>Click to edit Master title style</a:t>
            </a:r>
            <a:endParaRPr lang="en-US" dirty="0"/>
          </a:p>
        </p:txBody>
      </p:sp>
      <p:sp>
        <p:nvSpPr>
          <p:cNvPr id="3" name="Content Placeholder 2"/>
          <p:cNvSpPr>
            <a:spLocks noGrp="1"/>
          </p:cNvSpPr>
          <p:nvPr>
            <p:ph idx="1"/>
          </p:nvPr>
        </p:nvSpPr>
        <p:spPr>
          <a:xfrm>
            <a:off x="1167493" y="2087561"/>
            <a:ext cx="9779182" cy="3366815"/>
          </a:xfrm>
        </p:spPr>
        <p:txBody>
          <a:bodyPr>
            <a:noAutofit/>
          </a:bodyPr>
          <a:lstStyle>
            <a:lvl1pPr marL="0" indent="0">
              <a:buNone/>
              <a:defRPr>
                <a:solidFill>
                  <a:schemeClr val="bg1"/>
                </a:solidFill>
                <a:latin typeface="+mn-lt"/>
              </a:defRPr>
            </a:lvl1pPr>
            <a:lvl2pPr marL="457200" indent="0">
              <a:buNone/>
              <a:defRPr>
                <a:solidFill>
                  <a:schemeClr val="bg1"/>
                </a:solidFill>
                <a:latin typeface="+mn-lt"/>
              </a:defRPr>
            </a:lvl2pPr>
            <a:lvl3pPr marL="914400" indent="0">
              <a:buNone/>
              <a:defRPr>
                <a:solidFill>
                  <a:schemeClr val="bg1"/>
                </a:solidFill>
                <a:latin typeface="+mn-lt"/>
              </a:defRPr>
            </a:lvl3pPr>
            <a:lvl4pPr marL="1371600" indent="0">
              <a:buNone/>
              <a:defRPr>
                <a:solidFill>
                  <a:schemeClr val="bg1"/>
                </a:solidFill>
                <a:latin typeface="+mn-lt"/>
              </a:defRPr>
            </a:lvl4pPr>
            <a:lvl5pPr marL="1828800" indent="0">
              <a:buNone/>
              <a:defRPr>
                <a:solidFill>
                  <a:schemeClr val="bg1"/>
                </a:solidFill>
                <a:latin typeface="+mn-lt"/>
              </a:defRPr>
            </a:lvl5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10" name="Date Placeholder 3"/>
          <p:cNvSpPr>
            <a:spLocks noGrp="1"/>
          </p:cNvSpPr>
          <p:nvPr>
            <p:ph type="dt" sz="half" idx="2"/>
          </p:nvPr>
        </p:nvSpPr>
        <p:spPr>
          <a:xfrm>
            <a:off x="381000" y="6356350"/>
            <a:ext cx="1701018"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fld id="{5F02DCD1-2C6B-F948-9F72-3BB0CF3D512E}" type="datetime1">
              <a:rPr lang="en-US" smtClean="0"/>
            </a:fld>
            <a:endParaRPr lang="en-US" dirty="0"/>
          </a:p>
        </p:txBody>
      </p:sp>
      <p:sp>
        <p:nvSpPr>
          <p:cNvPr id="11"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2"/>
                </a:solidFill>
                <a:latin typeface="+mn-lt"/>
              </a:defRPr>
            </a:lvl1pPr>
          </a:lstStyle>
          <a:p>
            <a:r>
              <a:rPr lang="en-US" dirty="0"/>
              <a:t>PRESENTATION TITLE</a:t>
            </a:r>
            <a:endParaRPr lang="en-US" dirty="0"/>
          </a:p>
        </p:txBody>
      </p:sp>
      <p:sp>
        <p:nvSpPr>
          <p:cNvPr id="12" name="Slide Number Placeholder 5"/>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fld id="{294A09A9-5501-47C1-A89A-A340965A2BE2}" type="slidenum">
              <a:rPr lang="en-US" smtClean="0"/>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reserve="1">
  <p:cSld name="2 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167492" y="381000"/>
            <a:ext cx="9779183" cy="1325563"/>
          </a:xfrm>
        </p:spPr>
        <p:txBody>
          <a:bodyPr anchor="b">
            <a:noAutofit/>
          </a:bodyPr>
          <a:lstStyle>
            <a:lvl1pPr>
              <a:defRPr sz="4800" b="1">
                <a:latin typeface="+mj-lt"/>
              </a:defRPr>
            </a:lvl1pPr>
          </a:lstStyle>
          <a:p>
            <a:r>
              <a:rPr lang="en-US"/>
              <a:t>Click to edit Master title style</a:t>
            </a:r>
            <a:endParaRPr lang="en-US" dirty="0"/>
          </a:p>
        </p:txBody>
      </p:sp>
      <p:sp>
        <p:nvSpPr>
          <p:cNvPr id="3" name="Content Placeholder 2"/>
          <p:cNvSpPr>
            <a:spLocks noGrp="1"/>
          </p:cNvSpPr>
          <p:nvPr>
            <p:ph idx="1"/>
          </p:nvPr>
        </p:nvSpPr>
        <p:spPr>
          <a:xfrm>
            <a:off x="1167493" y="2528203"/>
            <a:ext cx="4663440" cy="2828613"/>
          </a:xfrm>
        </p:spPr>
        <p:txBody>
          <a:bodyPr>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Freeform 3"/>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Freeform 4"/>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 name="Freeform 5"/>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9" name="Group 8"/>
          <p:cNvGrpSpPr/>
          <p:nvPr userDrawn="1"/>
        </p:nvGrpSpPr>
        <p:grpSpPr>
          <a:xfrm>
            <a:off x="8082092" y="5590903"/>
            <a:ext cx="1572380" cy="1267097"/>
            <a:chOff x="7413403" y="4976359"/>
            <a:chExt cx="2334986" cy="1881641"/>
          </a:xfrm>
        </p:grpSpPr>
        <p:sp>
          <p:nvSpPr>
            <p:cNvPr id="7" name="Freeform 6"/>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sp>
          <p:nvSpPr>
            <p:cNvPr id="8" name="Freeform 7"/>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grpSp>
      <p:sp>
        <p:nvSpPr>
          <p:cNvPr id="10" name="Date Placeholder 3"/>
          <p:cNvSpPr>
            <a:spLocks noGrp="1"/>
          </p:cNvSpPr>
          <p:nvPr>
            <p:ph type="dt" sz="half" idx="2"/>
          </p:nvPr>
        </p:nvSpPr>
        <p:spPr>
          <a:xfrm>
            <a:off x="381000" y="6356350"/>
            <a:ext cx="2743200"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fld id="{C1583C39-01BF-7F43-854C-FBB4E9AB6B0C}" type="datetime1">
              <a:rPr lang="en-US" smtClean="0"/>
            </a:fld>
            <a:endParaRPr lang="en-US" dirty="0"/>
          </a:p>
        </p:txBody>
      </p:sp>
      <p:sp>
        <p:nvSpPr>
          <p:cNvPr id="11"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r>
              <a:rPr lang="en-US" dirty="0"/>
              <a:t>PRESENTATION TITLE</a:t>
            </a:r>
            <a:endParaRPr lang="en-US" dirty="0"/>
          </a:p>
        </p:txBody>
      </p:sp>
      <p:sp>
        <p:nvSpPr>
          <p:cNvPr id="12" name="Slide Number Placeholder 5"/>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fld id="{294A09A9-5501-47C1-A89A-A340965A2BE2}" type="slidenum">
              <a:rPr lang="en-US" smtClean="0"/>
            </a:fld>
            <a:endParaRPr lang="en-US" dirty="0"/>
          </a:p>
        </p:txBody>
      </p:sp>
      <p:sp>
        <p:nvSpPr>
          <p:cNvPr id="13" name="Content Placeholder 2"/>
          <p:cNvSpPr>
            <a:spLocks noGrp="1"/>
          </p:cNvSpPr>
          <p:nvPr>
            <p:ph idx="10"/>
          </p:nvPr>
        </p:nvSpPr>
        <p:spPr>
          <a:xfrm>
            <a:off x="6283235" y="2528203"/>
            <a:ext cx="4663440" cy="2828613"/>
          </a:xfrm>
        </p:spPr>
        <p:txBody>
          <a:bodyPr>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14" name="Content Placeholder 2"/>
          <p:cNvSpPr>
            <a:spLocks noGrp="1"/>
          </p:cNvSpPr>
          <p:nvPr>
            <p:ph idx="11"/>
          </p:nvPr>
        </p:nvSpPr>
        <p:spPr>
          <a:xfrm>
            <a:off x="1167493" y="2005689"/>
            <a:ext cx="4663440" cy="522514"/>
          </a:xfrm>
        </p:spPr>
        <p:txBody>
          <a:bodyPr>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15" name="Content Placeholder 2"/>
          <p:cNvSpPr>
            <a:spLocks noGrp="1"/>
          </p:cNvSpPr>
          <p:nvPr>
            <p:ph idx="12"/>
          </p:nvPr>
        </p:nvSpPr>
        <p:spPr>
          <a:xfrm>
            <a:off x="6283235" y="2005689"/>
            <a:ext cx="4663440" cy="522514"/>
          </a:xfrm>
        </p:spPr>
        <p:txBody>
          <a:bodyPr>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3 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167492" y="381000"/>
            <a:ext cx="9779183" cy="1325563"/>
          </a:xfrm>
        </p:spPr>
        <p:txBody>
          <a:bodyPr anchor="b">
            <a:noAutofit/>
          </a:bodyPr>
          <a:lstStyle>
            <a:lvl1pPr>
              <a:defRPr sz="4800" b="1">
                <a:latin typeface="+mj-lt"/>
              </a:defRPr>
            </a:lvl1pPr>
          </a:lstStyle>
          <a:p>
            <a:r>
              <a:rPr lang="en-US"/>
              <a:t>Click to edit Master title style</a:t>
            </a:r>
            <a:endParaRPr lang="en-US" dirty="0"/>
          </a:p>
        </p:txBody>
      </p:sp>
      <p:sp>
        <p:nvSpPr>
          <p:cNvPr id="3" name="Content Placeholder 2"/>
          <p:cNvSpPr>
            <a:spLocks noGrp="1"/>
          </p:cNvSpPr>
          <p:nvPr>
            <p:ph idx="1"/>
          </p:nvPr>
        </p:nvSpPr>
        <p:spPr>
          <a:xfrm>
            <a:off x="1167491" y="2526318"/>
            <a:ext cx="3218688" cy="2828613"/>
          </a:xfrm>
        </p:spPr>
        <p:txBody>
          <a:bodyPr>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Freeform 3"/>
          <p:cNvSpPr/>
          <p:nvPr userDrawn="1"/>
        </p:nvSpPr>
        <p:spPr>
          <a:xfrm rot="5400000">
            <a:off x="8580896" y="0"/>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Freeform 4"/>
          <p:cNvSpPr/>
          <p:nvPr userDrawn="1"/>
        </p:nvSpPr>
        <p:spPr>
          <a:xfrm>
            <a:off x="-2364"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sp>
        <p:nvSpPr>
          <p:cNvPr id="6" name="Freeform 5"/>
          <p:cNvSpPr/>
          <p:nvPr userDrawn="1"/>
        </p:nvSpPr>
        <p:spPr>
          <a:xfrm rot="5400000" flipH="1">
            <a:off x="11258144" y="5924144"/>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grpSp>
        <p:nvGrpSpPr>
          <p:cNvPr id="9" name="Group 8"/>
          <p:cNvGrpSpPr/>
          <p:nvPr userDrawn="1"/>
        </p:nvGrpSpPr>
        <p:grpSpPr>
          <a:xfrm>
            <a:off x="2587417" y="5590903"/>
            <a:ext cx="1572380" cy="1267097"/>
            <a:chOff x="7413403" y="4976359"/>
            <a:chExt cx="2334986" cy="1881641"/>
          </a:xfrm>
        </p:grpSpPr>
        <p:sp>
          <p:nvSpPr>
            <p:cNvPr id="7" name="Freeform 6"/>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sp>
          <p:nvSpPr>
            <p:cNvPr id="8" name="Freeform 7"/>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grpSp>
      <p:sp>
        <p:nvSpPr>
          <p:cNvPr id="10" name="Date Placeholder 3"/>
          <p:cNvSpPr>
            <a:spLocks noGrp="1"/>
          </p:cNvSpPr>
          <p:nvPr>
            <p:ph type="dt" sz="half" idx="2"/>
          </p:nvPr>
        </p:nvSpPr>
        <p:spPr>
          <a:xfrm>
            <a:off x="381000" y="6356350"/>
            <a:ext cx="1767114" cy="365125"/>
          </a:xfrm>
          <a:prstGeom prst="rect">
            <a:avLst/>
          </a:prstGeom>
        </p:spPr>
        <p:txBody>
          <a:bodyPr vert="horz" lIns="91440" tIns="45720" rIns="91440" bIns="45720" rtlCol="0" anchor="ctr">
            <a:noAutofit/>
          </a:bodyPr>
          <a:lstStyle>
            <a:lvl1pPr algn="l">
              <a:defRPr sz="1200">
                <a:solidFill>
                  <a:schemeClr val="accent2"/>
                </a:solidFill>
                <a:latin typeface="+mn-lt"/>
              </a:defRPr>
            </a:lvl1pPr>
          </a:lstStyle>
          <a:p>
            <a:fld id="{4B103E64-1627-9140-8127-1849FED275E1}" type="datetime1">
              <a:rPr lang="en-US" smtClean="0"/>
            </a:fld>
            <a:endParaRPr lang="en-US" dirty="0"/>
          </a:p>
        </p:txBody>
      </p:sp>
      <p:sp>
        <p:nvSpPr>
          <p:cNvPr id="11"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r>
              <a:rPr lang="en-US" dirty="0"/>
              <a:t>PRESENTATION TITLE</a:t>
            </a:r>
            <a:endParaRPr lang="en-US" dirty="0"/>
          </a:p>
        </p:txBody>
      </p:sp>
      <p:sp>
        <p:nvSpPr>
          <p:cNvPr id="13" name="Content Placeholder 2"/>
          <p:cNvSpPr>
            <a:spLocks noGrp="1"/>
          </p:cNvSpPr>
          <p:nvPr>
            <p:ph idx="10"/>
          </p:nvPr>
        </p:nvSpPr>
        <p:spPr>
          <a:xfrm>
            <a:off x="4683787" y="2526318"/>
            <a:ext cx="3173279" cy="2828613"/>
          </a:xfrm>
        </p:spPr>
        <p:txBody>
          <a:bodyPr>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14" name="Content Placeholder 2"/>
          <p:cNvSpPr>
            <a:spLocks noGrp="1"/>
          </p:cNvSpPr>
          <p:nvPr>
            <p:ph idx="11"/>
          </p:nvPr>
        </p:nvSpPr>
        <p:spPr>
          <a:xfrm>
            <a:off x="1167493" y="2003804"/>
            <a:ext cx="3173278" cy="522514"/>
          </a:xfrm>
        </p:spPr>
        <p:txBody>
          <a:bodyPr>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15" name="Content Placeholder 2"/>
          <p:cNvSpPr>
            <a:spLocks noGrp="1"/>
          </p:cNvSpPr>
          <p:nvPr>
            <p:ph idx="12"/>
          </p:nvPr>
        </p:nvSpPr>
        <p:spPr>
          <a:xfrm>
            <a:off x="4683788" y="2003804"/>
            <a:ext cx="3173278" cy="522514"/>
          </a:xfrm>
        </p:spPr>
        <p:txBody>
          <a:bodyPr>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16" name="Content Placeholder 2"/>
          <p:cNvSpPr>
            <a:spLocks noGrp="1"/>
          </p:cNvSpPr>
          <p:nvPr>
            <p:ph idx="13"/>
          </p:nvPr>
        </p:nvSpPr>
        <p:spPr>
          <a:xfrm>
            <a:off x="8200082" y="2526318"/>
            <a:ext cx="3173279" cy="2828613"/>
          </a:xfrm>
        </p:spPr>
        <p:txBody>
          <a:bodyPr>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17" name="Content Placeholder 2"/>
          <p:cNvSpPr>
            <a:spLocks noGrp="1"/>
          </p:cNvSpPr>
          <p:nvPr>
            <p:ph idx="14"/>
          </p:nvPr>
        </p:nvSpPr>
        <p:spPr>
          <a:xfrm>
            <a:off x="8200083" y="2003804"/>
            <a:ext cx="3173278" cy="522514"/>
          </a:xfrm>
        </p:spPr>
        <p:txBody>
          <a:bodyPr>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12" name="Slide Number Placeholder 5"/>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fld id="{294A09A9-5501-47C1-A89A-A340965A2BE2}" type="slidenum">
              <a:rPr lang="en-US" smtClean="0"/>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End Slide">
    <p:spTree>
      <p:nvGrpSpPr>
        <p:cNvPr id="1" name=""/>
        <p:cNvGrpSpPr/>
        <p:nvPr/>
      </p:nvGrpSpPr>
      <p:grpSpPr>
        <a:xfrm>
          <a:off x="0" y="0"/>
          <a:ext cx="0" cy="0"/>
          <a:chOff x="0" y="0"/>
          <a:chExt cx="0" cy="0"/>
        </a:xfrm>
      </p:grpSpPr>
      <p:sp>
        <p:nvSpPr>
          <p:cNvPr id="2" name="Title 1"/>
          <p:cNvSpPr>
            <a:spLocks noGrp="1"/>
          </p:cNvSpPr>
          <p:nvPr>
            <p:ph type="ctrTitle"/>
          </p:nvPr>
        </p:nvSpPr>
        <p:spPr>
          <a:xfrm>
            <a:off x="1167494" y="1122363"/>
            <a:ext cx="6220278" cy="2387600"/>
          </a:xfrm>
        </p:spPr>
        <p:txBody>
          <a:bodyPr anchor="b">
            <a:noAutofit/>
          </a:bodyPr>
          <a:lstStyle>
            <a:lvl1pPr algn="l">
              <a:defRPr sz="6000" b="1">
                <a:latin typeface="+mj-lt"/>
              </a:defRPr>
            </a:lvl1pPr>
          </a:lstStyle>
          <a:p>
            <a:r>
              <a:rPr lang="en-US"/>
              <a:t>Click to edit Master title style</a:t>
            </a:r>
            <a:endParaRPr lang="en-US" dirty="0"/>
          </a:p>
        </p:txBody>
      </p:sp>
      <p:sp>
        <p:nvSpPr>
          <p:cNvPr id="3" name="Subtitle 2"/>
          <p:cNvSpPr>
            <a:spLocks noGrp="1"/>
          </p:cNvSpPr>
          <p:nvPr>
            <p:ph type="subTitle" idx="1"/>
          </p:nvPr>
        </p:nvSpPr>
        <p:spPr>
          <a:xfrm>
            <a:off x="1167493" y="3602038"/>
            <a:ext cx="6220277" cy="2247219"/>
          </a:xfrm>
        </p:spPr>
        <p:txBody>
          <a:bodyPr>
            <a:noAutofit/>
          </a:bodyPr>
          <a:lstStyle>
            <a:lvl1pPr marL="0" indent="0" algn="l">
              <a:buNone/>
              <a:defRPr sz="28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Rectangle 3"/>
          <p:cNvSpPr/>
          <p:nvPr userDrawn="1"/>
        </p:nvSpPr>
        <p:spPr>
          <a:xfrm>
            <a:off x="8264426" y="0"/>
            <a:ext cx="3927574"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6" name="Group 5"/>
          <p:cNvGrpSpPr/>
          <p:nvPr userDrawn="1"/>
        </p:nvGrpSpPr>
        <p:grpSpPr>
          <a:xfrm>
            <a:off x="8264427" y="3685939"/>
            <a:ext cx="3927573" cy="3178856"/>
            <a:chOff x="9857014" y="13834"/>
            <a:chExt cx="2334986" cy="1881641"/>
          </a:xfrm>
        </p:grpSpPr>
        <p:sp>
          <p:nvSpPr>
            <p:cNvPr id="15" name="Freeform 14"/>
            <p:cNvSpPr/>
            <p:nvPr userDrawn="1"/>
          </p:nvSpPr>
          <p:spPr>
            <a:xfrm rot="5400000" flipH="1" flipV="1">
              <a:off x="10667433"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15"/>
            <p:cNvSpPr/>
            <p:nvPr userDrawn="1"/>
          </p:nvSpPr>
          <p:spPr>
            <a:xfrm rot="16200000" flipV="1">
              <a:off x="9499940"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2" name="Freeform 21"/>
          <p:cNvSpPr/>
          <p:nvPr userDrawn="1"/>
        </p:nvSpPr>
        <p:spPr>
          <a:xfrm>
            <a:off x="0" y="-1"/>
            <a:ext cx="1167493" cy="1167493"/>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16"/>
          <p:cNvSpPr/>
          <p:nvPr userDrawn="1"/>
        </p:nvSpPr>
        <p:spPr>
          <a:xfrm>
            <a:off x="10228214" y="-1"/>
            <a:ext cx="1963787" cy="3178856"/>
          </a:xfrm>
          <a:custGeom>
            <a:avLst/>
            <a:gdLst>
              <a:gd name="connsiteX0" fmla="*/ 0 w 1963787"/>
              <a:gd name="connsiteY0" fmla="*/ 0 h 3178856"/>
              <a:gd name="connsiteX1" fmla="*/ 1963787 w 1963787"/>
              <a:gd name="connsiteY1" fmla="*/ 0 h 3178856"/>
              <a:gd name="connsiteX2" fmla="*/ 1963787 w 1963787"/>
              <a:gd name="connsiteY2" fmla="*/ 1967129 h 3178856"/>
              <a:gd name="connsiteX3" fmla="*/ 1963787 w 1963787"/>
              <a:gd name="connsiteY3" fmla="*/ 2349671 h 3178856"/>
              <a:gd name="connsiteX4" fmla="*/ 1963787 w 1963787"/>
              <a:gd name="connsiteY4" fmla="*/ 3178856 h 3178856"/>
              <a:gd name="connsiteX5" fmla="*/ 1963753 w 1963787"/>
              <a:gd name="connsiteY5" fmla="*/ 3178856 h 3178856"/>
              <a:gd name="connsiteX6" fmla="*/ 1763002 w 1963787"/>
              <a:gd name="connsiteY6" fmla="*/ 3168629 h 3178856"/>
              <a:gd name="connsiteX7" fmla="*/ 0 w 1963787"/>
              <a:gd name="connsiteY7" fmla="*/ 1197921 h 3178856"/>
              <a:gd name="connsiteX8" fmla="*/ 0 w 1963787"/>
              <a:gd name="connsiteY8" fmla="*/ 1039961 h 3178856"/>
              <a:gd name="connsiteX9" fmla="*/ 0 w 1963787"/>
              <a:gd name="connsiteY9" fmla="*/ 0 h 3178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63787" h="3178856">
                <a:moveTo>
                  <a:pt x="0" y="0"/>
                </a:moveTo>
                <a:lnTo>
                  <a:pt x="1963787" y="0"/>
                </a:lnTo>
                <a:lnTo>
                  <a:pt x="1963787" y="1967129"/>
                </a:lnTo>
                <a:lnTo>
                  <a:pt x="1963787" y="2349671"/>
                </a:lnTo>
                <a:lnTo>
                  <a:pt x="1963787" y="3178856"/>
                </a:lnTo>
                <a:lnTo>
                  <a:pt x="1963753" y="3178856"/>
                </a:lnTo>
                <a:lnTo>
                  <a:pt x="1763002" y="3168629"/>
                </a:lnTo>
                <a:cubicBezTo>
                  <a:pt x="772749" y="3067186"/>
                  <a:pt x="0" y="2223585"/>
                  <a:pt x="0" y="1197921"/>
                </a:cubicBezTo>
                <a:lnTo>
                  <a:pt x="0" y="1039961"/>
                </a:lnTo>
                <a:lnTo>
                  <a:pt x="0"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4" Type="http://schemas.openxmlformats.org/officeDocument/2006/relationships/theme" Target="../theme/theme1.xml"/><Relationship Id="rId13" Type="http://schemas.openxmlformats.org/officeDocument/2006/relationships/slideLayout" Target="../slideLayouts/slideLayout13.xml"/><Relationship Id="rId12" Type="http://schemas.openxmlformats.org/officeDocument/2006/relationships/slideLayout" Target="../slideLayouts/slideLayout12.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381000" y="381000"/>
            <a:ext cx="11430000" cy="1325563"/>
          </a:xfrm>
          <a:prstGeom prst="rect">
            <a:avLst/>
          </a:prstGeom>
        </p:spPr>
        <p:txBody>
          <a:bodyPr vert="horz" lIns="91440" tIns="45720" rIns="91440" bIns="45720" rtlCol="0" anchor="ctr">
            <a:noAutofit/>
          </a:bodyPr>
          <a:lstStyle/>
          <a:p>
            <a:r>
              <a:rPr lang="en-US"/>
              <a:t>Click to edit Master title style</a:t>
            </a:r>
            <a:endParaRPr lang="en-US"/>
          </a:p>
        </p:txBody>
      </p:sp>
      <p:sp>
        <p:nvSpPr>
          <p:cNvPr id="3" name="Text Placeholder 2"/>
          <p:cNvSpPr>
            <a:spLocks noGrp="1"/>
          </p:cNvSpPr>
          <p:nvPr>
            <p:ph type="body" idx="1"/>
          </p:nvPr>
        </p:nvSpPr>
        <p:spPr>
          <a:xfrm>
            <a:off x="381000" y="1825625"/>
            <a:ext cx="11430000" cy="4351338"/>
          </a:xfrm>
          <a:prstGeom prst="rect">
            <a:avLst/>
          </a:prstGeom>
        </p:spPr>
        <p:txBody>
          <a:bodyPr vert="horz" lIns="91440" tIns="45720" rIns="91440" bIns="45720" rtlCol="0">
            <a:noAutofit/>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Date Placeholder 3"/>
          <p:cNvSpPr>
            <a:spLocks noGrp="1"/>
          </p:cNvSpPr>
          <p:nvPr>
            <p:ph type="dt" sz="half" idx="2"/>
          </p:nvPr>
        </p:nvSpPr>
        <p:spPr>
          <a:xfrm>
            <a:off x="381000" y="6356350"/>
            <a:ext cx="2743200" cy="365125"/>
          </a:xfrm>
          <a:prstGeom prst="rect">
            <a:avLst/>
          </a:prstGeom>
        </p:spPr>
        <p:txBody>
          <a:bodyPr vert="horz" lIns="91440" tIns="45720" rIns="91440" bIns="45720" rtlCol="0" anchor="ctr">
            <a:noAutofit/>
          </a:bodyPr>
          <a:lstStyle>
            <a:lvl1pPr algn="l">
              <a:defRPr sz="1200">
                <a:solidFill>
                  <a:schemeClr val="tx2"/>
                </a:solidFill>
                <a:latin typeface="+mn-lt"/>
              </a:defRPr>
            </a:lvl1pPr>
          </a:lstStyle>
          <a:p>
            <a:fld id="{B562DF68-3089-814D-8A14-C651FE91885E}" type="datetime1">
              <a:rPr lang="en-US" smtClean="0"/>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tx2"/>
                </a:solidFill>
                <a:latin typeface="+mn-lt"/>
              </a:defRPr>
            </a:lvl1pPr>
          </a:lstStyle>
          <a:p>
            <a:r>
              <a:rPr lang="en-US" dirty="0"/>
              <a:t>PRESENTATION TITLE</a:t>
            </a:r>
            <a:endParaRPr lang="en-US" dirty="0"/>
          </a:p>
        </p:txBody>
      </p:sp>
      <p:sp>
        <p:nvSpPr>
          <p:cNvPr id="6" name="Slide Number Placeholder 5"/>
          <p:cNvSpPr>
            <a:spLocks noGrp="1"/>
          </p:cNvSpPr>
          <p:nvPr>
            <p:ph type="sldNum" sz="quarter" idx="4"/>
          </p:nvPr>
        </p:nvSpPr>
        <p:spPr>
          <a:xfrm>
            <a:off x="9067800" y="6356350"/>
            <a:ext cx="2743200" cy="365125"/>
          </a:xfrm>
          <a:prstGeom prst="rect">
            <a:avLst/>
          </a:prstGeom>
        </p:spPr>
        <p:txBody>
          <a:bodyPr vert="horz" lIns="91440" tIns="45720" rIns="91440" bIns="45720" rtlCol="0" anchor="ctr">
            <a:noAutofit/>
          </a:bodyPr>
          <a:lstStyle>
            <a:lvl1pPr algn="r">
              <a:defRPr sz="1200">
                <a:solidFill>
                  <a:schemeClr val="tx2"/>
                </a:solidFill>
                <a:latin typeface="+mn-lt"/>
              </a:defRPr>
            </a:lvl1pPr>
          </a:lstStyle>
          <a:p>
            <a:fld id="{294A09A9-5501-47C1-A89A-A340965A2BE2}" type="slidenum">
              <a:rPr lang="en-US" smtClean="0"/>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2" Type="http://schemas.openxmlformats.org/officeDocument/2006/relationships/slideLayout" Target="../slideLayouts/slideLayout12.xml"/><Relationship Id="rId1" Type="http://schemas.openxmlformats.org/officeDocument/2006/relationships/image" Target="../media/image1.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2" Type="http://schemas.openxmlformats.org/officeDocument/2006/relationships/slideLayout" Target="../slideLayouts/slideLayout12.xml"/><Relationship Id="rId1" Type="http://schemas.openxmlformats.org/officeDocument/2006/relationships/image" Target="../media/image2.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83291" y="2495232"/>
            <a:ext cx="11024509" cy="2387600"/>
          </a:xfrm>
        </p:spPr>
        <p:txBody>
          <a:bodyPr/>
          <a:lstStyle/>
          <a:p>
            <a:pPr algn="ctr"/>
            <a:br>
              <a:rPr lang="en-US" sz="3200" dirty="0">
                <a:ln/>
                <a:solidFill>
                  <a:schemeClr val="accent1"/>
                </a:solidFill>
                <a:effectLst>
                  <a:outerShdw blurRad="38100" dist="25400" dir="5400000" algn="ctr" rotWithShape="0">
                    <a:srgbClr val="6E747A">
                      <a:alpha val="43000"/>
                      <a:alpha val="43000"/>
                    </a:srgbClr>
                  </a:outerShdw>
                </a:effectLst>
              </a:rPr>
            </a:br>
            <a:br>
              <a:rPr lang="en-US" sz="3200" dirty="0">
                <a:ln/>
                <a:solidFill>
                  <a:schemeClr val="accent1"/>
                </a:solidFill>
                <a:effectLst>
                  <a:outerShdw blurRad="38100" dist="25400" dir="5400000" algn="ctr" rotWithShape="0">
                    <a:srgbClr val="6E747A">
                      <a:alpha val="43000"/>
                      <a:alpha val="43000"/>
                    </a:srgbClr>
                  </a:outerShdw>
                </a:effectLst>
              </a:rPr>
            </a:br>
            <a:r>
              <a:rPr lang="en-US" sz="3200" dirty="0">
                <a:ln/>
                <a:solidFill>
                  <a:schemeClr val="accent1"/>
                </a:solidFill>
                <a:effectLst>
                  <a:outerShdw blurRad="38100" dist="25400" dir="5400000" algn="ctr" rotWithShape="0">
                    <a:srgbClr val="6E747A">
                      <a:alpha val="43000"/>
                      <a:alpha val="43000"/>
                    </a:srgbClr>
                  </a:outerShdw>
                </a:effectLst>
              </a:rPr>
              <a:t>Change &amp; Stability Management</a:t>
            </a:r>
            <a:br>
              <a:rPr lang="en-US" sz="3200" dirty="0"/>
            </a:br>
            <a:br>
              <a:rPr lang="en-US" sz="3200" dirty="0"/>
            </a:br>
            <a:r>
              <a:rPr lang="en-US" sz="3200" dirty="0"/>
              <a:t>Tutor</a:t>
            </a:r>
            <a:r>
              <a:rPr lang="zh-CN" altLang="en-US" sz="3200" dirty="0">
                <a:ea typeface="SimSun" charset="0"/>
              </a:rPr>
              <a:t>：</a:t>
            </a:r>
            <a:r>
              <a:rPr lang="en-US" sz="3200" dirty="0"/>
              <a:t>Marie Pitson</a:t>
            </a:r>
            <a:br>
              <a:rPr lang="en-US" sz="3200" dirty="0"/>
            </a:br>
            <a:r>
              <a:rPr lang="en-US" sz="3200" dirty="0"/>
              <a:t>Student</a:t>
            </a:r>
            <a:r>
              <a:rPr lang="zh-CN" altLang="en-US" sz="3200" dirty="0">
                <a:ea typeface="SimSun" charset="0"/>
              </a:rPr>
              <a:t>：Zhao Ruohan</a:t>
            </a:r>
            <a:br>
              <a:rPr lang="zh-CN" altLang="en-US" sz="3200" dirty="0">
                <a:ea typeface="SimSun" charset="0"/>
              </a:rPr>
            </a:br>
            <a:r>
              <a:rPr lang="en-US" sz="3200" dirty="0">
                <a:sym typeface="+mn-ea"/>
              </a:rPr>
              <a:t>Student Number</a:t>
            </a:r>
            <a:r>
              <a:rPr lang="zh-CN" altLang="en-US" sz="3200" dirty="0">
                <a:ea typeface="SimSun" charset="0"/>
              </a:rPr>
              <a:t>：</a:t>
            </a:r>
            <a:r>
              <a:rPr lang="zh-CN" altLang="en-US" sz="3200" dirty="0">
                <a:ea typeface="SimSun" charset="0"/>
                <a:sym typeface="+mn-ea"/>
              </a:rPr>
              <a:t>2234009</a:t>
            </a:r>
            <a:br>
              <a:rPr lang="en-US" sz="3200" dirty="0"/>
            </a:br>
            <a:br>
              <a:rPr lang="en-US" sz="3200" dirty="0"/>
            </a:br>
            <a:endParaRPr lang="en-US" sz="32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67491" y="1376362"/>
            <a:ext cx="11024509" cy="2387600"/>
          </a:xfrm>
        </p:spPr>
        <p:txBody>
          <a:bodyPr/>
          <a:lstStyle/>
          <a:p>
            <a:r>
              <a:rPr lang="en-GB" sz="3600" b="1" dirty="0">
                <a:effectLst/>
                <a:latin typeface="Arial" panose="020B0604020202020204" pitchFamily="34" charset="0"/>
                <a:ea typeface="Times New Roman" panose="02020603050405020304" pitchFamily="18" charset="0"/>
              </a:rPr>
              <a:t>PRESENTATION OF KEY CHANGE MANAGEMENT MODELS</a:t>
            </a:r>
            <a:r>
              <a:rPr lang="en-US" altLang="zh-CN" sz="3600" b="1" dirty="0">
                <a:effectLst/>
                <a:latin typeface="Arial" panose="020B0604020202020204" pitchFamily="34" charset="0"/>
                <a:ea typeface="Times New Roman" panose="02020603050405020304" pitchFamily="18" charset="0"/>
              </a:rPr>
              <a:t>——Research Proposal</a:t>
            </a:r>
            <a:endParaRPr 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67492" y="381000"/>
            <a:ext cx="9779183" cy="1325563"/>
          </a:xfrm>
        </p:spPr>
        <p:txBody>
          <a:bodyPr/>
          <a:lstStyle/>
          <a:p>
            <a:r>
              <a:rPr lang="en-US" dirty="0"/>
              <a:t>Introduction</a:t>
            </a:r>
            <a:endParaRPr lang="en-US" dirty="0"/>
          </a:p>
        </p:txBody>
      </p:sp>
      <p:sp>
        <p:nvSpPr>
          <p:cNvPr id="3" name="Content Placeholder 2"/>
          <p:cNvSpPr>
            <a:spLocks noGrp="1"/>
          </p:cNvSpPr>
          <p:nvPr>
            <p:ph type="body" idx="1"/>
          </p:nvPr>
        </p:nvSpPr>
        <p:spPr>
          <a:xfrm>
            <a:off x="1167492" y="2653167"/>
            <a:ext cx="9779183" cy="3436483"/>
          </a:xfrm>
        </p:spPr>
        <p:txBody>
          <a:bodyPr vert="horz" lIns="91440" tIns="45720" rIns="91440" bIns="45720" rtlCol="0" anchor="t">
            <a:normAutofit/>
          </a:bodyPr>
          <a:lstStyle/>
          <a:p>
            <a:r>
              <a:rPr lang="en-US" dirty="0"/>
              <a:t>The world economy has been developing rapidly since the turn of the century, with the globalization of the economy, the marketization of the pattern, and the use of enhanced information intelligence. Especially in recent years, the process of </a:t>
            </a:r>
            <a:r>
              <a:rPr lang="en-US" dirty="0" err="1"/>
              <a:t>informationization</a:t>
            </a:r>
            <a:r>
              <a:rPr lang="en-US" dirty="0"/>
              <a:t> and intelligence, which is called the fourth industrial revolution, is a huge impact brought about by the information technology revolution.</a:t>
            </a:r>
            <a:endParaRPr lang="en-US" dirty="0"/>
          </a:p>
        </p:txBody>
      </p:sp>
      <p:sp>
        <p:nvSpPr>
          <p:cNvPr id="5" name="Footer Placeholder 4"/>
          <p:cNvSpPr>
            <a:spLocks noGrp="1"/>
          </p:cNvSpPr>
          <p:nvPr>
            <p:ph type="ftr" sz="quarter" idx="11"/>
          </p:nvPr>
        </p:nvSpPr>
        <p:spPr>
          <a:xfrm>
            <a:off x="4038600" y="6356350"/>
            <a:ext cx="4114800" cy="365125"/>
          </a:xfrm>
        </p:spPr>
        <p:txBody>
          <a:bodyPr/>
          <a:lstStyle/>
          <a:p>
            <a:r>
              <a:rPr lang="en-US" dirty="0"/>
              <a:t>PRESENTATION TITLE</a:t>
            </a:r>
            <a:endParaRPr lang="en-US" dirty="0"/>
          </a:p>
        </p:txBody>
      </p:sp>
      <p:sp>
        <p:nvSpPr>
          <p:cNvPr id="6" name="Slide Number Placeholder 5"/>
          <p:cNvSpPr>
            <a:spLocks noGrp="1"/>
          </p:cNvSpPr>
          <p:nvPr>
            <p:ph type="sldNum" sz="quarter" idx="12"/>
          </p:nvPr>
        </p:nvSpPr>
        <p:spPr>
          <a:xfrm>
            <a:off x="10206318" y="6356350"/>
            <a:ext cx="1604682" cy="365125"/>
          </a:xfrm>
        </p:spPr>
        <p:txBody>
          <a:bodyPr/>
          <a:lstStyle/>
          <a:p>
            <a:fld id="{294A09A9-5501-47C1-A89A-A340965A2BE2}" type="slidenum">
              <a:rPr lang="en-US" smtClean="0"/>
            </a:fld>
            <a:endParaRPr 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67492" y="381000"/>
            <a:ext cx="9779183" cy="1325563"/>
          </a:xfrm>
        </p:spPr>
        <p:txBody>
          <a:bodyPr/>
          <a:lstStyle/>
          <a:p>
            <a:r>
              <a:rPr lang="en-US" dirty="0"/>
              <a:t>The content of corporate change</a:t>
            </a:r>
            <a:endParaRPr lang="en-US" dirty="0"/>
          </a:p>
        </p:txBody>
      </p:sp>
      <p:sp>
        <p:nvSpPr>
          <p:cNvPr id="7" name="Footer Placeholder 6"/>
          <p:cNvSpPr>
            <a:spLocks noGrp="1"/>
          </p:cNvSpPr>
          <p:nvPr>
            <p:ph type="ftr" sz="quarter" idx="3"/>
          </p:nvPr>
        </p:nvSpPr>
        <p:spPr>
          <a:xfrm>
            <a:off x="4038600" y="6356350"/>
            <a:ext cx="4114800" cy="365125"/>
          </a:xfrm>
        </p:spPr>
        <p:txBody>
          <a:bodyPr/>
          <a:lstStyle/>
          <a:p>
            <a:r>
              <a:rPr lang="en-US" dirty="0"/>
              <a:t>PRESENTATION TITLE</a:t>
            </a:r>
            <a:endParaRPr lang="en-US" dirty="0"/>
          </a:p>
        </p:txBody>
      </p:sp>
      <p:sp>
        <p:nvSpPr>
          <p:cNvPr id="8" name="Slide Number Placeholder 7"/>
          <p:cNvSpPr>
            <a:spLocks noGrp="1"/>
          </p:cNvSpPr>
          <p:nvPr>
            <p:ph type="sldNum" sz="quarter" idx="4"/>
          </p:nvPr>
        </p:nvSpPr>
        <p:spPr>
          <a:xfrm>
            <a:off x="10153276" y="6356350"/>
            <a:ext cx="1657723" cy="365125"/>
          </a:xfrm>
        </p:spPr>
        <p:txBody>
          <a:bodyPr/>
          <a:lstStyle/>
          <a:p>
            <a:fld id="{294A09A9-5501-47C1-A89A-A340965A2BE2}" type="slidenum">
              <a:rPr lang="en-US" smtClean="0"/>
            </a:fld>
            <a:endParaRPr lang="en-US" dirty="0"/>
          </a:p>
        </p:txBody>
      </p:sp>
      <p:sp>
        <p:nvSpPr>
          <p:cNvPr id="27" name="TextBox 26"/>
          <p:cNvSpPr txBox="1"/>
          <p:nvPr/>
        </p:nvSpPr>
        <p:spPr>
          <a:xfrm>
            <a:off x="1264557" y="2408212"/>
            <a:ext cx="8985784" cy="1754326"/>
          </a:xfrm>
          <a:prstGeom prst="rect">
            <a:avLst/>
          </a:prstGeom>
          <a:noFill/>
        </p:spPr>
        <p:txBody>
          <a:bodyPr wrap="square">
            <a:spAutoFit/>
          </a:bodyPr>
          <a:lstStyle/>
          <a:p>
            <a:r>
              <a:rPr lang="en-US" sz="1800" dirty="0">
                <a:effectLst/>
                <a:ea typeface="Songti SC" panose="02010600040101010101" pitchFamily="2" charset="-122"/>
              </a:rPr>
              <a:t>The success of corporate change is related to many factors, therefore the study of these influencing factors and their relevance to the business is the main content of corporate change</a:t>
            </a:r>
            <a:r>
              <a:rPr lang="en-US" sz="1800" dirty="0">
                <a:ea typeface="Songti SC" panose="02010600040101010101" pitchFamily="2" charset="-122"/>
              </a:rPr>
              <a:t>.</a:t>
            </a:r>
            <a:endParaRPr lang="en-US" dirty="0">
              <a:effectLst/>
            </a:endParaRPr>
          </a:p>
          <a:p>
            <a:r>
              <a:rPr lang="en-US" sz="1800" dirty="0">
                <a:effectLst/>
                <a:ea typeface="Songti SC" panose="02010600040101010101" pitchFamily="2" charset="-122"/>
              </a:rPr>
              <a:t>Henry </a:t>
            </a:r>
            <a:r>
              <a:rPr lang="en-US" sz="1800" dirty="0" err="1">
                <a:effectLst/>
                <a:ea typeface="Songti SC" panose="02010600040101010101" pitchFamily="2" charset="-122"/>
              </a:rPr>
              <a:t>Minizberg</a:t>
            </a:r>
            <a:r>
              <a:rPr lang="en-US" sz="1800" dirty="0">
                <a:effectLst/>
                <a:ea typeface="Songti SC" panose="02010600040101010101" pitchFamily="2" charset="-122"/>
              </a:rPr>
              <a:t> proposed that change occurs in both business and strategic contexts, and proposed forms of change that correspond from concept formation to concrete implementation(Mintzberg and Westley 1992)</a:t>
            </a:r>
            <a:r>
              <a:rPr lang="en-US" dirty="0">
                <a:effectLst/>
              </a:rPr>
              <a:t> </a:t>
            </a:r>
            <a:endParaRPr lang="en-US"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67492" y="381000"/>
            <a:ext cx="9779183" cy="1325563"/>
          </a:xfrm>
        </p:spPr>
        <p:txBody>
          <a:bodyPr/>
          <a:lstStyle/>
          <a:p>
            <a:r>
              <a:rPr lang="en-US" dirty="0"/>
              <a:t>The content of corporate change</a:t>
            </a:r>
            <a:endParaRPr lang="en-US" dirty="0"/>
          </a:p>
        </p:txBody>
      </p:sp>
      <p:sp>
        <p:nvSpPr>
          <p:cNvPr id="8" name="Slide Number Placeholder 7"/>
          <p:cNvSpPr>
            <a:spLocks noGrp="1"/>
          </p:cNvSpPr>
          <p:nvPr>
            <p:ph type="sldNum" sz="quarter" idx="4"/>
          </p:nvPr>
        </p:nvSpPr>
        <p:spPr>
          <a:xfrm>
            <a:off x="10153276" y="6356350"/>
            <a:ext cx="1657723" cy="365125"/>
          </a:xfrm>
        </p:spPr>
        <p:txBody>
          <a:bodyPr/>
          <a:lstStyle/>
          <a:p>
            <a:fld id="{294A09A9-5501-47C1-A89A-A340965A2BE2}" type="slidenum">
              <a:rPr lang="en-US" smtClean="0"/>
            </a:fld>
            <a:endParaRPr lang="en-US" dirty="0"/>
          </a:p>
        </p:txBody>
      </p:sp>
      <p:pic>
        <p:nvPicPr>
          <p:cNvPr id="4" name="Picture 3"/>
          <p:cNvPicPr>
            <a:picLocks noChangeAspect="1"/>
          </p:cNvPicPr>
          <p:nvPr/>
        </p:nvPicPr>
        <p:blipFill>
          <a:blip r:embed="rId1"/>
          <a:stretch>
            <a:fillRect/>
          </a:stretch>
        </p:blipFill>
        <p:spPr>
          <a:xfrm>
            <a:off x="1167492" y="1944368"/>
            <a:ext cx="10513326" cy="3670048"/>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67492" y="381000"/>
            <a:ext cx="9779183" cy="1325563"/>
          </a:xfrm>
        </p:spPr>
        <p:txBody>
          <a:bodyPr/>
          <a:lstStyle/>
          <a:p>
            <a:r>
              <a:rPr lang="en-US" dirty="0"/>
              <a:t>Approach to Corporate Change</a:t>
            </a:r>
            <a:endParaRPr lang="en-US" dirty="0"/>
          </a:p>
        </p:txBody>
      </p:sp>
      <p:sp>
        <p:nvSpPr>
          <p:cNvPr id="3" name="Date Placeholder 2"/>
          <p:cNvSpPr>
            <a:spLocks noGrp="1"/>
          </p:cNvSpPr>
          <p:nvPr>
            <p:ph type="dt" sz="half" idx="2"/>
          </p:nvPr>
        </p:nvSpPr>
        <p:spPr>
          <a:xfrm>
            <a:off x="381000" y="6356350"/>
            <a:ext cx="1767114" cy="365125"/>
          </a:xfrm>
        </p:spPr>
        <p:txBody>
          <a:bodyPr/>
          <a:lstStyle/>
          <a:p>
            <a:fld id="{A42FF1E2-60E5-C540-AA54-7072D5406B0B}" type="datetime1">
              <a:rPr lang="en-US" smtClean="0"/>
            </a:fld>
            <a:endParaRPr lang="en-US" dirty="0"/>
          </a:p>
        </p:txBody>
      </p:sp>
      <p:sp>
        <p:nvSpPr>
          <p:cNvPr id="7" name="Footer Placeholder 6"/>
          <p:cNvSpPr>
            <a:spLocks noGrp="1"/>
          </p:cNvSpPr>
          <p:nvPr>
            <p:ph type="ftr" sz="quarter" idx="3"/>
          </p:nvPr>
        </p:nvSpPr>
        <p:spPr>
          <a:xfrm>
            <a:off x="4038600" y="6356350"/>
            <a:ext cx="4114800" cy="365125"/>
          </a:xfrm>
        </p:spPr>
        <p:txBody>
          <a:bodyPr/>
          <a:lstStyle/>
          <a:p>
            <a:r>
              <a:rPr lang="en-US" dirty="0"/>
              <a:t>PRESENTATION TITLE</a:t>
            </a:r>
            <a:endParaRPr lang="en-US" dirty="0"/>
          </a:p>
        </p:txBody>
      </p:sp>
      <p:sp>
        <p:nvSpPr>
          <p:cNvPr id="8" name="Slide Number Placeholder 7"/>
          <p:cNvSpPr>
            <a:spLocks noGrp="1"/>
          </p:cNvSpPr>
          <p:nvPr>
            <p:ph type="sldNum" sz="quarter" idx="4"/>
          </p:nvPr>
        </p:nvSpPr>
        <p:spPr>
          <a:xfrm>
            <a:off x="10153276" y="6356350"/>
            <a:ext cx="1657723" cy="365125"/>
          </a:xfrm>
        </p:spPr>
        <p:txBody>
          <a:bodyPr/>
          <a:lstStyle/>
          <a:p>
            <a:fld id="{294A09A9-5501-47C1-A89A-A340965A2BE2}" type="slidenum">
              <a:rPr lang="en-US" smtClean="0"/>
            </a:fld>
            <a:endParaRPr lang="en-US" dirty="0"/>
          </a:p>
        </p:txBody>
      </p:sp>
      <p:sp>
        <p:nvSpPr>
          <p:cNvPr id="27" name="TextBox 26"/>
          <p:cNvSpPr txBox="1"/>
          <p:nvPr/>
        </p:nvSpPr>
        <p:spPr>
          <a:xfrm>
            <a:off x="1167492" y="1984918"/>
            <a:ext cx="8991880" cy="3139321"/>
          </a:xfrm>
          <a:prstGeom prst="rect">
            <a:avLst/>
          </a:prstGeom>
          <a:noFill/>
        </p:spPr>
        <p:txBody>
          <a:bodyPr wrap="square">
            <a:spAutoFit/>
          </a:bodyPr>
          <a:lstStyle/>
          <a:p>
            <a:r>
              <a:rPr lang="en-US" sz="1800" dirty="0">
                <a:effectLst/>
                <a:ea typeface="Songti SC" panose="02010600040101010101" pitchFamily="2" charset="-122"/>
              </a:rPr>
              <a:t>Kurt Lewin was the first to propose a three-stage process model of corporate change in the 1950s, which is a three-stage model of "thawing a change and refreezing"(Burnes 2007). </a:t>
            </a:r>
            <a:endParaRPr lang="en-US" sz="1800" dirty="0">
              <a:effectLst/>
              <a:ea typeface="Songti SC" panose="02010600040101010101" pitchFamily="2" charset="-122"/>
            </a:endParaRPr>
          </a:p>
          <a:p>
            <a:r>
              <a:rPr lang="en-US" sz="1800" dirty="0">
                <a:effectLst/>
                <a:ea typeface="Songti SC" panose="02010600040101010101" pitchFamily="2" charset="-122"/>
              </a:rPr>
              <a:t>The systemic change model is based on the study of three components, including inputs, change elements, and outputs, and the process of change management in the enterprise, to analyze the relationship between various variables, which are inseparable, interrelated, and mutually influential. </a:t>
            </a:r>
            <a:endParaRPr lang="en-US" dirty="0">
              <a:ea typeface="Songti SC" panose="02010600040101010101" pitchFamily="2" charset="-122"/>
            </a:endParaRPr>
          </a:p>
          <a:p>
            <a:r>
              <a:rPr lang="en-US" sz="1800" dirty="0">
                <a:effectLst/>
                <a:ea typeface="Songti SC" panose="02010600040101010101" pitchFamily="2" charset="-122"/>
              </a:rPr>
              <a:t>With a mission for survival and a vision for long-term development goals, the company's strategy is able to play its course of action(Kaplan and Norton 1996). </a:t>
            </a:r>
            <a:endParaRPr lang="en-US" sz="1800" dirty="0">
              <a:effectLst/>
              <a:ea typeface="Songti SC" panose="02010600040101010101" pitchFamily="2" charset="-122"/>
            </a:endParaRPr>
          </a:p>
          <a:p>
            <a:endParaRPr lang="en-US" dirty="0"/>
          </a:p>
          <a:p>
            <a:r>
              <a:rPr lang="en-US" dirty="0"/>
              <a:t>Figure next page below illustrates the systems change framework on three levels.</a:t>
            </a:r>
            <a:endParaRPr lang="en-US"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67492" y="381000"/>
            <a:ext cx="9779183" cy="1325563"/>
          </a:xfrm>
        </p:spPr>
        <p:txBody>
          <a:bodyPr/>
          <a:lstStyle/>
          <a:p>
            <a:r>
              <a:rPr lang="en-US" dirty="0"/>
              <a:t>Approach to Corporate Change</a:t>
            </a:r>
            <a:endParaRPr lang="en-US" dirty="0"/>
          </a:p>
        </p:txBody>
      </p:sp>
      <p:sp>
        <p:nvSpPr>
          <p:cNvPr id="3" name="Date Placeholder 2"/>
          <p:cNvSpPr>
            <a:spLocks noGrp="1"/>
          </p:cNvSpPr>
          <p:nvPr>
            <p:ph type="dt" sz="half" idx="2"/>
          </p:nvPr>
        </p:nvSpPr>
        <p:spPr>
          <a:xfrm>
            <a:off x="381000" y="6356350"/>
            <a:ext cx="1767114" cy="365125"/>
          </a:xfrm>
        </p:spPr>
        <p:txBody>
          <a:bodyPr/>
          <a:lstStyle/>
          <a:p>
            <a:fld id="{A42FF1E2-60E5-C540-AA54-7072D5406B0B}" type="datetime1">
              <a:rPr lang="en-US" smtClean="0"/>
            </a:fld>
            <a:endParaRPr lang="en-US" dirty="0"/>
          </a:p>
        </p:txBody>
      </p:sp>
      <p:sp>
        <p:nvSpPr>
          <p:cNvPr id="7" name="Footer Placeholder 6"/>
          <p:cNvSpPr>
            <a:spLocks noGrp="1"/>
          </p:cNvSpPr>
          <p:nvPr>
            <p:ph type="ftr" sz="quarter" idx="3"/>
          </p:nvPr>
        </p:nvSpPr>
        <p:spPr>
          <a:xfrm>
            <a:off x="4038600" y="6356350"/>
            <a:ext cx="4114800" cy="365125"/>
          </a:xfrm>
        </p:spPr>
        <p:txBody>
          <a:bodyPr/>
          <a:lstStyle/>
          <a:p>
            <a:r>
              <a:rPr lang="en-US" dirty="0"/>
              <a:t>PRESENTATION TITLE</a:t>
            </a:r>
            <a:endParaRPr lang="en-US" dirty="0"/>
          </a:p>
        </p:txBody>
      </p:sp>
      <p:sp>
        <p:nvSpPr>
          <p:cNvPr id="8" name="Slide Number Placeholder 7"/>
          <p:cNvSpPr>
            <a:spLocks noGrp="1"/>
          </p:cNvSpPr>
          <p:nvPr>
            <p:ph type="sldNum" sz="quarter" idx="4"/>
          </p:nvPr>
        </p:nvSpPr>
        <p:spPr>
          <a:xfrm>
            <a:off x="10153276" y="6356350"/>
            <a:ext cx="1657723" cy="365125"/>
          </a:xfrm>
        </p:spPr>
        <p:txBody>
          <a:bodyPr/>
          <a:lstStyle/>
          <a:p>
            <a:fld id="{294A09A9-5501-47C1-A89A-A340965A2BE2}" type="slidenum">
              <a:rPr lang="en-US" smtClean="0"/>
            </a:fld>
            <a:endParaRPr lang="en-US" dirty="0"/>
          </a:p>
        </p:txBody>
      </p:sp>
      <p:pic>
        <p:nvPicPr>
          <p:cNvPr id="4" name="Picture 3"/>
          <p:cNvPicPr>
            <a:picLocks noChangeAspect="1"/>
          </p:cNvPicPr>
          <p:nvPr/>
        </p:nvPicPr>
        <p:blipFill>
          <a:blip r:embed="rId1"/>
          <a:stretch>
            <a:fillRect/>
          </a:stretch>
        </p:blipFill>
        <p:spPr>
          <a:xfrm>
            <a:off x="1039367" y="2591780"/>
            <a:ext cx="10634887" cy="2291116"/>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67492" y="381000"/>
            <a:ext cx="9779183" cy="1325563"/>
          </a:xfrm>
        </p:spPr>
        <p:txBody>
          <a:bodyPr/>
          <a:lstStyle/>
          <a:p>
            <a:r>
              <a:rPr lang="en-US" dirty="0"/>
              <a:t>A framework for corporate change</a:t>
            </a:r>
            <a:endParaRPr lang="en-US" dirty="0"/>
          </a:p>
        </p:txBody>
      </p:sp>
      <p:sp>
        <p:nvSpPr>
          <p:cNvPr id="3" name="Date Placeholder 2"/>
          <p:cNvSpPr>
            <a:spLocks noGrp="1"/>
          </p:cNvSpPr>
          <p:nvPr>
            <p:ph type="dt" sz="half" idx="2"/>
          </p:nvPr>
        </p:nvSpPr>
        <p:spPr>
          <a:xfrm>
            <a:off x="381000" y="6356350"/>
            <a:ext cx="1767114" cy="365125"/>
          </a:xfrm>
        </p:spPr>
        <p:txBody>
          <a:bodyPr/>
          <a:lstStyle/>
          <a:p>
            <a:fld id="{A42FF1E2-60E5-C540-AA54-7072D5406B0B}" type="datetime1">
              <a:rPr lang="en-US" smtClean="0"/>
            </a:fld>
            <a:endParaRPr lang="en-US" dirty="0"/>
          </a:p>
        </p:txBody>
      </p:sp>
      <p:sp>
        <p:nvSpPr>
          <p:cNvPr id="7" name="Footer Placeholder 6"/>
          <p:cNvSpPr>
            <a:spLocks noGrp="1"/>
          </p:cNvSpPr>
          <p:nvPr>
            <p:ph type="ftr" sz="quarter" idx="3"/>
          </p:nvPr>
        </p:nvSpPr>
        <p:spPr>
          <a:xfrm>
            <a:off x="4038600" y="6356350"/>
            <a:ext cx="4114800" cy="365125"/>
          </a:xfrm>
        </p:spPr>
        <p:txBody>
          <a:bodyPr/>
          <a:lstStyle/>
          <a:p>
            <a:r>
              <a:rPr lang="en-US" dirty="0"/>
              <a:t>PRESENTATION TITLE</a:t>
            </a:r>
            <a:endParaRPr lang="en-US" dirty="0"/>
          </a:p>
        </p:txBody>
      </p:sp>
      <p:sp>
        <p:nvSpPr>
          <p:cNvPr id="8" name="Slide Number Placeholder 7"/>
          <p:cNvSpPr>
            <a:spLocks noGrp="1"/>
          </p:cNvSpPr>
          <p:nvPr>
            <p:ph type="sldNum" sz="quarter" idx="4"/>
          </p:nvPr>
        </p:nvSpPr>
        <p:spPr>
          <a:xfrm>
            <a:off x="10153276" y="6356350"/>
            <a:ext cx="1657723" cy="365125"/>
          </a:xfrm>
        </p:spPr>
        <p:txBody>
          <a:bodyPr/>
          <a:lstStyle/>
          <a:p>
            <a:fld id="{294A09A9-5501-47C1-A89A-A340965A2BE2}" type="slidenum">
              <a:rPr lang="en-US" smtClean="0"/>
            </a:fld>
            <a:endParaRPr lang="en-US" dirty="0"/>
          </a:p>
        </p:txBody>
      </p:sp>
      <p:sp>
        <p:nvSpPr>
          <p:cNvPr id="27" name="TextBox 26"/>
          <p:cNvSpPr txBox="1"/>
          <p:nvPr/>
        </p:nvSpPr>
        <p:spPr>
          <a:xfrm>
            <a:off x="1173588" y="2136338"/>
            <a:ext cx="9323724" cy="2308324"/>
          </a:xfrm>
          <a:prstGeom prst="rect">
            <a:avLst/>
          </a:prstGeom>
          <a:noFill/>
        </p:spPr>
        <p:txBody>
          <a:bodyPr wrap="square">
            <a:spAutoFit/>
          </a:bodyPr>
          <a:lstStyle/>
          <a:p>
            <a:r>
              <a:rPr lang="en-US" dirty="0">
                <a:ea typeface="Songti SC" panose="02010600040101010101" pitchFamily="2" charset="-122"/>
              </a:rPr>
              <a:t>W</a:t>
            </a:r>
            <a:r>
              <a:rPr lang="en-US" sz="1800" dirty="0">
                <a:effectLst/>
                <a:ea typeface="Songti SC" panose="02010600040101010101" pitchFamily="2" charset="-122"/>
              </a:rPr>
              <a:t>hy do companies change? The core is that to survive and grow, the behavior of the enterprise no longer meets the requirements of the new environment, and the behavior of the enterprise is typical of the behavior of the enterprise, so the enterprise change management is mainly to implement the enterprise change to meet the new environmental requirements. The success of corporate change management determines the outcome of change(Kaplan and Norton 1996). According to this theory, the objects of change are divided into four categories: corporate structure, corporate culture, related technologies, and corporate employees. </a:t>
            </a:r>
            <a:endParaRPr lang="en-US"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67493" y="381000"/>
            <a:ext cx="7998810" cy="1325563"/>
          </a:xfrm>
        </p:spPr>
        <p:txBody>
          <a:bodyPr/>
          <a:lstStyle/>
          <a:p>
            <a:r>
              <a:rPr lang="en-US" dirty="0"/>
              <a:t>Research content and research objectives</a:t>
            </a:r>
            <a:endParaRPr lang="en-US" dirty="0"/>
          </a:p>
        </p:txBody>
      </p:sp>
      <p:sp>
        <p:nvSpPr>
          <p:cNvPr id="3" name="Date Placeholder 2"/>
          <p:cNvSpPr>
            <a:spLocks noGrp="1"/>
          </p:cNvSpPr>
          <p:nvPr>
            <p:ph type="dt" sz="half" idx="2"/>
          </p:nvPr>
        </p:nvSpPr>
        <p:spPr>
          <a:xfrm>
            <a:off x="381000" y="6356350"/>
            <a:ext cx="1767114" cy="365125"/>
          </a:xfrm>
        </p:spPr>
        <p:txBody>
          <a:bodyPr/>
          <a:lstStyle/>
          <a:p>
            <a:fld id="{A42FF1E2-60E5-C540-AA54-7072D5406B0B}" type="datetime1">
              <a:rPr lang="en-US" smtClean="0"/>
            </a:fld>
            <a:endParaRPr lang="en-US" dirty="0"/>
          </a:p>
        </p:txBody>
      </p:sp>
      <p:sp>
        <p:nvSpPr>
          <p:cNvPr id="7" name="Footer Placeholder 6"/>
          <p:cNvSpPr>
            <a:spLocks noGrp="1"/>
          </p:cNvSpPr>
          <p:nvPr>
            <p:ph type="ftr" sz="quarter" idx="3"/>
          </p:nvPr>
        </p:nvSpPr>
        <p:spPr>
          <a:xfrm>
            <a:off x="4038600" y="6356350"/>
            <a:ext cx="4114800" cy="365125"/>
          </a:xfrm>
        </p:spPr>
        <p:txBody>
          <a:bodyPr/>
          <a:lstStyle/>
          <a:p>
            <a:r>
              <a:rPr lang="en-US" dirty="0"/>
              <a:t>PRESENTATION TITLE</a:t>
            </a:r>
            <a:endParaRPr lang="en-US" dirty="0"/>
          </a:p>
        </p:txBody>
      </p:sp>
      <p:sp>
        <p:nvSpPr>
          <p:cNvPr id="8" name="Slide Number Placeholder 7"/>
          <p:cNvSpPr>
            <a:spLocks noGrp="1"/>
          </p:cNvSpPr>
          <p:nvPr>
            <p:ph type="sldNum" sz="quarter" idx="4"/>
          </p:nvPr>
        </p:nvSpPr>
        <p:spPr>
          <a:xfrm>
            <a:off x="10153276" y="6356350"/>
            <a:ext cx="1657723" cy="365125"/>
          </a:xfrm>
        </p:spPr>
        <p:txBody>
          <a:bodyPr/>
          <a:lstStyle/>
          <a:p>
            <a:fld id="{294A09A9-5501-47C1-A89A-A340965A2BE2}" type="slidenum">
              <a:rPr lang="en-US" smtClean="0"/>
            </a:fld>
            <a:endParaRPr lang="en-US" dirty="0"/>
          </a:p>
        </p:txBody>
      </p:sp>
      <p:sp>
        <p:nvSpPr>
          <p:cNvPr id="27" name="TextBox 26"/>
          <p:cNvSpPr txBox="1"/>
          <p:nvPr/>
        </p:nvSpPr>
        <p:spPr>
          <a:xfrm>
            <a:off x="1167492" y="1880306"/>
            <a:ext cx="9323724" cy="3693319"/>
          </a:xfrm>
          <a:prstGeom prst="rect">
            <a:avLst/>
          </a:prstGeom>
          <a:noFill/>
        </p:spPr>
        <p:txBody>
          <a:bodyPr wrap="square">
            <a:spAutoFit/>
          </a:bodyPr>
          <a:lstStyle/>
          <a:p>
            <a:r>
              <a:rPr lang="en-US" sz="1800" dirty="0">
                <a:effectLst/>
                <a:ea typeface="Songti SC" panose="02010600040101010101" pitchFamily="2" charset="-122"/>
              </a:rPr>
              <a:t>This research aims to describe the details of the company's change and summarizes the gains and losses of the company's change for Enterprise D, whose main business is production. Starting from the case of change management in Company D, it summarizes the many problems of Company D by comparing the situation before and after the change; analyzes the root causes of the problems of Company D before the change; summarizes the personnel development plan and management system of Company D; evaluates the effectiveness of the program, and the article concludes by pointing out the shortcomings and future directions.</a:t>
            </a:r>
            <a:endParaRPr lang="en-US" sz="1800" dirty="0">
              <a:effectLst/>
              <a:ea typeface="Songti SC" panose="02010600040101010101" pitchFamily="2" charset="-122"/>
            </a:endParaRPr>
          </a:p>
          <a:p>
            <a:r>
              <a:rPr lang="en-US" sz="1800" dirty="0">
                <a:effectLst/>
                <a:ea typeface="Songti SC" panose="02010600040101010101" pitchFamily="2" charset="-122"/>
              </a:rPr>
              <a:t>The purpose of the study is to find out the essential problems faced by Enterprise D: inefficient management, large organization, no responsibility of employees, unclear responsibilities, unreasonable salary, etc. </a:t>
            </a:r>
            <a:endParaRPr lang="en-US" sz="1800" dirty="0">
              <a:effectLst/>
              <a:ea typeface="Songti SC" panose="02010600040101010101" pitchFamily="2" charset="-122"/>
            </a:endParaRPr>
          </a:p>
          <a:p>
            <a:r>
              <a:rPr lang="en-US" sz="1800" dirty="0">
                <a:effectLst/>
                <a:ea typeface="Songti SC" panose="02010600040101010101" pitchFamily="2" charset="-122"/>
              </a:rPr>
              <a:t>The key points are how to implement a series of effective corporate changes in foreign enterprises, the theoretical basis and process of the changes, and the results of the changes.</a:t>
            </a:r>
            <a:endParaRPr lang="en-US" sz="1800" dirty="0">
              <a:effectLst/>
              <a:ea typeface="Songti SC" panose="02010600040101010101" pitchFamily="2" charset="-122"/>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p:cNvSpPr>
            <a:spLocks noGrp="1"/>
          </p:cNvSpPr>
          <p:nvPr>
            <p:ph type="dt" sz="half" idx="2"/>
          </p:nvPr>
        </p:nvSpPr>
        <p:spPr>
          <a:xfrm>
            <a:off x="381000" y="6356350"/>
            <a:ext cx="1767114" cy="365125"/>
          </a:xfrm>
        </p:spPr>
        <p:txBody>
          <a:bodyPr/>
          <a:lstStyle/>
          <a:p>
            <a:fld id="{A42FF1E2-60E5-C540-AA54-7072D5406B0B}" type="datetime1">
              <a:rPr lang="en-US" smtClean="0"/>
            </a:fld>
            <a:endParaRPr lang="en-US" dirty="0"/>
          </a:p>
        </p:txBody>
      </p:sp>
      <p:sp>
        <p:nvSpPr>
          <p:cNvPr id="7" name="Footer Placeholder 6"/>
          <p:cNvSpPr>
            <a:spLocks noGrp="1"/>
          </p:cNvSpPr>
          <p:nvPr>
            <p:ph type="ftr" sz="quarter" idx="3"/>
          </p:nvPr>
        </p:nvSpPr>
        <p:spPr>
          <a:xfrm>
            <a:off x="4038600" y="6356350"/>
            <a:ext cx="4114800" cy="365125"/>
          </a:xfrm>
        </p:spPr>
        <p:txBody>
          <a:bodyPr/>
          <a:lstStyle/>
          <a:p>
            <a:r>
              <a:rPr lang="en-US" dirty="0"/>
              <a:t>PRESENTATION TITLE</a:t>
            </a:r>
            <a:endParaRPr lang="en-US" dirty="0"/>
          </a:p>
        </p:txBody>
      </p:sp>
      <p:sp>
        <p:nvSpPr>
          <p:cNvPr id="8" name="Slide Number Placeholder 7"/>
          <p:cNvSpPr>
            <a:spLocks noGrp="1"/>
          </p:cNvSpPr>
          <p:nvPr>
            <p:ph type="sldNum" sz="quarter" idx="4"/>
          </p:nvPr>
        </p:nvSpPr>
        <p:spPr>
          <a:xfrm>
            <a:off x="10153276" y="6356350"/>
            <a:ext cx="1657723" cy="365125"/>
          </a:xfrm>
        </p:spPr>
        <p:txBody>
          <a:bodyPr/>
          <a:lstStyle/>
          <a:p>
            <a:fld id="{294A09A9-5501-47C1-A89A-A340965A2BE2}" type="slidenum">
              <a:rPr lang="en-US" smtClean="0"/>
            </a:fld>
            <a:endParaRPr lang="en-US" dirty="0"/>
          </a:p>
        </p:txBody>
      </p:sp>
      <p:sp>
        <p:nvSpPr>
          <p:cNvPr id="27" name="TextBox 26"/>
          <p:cNvSpPr txBox="1"/>
          <p:nvPr/>
        </p:nvSpPr>
        <p:spPr>
          <a:xfrm>
            <a:off x="1291952" y="2489271"/>
            <a:ext cx="9323724" cy="922020"/>
          </a:xfrm>
          <a:prstGeom prst="rect">
            <a:avLst/>
          </a:prstGeom>
          <a:noFill/>
        </p:spPr>
        <p:txBody>
          <a:bodyPr wrap="square">
            <a:spAutoFit/>
          </a:bodyPr>
          <a:lstStyle/>
          <a:p>
            <a:pPr algn="ctr"/>
            <a:r>
              <a:rPr lang="en-US" sz="5400" dirty="0">
                <a:ln/>
                <a:solidFill>
                  <a:schemeClr val="accent1"/>
                </a:solidFill>
                <a:effectLst>
                  <a:outerShdw blurRad="38100" dist="25400" dir="5400000" algn="ctr" rotWithShape="0">
                    <a:srgbClr val="6E747A">
                      <a:alpha val="43000"/>
                      <a:alpha val="43000"/>
                    </a:srgbClr>
                  </a:outerShdw>
                </a:effectLst>
                <a:ea typeface="Songti SC" panose="02010600040101010101" pitchFamily="2" charset="-122"/>
              </a:rPr>
              <a:t>Thanks for watching</a:t>
            </a:r>
            <a:endParaRPr lang="en-US" sz="5400" dirty="0">
              <a:ln/>
              <a:solidFill>
                <a:schemeClr val="accent1"/>
              </a:solidFill>
              <a:effectLst>
                <a:outerShdw blurRad="38100" dist="25400" dir="5400000" algn="ctr" rotWithShape="0">
                  <a:srgbClr val="6E747A">
                    <a:alpha val="43000"/>
                    <a:alpha val="43000"/>
                  </a:srgbClr>
                </a:outerShdw>
              </a:effectLst>
              <a:ea typeface="Songti SC" panose="02010600040101010101" pitchFamily="2" charset="-122"/>
            </a:endParaRPr>
          </a:p>
        </p:txBody>
      </p:sp>
    </p:spTree>
  </p:cSld>
  <p:clrMapOvr>
    <a:masterClrMapping/>
  </p:clrMapOvr>
</p:sld>
</file>

<file path=ppt/theme/theme1.xml><?xml version="1.0" encoding="utf-8"?>
<a:theme xmlns:a="http://schemas.openxmlformats.org/drawingml/2006/main" name="Office Theme">
  <a:themeElements>
    <a:clrScheme name="Universal Color Block">
      <a:dk1>
        <a:srgbClr val="000000"/>
      </a:dk1>
      <a:lt1>
        <a:srgbClr val="FFFFFF"/>
      </a:lt1>
      <a:dk2>
        <a:srgbClr val="44546A"/>
      </a:dk2>
      <a:lt2>
        <a:srgbClr val="E7E6E6"/>
      </a:lt2>
      <a:accent1>
        <a:srgbClr val="0068FF"/>
      </a:accent1>
      <a:accent2>
        <a:srgbClr val="DAE5EF"/>
      </a:accent2>
      <a:accent3>
        <a:srgbClr val="637183"/>
      </a:accent3>
      <a:accent4>
        <a:srgbClr val="434E5E"/>
      </a:accent4>
      <a:accent5>
        <a:srgbClr val="5B9BD5"/>
      </a:accent5>
      <a:accent6>
        <a:srgbClr val="70AD47"/>
      </a:accent6>
      <a:hlink>
        <a:srgbClr val="0563C1"/>
      </a:hlink>
      <a:folHlink>
        <a:srgbClr val="954F72"/>
      </a:folHlink>
    </a:clrScheme>
    <a:fontScheme name="Custom 75">
      <a:majorFont>
        <a:latin typeface="Tenorite"/>
        <a:ea typeface=""/>
        <a:cs typeface=""/>
      </a:majorFont>
      <a:minorFont>
        <a:latin typeface="Tenorit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3659</Words>
  <Application>WPS 演示</Application>
  <PresentationFormat>Widescreen</PresentationFormat>
  <Paragraphs>77</Paragraphs>
  <Slides>10</Slides>
  <Notes>0</Notes>
  <HiddenSlides>0</HiddenSlides>
  <MMClips>0</MMClips>
  <ScaleCrop>false</ScaleCrop>
  <HeadingPairs>
    <vt:vector size="6" baseType="variant">
      <vt:variant>
        <vt:lpstr>已用的字体</vt:lpstr>
      </vt:variant>
      <vt:variant>
        <vt:i4>16</vt:i4>
      </vt:variant>
      <vt:variant>
        <vt:lpstr>主题</vt:lpstr>
      </vt:variant>
      <vt:variant>
        <vt:i4>1</vt:i4>
      </vt:variant>
      <vt:variant>
        <vt:lpstr>幻灯片标题</vt:lpstr>
      </vt:variant>
      <vt:variant>
        <vt:i4>10</vt:i4>
      </vt:variant>
    </vt:vector>
  </HeadingPairs>
  <TitlesOfParts>
    <vt:vector size="27" baseType="lpstr">
      <vt:lpstr>Arial</vt:lpstr>
      <vt:lpstr>SimSun</vt:lpstr>
      <vt:lpstr>Wingdings</vt:lpstr>
      <vt:lpstr>Tenorite</vt:lpstr>
      <vt:lpstr>苹方-简</vt:lpstr>
      <vt:lpstr>Times New Roman</vt:lpstr>
      <vt:lpstr>Songti SC</vt:lpstr>
      <vt:lpstr>Microsoft YaHei</vt:lpstr>
      <vt:lpstr>汉仪旗黑</vt:lpstr>
      <vt:lpstr>SimSun</vt:lpstr>
      <vt:lpstr>Arial Unicode MS</vt:lpstr>
      <vt:lpstr>Calibri</vt:lpstr>
      <vt:lpstr>Helvetica Neue</vt:lpstr>
      <vt:lpstr>等线</vt:lpstr>
      <vt:lpstr>汉仪中等线KW</vt:lpstr>
      <vt:lpstr>汉仪书宋二KW</vt:lpstr>
      <vt:lpstr>Office Theme</vt:lpstr>
      <vt:lpstr>PRESENTATION OF KEY CHANGE MANAGEMENT MODELS——Research Proposal</vt:lpstr>
      <vt:lpstr>PRESENTATION OF KEY CHANGE MANAGEMENT MODELS——Research Proposal</vt:lpstr>
      <vt:lpstr>Introduction</vt:lpstr>
      <vt:lpstr>The content of corporate change</vt:lpstr>
      <vt:lpstr>The content of corporate change</vt:lpstr>
      <vt:lpstr>Approach to Corporate Change</vt:lpstr>
      <vt:lpstr>Approach to Corporate Change</vt:lpstr>
      <vt:lpstr>A framework for corporate change</vt:lpstr>
      <vt:lpstr>Research content and research objectives</vt:lpstr>
      <vt:lpstr>Research content and research objectives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OF KEY CHANGE MANAGEMENT MODELS——Research Proposal</dc:title>
  <dc:creator>f959</dc:creator>
  <cp:lastModifiedBy>阿龙</cp:lastModifiedBy>
  <cp:revision>10</cp:revision>
  <dcterms:created xsi:type="dcterms:W3CDTF">2023-02-27T13:45:13Z</dcterms:created>
  <dcterms:modified xsi:type="dcterms:W3CDTF">2023-02-27T13:45:13Z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ICV">
    <vt:lpwstr>2106EF97B8B2AC61D6AFFC6301D9DE5A</vt:lpwstr>
  </property>
  <property fmtid="{D5CDD505-2E9C-101B-9397-08002B2CF9AE}" pid="4" name="KSOProductBuildVer">
    <vt:lpwstr>2052-5.1.1.7676</vt:lpwstr>
  </property>
</Properties>
</file>