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5" r:id="rId4"/>
  </p:sldMasterIdLst>
  <p:sldIdLst>
    <p:sldId id="256" r:id="rId5"/>
    <p:sldId id="257" r:id="rId6"/>
    <p:sldId id="258" r:id="rId7"/>
    <p:sldId id="260" r:id="rId8"/>
    <p:sldId id="261" r:id="rId9"/>
    <p:sldId id="262" r:id="rId10"/>
    <p:sldId id="263" r:id="rId11"/>
    <p:sldId id="264" r:id="rId12"/>
    <p:sldId id="266" r:id="rId13"/>
    <p:sldId id="265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anuela Poclid" initials="EP" lastIdx="1" clrIdx="0">
    <p:extLst>
      <p:ext uri="{19B8F6BF-5375-455C-9EA6-DF929625EA0E}">
        <p15:presenceInfo xmlns:p15="http://schemas.microsoft.com/office/powerpoint/2012/main" userId="Emanuela Poclid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D2E793-26E2-4912-9BE0-1227D6C035E0}" v="579" dt="2021-11-08T16:15:53.3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anuela Poclid" userId="df36e249-12f4-48a7-a806-4a8edb5008a3" providerId="ADAL" clId="{1ED2E793-26E2-4912-9BE0-1227D6C035E0}"/>
    <pc:docChg chg="undo custSel addSld modSld">
      <pc:chgData name="Emanuela Poclid" userId="df36e249-12f4-48a7-a806-4a8edb5008a3" providerId="ADAL" clId="{1ED2E793-26E2-4912-9BE0-1227D6C035E0}" dt="2021-11-04T21:14:45.264" v="1907" actId="26606"/>
      <pc:docMkLst>
        <pc:docMk/>
      </pc:docMkLst>
      <pc:sldChg chg="addSp delSp modSp mod setClrOvrMap delDesignElem">
        <pc:chgData name="Emanuela Poclid" userId="df36e249-12f4-48a7-a806-4a8edb5008a3" providerId="ADAL" clId="{1ED2E793-26E2-4912-9BE0-1227D6C035E0}" dt="2021-11-04T21:14:38.785" v="1905"/>
        <pc:sldMkLst>
          <pc:docMk/>
          <pc:sldMk cId="1857867327" sldId="256"/>
        </pc:sldMkLst>
        <pc:spChg chg="mod">
          <ac:chgData name="Emanuela Poclid" userId="df36e249-12f4-48a7-a806-4a8edb5008a3" providerId="ADAL" clId="{1ED2E793-26E2-4912-9BE0-1227D6C035E0}" dt="2021-11-04T10:38:05.902" v="1013" actId="26606"/>
          <ac:spMkLst>
            <pc:docMk/>
            <pc:sldMk cId="1857867327" sldId="256"/>
            <ac:spMk id="2" creationId="{51B0F203-739F-4007-8A2F-F555F39CF310}"/>
          </ac:spMkLst>
        </pc:spChg>
        <pc:spChg chg="mod">
          <ac:chgData name="Emanuela Poclid" userId="df36e249-12f4-48a7-a806-4a8edb5008a3" providerId="ADAL" clId="{1ED2E793-26E2-4912-9BE0-1227D6C035E0}" dt="2021-11-04T10:38:05.902" v="1013" actId="26606"/>
          <ac:spMkLst>
            <pc:docMk/>
            <pc:sldMk cId="1857867327" sldId="256"/>
            <ac:spMk id="3" creationId="{8FBA0A78-128F-4C7A-992A-F3E73B5C99E7}"/>
          </ac:spMkLst>
        </pc:spChg>
        <pc:spChg chg="add del">
          <ac:chgData name="Emanuela Poclid" userId="df36e249-12f4-48a7-a806-4a8edb5008a3" providerId="ADAL" clId="{1ED2E793-26E2-4912-9BE0-1227D6C035E0}" dt="2021-11-04T21:14:38.785" v="1905"/>
          <ac:spMkLst>
            <pc:docMk/>
            <pc:sldMk cId="1857867327" sldId="256"/>
            <ac:spMk id="11" creationId="{D4723B02-0AAB-4F6E-BA41-8ED99D559D93}"/>
          </ac:spMkLst>
        </pc:spChg>
        <pc:spChg chg="add del">
          <ac:chgData name="Emanuela Poclid" userId="df36e249-12f4-48a7-a806-4a8edb5008a3" providerId="ADAL" clId="{1ED2E793-26E2-4912-9BE0-1227D6C035E0}" dt="2021-11-04T10:38:05.886" v="1012" actId="26606"/>
          <ac:spMkLst>
            <pc:docMk/>
            <pc:sldMk cId="1857867327" sldId="256"/>
            <ac:spMk id="20" creationId="{59647F54-801D-44AB-8284-EDDFF7763139}"/>
          </ac:spMkLst>
        </pc:spChg>
        <pc:spChg chg="add del">
          <ac:chgData name="Emanuela Poclid" userId="df36e249-12f4-48a7-a806-4a8edb5008a3" providerId="ADAL" clId="{1ED2E793-26E2-4912-9BE0-1227D6C035E0}" dt="2021-11-04T10:38:05.886" v="1012" actId="26606"/>
          <ac:spMkLst>
            <pc:docMk/>
            <pc:sldMk cId="1857867327" sldId="256"/>
            <ac:spMk id="22" creationId="{8D489E29-742E-4D34-AB08-CE3217805B81}"/>
          </ac:spMkLst>
        </pc:spChg>
        <pc:spChg chg="add del">
          <ac:chgData name="Emanuela Poclid" userId="df36e249-12f4-48a7-a806-4a8edb5008a3" providerId="ADAL" clId="{1ED2E793-26E2-4912-9BE0-1227D6C035E0}" dt="2021-11-04T21:14:38.785" v="1905"/>
          <ac:spMkLst>
            <pc:docMk/>
            <pc:sldMk cId="1857867327" sldId="256"/>
            <ac:spMk id="24" creationId="{11CAC6F2-0806-417B-BF5D-5AEF6195FA49}"/>
          </ac:spMkLst>
        </pc:spChg>
        <pc:grpChg chg="add del">
          <ac:chgData name="Emanuela Poclid" userId="df36e249-12f4-48a7-a806-4a8edb5008a3" providerId="ADAL" clId="{1ED2E793-26E2-4912-9BE0-1227D6C035E0}" dt="2021-11-04T10:38:02.735" v="1010" actId="26606"/>
          <ac:grpSpMkLst>
            <pc:docMk/>
            <pc:sldMk cId="1857867327" sldId="256"/>
            <ac:grpSpMk id="9" creationId="{25A657F0-42F3-40D3-BC75-7DA1F5C6A225}"/>
          </ac:grpSpMkLst>
        </pc:grpChg>
        <pc:grpChg chg="add del">
          <ac:chgData name="Emanuela Poclid" userId="df36e249-12f4-48a7-a806-4a8edb5008a3" providerId="ADAL" clId="{1ED2E793-26E2-4912-9BE0-1227D6C035E0}" dt="2021-11-04T10:38:05.886" v="1012" actId="26606"/>
          <ac:grpSpMkLst>
            <pc:docMk/>
            <pc:sldMk cId="1857867327" sldId="256"/>
            <ac:grpSpMk id="19" creationId="{FAEF28A3-012D-4640-B8B8-1EF6EAF7233B}"/>
          </ac:grpSpMkLst>
        </pc:grpChg>
        <pc:picChg chg="mod ord">
          <ac:chgData name="Emanuela Poclid" userId="df36e249-12f4-48a7-a806-4a8edb5008a3" providerId="ADAL" clId="{1ED2E793-26E2-4912-9BE0-1227D6C035E0}" dt="2021-11-04T10:38:05.902" v="1013" actId="26606"/>
          <ac:picMkLst>
            <pc:docMk/>
            <pc:sldMk cId="1857867327" sldId="256"/>
            <ac:picMk id="4" creationId="{4B707412-8E4E-4F2E-894C-886C123226C9}"/>
          </ac:picMkLst>
        </pc:picChg>
      </pc:sldChg>
      <pc:sldChg chg="modSp mod">
        <pc:chgData name="Emanuela Poclid" userId="df36e249-12f4-48a7-a806-4a8edb5008a3" providerId="ADAL" clId="{1ED2E793-26E2-4912-9BE0-1227D6C035E0}" dt="2021-11-04T21:14:39.823" v="1906"/>
        <pc:sldMkLst>
          <pc:docMk/>
          <pc:sldMk cId="1975340996" sldId="258"/>
        </pc:sldMkLst>
        <pc:spChg chg="mod">
          <ac:chgData name="Emanuela Poclid" userId="df36e249-12f4-48a7-a806-4a8edb5008a3" providerId="ADAL" clId="{1ED2E793-26E2-4912-9BE0-1227D6C035E0}" dt="2021-11-04T21:14:39.823" v="1906"/>
          <ac:spMkLst>
            <pc:docMk/>
            <pc:sldMk cId="1975340996" sldId="258"/>
            <ac:spMk id="2" creationId="{78CA3295-E147-4328-BFF8-FD0EF453724C}"/>
          </ac:spMkLst>
        </pc:spChg>
        <pc:spChg chg="mod">
          <ac:chgData name="Emanuela Poclid" userId="df36e249-12f4-48a7-a806-4a8edb5008a3" providerId="ADAL" clId="{1ED2E793-26E2-4912-9BE0-1227D6C035E0}" dt="2021-11-04T21:14:39.823" v="1906"/>
          <ac:spMkLst>
            <pc:docMk/>
            <pc:sldMk cId="1975340996" sldId="258"/>
            <ac:spMk id="3" creationId="{2217C469-D3AC-4197-BC61-96ADB99474A9}"/>
          </ac:spMkLst>
        </pc:spChg>
      </pc:sldChg>
      <pc:sldChg chg="modSp mod">
        <pc:chgData name="Emanuela Poclid" userId="df36e249-12f4-48a7-a806-4a8edb5008a3" providerId="ADAL" clId="{1ED2E793-26E2-4912-9BE0-1227D6C035E0}" dt="2021-11-04T21:14:39.823" v="1906"/>
        <pc:sldMkLst>
          <pc:docMk/>
          <pc:sldMk cId="1766708988" sldId="260"/>
        </pc:sldMkLst>
        <pc:spChg chg="mod">
          <ac:chgData name="Emanuela Poclid" userId="df36e249-12f4-48a7-a806-4a8edb5008a3" providerId="ADAL" clId="{1ED2E793-26E2-4912-9BE0-1227D6C035E0}" dt="2021-11-04T21:14:39.823" v="1906"/>
          <ac:spMkLst>
            <pc:docMk/>
            <pc:sldMk cId="1766708988" sldId="260"/>
            <ac:spMk id="2" creationId="{02008B23-F9CC-4BD1-A679-11F329270EE4}"/>
          </ac:spMkLst>
        </pc:spChg>
        <pc:spChg chg="mod">
          <ac:chgData name="Emanuela Poclid" userId="df36e249-12f4-48a7-a806-4a8edb5008a3" providerId="ADAL" clId="{1ED2E793-26E2-4912-9BE0-1227D6C035E0}" dt="2021-11-04T21:14:39.823" v="1906"/>
          <ac:spMkLst>
            <pc:docMk/>
            <pc:sldMk cId="1766708988" sldId="260"/>
            <ac:spMk id="3" creationId="{62CDFA02-AA20-485A-A1F1-F4CC6896AE6A}"/>
          </ac:spMkLst>
        </pc:spChg>
        <pc:spChg chg="mod">
          <ac:chgData name="Emanuela Poclid" userId="df36e249-12f4-48a7-a806-4a8edb5008a3" providerId="ADAL" clId="{1ED2E793-26E2-4912-9BE0-1227D6C035E0}" dt="2021-11-04T21:14:39.823" v="1906"/>
          <ac:spMkLst>
            <pc:docMk/>
            <pc:sldMk cId="1766708988" sldId="260"/>
            <ac:spMk id="4" creationId="{B76F9856-4A95-47C2-8F71-5BF10673CE5C}"/>
          </ac:spMkLst>
        </pc:spChg>
      </pc:sldChg>
      <pc:sldChg chg="addSp delSp modSp mod">
        <pc:chgData name="Emanuela Poclid" userId="df36e249-12f4-48a7-a806-4a8edb5008a3" providerId="ADAL" clId="{1ED2E793-26E2-4912-9BE0-1227D6C035E0}" dt="2021-11-04T21:14:39.823" v="1906"/>
        <pc:sldMkLst>
          <pc:docMk/>
          <pc:sldMk cId="2396441959" sldId="261"/>
        </pc:sldMkLst>
        <pc:spChg chg="mod">
          <ac:chgData name="Emanuela Poclid" userId="df36e249-12f4-48a7-a806-4a8edb5008a3" providerId="ADAL" clId="{1ED2E793-26E2-4912-9BE0-1227D6C035E0}" dt="2021-11-04T21:14:39.823" v="1906"/>
          <ac:spMkLst>
            <pc:docMk/>
            <pc:sldMk cId="2396441959" sldId="261"/>
            <ac:spMk id="2" creationId="{1046036E-51D1-498B-AF2A-E671688B8BFC}"/>
          </ac:spMkLst>
        </pc:spChg>
        <pc:spChg chg="mod">
          <ac:chgData name="Emanuela Poclid" userId="df36e249-12f4-48a7-a806-4a8edb5008a3" providerId="ADAL" clId="{1ED2E793-26E2-4912-9BE0-1227D6C035E0}" dt="2021-11-03T18:30:09.214" v="779" actId="20577"/>
          <ac:spMkLst>
            <pc:docMk/>
            <pc:sldMk cId="2396441959" sldId="261"/>
            <ac:spMk id="56" creationId="{E7F4A337-D353-4D39-8F65-3C129E3E7178}"/>
          </ac:spMkLst>
        </pc:spChg>
        <pc:spChg chg="add del mod">
          <ac:chgData name="Emanuela Poclid" userId="df36e249-12f4-48a7-a806-4a8edb5008a3" providerId="ADAL" clId="{1ED2E793-26E2-4912-9BE0-1227D6C035E0}" dt="2021-11-03T18:14:51.828" v="761" actId="20577"/>
          <ac:spMkLst>
            <pc:docMk/>
            <pc:sldMk cId="2396441959" sldId="261"/>
            <ac:spMk id="58" creationId="{C9557275-DA7B-4A99-9E1E-E160A49CB805}"/>
          </ac:spMkLst>
        </pc:spChg>
        <pc:spChg chg="del">
          <ac:chgData name="Emanuela Poclid" userId="df36e249-12f4-48a7-a806-4a8edb5008a3" providerId="ADAL" clId="{1ED2E793-26E2-4912-9BE0-1227D6C035E0}" dt="2021-11-03T18:33:17.049" v="804" actId="21"/>
          <ac:spMkLst>
            <pc:docMk/>
            <pc:sldMk cId="2396441959" sldId="261"/>
            <ac:spMk id="59" creationId="{A66E6FC2-C992-4AC1-8AC5-9F48E488B0E9}"/>
          </ac:spMkLst>
        </pc:spChg>
        <pc:spChg chg="del">
          <ac:chgData name="Emanuela Poclid" userId="df36e249-12f4-48a7-a806-4a8edb5008a3" providerId="ADAL" clId="{1ED2E793-26E2-4912-9BE0-1227D6C035E0}" dt="2021-11-03T18:33:13.701" v="803" actId="21"/>
          <ac:spMkLst>
            <pc:docMk/>
            <pc:sldMk cId="2396441959" sldId="261"/>
            <ac:spMk id="60" creationId="{1076320D-02EE-4734-9158-7456F623CBB4}"/>
          </ac:spMkLst>
        </pc:spChg>
        <pc:spChg chg="add del">
          <ac:chgData name="Emanuela Poclid" userId="df36e249-12f4-48a7-a806-4a8edb5008a3" providerId="ADAL" clId="{1ED2E793-26E2-4912-9BE0-1227D6C035E0}" dt="2021-11-03T18:33:26.657" v="807" actId="21"/>
          <ac:spMkLst>
            <pc:docMk/>
            <pc:sldMk cId="2396441959" sldId="261"/>
            <ac:spMk id="61" creationId="{148C124F-31EE-48C5-AB1D-0AAF6EAB32A1}"/>
          </ac:spMkLst>
        </pc:spChg>
        <pc:spChg chg="add del">
          <ac:chgData name="Emanuela Poclid" userId="df36e249-12f4-48a7-a806-4a8edb5008a3" providerId="ADAL" clId="{1ED2E793-26E2-4912-9BE0-1227D6C035E0}" dt="2021-11-03T18:33:27.321" v="808" actId="21"/>
          <ac:spMkLst>
            <pc:docMk/>
            <pc:sldMk cId="2396441959" sldId="261"/>
            <ac:spMk id="62" creationId="{52C023B9-6796-4AA0-9A54-A6908A3A70D9}"/>
          </ac:spMkLst>
        </pc:spChg>
        <pc:spChg chg="mod">
          <ac:chgData name="Emanuela Poclid" userId="df36e249-12f4-48a7-a806-4a8edb5008a3" providerId="ADAL" clId="{1ED2E793-26E2-4912-9BE0-1227D6C035E0}" dt="2021-11-03T18:31:16.889" v="802" actId="14100"/>
          <ac:spMkLst>
            <pc:docMk/>
            <pc:sldMk cId="2396441959" sldId="261"/>
            <ac:spMk id="75" creationId="{DEF01699-1DB6-47F1-B1A8-F87F06EF3B91}"/>
          </ac:spMkLst>
        </pc:spChg>
      </pc:sldChg>
      <pc:sldChg chg="addSp delSp modSp mod">
        <pc:chgData name="Emanuela Poclid" userId="df36e249-12f4-48a7-a806-4a8edb5008a3" providerId="ADAL" clId="{1ED2E793-26E2-4912-9BE0-1227D6C035E0}" dt="2021-11-04T20:16:50.355" v="1151" actId="20577"/>
        <pc:sldMkLst>
          <pc:docMk/>
          <pc:sldMk cId="2325198876" sldId="262"/>
        </pc:sldMkLst>
        <pc:spChg chg="add del mod">
          <ac:chgData name="Emanuela Poclid" userId="df36e249-12f4-48a7-a806-4a8edb5008a3" providerId="ADAL" clId="{1ED2E793-26E2-4912-9BE0-1227D6C035E0}" dt="2021-11-04T10:31:48.494" v="821"/>
          <ac:spMkLst>
            <pc:docMk/>
            <pc:sldMk cId="2325198876" sldId="262"/>
            <ac:spMk id="17" creationId="{5D0F857D-607B-4C40-AE72-3B7FFC4966B9}"/>
          </ac:spMkLst>
        </pc:spChg>
        <pc:spChg chg="add mod">
          <ac:chgData name="Emanuela Poclid" userId="df36e249-12f4-48a7-a806-4a8edb5008a3" providerId="ADAL" clId="{1ED2E793-26E2-4912-9BE0-1227D6C035E0}" dt="2021-11-04T20:15:26.146" v="1134" actId="20577"/>
          <ac:spMkLst>
            <pc:docMk/>
            <pc:sldMk cId="2325198876" sldId="262"/>
            <ac:spMk id="18" creationId="{4EBDB738-59F6-4714-A4FF-1BC76CFBBA58}"/>
          </ac:spMkLst>
        </pc:spChg>
        <pc:spChg chg="add mod">
          <ac:chgData name="Emanuela Poclid" userId="df36e249-12f4-48a7-a806-4a8edb5008a3" providerId="ADAL" clId="{1ED2E793-26E2-4912-9BE0-1227D6C035E0}" dt="2021-11-04T20:16:50.355" v="1151" actId="20577"/>
          <ac:spMkLst>
            <pc:docMk/>
            <pc:sldMk cId="2325198876" sldId="262"/>
            <ac:spMk id="19" creationId="{1B89E16A-89D4-4563-9243-5DFEDECED5A5}"/>
          </ac:spMkLst>
        </pc:spChg>
        <pc:graphicFrameChg chg="mod">
          <ac:chgData name="Emanuela Poclid" userId="df36e249-12f4-48a7-a806-4a8edb5008a3" providerId="ADAL" clId="{1ED2E793-26E2-4912-9BE0-1227D6C035E0}" dt="2021-11-04T20:14:41.555" v="1107" actId="20577"/>
          <ac:graphicFrameMkLst>
            <pc:docMk/>
            <pc:sldMk cId="2325198876" sldId="262"/>
            <ac:graphicFrameMk id="13" creationId="{A7DB781C-0D4D-4E14-AD12-834089537C77}"/>
          </ac:graphicFrameMkLst>
        </pc:graphicFrameChg>
      </pc:sldChg>
      <pc:sldChg chg="addSp delSp modSp mod addCm delCm">
        <pc:chgData name="Emanuela Poclid" userId="df36e249-12f4-48a7-a806-4a8edb5008a3" providerId="ADAL" clId="{1ED2E793-26E2-4912-9BE0-1227D6C035E0}" dt="2021-11-04T20:17:17.576" v="1160" actId="20577"/>
        <pc:sldMkLst>
          <pc:docMk/>
          <pc:sldMk cId="4256641381" sldId="263"/>
        </pc:sldMkLst>
        <pc:spChg chg="add del mod">
          <ac:chgData name="Emanuela Poclid" userId="df36e249-12f4-48a7-a806-4a8edb5008a3" providerId="ADAL" clId="{1ED2E793-26E2-4912-9BE0-1227D6C035E0}" dt="2021-11-03T17:31:01.395" v="89" actId="21"/>
          <ac:spMkLst>
            <pc:docMk/>
            <pc:sldMk cId="4256641381" sldId="263"/>
            <ac:spMk id="6" creationId="{CA1084EE-CA8B-44D5-B5AF-91F02E298DBD}"/>
          </ac:spMkLst>
        </pc:spChg>
        <pc:spChg chg="add mod">
          <ac:chgData name="Emanuela Poclid" userId="df36e249-12f4-48a7-a806-4a8edb5008a3" providerId="ADAL" clId="{1ED2E793-26E2-4912-9BE0-1227D6C035E0}" dt="2021-11-03T17:33:18.069" v="113" actId="1076"/>
          <ac:spMkLst>
            <pc:docMk/>
            <pc:sldMk cId="4256641381" sldId="263"/>
            <ac:spMk id="7" creationId="{4B9F882B-4803-4C88-A4B9-1964197E07C1}"/>
          </ac:spMkLst>
        </pc:spChg>
        <pc:spChg chg="add mod">
          <ac:chgData name="Emanuela Poclid" userId="df36e249-12f4-48a7-a806-4a8edb5008a3" providerId="ADAL" clId="{1ED2E793-26E2-4912-9BE0-1227D6C035E0}" dt="2021-11-03T17:32:17.424" v="105" actId="14100"/>
          <ac:spMkLst>
            <pc:docMk/>
            <pc:sldMk cId="4256641381" sldId="263"/>
            <ac:spMk id="8" creationId="{87BFB4BE-D45F-441E-BAD1-7CE8C4A9AC2A}"/>
          </ac:spMkLst>
        </pc:spChg>
        <pc:spChg chg="add mod">
          <ac:chgData name="Emanuela Poclid" userId="df36e249-12f4-48a7-a806-4a8edb5008a3" providerId="ADAL" clId="{1ED2E793-26E2-4912-9BE0-1227D6C035E0}" dt="2021-11-03T17:32:20.473" v="106" actId="1076"/>
          <ac:spMkLst>
            <pc:docMk/>
            <pc:sldMk cId="4256641381" sldId="263"/>
            <ac:spMk id="9" creationId="{F679A90A-40CF-4CE4-BC2A-CF3808767F9E}"/>
          </ac:spMkLst>
        </pc:spChg>
        <pc:spChg chg="add mod">
          <ac:chgData name="Emanuela Poclid" userId="df36e249-12f4-48a7-a806-4a8edb5008a3" providerId="ADAL" clId="{1ED2E793-26E2-4912-9BE0-1227D6C035E0}" dt="2021-11-03T17:40:56.982" v="358" actId="20577"/>
          <ac:spMkLst>
            <pc:docMk/>
            <pc:sldMk cId="4256641381" sldId="263"/>
            <ac:spMk id="10" creationId="{DF55E194-C102-4B32-B1F5-1307780AE15B}"/>
          </ac:spMkLst>
        </pc:spChg>
        <pc:spChg chg="add mod">
          <ac:chgData name="Emanuela Poclid" userId="df36e249-12f4-48a7-a806-4a8edb5008a3" providerId="ADAL" clId="{1ED2E793-26E2-4912-9BE0-1227D6C035E0}" dt="2021-11-03T18:06:50.202" v="723" actId="20577"/>
          <ac:spMkLst>
            <pc:docMk/>
            <pc:sldMk cId="4256641381" sldId="263"/>
            <ac:spMk id="11" creationId="{512B2E72-1662-473E-90AE-2ED173C93A5E}"/>
          </ac:spMkLst>
        </pc:spChg>
        <pc:spChg chg="add mod">
          <ac:chgData name="Emanuela Poclid" userId="df36e249-12f4-48a7-a806-4a8edb5008a3" providerId="ADAL" clId="{1ED2E793-26E2-4912-9BE0-1227D6C035E0}" dt="2021-11-03T17:39:01.621" v="252" actId="20577"/>
          <ac:spMkLst>
            <pc:docMk/>
            <pc:sldMk cId="4256641381" sldId="263"/>
            <ac:spMk id="12" creationId="{542B4746-8CF4-4B9B-917E-78D89D28DE49}"/>
          </ac:spMkLst>
        </pc:spChg>
        <pc:spChg chg="add mod">
          <ac:chgData name="Emanuela Poclid" userId="df36e249-12f4-48a7-a806-4a8edb5008a3" providerId="ADAL" clId="{1ED2E793-26E2-4912-9BE0-1227D6C035E0}" dt="2021-11-03T17:40:47.323" v="344" actId="20577"/>
          <ac:spMkLst>
            <pc:docMk/>
            <pc:sldMk cId="4256641381" sldId="263"/>
            <ac:spMk id="13" creationId="{06ED2F56-6BE3-4FEA-8F58-28C205332118}"/>
          </ac:spMkLst>
        </pc:spChg>
        <pc:spChg chg="add mod">
          <ac:chgData name="Emanuela Poclid" userId="df36e249-12f4-48a7-a806-4a8edb5008a3" providerId="ADAL" clId="{1ED2E793-26E2-4912-9BE0-1227D6C035E0}" dt="2021-11-04T20:17:17.576" v="1160" actId="20577"/>
          <ac:spMkLst>
            <pc:docMk/>
            <pc:sldMk cId="4256641381" sldId="263"/>
            <ac:spMk id="14" creationId="{3D4895A0-898E-4719-B951-27B7DB505D78}"/>
          </ac:spMkLst>
        </pc:spChg>
      </pc:sldChg>
      <pc:sldChg chg="addSp delSp modSp new mod">
        <pc:chgData name="Emanuela Poclid" userId="df36e249-12f4-48a7-a806-4a8edb5008a3" providerId="ADAL" clId="{1ED2E793-26E2-4912-9BE0-1227D6C035E0}" dt="2021-11-04T21:14:39.823" v="1906"/>
        <pc:sldMkLst>
          <pc:docMk/>
          <pc:sldMk cId="3843221622" sldId="264"/>
        </pc:sldMkLst>
        <pc:spChg chg="mod">
          <ac:chgData name="Emanuela Poclid" userId="df36e249-12f4-48a7-a806-4a8edb5008a3" providerId="ADAL" clId="{1ED2E793-26E2-4912-9BE0-1227D6C035E0}" dt="2021-11-04T21:14:39.823" v="1906"/>
          <ac:spMkLst>
            <pc:docMk/>
            <pc:sldMk cId="3843221622" sldId="264"/>
            <ac:spMk id="2" creationId="{8D8B4EDA-A287-4A6B-9A46-B557A15DBD86}"/>
          </ac:spMkLst>
        </pc:spChg>
        <pc:spChg chg="del">
          <ac:chgData name="Emanuela Poclid" userId="df36e249-12f4-48a7-a806-4a8edb5008a3" providerId="ADAL" clId="{1ED2E793-26E2-4912-9BE0-1227D6C035E0}" dt="2021-11-03T17:58:17.648" v="707" actId="21"/>
          <ac:spMkLst>
            <pc:docMk/>
            <pc:sldMk cId="3843221622" sldId="264"/>
            <ac:spMk id="3" creationId="{AA7CBAC7-4FDA-4DCF-B43E-C2952D03419C}"/>
          </ac:spMkLst>
        </pc:spChg>
        <pc:graphicFrameChg chg="add mod modGraphic">
          <ac:chgData name="Emanuela Poclid" userId="df36e249-12f4-48a7-a806-4a8edb5008a3" providerId="ADAL" clId="{1ED2E793-26E2-4912-9BE0-1227D6C035E0}" dt="2021-11-04T21:12:58.488" v="1888" actId="20577"/>
          <ac:graphicFrameMkLst>
            <pc:docMk/>
            <pc:sldMk cId="3843221622" sldId="264"/>
            <ac:graphicFrameMk id="4" creationId="{697CF4A1-73AF-4AE6-8D94-0021786E022D}"/>
          </ac:graphicFrameMkLst>
        </pc:graphicFrameChg>
        <pc:graphicFrameChg chg="add mod modGraphic">
          <ac:chgData name="Emanuela Poclid" userId="df36e249-12f4-48a7-a806-4a8edb5008a3" providerId="ADAL" clId="{1ED2E793-26E2-4912-9BE0-1227D6C035E0}" dt="2021-11-04T20:25:38.371" v="1343" actId="20577"/>
          <ac:graphicFrameMkLst>
            <pc:docMk/>
            <pc:sldMk cId="3843221622" sldId="264"/>
            <ac:graphicFrameMk id="5" creationId="{FD224E44-C7CF-419D-991F-B3B3EF1146B1}"/>
          </ac:graphicFrameMkLst>
        </pc:graphicFrameChg>
        <pc:graphicFrameChg chg="add del">
          <ac:chgData name="Emanuela Poclid" userId="df36e249-12f4-48a7-a806-4a8edb5008a3" providerId="ADAL" clId="{1ED2E793-26E2-4912-9BE0-1227D6C035E0}" dt="2021-11-04T20:59:49.219" v="1380" actId="21"/>
          <ac:graphicFrameMkLst>
            <pc:docMk/>
            <pc:sldMk cId="3843221622" sldId="264"/>
            <ac:graphicFrameMk id="6" creationId="{71EDD3C1-1BCA-422F-AFF1-2DA167E82960}"/>
          </ac:graphicFrameMkLst>
        </pc:graphicFrameChg>
      </pc:sldChg>
      <pc:sldChg chg="addSp delSp modSp new mod setBg">
        <pc:chgData name="Emanuela Poclid" userId="df36e249-12f4-48a7-a806-4a8edb5008a3" providerId="ADAL" clId="{1ED2E793-26E2-4912-9BE0-1227D6C035E0}" dt="2021-11-04T21:14:45.264" v="1907" actId="26606"/>
        <pc:sldMkLst>
          <pc:docMk/>
          <pc:sldMk cId="1307441819" sldId="265"/>
        </pc:sldMkLst>
        <pc:spChg chg="mod">
          <ac:chgData name="Emanuela Poclid" userId="df36e249-12f4-48a7-a806-4a8edb5008a3" providerId="ADAL" clId="{1ED2E793-26E2-4912-9BE0-1227D6C035E0}" dt="2021-11-04T21:14:45.264" v="1907" actId="26606"/>
          <ac:spMkLst>
            <pc:docMk/>
            <pc:sldMk cId="1307441819" sldId="265"/>
            <ac:spMk id="2" creationId="{8DBE2983-5AE6-4959-BED9-9E59A4B26718}"/>
          </ac:spMkLst>
        </pc:spChg>
        <pc:spChg chg="del">
          <ac:chgData name="Emanuela Poclid" userId="df36e249-12f4-48a7-a806-4a8edb5008a3" providerId="ADAL" clId="{1ED2E793-26E2-4912-9BE0-1227D6C035E0}" dt="2021-11-04T21:14:14.650" v="1890" actId="21"/>
          <ac:spMkLst>
            <pc:docMk/>
            <pc:sldMk cId="1307441819" sldId="265"/>
            <ac:spMk id="3" creationId="{FE1153E0-4482-426B-86EB-51BE93287E19}"/>
          </ac:spMkLst>
        </pc:spChg>
        <pc:grpChg chg="add">
          <ac:chgData name="Emanuela Poclid" userId="df36e249-12f4-48a7-a806-4a8edb5008a3" providerId="ADAL" clId="{1ED2E793-26E2-4912-9BE0-1227D6C035E0}" dt="2021-11-04T21:14:45.264" v="1907" actId="26606"/>
          <ac:grpSpMkLst>
            <pc:docMk/>
            <pc:sldMk cId="1307441819" sldId="265"/>
            <ac:grpSpMk id="9" creationId="{25A657F0-42F3-40D3-BC75-7DA1F5C6A225}"/>
          </ac:grpSpMkLst>
        </pc:grpChg>
        <pc:picChg chg="add">
          <ac:chgData name="Emanuela Poclid" userId="df36e249-12f4-48a7-a806-4a8edb5008a3" providerId="ADAL" clId="{1ED2E793-26E2-4912-9BE0-1227D6C035E0}" dt="2021-11-04T21:14:45.264" v="1907" actId="26606"/>
          <ac:picMkLst>
            <pc:docMk/>
            <pc:sldMk cId="1307441819" sldId="265"/>
            <ac:picMk id="6" creationId="{5A9F1D64-45C6-4700-93A4-013A3EC7C1E5}"/>
          </ac:picMkLst>
        </pc:picChg>
      </pc:sldChg>
    </pc:docChg>
  </pc:docChgLst>
  <pc:docChgLst>
    <pc:chgData name="Emanuela Poclid (2026943)" userId="df36e249-12f4-48a7-a806-4a8edb5008a3" providerId="ADAL" clId="{1ED2E793-26E2-4912-9BE0-1227D6C035E0}"/>
    <pc:docChg chg="undo custSel addSld modSld">
      <pc:chgData name="Emanuela Poclid (2026943)" userId="df36e249-12f4-48a7-a806-4a8edb5008a3" providerId="ADAL" clId="{1ED2E793-26E2-4912-9BE0-1227D6C035E0}" dt="2021-11-08T16:17:32.813" v="556" actId="20577"/>
      <pc:docMkLst>
        <pc:docMk/>
      </pc:docMkLst>
      <pc:sldChg chg="modSp mod">
        <pc:chgData name="Emanuela Poclid (2026943)" userId="df36e249-12f4-48a7-a806-4a8edb5008a3" providerId="ADAL" clId="{1ED2E793-26E2-4912-9BE0-1227D6C035E0}" dt="2021-11-08T10:50:35.995" v="188" actId="14100"/>
        <pc:sldMkLst>
          <pc:docMk/>
          <pc:sldMk cId="2396441959" sldId="261"/>
        </pc:sldMkLst>
        <pc:spChg chg="mod">
          <ac:chgData name="Emanuela Poclid (2026943)" userId="df36e249-12f4-48a7-a806-4a8edb5008a3" providerId="ADAL" clId="{1ED2E793-26E2-4912-9BE0-1227D6C035E0}" dt="2021-11-08T10:50:35.995" v="188" actId="14100"/>
          <ac:spMkLst>
            <pc:docMk/>
            <pc:sldMk cId="2396441959" sldId="261"/>
            <ac:spMk id="77" creationId="{7E67FEF1-8DCE-4601-9048-6AF2BE432228}"/>
          </ac:spMkLst>
        </pc:spChg>
      </pc:sldChg>
      <pc:sldChg chg="addSp delSp modSp mod">
        <pc:chgData name="Emanuela Poclid (2026943)" userId="df36e249-12f4-48a7-a806-4a8edb5008a3" providerId="ADAL" clId="{1ED2E793-26E2-4912-9BE0-1227D6C035E0}" dt="2021-11-08T16:17:32.813" v="556" actId="20577"/>
        <pc:sldMkLst>
          <pc:docMk/>
          <pc:sldMk cId="2325198876" sldId="262"/>
        </pc:sldMkLst>
        <pc:spChg chg="del mod">
          <ac:chgData name="Emanuela Poclid (2026943)" userId="df36e249-12f4-48a7-a806-4a8edb5008a3" providerId="ADAL" clId="{1ED2E793-26E2-4912-9BE0-1227D6C035E0}" dt="2021-11-08T16:15:54.751" v="539"/>
          <ac:spMkLst>
            <pc:docMk/>
            <pc:sldMk cId="2325198876" sldId="262"/>
            <ac:spMk id="18" creationId="{4EBDB738-59F6-4714-A4FF-1BC76CFBBA58}"/>
          </ac:spMkLst>
        </pc:spChg>
        <pc:spChg chg="del mod">
          <ac:chgData name="Emanuela Poclid (2026943)" userId="df36e249-12f4-48a7-a806-4a8edb5008a3" providerId="ADAL" clId="{1ED2E793-26E2-4912-9BE0-1227D6C035E0}" dt="2021-11-08T16:15:54.751" v="537"/>
          <ac:spMkLst>
            <pc:docMk/>
            <pc:sldMk cId="2325198876" sldId="262"/>
            <ac:spMk id="19" creationId="{1B89E16A-89D4-4563-9243-5DFEDECED5A5}"/>
          </ac:spMkLst>
        </pc:spChg>
        <pc:graphicFrameChg chg="add del">
          <ac:chgData name="Emanuela Poclid (2026943)" userId="df36e249-12f4-48a7-a806-4a8edb5008a3" providerId="ADAL" clId="{1ED2E793-26E2-4912-9BE0-1227D6C035E0}" dt="2021-11-08T16:11:45.723" v="381" actId="3680"/>
          <ac:graphicFrameMkLst>
            <pc:docMk/>
            <pc:sldMk cId="2325198876" sldId="262"/>
            <ac:graphicFrameMk id="2" creationId="{53E3B855-9602-4A5E-B590-0C3D2F854A25}"/>
          </ac:graphicFrameMkLst>
        </pc:graphicFrameChg>
        <pc:graphicFrameChg chg="add del">
          <ac:chgData name="Emanuela Poclid (2026943)" userId="df36e249-12f4-48a7-a806-4a8edb5008a3" providerId="ADAL" clId="{1ED2E793-26E2-4912-9BE0-1227D6C035E0}" dt="2021-11-08T16:11:58.731" v="383" actId="3680"/>
          <ac:graphicFrameMkLst>
            <pc:docMk/>
            <pc:sldMk cId="2325198876" sldId="262"/>
            <ac:graphicFrameMk id="3" creationId="{F052F83B-E588-4B81-8876-331FA08C7F33}"/>
          </ac:graphicFrameMkLst>
        </pc:graphicFrameChg>
        <pc:graphicFrameChg chg="add del mod modGraphic">
          <ac:chgData name="Emanuela Poclid (2026943)" userId="df36e249-12f4-48a7-a806-4a8edb5008a3" providerId="ADAL" clId="{1ED2E793-26E2-4912-9BE0-1227D6C035E0}" dt="2021-11-08T16:13:07.190" v="442" actId="3680"/>
          <ac:graphicFrameMkLst>
            <pc:docMk/>
            <pc:sldMk cId="2325198876" sldId="262"/>
            <ac:graphicFrameMk id="4" creationId="{4364773D-77F1-4CFB-A8F6-9E9A77D6318F}"/>
          </ac:graphicFrameMkLst>
        </pc:graphicFrameChg>
        <pc:graphicFrameChg chg="add del mod">
          <ac:chgData name="Emanuela Poclid (2026943)" userId="df36e249-12f4-48a7-a806-4a8edb5008a3" providerId="ADAL" clId="{1ED2E793-26E2-4912-9BE0-1227D6C035E0}" dt="2021-11-08T16:12:21.476" v="387"/>
          <ac:graphicFrameMkLst>
            <pc:docMk/>
            <pc:sldMk cId="2325198876" sldId="262"/>
            <ac:graphicFrameMk id="5" creationId="{A46ABC36-D89D-46A5-849B-3FFA1D3914C9}"/>
          </ac:graphicFrameMkLst>
        </pc:graphicFrameChg>
        <pc:graphicFrameChg chg="add mod modGraphic">
          <ac:chgData name="Emanuela Poclid (2026943)" userId="df36e249-12f4-48a7-a806-4a8edb5008a3" providerId="ADAL" clId="{1ED2E793-26E2-4912-9BE0-1227D6C035E0}" dt="2021-11-08T16:17:32.813" v="556" actId="20577"/>
          <ac:graphicFrameMkLst>
            <pc:docMk/>
            <pc:sldMk cId="2325198876" sldId="262"/>
            <ac:graphicFrameMk id="6" creationId="{D144FE0E-5A4C-406E-8644-1A0CD291ADAD}"/>
          </ac:graphicFrameMkLst>
        </pc:graphicFrameChg>
        <pc:graphicFrameChg chg="mod">
          <ac:chgData name="Emanuela Poclid (2026943)" userId="df36e249-12f4-48a7-a806-4a8edb5008a3" providerId="ADAL" clId="{1ED2E793-26E2-4912-9BE0-1227D6C035E0}" dt="2021-11-08T16:15:53.330" v="535"/>
          <ac:graphicFrameMkLst>
            <pc:docMk/>
            <pc:sldMk cId="2325198876" sldId="262"/>
            <ac:graphicFrameMk id="13" creationId="{A7DB781C-0D4D-4E14-AD12-834089537C77}"/>
          </ac:graphicFrameMkLst>
        </pc:graphicFrameChg>
      </pc:sldChg>
      <pc:sldChg chg="modSp mod">
        <pc:chgData name="Emanuela Poclid (2026943)" userId="df36e249-12f4-48a7-a806-4a8edb5008a3" providerId="ADAL" clId="{1ED2E793-26E2-4912-9BE0-1227D6C035E0}" dt="2021-11-08T10:46:40.407" v="114" actId="20577"/>
        <pc:sldMkLst>
          <pc:docMk/>
          <pc:sldMk cId="3843221622" sldId="264"/>
        </pc:sldMkLst>
        <pc:graphicFrameChg chg="modGraphic">
          <ac:chgData name="Emanuela Poclid (2026943)" userId="df36e249-12f4-48a7-a806-4a8edb5008a3" providerId="ADAL" clId="{1ED2E793-26E2-4912-9BE0-1227D6C035E0}" dt="2021-11-08T10:46:40.407" v="114" actId="20577"/>
          <ac:graphicFrameMkLst>
            <pc:docMk/>
            <pc:sldMk cId="3843221622" sldId="264"/>
            <ac:graphicFrameMk id="4" creationId="{697CF4A1-73AF-4AE6-8D94-0021786E022D}"/>
          </ac:graphicFrameMkLst>
        </pc:graphicFrameChg>
      </pc:sldChg>
      <pc:sldChg chg="addSp delSp modSp new mod">
        <pc:chgData name="Emanuela Poclid (2026943)" userId="df36e249-12f4-48a7-a806-4a8edb5008a3" providerId="ADAL" clId="{1ED2E793-26E2-4912-9BE0-1227D6C035E0}" dt="2021-11-08T16:10:03.821" v="379" actId="20577"/>
        <pc:sldMkLst>
          <pc:docMk/>
          <pc:sldMk cId="3478364789" sldId="266"/>
        </pc:sldMkLst>
        <pc:spChg chg="mod">
          <ac:chgData name="Emanuela Poclid (2026943)" userId="df36e249-12f4-48a7-a806-4a8edb5008a3" providerId="ADAL" clId="{1ED2E793-26E2-4912-9BE0-1227D6C035E0}" dt="2021-11-08T10:42:58.087" v="13" actId="1076"/>
          <ac:spMkLst>
            <pc:docMk/>
            <pc:sldMk cId="3478364789" sldId="266"/>
            <ac:spMk id="2" creationId="{1C1C446F-153E-4F1F-883F-B454CED413A4}"/>
          </ac:spMkLst>
        </pc:spChg>
        <pc:spChg chg="mod">
          <ac:chgData name="Emanuela Poclid (2026943)" userId="df36e249-12f4-48a7-a806-4a8edb5008a3" providerId="ADAL" clId="{1ED2E793-26E2-4912-9BE0-1227D6C035E0}" dt="2021-11-08T10:47:44.703" v="146" actId="14100"/>
          <ac:spMkLst>
            <pc:docMk/>
            <pc:sldMk cId="3478364789" sldId="266"/>
            <ac:spMk id="3" creationId="{126E5794-A838-4BD6-B04E-9CA9CBA095D8}"/>
          </ac:spMkLst>
        </pc:spChg>
        <pc:spChg chg="add del mod">
          <ac:chgData name="Emanuela Poclid (2026943)" userId="df36e249-12f4-48a7-a806-4a8edb5008a3" providerId="ADAL" clId="{1ED2E793-26E2-4912-9BE0-1227D6C035E0}" dt="2021-11-08T10:48:45.199" v="151"/>
          <ac:spMkLst>
            <pc:docMk/>
            <pc:sldMk cId="3478364789" sldId="266"/>
            <ac:spMk id="4" creationId="{A3E03B5F-F47B-46D0-BC5F-8CAA435BD24F}"/>
          </ac:spMkLst>
        </pc:spChg>
        <pc:spChg chg="add del mod">
          <ac:chgData name="Emanuela Poclid (2026943)" userId="df36e249-12f4-48a7-a806-4a8edb5008a3" providerId="ADAL" clId="{1ED2E793-26E2-4912-9BE0-1227D6C035E0}" dt="2021-11-08T16:10:03.821" v="379" actId="20577"/>
          <ac:spMkLst>
            <pc:docMk/>
            <pc:sldMk cId="3478364789" sldId="266"/>
            <ac:spMk id="5" creationId="{96FBE9B3-48B7-46F0-B049-70073104C9D1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233BE6E-F82F-4F60-BD40-4D1E302AB1D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4D41DB3-B1BE-498E-A43A-D57CD8876B5C}" type="pres">
      <dgm:prSet presAssocID="{2233BE6E-F82F-4F60-BD40-4D1E302AB1D3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B758457F-994A-422C-8D3A-527C35C7730C}" type="presOf" srcId="{2233BE6E-F82F-4F60-BD40-4D1E302AB1D3}" destId="{D4D41DB3-B1BE-498E-A43A-D57CD8876B5C}" srcOrd="0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73C3BD54-29B9-3D42-B178-776ED395AA85}" type="datetimeFigureOut">
              <a:rPr lang="en-US" smtClean="0"/>
              <a:pPr/>
              <a:t>11/8/2021</a:t>
            </a:fld>
            <a:endParaRPr lang="en-US" sz="14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462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376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026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524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31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028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78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933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446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pPr/>
              <a:t>11/8/2021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232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pPr/>
              <a:t>11/8/2021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676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pPr/>
              <a:t>11/8/2021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6676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pPr/>
              <a:t>11/8/2021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907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pPr/>
              <a:t>11/8/2021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7497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pPr/>
              <a:t>11/8/2021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198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73C3BD54-29B9-3D42-B178-776ED395AA85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384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73C3BD54-29B9-3D42-B178-776ED395AA85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636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3C3BD54-29B9-3D42-B178-776ED395AA85}" type="datetimeFigureOut">
              <a:rPr lang="en-US" smtClean="0"/>
              <a:pPr/>
              <a:t>11/8/2021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86BB3423-611C-6944-BA94-F2572F3624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668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15" r:id="rId10"/>
    <p:sldLayoutId id="2147483916" r:id="rId11"/>
    <p:sldLayoutId id="2147483917" r:id="rId12"/>
    <p:sldLayoutId id="2147483918" r:id="rId13"/>
    <p:sldLayoutId id="2147483919" r:id="rId14"/>
    <p:sldLayoutId id="2147483920" r:id="rId15"/>
    <p:sldLayoutId id="2147483921" r:id="rId16"/>
    <p:sldLayoutId id="214748392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B0F203-739F-4007-8A2F-F555F39CF3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60773" y="1113062"/>
            <a:ext cx="3382297" cy="328195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600">
                <a:solidFill>
                  <a:srgbClr val="EBEBEB"/>
                </a:solidFill>
              </a:rPr>
              <a:t>Problem Solving and  Decision Making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BA0A78-128F-4C7A-992A-F3E73B5C99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60773" y="4591665"/>
            <a:ext cx="3382298" cy="115015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100"/>
              <a:t>Student name: Emanuela Poclid</a:t>
            </a:r>
          </a:p>
          <a:p>
            <a:pPr>
              <a:lnSpc>
                <a:spcPct val="90000"/>
              </a:lnSpc>
            </a:pPr>
            <a:r>
              <a:rPr lang="en-GB" sz="1100"/>
              <a:t>Student ID: 2026943</a:t>
            </a:r>
          </a:p>
          <a:p>
            <a:pPr>
              <a:lnSpc>
                <a:spcPct val="90000"/>
              </a:lnSpc>
            </a:pPr>
            <a:r>
              <a:rPr lang="en-GB" sz="1100"/>
              <a:t>Module Code: BMSW4004</a:t>
            </a:r>
          </a:p>
          <a:p>
            <a:pPr>
              <a:lnSpc>
                <a:spcPct val="90000"/>
              </a:lnSpc>
            </a:pPr>
            <a:r>
              <a:rPr lang="en-GB" sz="1100"/>
              <a:t>Lecturer: Sujeewa Herath</a:t>
            </a:r>
          </a:p>
        </p:txBody>
      </p:sp>
      <p:pic>
        <p:nvPicPr>
          <p:cNvPr id="4" name="Picture 3" descr="3D of colorful origami">
            <a:extLst>
              <a:ext uri="{FF2B5EF4-FFF2-40B4-BE49-F238E27FC236}">
                <a16:creationId xmlns:a16="http://schemas.microsoft.com/office/drawing/2014/main" id="{4B707412-8E4E-4F2E-894C-886C123226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126" r="2451"/>
          <a:stretch/>
        </p:blipFill>
        <p:spPr>
          <a:xfrm>
            <a:off x="1993776" y="1113063"/>
            <a:ext cx="4702880" cy="462875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578673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9B1BBB5-082D-4D59-A3BA-8F853DE01AAF}"/>
              </a:ext>
            </a:extLst>
          </p:cNvPr>
          <p:cNvSpPr txBox="1"/>
          <p:nvPr/>
        </p:nvSpPr>
        <p:spPr>
          <a:xfrm>
            <a:off x="836247" y="1085549"/>
            <a:ext cx="3430947" cy="46869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Bef>
                <a:spcPct val="0"/>
              </a:spcBef>
              <a:spcAft>
                <a:spcPts val="600"/>
              </a:spcAft>
            </a:pPr>
            <a:r>
              <a:rPr lang="en-US" sz="3600">
                <a:latin typeface="+mj-lt"/>
                <a:ea typeface="+mj-ea"/>
                <a:cs typeface="+mj-cs"/>
              </a:rPr>
              <a:t>Introduction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E683B9-01B0-4C10-A17E-C7E4E25FEDA8}"/>
              </a:ext>
            </a:extLst>
          </p:cNvPr>
          <p:cNvSpPr txBox="1"/>
          <p:nvPr/>
        </p:nvSpPr>
        <p:spPr>
          <a:xfrm>
            <a:off x="5041399" y="1085549"/>
            <a:ext cx="5579707" cy="46869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/>
              <a:t>Work can be very exhausting when the demands are huge, like targets to be met in a short time. Issues like this can cause work-related stress. As related in our case study, based on a survey done in 2020, work-related stress is the most common type of stress in the United Kingdom</a:t>
            </a:r>
          </a:p>
        </p:txBody>
      </p:sp>
    </p:spTree>
    <p:extLst>
      <p:ext uri="{BB962C8B-B14F-4D97-AF65-F5344CB8AC3E}">
        <p14:creationId xmlns:p14="http://schemas.microsoft.com/office/powerpoint/2010/main" val="20558349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CA3295-E147-4328-BFF8-FD0EF4537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Nature of the problem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17C469-D3AC-4197-BC61-96ADB99474A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Work-related stress </a:t>
            </a:r>
          </a:p>
        </p:txBody>
      </p:sp>
    </p:spTree>
    <p:extLst>
      <p:ext uri="{BB962C8B-B14F-4D97-AF65-F5344CB8AC3E}">
        <p14:creationId xmlns:p14="http://schemas.microsoft.com/office/powerpoint/2010/main" val="1975340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08B23-F9CC-4BD1-A679-11F329270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Impact of the Problem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CDFA02-AA20-485A-A1F1-F4CC6896AE6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Employee</a:t>
            </a:r>
          </a:p>
          <a:p>
            <a:endParaRPr lang="en-GB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Job lost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Impacting performance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Money issues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Health issues like; panic attacks, gastrointestinal problems, female health</a:t>
            </a:r>
          </a:p>
          <a:p>
            <a:pPr marL="0" indent="0">
              <a:buNone/>
            </a:pPr>
            <a:endParaRPr lang="en-GB" dirty="0"/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6F9856-4A95-47C2-8F71-5BF10673CE5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Employer</a:t>
            </a:r>
          </a:p>
          <a:p>
            <a:endParaRPr lang="en-GB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Bad reputation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Low productivity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Major incidents at workplace</a:t>
            </a:r>
          </a:p>
        </p:txBody>
      </p:sp>
    </p:spTree>
    <p:extLst>
      <p:ext uri="{BB962C8B-B14F-4D97-AF65-F5344CB8AC3E}">
        <p14:creationId xmlns:p14="http://schemas.microsoft.com/office/powerpoint/2010/main" val="17667089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46036E-51D1-498B-AF2A-E671688B8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Cause-and-effect analysis of the complex problem</a:t>
            </a:r>
          </a:p>
        </p:txBody>
      </p:sp>
      <p:sp>
        <p:nvSpPr>
          <p:cNvPr id="47" name="Line 105">
            <a:extLst>
              <a:ext uri="{FF2B5EF4-FFF2-40B4-BE49-F238E27FC236}">
                <a16:creationId xmlns:a16="http://schemas.microsoft.com/office/drawing/2014/main" id="{60E6F62F-D24E-4781-931D-B8A64A88E794}"/>
              </a:ext>
            </a:extLst>
          </p:cNvPr>
          <p:cNvSpPr>
            <a:spLocks noChangeShapeType="1"/>
          </p:cNvSpPr>
          <p:nvPr/>
        </p:nvSpPr>
        <p:spPr bwMode="auto">
          <a:xfrm>
            <a:off x="2853483" y="2889250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Text Box 104">
            <a:extLst>
              <a:ext uri="{FF2B5EF4-FFF2-40B4-BE49-F238E27FC236}">
                <a16:creationId xmlns:a16="http://schemas.microsoft.com/office/drawing/2014/main" id="{3C505A1C-D35E-4A0A-B813-884331F6D2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0333" y="2693987"/>
            <a:ext cx="1060450" cy="36353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Long hours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9" name="Line 103">
            <a:extLst>
              <a:ext uri="{FF2B5EF4-FFF2-40B4-BE49-F238E27FC236}">
                <a16:creationId xmlns:a16="http://schemas.microsoft.com/office/drawing/2014/main" id="{44548368-D82D-4F51-947C-7AF10647D871}"/>
              </a:ext>
            </a:extLst>
          </p:cNvPr>
          <p:cNvSpPr>
            <a:spLocks noChangeShapeType="1"/>
          </p:cNvSpPr>
          <p:nvPr/>
        </p:nvSpPr>
        <p:spPr bwMode="auto">
          <a:xfrm>
            <a:off x="3455146" y="3490912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Box 102">
            <a:extLst>
              <a:ext uri="{FF2B5EF4-FFF2-40B4-BE49-F238E27FC236}">
                <a16:creationId xmlns:a16="http://schemas.microsoft.com/office/drawing/2014/main" id="{8F7DE1CD-4564-49E3-805A-64CA7BB02B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0408" y="3294062"/>
            <a:ext cx="1060450" cy="36353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Poor management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1" name="Line 101">
            <a:extLst>
              <a:ext uri="{FF2B5EF4-FFF2-40B4-BE49-F238E27FC236}">
                <a16:creationId xmlns:a16="http://schemas.microsoft.com/office/drawing/2014/main" id="{6A7709FA-BAEA-42B6-98C3-E0C0CCD0A0BF}"/>
              </a:ext>
            </a:extLst>
          </p:cNvPr>
          <p:cNvSpPr>
            <a:spLocks noChangeShapeType="1"/>
          </p:cNvSpPr>
          <p:nvPr/>
        </p:nvSpPr>
        <p:spPr bwMode="auto">
          <a:xfrm>
            <a:off x="4007596" y="4043362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Text Box 100">
            <a:extLst>
              <a:ext uri="{FF2B5EF4-FFF2-40B4-BE49-F238E27FC236}">
                <a16:creationId xmlns:a16="http://schemas.microsoft.com/office/drawing/2014/main" id="{437F154E-F511-4C10-8FE7-D04D372EA1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2858" y="3846512"/>
            <a:ext cx="1060450" cy="36353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Work overload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3" name="Line 99">
            <a:extLst>
              <a:ext uri="{FF2B5EF4-FFF2-40B4-BE49-F238E27FC236}">
                <a16:creationId xmlns:a16="http://schemas.microsoft.com/office/drawing/2014/main" id="{BB2056C1-92C2-4100-8B2C-B44D2C13708D}"/>
              </a:ext>
            </a:extLst>
          </p:cNvPr>
          <p:cNvSpPr>
            <a:spLocks noChangeShapeType="1"/>
          </p:cNvSpPr>
          <p:nvPr/>
        </p:nvSpPr>
        <p:spPr bwMode="auto">
          <a:xfrm>
            <a:off x="5198221" y="2897187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Text Box 98">
            <a:extLst>
              <a:ext uri="{FF2B5EF4-FFF2-40B4-BE49-F238E27FC236}">
                <a16:creationId xmlns:a16="http://schemas.microsoft.com/office/drawing/2014/main" id="{E81279F6-7058-4105-9BE0-3E544BC73D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3483" y="2693987"/>
            <a:ext cx="1060450" cy="36353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Experience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5" name="Line 97">
            <a:extLst>
              <a:ext uri="{FF2B5EF4-FFF2-40B4-BE49-F238E27FC236}">
                <a16:creationId xmlns:a16="http://schemas.microsoft.com/office/drawing/2014/main" id="{7831B8C6-7B30-4376-A0CF-8CE745D20944}"/>
              </a:ext>
            </a:extLst>
          </p:cNvPr>
          <p:cNvSpPr>
            <a:spLocks noChangeShapeType="1"/>
          </p:cNvSpPr>
          <p:nvPr/>
        </p:nvSpPr>
        <p:spPr bwMode="auto">
          <a:xfrm>
            <a:off x="5741146" y="3497262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Text Box 96">
            <a:extLst>
              <a:ext uri="{FF2B5EF4-FFF2-40B4-BE49-F238E27FC236}">
                <a16:creationId xmlns:a16="http://schemas.microsoft.com/office/drawing/2014/main" id="{E7F4A337-D353-4D39-8F65-3C129E3E71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6408" y="3294062"/>
            <a:ext cx="1060450" cy="36353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900" dirty="0">
                <a:latin typeface="Arial" panose="020B0604020202020204" pitchFamily="34" charset="0"/>
              </a:rPr>
              <a:t>Travel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7" name="Line 95">
            <a:extLst>
              <a:ext uri="{FF2B5EF4-FFF2-40B4-BE49-F238E27FC236}">
                <a16:creationId xmlns:a16="http://schemas.microsoft.com/office/drawing/2014/main" id="{B07B0FF2-7995-47C3-9D3A-F23C76D5018E}"/>
              </a:ext>
            </a:extLst>
          </p:cNvPr>
          <p:cNvSpPr>
            <a:spLocks noChangeShapeType="1"/>
          </p:cNvSpPr>
          <p:nvPr/>
        </p:nvSpPr>
        <p:spPr bwMode="auto">
          <a:xfrm>
            <a:off x="6293596" y="4049712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8" name="Text Box 94">
            <a:extLst>
              <a:ext uri="{FF2B5EF4-FFF2-40B4-BE49-F238E27FC236}">
                <a16:creationId xmlns:a16="http://schemas.microsoft.com/office/drawing/2014/main" id="{C9557275-DA7B-4A99-9E1E-E160A49CB8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8858" y="3846512"/>
            <a:ext cx="1060450" cy="36353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900" dirty="0">
                <a:latin typeface="Arial" panose="020B0604020202020204" pitchFamily="34" charset="0"/>
              </a:rPr>
              <a:t>Lack of control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1" name="Line 91">
            <a:extLst>
              <a:ext uri="{FF2B5EF4-FFF2-40B4-BE49-F238E27FC236}">
                <a16:creationId xmlns:a16="http://schemas.microsoft.com/office/drawing/2014/main" id="{148C124F-31EE-48C5-AB1D-0AAF6EAB32A1}"/>
              </a:ext>
            </a:extLst>
          </p:cNvPr>
          <p:cNvSpPr>
            <a:spLocks noChangeShapeType="1"/>
          </p:cNvSpPr>
          <p:nvPr/>
        </p:nvSpPr>
        <p:spPr bwMode="auto">
          <a:xfrm>
            <a:off x="8006508" y="3482975"/>
            <a:ext cx="50641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Text Box 90">
            <a:extLst>
              <a:ext uri="{FF2B5EF4-FFF2-40B4-BE49-F238E27FC236}">
                <a16:creationId xmlns:a16="http://schemas.microsoft.com/office/drawing/2014/main" id="{52C023B9-6796-4AA0-9A54-A6908A3A70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1771" y="3294062"/>
            <a:ext cx="1060450" cy="36353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Small workspace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3" name="Line 89">
            <a:extLst>
              <a:ext uri="{FF2B5EF4-FFF2-40B4-BE49-F238E27FC236}">
                <a16:creationId xmlns:a16="http://schemas.microsoft.com/office/drawing/2014/main" id="{E5F40A45-D04A-4FD1-B44D-52F4F429AB61}"/>
              </a:ext>
            </a:extLst>
          </p:cNvPr>
          <p:cNvSpPr>
            <a:spLocks noChangeShapeType="1"/>
          </p:cNvSpPr>
          <p:nvPr/>
        </p:nvSpPr>
        <p:spPr bwMode="auto">
          <a:xfrm>
            <a:off x="8558958" y="4035425"/>
            <a:ext cx="50641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Text Box 88">
            <a:extLst>
              <a:ext uri="{FF2B5EF4-FFF2-40B4-BE49-F238E27FC236}">
                <a16:creationId xmlns:a16="http://schemas.microsoft.com/office/drawing/2014/main" id="{EE51F81B-39E8-4D92-9B35-A2E5FA86AD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84221" y="3846512"/>
            <a:ext cx="1060450" cy="36353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Limited utility acces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5" name="Line 87">
            <a:extLst>
              <a:ext uri="{FF2B5EF4-FFF2-40B4-BE49-F238E27FC236}">
                <a16:creationId xmlns:a16="http://schemas.microsoft.com/office/drawing/2014/main" id="{B9880C71-85D5-44D7-ABF7-866124B8C71D}"/>
              </a:ext>
            </a:extLst>
          </p:cNvPr>
          <p:cNvSpPr>
            <a:spLocks noChangeShapeType="1"/>
          </p:cNvSpPr>
          <p:nvPr/>
        </p:nvSpPr>
        <p:spPr bwMode="auto">
          <a:xfrm>
            <a:off x="7593758" y="4827587"/>
            <a:ext cx="50641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Text Box 86">
            <a:extLst>
              <a:ext uri="{FF2B5EF4-FFF2-40B4-BE49-F238E27FC236}">
                <a16:creationId xmlns:a16="http://schemas.microsoft.com/office/drawing/2014/main" id="{DBDAF6D1-29FA-4C45-8466-2D60FDF216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9021" y="4638675"/>
            <a:ext cx="1060450" cy="363537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Old equipment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7" name="Line 85">
            <a:extLst>
              <a:ext uri="{FF2B5EF4-FFF2-40B4-BE49-F238E27FC236}">
                <a16:creationId xmlns:a16="http://schemas.microsoft.com/office/drawing/2014/main" id="{6CE1C120-E53A-4C4A-A816-4C6C98575BDA}"/>
              </a:ext>
            </a:extLst>
          </p:cNvPr>
          <p:cNvSpPr>
            <a:spLocks noChangeShapeType="1"/>
          </p:cNvSpPr>
          <p:nvPr/>
        </p:nvSpPr>
        <p:spPr bwMode="auto">
          <a:xfrm>
            <a:off x="7055596" y="5383212"/>
            <a:ext cx="50641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Text Box 84">
            <a:extLst>
              <a:ext uri="{FF2B5EF4-FFF2-40B4-BE49-F238E27FC236}">
                <a16:creationId xmlns:a16="http://schemas.microsoft.com/office/drawing/2014/main" id="{09D43809-291D-45FB-B421-E91DE45FF8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95146" y="5195887"/>
            <a:ext cx="1060450" cy="36353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Damaged equipment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9" name="Line 83">
            <a:extLst>
              <a:ext uri="{FF2B5EF4-FFF2-40B4-BE49-F238E27FC236}">
                <a16:creationId xmlns:a16="http://schemas.microsoft.com/office/drawing/2014/main" id="{6D426CF6-9466-48F6-9D85-4872BF1DFA3F}"/>
              </a:ext>
            </a:extLst>
          </p:cNvPr>
          <p:cNvSpPr>
            <a:spLocks noChangeShapeType="1"/>
          </p:cNvSpPr>
          <p:nvPr/>
        </p:nvSpPr>
        <p:spPr bwMode="auto">
          <a:xfrm>
            <a:off x="5066458" y="4797425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Text Box 82">
            <a:extLst>
              <a:ext uri="{FF2B5EF4-FFF2-40B4-BE49-F238E27FC236}">
                <a16:creationId xmlns:a16="http://schemas.microsoft.com/office/drawing/2014/main" id="{B6173241-F7B8-417B-97B4-4DC4374073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3308" y="4608512"/>
            <a:ext cx="1060450" cy="36353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Pay cut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1" name="Line 81">
            <a:extLst>
              <a:ext uri="{FF2B5EF4-FFF2-40B4-BE49-F238E27FC236}">
                <a16:creationId xmlns:a16="http://schemas.microsoft.com/office/drawing/2014/main" id="{6919A442-136C-4A50-97F2-50899DEC21AF}"/>
              </a:ext>
            </a:extLst>
          </p:cNvPr>
          <p:cNvSpPr>
            <a:spLocks noChangeShapeType="1"/>
          </p:cNvSpPr>
          <p:nvPr/>
        </p:nvSpPr>
        <p:spPr bwMode="auto">
          <a:xfrm>
            <a:off x="4617196" y="5354637"/>
            <a:ext cx="50641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Text Box 80">
            <a:extLst>
              <a:ext uri="{FF2B5EF4-FFF2-40B4-BE49-F238E27FC236}">
                <a16:creationId xmlns:a16="http://schemas.microsoft.com/office/drawing/2014/main" id="{BF1C5D47-2A42-4D33-A0D2-0E46C6EBE2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42458" y="5167312"/>
            <a:ext cx="1060450" cy="36353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Under paid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3" name="Line 79">
            <a:extLst>
              <a:ext uri="{FF2B5EF4-FFF2-40B4-BE49-F238E27FC236}">
                <a16:creationId xmlns:a16="http://schemas.microsoft.com/office/drawing/2014/main" id="{376D2322-367D-4A81-A362-884C05535214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7133" y="5907087"/>
            <a:ext cx="508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Text Box 78">
            <a:extLst>
              <a:ext uri="{FF2B5EF4-FFF2-40B4-BE49-F238E27FC236}">
                <a16:creationId xmlns:a16="http://schemas.microsoft.com/office/drawing/2014/main" id="{06ADF89D-1509-4F55-B2EC-51B90D78C4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3983" y="5719762"/>
            <a:ext cx="1060450" cy="363538"/>
          </a:xfrm>
          <a:prstGeom prst="rect">
            <a:avLst/>
          </a:prstGeom>
          <a:noFill/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Late payments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5" name="Rectangle 77">
            <a:extLst>
              <a:ext uri="{FF2B5EF4-FFF2-40B4-BE49-F238E27FC236}">
                <a16:creationId xmlns:a16="http://schemas.microsoft.com/office/drawing/2014/main" id="{DEF01699-1DB6-47F1-B1A8-F87F06EF3B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4233" y="1981200"/>
            <a:ext cx="1341438" cy="487362"/>
          </a:xfrm>
          <a:prstGeom prst="rect">
            <a:avLst/>
          </a:prstGeom>
          <a:solidFill>
            <a:srgbClr val="A0E0FF"/>
          </a:solidFill>
          <a:ln w="1016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1400" b="1" dirty="0">
                <a:latin typeface="Arial" panose="020B0604020202020204" pitchFamily="34" charset="0"/>
              </a:rPr>
              <a:t>Organisation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6" name="Rectangle 76">
            <a:extLst>
              <a:ext uri="{FF2B5EF4-FFF2-40B4-BE49-F238E27FC236}">
                <a16:creationId xmlns:a16="http://schemas.microsoft.com/office/drawing/2014/main" id="{7EB66E03-BAA2-4FC5-8B90-921F5FF64F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9446" y="1981200"/>
            <a:ext cx="998537" cy="487362"/>
          </a:xfrm>
          <a:prstGeom prst="rect">
            <a:avLst/>
          </a:prstGeom>
          <a:solidFill>
            <a:srgbClr val="A0E0FF"/>
          </a:solidFill>
          <a:ln w="1016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People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7" name="Rectangle 75">
            <a:extLst>
              <a:ext uri="{FF2B5EF4-FFF2-40B4-BE49-F238E27FC236}">
                <a16:creationId xmlns:a16="http://schemas.microsoft.com/office/drawing/2014/main" id="{7E67FEF1-8DCE-4601-9048-6AF2BE4322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9408" y="1981200"/>
            <a:ext cx="1245442" cy="487362"/>
          </a:xfrm>
          <a:prstGeom prst="rect">
            <a:avLst/>
          </a:prstGeom>
          <a:solidFill>
            <a:srgbClr val="A0E0FF"/>
          </a:solidFill>
          <a:ln w="1016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Environment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8" name="Line 74">
            <a:extLst>
              <a:ext uri="{FF2B5EF4-FFF2-40B4-BE49-F238E27FC236}">
                <a16:creationId xmlns:a16="http://schemas.microsoft.com/office/drawing/2014/main" id="{44D40159-36C6-4DD8-9A53-8BF806F71C86}"/>
              </a:ext>
            </a:extLst>
          </p:cNvPr>
          <p:cNvSpPr>
            <a:spLocks noChangeShapeType="1"/>
          </p:cNvSpPr>
          <p:nvPr/>
        </p:nvSpPr>
        <p:spPr bwMode="auto">
          <a:xfrm>
            <a:off x="2097833" y="4375150"/>
            <a:ext cx="8012113" cy="1587"/>
          </a:xfrm>
          <a:prstGeom prst="line">
            <a:avLst/>
          </a:prstGeom>
          <a:noFill/>
          <a:ln w="1016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Line 73">
            <a:extLst>
              <a:ext uri="{FF2B5EF4-FFF2-40B4-BE49-F238E27FC236}">
                <a16:creationId xmlns:a16="http://schemas.microsoft.com/office/drawing/2014/main" id="{9B63A166-C641-4A2C-9651-2F1E4FC1602C}"/>
              </a:ext>
            </a:extLst>
          </p:cNvPr>
          <p:cNvSpPr>
            <a:spLocks noChangeShapeType="1"/>
          </p:cNvSpPr>
          <p:nvPr/>
        </p:nvSpPr>
        <p:spPr bwMode="auto">
          <a:xfrm>
            <a:off x="3002708" y="2473325"/>
            <a:ext cx="1865313" cy="1901825"/>
          </a:xfrm>
          <a:prstGeom prst="line">
            <a:avLst/>
          </a:prstGeom>
          <a:noFill/>
          <a:ln w="1016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Line 72">
            <a:extLst>
              <a:ext uri="{FF2B5EF4-FFF2-40B4-BE49-F238E27FC236}">
                <a16:creationId xmlns:a16="http://schemas.microsoft.com/office/drawing/2014/main" id="{AC362F4D-D465-4889-AD4E-1648C2FE71EB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9508" y="2473325"/>
            <a:ext cx="1797050" cy="1901825"/>
          </a:xfrm>
          <a:prstGeom prst="line">
            <a:avLst/>
          </a:prstGeom>
          <a:noFill/>
          <a:ln w="1016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Line 71">
            <a:extLst>
              <a:ext uri="{FF2B5EF4-FFF2-40B4-BE49-F238E27FC236}">
                <a16:creationId xmlns:a16="http://schemas.microsoft.com/office/drawing/2014/main" id="{6422B65F-779B-45DE-9E13-42599F45203E}"/>
              </a:ext>
            </a:extLst>
          </p:cNvPr>
          <p:cNvSpPr>
            <a:spLocks noChangeShapeType="1"/>
          </p:cNvSpPr>
          <p:nvPr/>
        </p:nvSpPr>
        <p:spPr bwMode="auto">
          <a:xfrm>
            <a:off x="7579471" y="2473325"/>
            <a:ext cx="1825625" cy="1901825"/>
          </a:xfrm>
          <a:prstGeom prst="line">
            <a:avLst/>
          </a:prstGeom>
          <a:noFill/>
          <a:ln w="1016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Rectangle 70">
            <a:extLst>
              <a:ext uri="{FF2B5EF4-FFF2-40B4-BE49-F238E27FC236}">
                <a16:creationId xmlns:a16="http://schemas.microsoft.com/office/drawing/2014/main" id="{66CA0888-E98E-4634-A095-1E0D0EEC41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5671" y="6310312"/>
            <a:ext cx="998537" cy="500063"/>
          </a:xfrm>
          <a:prstGeom prst="rect">
            <a:avLst/>
          </a:prstGeom>
          <a:solidFill>
            <a:srgbClr val="A0E0FF"/>
          </a:solidFill>
          <a:ln w="1016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Finance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3" name="Line 69">
            <a:extLst>
              <a:ext uri="{FF2B5EF4-FFF2-40B4-BE49-F238E27FC236}">
                <a16:creationId xmlns:a16="http://schemas.microsoft.com/office/drawing/2014/main" id="{A3D09C4E-A9F2-490E-8DAC-B755C631365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344146" y="4375150"/>
            <a:ext cx="1612900" cy="1930400"/>
          </a:xfrm>
          <a:prstGeom prst="line">
            <a:avLst/>
          </a:prstGeom>
          <a:noFill/>
          <a:ln w="1016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Rectangle 68">
            <a:extLst>
              <a:ext uri="{FF2B5EF4-FFF2-40B4-BE49-F238E27FC236}">
                <a16:creationId xmlns:a16="http://schemas.microsoft.com/office/drawing/2014/main" id="{8D1ADBE4-A5F2-4F6D-AAF8-78059F5870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7883" y="6310312"/>
            <a:ext cx="996950" cy="500063"/>
          </a:xfrm>
          <a:prstGeom prst="rect">
            <a:avLst/>
          </a:prstGeom>
          <a:solidFill>
            <a:srgbClr val="A0E0FF"/>
          </a:solidFill>
          <a:ln w="1016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Equipment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5" name="Line 67">
            <a:extLst>
              <a:ext uri="{FF2B5EF4-FFF2-40B4-BE49-F238E27FC236}">
                <a16:creationId xmlns:a16="http://schemas.microsoft.com/office/drawing/2014/main" id="{CD2A84D4-0EF8-4C68-9BA5-81E89DD2606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806358" y="4375150"/>
            <a:ext cx="1671638" cy="1930400"/>
          </a:xfrm>
          <a:prstGeom prst="line">
            <a:avLst/>
          </a:prstGeom>
          <a:noFill/>
          <a:ln w="1016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Rectangle 66">
            <a:extLst>
              <a:ext uri="{FF2B5EF4-FFF2-40B4-BE49-F238E27FC236}">
                <a16:creationId xmlns:a16="http://schemas.microsoft.com/office/drawing/2014/main" id="{692F1975-372B-4D21-A4DC-D7EF37CAF2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73433" y="3894137"/>
            <a:ext cx="1028700" cy="211138"/>
          </a:xfrm>
          <a:prstGeom prst="rect">
            <a:avLst/>
          </a:prstGeom>
          <a:noFill/>
          <a:ln w="1016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Text Box 65">
            <a:extLst>
              <a:ext uri="{FF2B5EF4-FFF2-40B4-BE49-F238E27FC236}">
                <a16:creationId xmlns:a16="http://schemas.microsoft.com/office/drawing/2014/main" id="{AB7973A5-68C9-4056-B4FB-12AD642161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19471" y="3987800"/>
            <a:ext cx="1060450" cy="765175"/>
          </a:xfrm>
          <a:prstGeom prst="rect">
            <a:avLst/>
          </a:prstGeom>
          <a:solidFill>
            <a:srgbClr val="FFFF99"/>
          </a:solidFill>
          <a:ln w="9525" cap="rnd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Work-related stress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8" name="Rectangle 106">
            <a:extLst>
              <a:ext uri="{FF2B5EF4-FFF2-40B4-BE49-F238E27FC236}">
                <a16:creationId xmlns:a16="http://schemas.microsoft.com/office/drawing/2014/main" id="{CA18A169-215A-42E7-BDC0-1F06DC887F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5633" y="135413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9" name="Rectangle 128">
            <a:extLst>
              <a:ext uri="{FF2B5EF4-FFF2-40B4-BE49-F238E27FC236}">
                <a16:creationId xmlns:a16="http://schemas.microsoft.com/office/drawing/2014/main" id="{AB0ABFDA-C4CA-4582-8D6F-68FAD3FA4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5633" y="181133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4419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Diagram 12">
            <a:extLst>
              <a:ext uri="{FF2B5EF4-FFF2-40B4-BE49-F238E27FC236}">
                <a16:creationId xmlns:a16="http://schemas.microsoft.com/office/drawing/2014/main" id="{A7DB781C-0D4D-4E14-AD12-834089537C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45811679"/>
              </p:ext>
            </p:extLst>
          </p:nvPr>
        </p:nvGraphicFramePr>
        <p:xfrm>
          <a:off x="1565274" y="866775"/>
          <a:ext cx="8693151" cy="5724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2AA2161C-7860-4825-A8C2-812662573B4B}"/>
              </a:ext>
            </a:extLst>
          </p:cNvPr>
          <p:cNvSpPr txBox="1"/>
          <p:nvPr/>
        </p:nvSpPr>
        <p:spPr>
          <a:xfrm>
            <a:off x="3821110" y="991969"/>
            <a:ext cx="62007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PESTEL ANALYSIS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314FC9B-9BE0-449E-AB87-5492F4C05E02}"/>
              </a:ext>
            </a:extLst>
          </p:cNvPr>
          <p:cNvSpPr txBox="1"/>
          <p:nvPr/>
        </p:nvSpPr>
        <p:spPr>
          <a:xfrm>
            <a:off x="7924800" y="3829050"/>
            <a:ext cx="184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144FE0E-5A4C-406E-8644-1A0CD291AD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3710480"/>
              </p:ext>
            </p:extLst>
          </p:nvPr>
        </p:nvGraphicFramePr>
        <p:xfrm>
          <a:off x="762000" y="2707321"/>
          <a:ext cx="10668000" cy="35696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8000">
                  <a:extLst>
                    <a:ext uri="{9D8B030D-6E8A-4147-A177-3AD203B41FA5}">
                      <a16:colId xmlns:a16="http://schemas.microsoft.com/office/drawing/2014/main" val="854187574"/>
                    </a:ext>
                  </a:extLst>
                </a:gridCol>
                <a:gridCol w="1778000">
                  <a:extLst>
                    <a:ext uri="{9D8B030D-6E8A-4147-A177-3AD203B41FA5}">
                      <a16:colId xmlns:a16="http://schemas.microsoft.com/office/drawing/2014/main" val="3845117066"/>
                    </a:ext>
                  </a:extLst>
                </a:gridCol>
                <a:gridCol w="1778000">
                  <a:extLst>
                    <a:ext uri="{9D8B030D-6E8A-4147-A177-3AD203B41FA5}">
                      <a16:colId xmlns:a16="http://schemas.microsoft.com/office/drawing/2014/main" val="3600312455"/>
                    </a:ext>
                  </a:extLst>
                </a:gridCol>
                <a:gridCol w="1778000">
                  <a:extLst>
                    <a:ext uri="{9D8B030D-6E8A-4147-A177-3AD203B41FA5}">
                      <a16:colId xmlns:a16="http://schemas.microsoft.com/office/drawing/2014/main" val="2845689213"/>
                    </a:ext>
                  </a:extLst>
                </a:gridCol>
                <a:gridCol w="1778000">
                  <a:extLst>
                    <a:ext uri="{9D8B030D-6E8A-4147-A177-3AD203B41FA5}">
                      <a16:colId xmlns:a16="http://schemas.microsoft.com/office/drawing/2014/main" val="3662971409"/>
                    </a:ext>
                  </a:extLst>
                </a:gridCol>
                <a:gridCol w="1778000">
                  <a:extLst>
                    <a:ext uri="{9D8B030D-6E8A-4147-A177-3AD203B41FA5}">
                      <a16:colId xmlns:a16="http://schemas.microsoft.com/office/drawing/2014/main" val="2562105943"/>
                    </a:ext>
                  </a:extLst>
                </a:gridCol>
              </a:tblGrid>
              <a:tr h="721841">
                <a:tc>
                  <a:txBody>
                    <a:bodyPr/>
                    <a:lstStyle/>
                    <a:p>
                      <a:r>
                        <a:rPr lang="en-GB" dirty="0"/>
                        <a:t>Political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Economical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Social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Technological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Legal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Environmental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2386763"/>
                  </a:ext>
                </a:extLst>
              </a:tr>
              <a:tr h="2847812"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dirty="0"/>
                        <a:t>New mental health and stress policy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Pay-cuts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Higher taxes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Behavioural issues</a:t>
                      </a:r>
                    </a:p>
                    <a:p>
                      <a:pPr lvl="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 Younger competition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/>
                        <a:t>Social media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800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dirty="0"/>
                        <a:t>Discrimination laws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dirty="0"/>
                        <a:t>Bad weather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89138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5198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5AA95-1A52-4336-B80C-385AB12B8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1954" y="973668"/>
            <a:ext cx="8761413" cy="706964"/>
          </a:xfrm>
        </p:spPr>
        <p:txBody>
          <a:bodyPr/>
          <a:lstStyle/>
          <a:p>
            <a:r>
              <a:rPr lang="en-GB" dirty="0"/>
              <a:t>SWOT ANALYSIS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B9F882B-4803-4C88-A4B9-1964197E07C1}"/>
              </a:ext>
            </a:extLst>
          </p:cNvPr>
          <p:cNvSpPr/>
          <p:nvPr/>
        </p:nvSpPr>
        <p:spPr>
          <a:xfrm>
            <a:off x="2453948" y="2819400"/>
            <a:ext cx="2736009" cy="17335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7BFB4BE-D45F-441E-BAD1-7CE8C4A9AC2A}"/>
              </a:ext>
            </a:extLst>
          </p:cNvPr>
          <p:cNvSpPr/>
          <p:nvPr/>
        </p:nvSpPr>
        <p:spPr>
          <a:xfrm>
            <a:off x="6286499" y="2819400"/>
            <a:ext cx="2876551" cy="17335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679A90A-40CF-4CE4-BC2A-CF3808767F9E}"/>
              </a:ext>
            </a:extLst>
          </p:cNvPr>
          <p:cNvSpPr/>
          <p:nvPr/>
        </p:nvSpPr>
        <p:spPr>
          <a:xfrm>
            <a:off x="2453949" y="5124450"/>
            <a:ext cx="2736009" cy="17335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F55E194-C102-4B32-B1F5-1307780AE15B}"/>
              </a:ext>
            </a:extLst>
          </p:cNvPr>
          <p:cNvSpPr/>
          <p:nvPr/>
        </p:nvSpPr>
        <p:spPr>
          <a:xfrm>
            <a:off x="6286499" y="5124450"/>
            <a:ext cx="2876549" cy="17335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12B2E72-1662-473E-90AE-2ED173C93A5E}"/>
              </a:ext>
            </a:extLst>
          </p:cNvPr>
          <p:cNvSpPr txBox="1"/>
          <p:nvPr/>
        </p:nvSpPr>
        <p:spPr>
          <a:xfrm>
            <a:off x="2667000" y="3033208"/>
            <a:ext cx="22955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Strengths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2">
                    <a:lumMod val="90000"/>
                  </a:schemeClr>
                </a:solidFill>
              </a:rPr>
              <a:t>High skilled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2">
                    <a:lumMod val="90000"/>
                  </a:schemeClr>
                </a:solidFill>
              </a:rPr>
              <a:t>Possibility of changing job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42B4746-8CF4-4B9B-917E-78D89D28DE49}"/>
              </a:ext>
            </a:extLst>
          </p:cNvPr>
          <p:cNvSpPr txBox="1"/>
          <p:nvPr/>
        </p:nvSpPr>
        <p:spPr>
          <a:xfrm>
            <a:off x="6610350" y="3125541"/>
            <a:ext cx="22383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Weaknesses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Management issues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High demands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6ED2F56-6BE3-4FEA-8F58-28C205332118}"/>
              </a:ext>
            </a:extLst>
          </p:cNvPr>
          <p:cNvSpPr txBox="1"/>
          <p:nvPr/>
        </p:nvSpPr>
        <p:spPr>
          <a:xfrm>
            <a:off x="2667000" y="5322385"/>
            <a:ext cx="210502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Opportunities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Change department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Better pay-rates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D4895A0-898E-4719-B951-27B7DB505D78}"/>
              </a:ext>
            </a:extLst>
          </p:cNvPr>
          <p:cNvSpPr txBox="1"/>
          <p:nvPr/>
        </p:nvSpPr>
        <p:spPr>
          <a:xfrm>
            <a:off x="6610350" y="5419724"/>
            <a:ext cx="2238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Threats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Health issues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Pay-cuts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6413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B4EDA-A287-4A6B-9A46-B557A15DB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SOLUTIONS TO WORK-RELATED STRESS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697CF4A1-73AF-4AE6-8D94-0021786E02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5952347"/>
              </p:ext>
            </p:extLst>
          </p:nvPr>
        </p:nvGraphicFramePr>
        <p:xfrm>
          <a:off x="1933574" y="3314700"/>
          <a:ext cx="8334375" cy="3573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78125">
                  <a:extLst>
                    <a:ext uri="{9D8B030D-6E8A-4147-A177-3AD203B41FA5}">
                      <a16:colId xmlns:a16="http://schemas.microsoft.com/office/drawing/2014/main" val="1178508489"/>
                    </a:ext>
                  </a:extLst>
                </a:gridCol>
                <a:gridCol w="2706946">
                  <a:extLst>
                    <a:ext uri="{9D8B030D-6E8A-4147-A177-3AD203B41FA5}">
                      <a16:colId xmlns:a16="http://schemas.microsoft.com/office/drawing/2014/main" val="129497055"/>
                    </a:ext>
                  </a:extLst>
                </a:gridCol>
                <a:gridCol w="2849304">
                  <a:extLst>
                    <a:ext uri="{9D8B030D-6E8A-4147-A177-3AD203B41FA5}">
                      <a16:colId xmlns:a16="http://schemas.microsoft.com/office/drawing/2014/main" val="1172311218"/>
                    </a:ext>
                  </a:extLst>
                </a:gridCol>
              </a:tblGrid>
              <a:tr h="1287333">
                <a:tc>
                  <a:txBody>
                    <a:bodyPr/>
                    <a:lstStyle/>
                    <a:p>
                      <a:r>
                        <a:rPr lang="en-GB" dirty="0"/>
                        <a:t>PLUS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MINUS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INTERESTING/ IMPLICATIONS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5604609"/>
                  </a:ext>
                </a:extLst>
              </a:tr>
              <a:tr h="2065467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dirty="0"/>
                        <a:t>Change department +5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dirty="0"/>
                        <a:t>Discuss with team leader about your concerns+3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dirty="0"/>
                        <a:t>Relocating to a big city +5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dirty="0"/>
                        <a:t>Uncertainty of facing same problems -3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dirty="0"/>
                        <a:t>Possibility of worsening the situation -4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dirty="0"/>
                        <a:t>Extra expenses -5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dirty="0"/>
                        <a:t>Possibility of promotions +5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dirty="0"/>
                        <a:t>Afraid of creating a bad impression -3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dirty="0"/>
                        <a:t>Wide range of opportunities +5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195159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D224E44-C7CF-419D-991F-B3B3EF1146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0452314"/>
              </p:ext>
            </p:extLst>
          </p:nvPr>
        </p:nvGraphicFramePr>
        <p:xfrm>
          <a:off x="1933575" y="2476500"/>
          <a:ext cx="8334375" cy="838200"/>
        </p:xfrm>
        <a:graphic>
          <a:graphicData uri="http://schemas.openxmlformats.org/drawingml/2006/table">
            <a:tbl>
              <a:tblPr/>
              <a:tblGrid>
                <a:gridCol w="8334375">
                  <a:extLst>
                    <a:ext uri="{9D8B030D-6E8A-4147-A177-3AD203B41FA5}">
                      <a16:colId xmlns:a16="http://schemas.microsoft.com/office/drawing/2014/main" val="3413147392"/>
                    </a:ext>
                  </a:extLst>
                </a:gridCol>
              </a:tblGrid>
              <a:tr h="838200">
                <a:tc>
                  <a:txBody>
                    <a:bodyPr/>
                    <a:lstStyle/>
                    <a:p>
                      <a:r>
                        <a:rPr lang="en-GB" sz="2400" b="1" dirty="0"/>
                        <a:t>PMI- WEIGHING THE PROS AND CONS OF A DECISION</a:t>
                      </a:r>
                    </a:p>
                    <a:p>
                      <a:r>
                        <a:rPr lang="en-GB" sz="1800" b="1" dirty="0"/>
                        <a:t>                         (decision to reduce stress at work)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57777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32216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1C446F-153E-4F1F-883F-B454CED413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6279" y="916518"/>
            <a:ext cx="8761413" cy="706964"/>
          </a:xfrm>
        </p:spPr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6E5794-A838-4BD6-B04E-9CA9CBA095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2797921" cy="3759200"/>
          </a:xfrm>
        </p:spPr>
        <p:txBody>
          <a:bodyPr/>
          <a:lstStyle/>
          <a:p>
            <a:r>
              <a:rPr lang="en-GB" dirty="0"/>
              <a:t>Results PMI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+13 (PLUS)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-12 (MINUS)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+7 (IMPLICATIONS)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pPr marL="0" indent="0">
              <a:buNone/>
            </a:pPr>
            <a:r>
              <a:rPr lang="en-GB" dirty="0"/>
              <a:t>TOTAL:  +8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FBE9B3-48B7-46F0-B049-70073104C9D1}"/>
              </a:ext>
            </a:extLst>
          </p:cNvPr>
          <p:cNvSpPr txBox="1"/>
          <p:nvPr/>
        </p:nvSpPr>
        <p:spPr>
          <a:xfrm>
            <a:off x="6296025" y="2603500"/>
            <a:ext cx="325755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OUTCOME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decisions to reduce work-related stress weights in a favourable side. Even if there are minus sides to consider, the plus ones outweighs them.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83647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E2983-5AE6-4959-BED9-9E59A4B267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55" y="1241266"/>
            <a:ext cx="3161016" cy="315375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EBEBEB"/>
                </a:solidFill>
              </a:rPr>
              <a:t>The end…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5A657F0-42F3-40D3-BC75-7DA1F5C6A2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23332" y="396837"/>
            <a:ext cx="7906665" cy="6058999"/>
            <a:chOff x="423332" y="396837"/>
            <a:chExt cx="7906665" cy="6058999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E94FF68-7A60-47B7-AB98-1674FC7F2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flipH="1">
              <a:off x="423332" y="402165"/>
              <a:ext cx="678513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42B4F8D7-4E9C-45EF-9072-1AF32CEF71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400000" flipH="1">
              <a:off x="4616676" y="2801722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3ECBDDDB-593C-40F0-8E80-AA75798EE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677511" flipH="1">
              <a:off x="6459831" y="1826079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pic>
        <p:nvPicPr>
          <p:cNvPr id="6" name="Graphic 5" descr="Winking Face with No Fill">
            <a:extLst>
              <a:ext uri="{FF2B5EF4-FFF2-40B4-BE49-F238E27FC236}">
                <a16:creationId xmlns:a16="http://schemas.microsoft.com/office/drawing/2014/main" id="{5A9F1D64-45C6-4700-93A4-013A3EC7C1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16974" y="1114621"/>
            <a:ext cx="4628758" cy="4628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4418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587267BE17D5146800CABFC3FFB5AF9" ma:contentTypeVersion="11" ma:contentTypeDescription="Create a new document." ma:contentTypeScope="" ma:versionID="e62573c2d61069541b0cf5333dd7ef4a">
  <xsd:schema xmlns:xsd="http://www.w3.org/2001/XMLSchema" xmlns:xs="http://www.w3.org/2001/XMLSchema" xmlns:p="http://schemas.microsoft.com/office/2006/metadata/properties" xmlns:ns3="5861d064-84cb-4d90-8285-3b98c6fe9678" xmlns:ns4="0340dd18-0450-4afb-b5d1-97b484958e7b" targetNamespace="http://schemas.microsoft.com/office/2006/metadata/properties" ma:root="true" ma:fieldsID="9c071d81e9c31c820ec2c382db98ccea" ns3:_="" ns4:_="">
    <xsd:import namespace="5861d064-84cb-4d90-8285-3b98c6fe9678"/>
    <xsd:import namespace="0340dd18-0450-4afb-b5d1-97b484958e7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61d064-84cb-4d90-8285-3b98c6fe967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40dd18-0450-4afb-b5d1-97b484958e7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BE752BF-57AE-4489-9E84-DDC71CF02C8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E6CCC8B-42C5-40BF-B471-FD23AB6907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861d064-84cb-4d90-8285-3b98c6fe9678"/>
    <ds:schemaRef ds:uri="0340dd18-0450-4afb-b5d1-97b484958e7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B014874-5FEA-47DA-BF76-3E94A7C4209A}">
  <ds:schemaRefs>
    <ds:schemaRef ds:uri="http://purl.org/dc/elements/1.1/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0340dd18-0450-4afb-b5d1-97b484958e7b"/>
    <ds:schemaRef ds:uri="5861d064-84cb-4d90-8285-3b98c6fe9678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2121</TotalTime>
  <Words>346</Words>
  <Application>Microsoft Office PowerPoint</Application>
  <PresentationFormat>Widescreen</PresentationFormat>
  <Paragraphs>98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Century Gothic</vt:lpstr>
      <vt:lpstr>Wingdings</vt:lpstr>
      <vt:lpstr>Wingdings 3</vt:lpstr>
      <vt:lpstr>Ion Boardroom</vt:lpstr>
      <vt:lpstr>Problem Solving and  Decision Making</vt:lpstr>
      <vt:lpstr>PowerPoint Presentation</vt:lpstr>
      <vt:lpstr>Nature of the problem</vt:lpstr>
      <vt:lpstr>Impact of the Problem</vt:lpstr>
      <vt:lpstr>Cause-and-effect analysis of the complex problem</vt:lpstr>
      <vt:lpstr>PowerPoint Presentation</vt:lpstr>
      <vt:lpstr>SWOT ANALYSIS</vt:lpstr>
      <vt:lpstr>SOLUTIONS TO WORK-RELATED STRESS</vt:lpstr>
      <vt:lpstr>CONCLUSION</vt:lpstr>
      <vt:lpstr>The end…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Solving and  Decision Making</dc:title>
  <dc:creator>Emanuela Poclid (2026943)</dc:creator>
  <cp:lastModifiedBy>Emanuela Poclid (2026943)</cp:lastModifiedBy>
  <cp:revision>1</cp:revision>
  <dcterms:created xsi:type="dcterms:W3CDTF">2021-11-03T15:32:41Z</dcterms:created>
  <dcterms:modified xsi:type="dcterms:W3CDTF">2021-11-08T16:18:00Z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0x0101001587267BE17D5146800CABFC3FFB5AF9</vt:lpwstr>
  </property>
</Properties>
</file>