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7" r:id="rId4"/>
    <p:sldId id="260" r:id="rId5"/>
    <p:sldId id="259" r:id="rId6"/>
    <p:sldId id="262" r:id="rId7"/>
    <p:sldId id="261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71"/>
  </p:normalViewPr>
  <p:slideViewPr>
    <p:cSldViewPr snapToGrid="0" snapToObjects="1">
      <p:cViewPr varScale="1">
        <p:scale>
          <a:sx n="56" d="100"/>
          <a:sy n="56" d="100"/>
        </p:scale>
        <p:origin x="54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9/29/2015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9/29/2015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ebuses.co/how-to-solve-a-rebus-puzzle/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moodle.swanseamet.uwtsd.ac.uk/course/view.php?id=1874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oAOzMTLP5s" TargetMode="External"/><Relationship Id="rId2" Type="http://schemas.openxmlformats.org/officeDocument/2006/relationships/hyperlink" Target="https://www.youtube.com/watch?v=wwShFsSFb-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2tdpNKdH7sM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ENTERPRENEURSHIP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TUTORIAL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17809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Overview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creative </a:t>
            </a:r>
            <a:r>
              <a:rPr lang="en-US" dirty="0"/>
              <a:t>thinking warm </a:t>
            </a:r>
            <a:r>
              <a:rPr lang="en-US" dirty="0" smtClean="0"/>
              <a:t>up</a:t>
            </a:r>
          </a:p>
          <a:p>
            <a:pPr marL="0" indent="0">
              <a:buNone/>
            </a:pPr>
            <a:r>
              <a:rPr lang="en-US" dirty="0" smtClean="0"/>
              <a:t>introduction to assignments</a:t>
            </a:r>
          </a:p>
          <a:p>
            <a:pPr marL="0" indent="0">
              <a:buNone/>
            </a:pPr>
            <a:r>
              <a:rPr lang="en-US" dirty="0" smtClean="0"/>
              <a:t>business model canvas</a:t>
            </a:r>
          </a:p>
          <a:p>
            <a:pPr marL="0" indent="0">
              <a:buNone/>
            </a:pPr>
            <a:r>
              <a:rPr lang="en-US" dirty="0" smtClean="0"/>
              <a:t>start working in groups on a business idea</a:t>
            </a:r>
          </a:p>
        </p:txBody>
      </p:sp>
    </p:spTree>
    <p:extLst>
      <p:ext uri="{BB962C8B-B14F-4D97-AF65-F5344CB8AC3E}">
        <p14:creationId xmlns:p14="http://schemas.microsoft.com/office/powerpoint/2010/main" val="9785427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REBUS PUZZLES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27686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3324" y="0"/>
            <a:ext cx="74053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4088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6427303"/>
          </a:xfrm>
        </p:spPr>
        <p:txBody>
          <a:bodyPr>
            <a:normAutofit/>
          </a:bodyPr>
          <a:lstStyle/>
          <a:p>
            <a:r>
              <a:rPr lang="en-US" sz="2400" dirty="0" smtClean="0"/>
              <a:t>Answers:</a:t>
            </a:r>
            <a:br>
              <a:rPr lang="en-US" sz="2400" dirty="0" smtClean="0"/>
            </a:br>
            <a:r>
              <a:rPr lang="en-US" sz="2400" dirty="0">
                <a:effectLst/>
              </a:rPr>
              <a:t>1)7Seas2)SplitLevel3)</a:t>
            </a:r>
            <a:r>
              <a:rPr lang="en-US" sz="2400" dirty="0" err="1">
                <a:effectLst/>
              </a:rPr>
              <a:t>Forgive&amp;Forget</a:t>
            </a:r>
            <a:r>
              <a:rPr lang="en-US" sz="2400" dirty="0">
                <a:effectLst/>
              </a:rPr>
              <a:t> 4)</a:t>
            </a:r>
            <a:r>
              <a:rPr lang="en-US" sz="2400" dirty="0" err="1">
                <a:effectLst/>
              </a:rPr>
              <a:t>MissingU</a:t>
            </a:r>
            <a:r>
              <a:rPr lang="en-US" sz="2400" dirty="0">
                <a:effectLst/>
              </a:rPr>
              <a:t> 5)Downtown 7)</a:t>
            </a:r>
            <a:r>
              <a:rPr lang="en-US" sz="2400" dirty="0" err="1">
                <a:effectLst/>
              </a:rPr>
              <a:t>Hesbyhimself</a:t>
            </a:r>
            <a:r>
              <a:rPr lang="en-US" sz="2400" dirty="0">
                <a:effectLst/>
              </a:rPr>
              <a:t> 8)</a:t>
            </a:r>
            <a:r>
              <a:rPr lang="en-US" sz="2400" dirty="0" err="1">
                <a:effectLst/>
              </a:rPr>
              <a:t>Seethroughblouse</a:t>
            </a:r>
            <a:r>
              <a:rPr lang="en-US" sz="2400" dirty="0">
                <a:effectLst/>
              </a:rPr>
              <a:t> 9)</a:t>
            </a:r>
            <a:r>
              <a:rPr lang="en-US" sz="2400" dirty="0" err="1">
                <a:effectLst/>
              </a:rPr>
              <a:t>FirstAID</a:t>
            </a:r>
            <a:r>
              <a:rPr lang="en-US" sz="2400" dirty="0">
                <a:effectLst/>
              </a:rPr>
              <a:t> 10)</a:t>
            </a:r>
            <a:r>
              <a:rPr lang="en-US" sz="2400" dirty="0" err="1">
                <a:effectLst/>
              </a:rPr>
              <a:t>WestIndies</a:t>
            </a:r>
            <a:r>
              <a:rPr lang="en-US" sz="2400" dirty="0">
                <a:effectLst/>
              </a:rPr>
              <a:t> 11)6ftbelowground 12)</a:t>
            </a:r>
            <a:r>
              <a:rPr lang="en-US" sz="2400" dirty="0" err="1">
                <a:effectLst/>
              </a:rPr>
              <a:t>BackwardGlance</a:t>
            </a:r>
            <a:r>
              <a:rPr lang="en-US" sz="2400" dirty="0">
                <a:effectLst/>
              </a:rPr>
              <a:t> 13)Tricycle 14)</a:t>
            </a:r>
            <a:r>
              <a:rPr lang="en-US" sz="2400" dirty="0" err="1">
                <a:effectLst/>
              </a:rPr>
              <a:t>Readingbetweenthelines</a:t>
            </a:r>
            <a:r>
              <a:rPr lang="en-US" sz="2400" dirty="0">
                <a:effectLst/>
              </a:rPr>
              <a:t> 15)Crossroads </a:t>
            </a:r>
            <a:r>
              <a:rPr lang="en-US" sz="2400" dirty="0" smtClean="0">
                <a:effectLst/>
              </a:rPr>
              <a:t>16)3Degrees Below 0 17)Neon Lights 18)Just </a:t>
            </a:r>
            <a:r>
              <a:rPr lang="en-US" sz="2400" dirty="0" err="1" smtClean="0">
                <a:effectLst/>
              </a:rPr>
              <a:t>betweenyou&amp;me</a:t>
            </a:r>
            <a:r>
              <a:rPr lang="en-US" sz="2400" dirty="0" smtClean="0">
                <a:effectLst/>
              </a:rPr>
              <a:t> </a:t>
            </a:r>
            <a:r>
              <a:rPr lang="en-US" sz="2400" dirty="0">
                <a:effectLst/>
              </a:rPr>
              <a:t>19)</a:t>
            </a:r>
            <a:r>
              <a:rPr lang="en-US" sz="2400" dirty="0" err="1">
                <a:effectLst/>
              </a:rPr>
              <a:t>OneinaMillion</a:t>
            </a:r>
            <a:r>
              <a:rPr lang="en-US" sz="2400" dirty="0">
                <a:effectLst/>
              </a:rPr>
              <a:t> 20)</a:t>
            </a:r>
            <a:r>
              <a:rPr lang="en-US" sz="2400" dirty="0" err="1">
                <a:effectLst/>
              </a:rPr>
              <a:t>BrokenPromise</a:t>
            </a:r>
            <a:r>
              <a:rPr lang="en-US" sz="2400" dirty="0">
                <a:effectLst/>
              </a:rPr>
              <a:t> 21)</a:t>
            </a:r>
            <a:r>
              <a:rPr lang="en-US" sz="2400" dirty="0" err="1">
                <a:effectLst/>
              </a:rPr>
              <a:t>Udidntstayintouch</a:t>
            </a:r>
            <a:r>
              <a:rPr lang="en-US" sz="2400" dirty="0">
                <a:effectLst/>
              </a:rPr>
              <a:t> 22)Lifeafter40 23)Jackinthebox24)GrowingEconomy25)Upbefore8 26)</a:t>
            </a:r>
            <a:r>
              <a:rPr lang="en-US" sz="2400" dirty="0" err="1">
                <a:effectLst/>
              </a:rPr>
              <a:t>Justaroundthecorner</a:t>
            </a:r>
            <a:r>
              <a:rPr lang="en-US" sz="2400" dirty="0">
                <a:effectLst/>
              </a:rPr>
              <a:t> 27)ApplePie28)Makingupforlosttime29)</a:t>
            </a:r>
            <a:r>
              <a:rPr lang="en-US" sz="2400" dirty="0" err="1">
                <a:effectLst/>
              </a:rPr>
              <a:t>StandingOvation</a:t>
            </a:r>
            <a:r>
              <a:rPr lang="en-US" sz="2400" dirty="0">
                <a:effectLst/>
              </a:rPr>
              <a:t> 30)</a:t>
            </a:r>
            <a:r>
              <a:rPr lang="en-US" sz="2400" dirty="0" err="1">
                <a:effectLst/>
              </a:rPr>
              <a:t>Iunderstandyouundertaketo</a:t>
            </a:r>
            <a:r>
              <a:rPr lang="en-US" sz="2400" dirty="0">
                <a:effectLst/>
              </a:rPr>
              <a:t> </a:t>
            </a:r>
            <a:r>
              <a:rPr lang="en-US" sz="2400" dirty="0" err="1">
                <a:effectLst/>
              </a:rPr>
              <a:t>underminemyundertaking</a:t>
            </a:r>
            <a:r>
              <a:rPr lang="en-US" sz="2400" dirty="0">
                <a:effectLst/>
              </a:rPr>
              <a:t>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1065296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Module handbook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18809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Important dates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91998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BUSINESS MODEL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From business idea to business model</a:t>
            </a:r>
            <a:endParaRPr lang="en-US" dirty="0" smtClean="0"/>
          </a:p>
          <a:p>
            <a:r>
              <a:rPr lang="en-US" dirty="0" smtClean="0">
                <a:hlinkClick r:id="rId3"/>
              </a:rPr>
              <a:t>Business model canvas video</a:t>
            </a:r>
            <a:endParaRPr lang="en-US" dirty="0" smtClean="0"/>
          </a:p>
          <a:p>
            <a:r>
              <a:rPr lang="en-US" dirty="0" smtClean="0">
                <a:hlinkClick r:id="rId4"/>
              </a:rPr>
              <a:t>Business model canvas detailed video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3816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LET’S TRY IT OUT!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 groups of 4 </a:t>
            </a:r>
            <a:r>
              <a:rPr lang="en-US" dirty="0" err="1" smtClean="0"/>
              <a:t>analyse</a:t>
            </a:r>
            <a:r>
              <a:rPr lang="en-US" dirty="0" smtClean="0"/>
              <a:t> costa coffee’s/</a:t>
            </a:r>
            <a:r>
              <a:rPr lang="en-US" dirty="0" err="1" smtClean="0"/>
              <a:t>amzon’s</a:t>
            </a:r>
            <a:r>
              <a:rPr lang="en-US" dirty="0" smtClean="0"/>
              <a:t> business model using the business model canvas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96744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Apply the business model canvas to your own business idea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Firstly you need to get your </a:t>
            </a:r>
            <a:r>
              <a:rPr lang="en-US" smtClean="0"/>
              <a:t>own idea…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23614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Think of as many different uses as you can for a </a:t>
            </a:r>
            <a:r>
              <a:rPr lang="en-US" dirty="0" smtClean="0"/>
              <a:t>paPerclip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55450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 and develop a new bottled water.</a:t>
            </a:r>
          </a:p>
          <a:p>
            <a:pPr lvl="1"/>
            <a:r>
              <a:rPr lang="en-GB" dirty="0" smtClean="0"/>
              <a:t>Brainstorm your idea</a:t>
            </a:r>
          </a:p>
          <a:p>
            <a:pPr lvl="1"/>
            <a:r>
              <a:rPr lang="en-GB" dirty="0" smtClean="0"/>
              <a:t>Use business model canvas to map out  your model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02544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Mesh</Template>
  <TotalTime>89</TotalTime>
  <Words>119</Words>
  <Application>Microsoft Office PowerPoint</Application>
  <PresentationFormat>Widescreen</PresentationFormat>
  <Paragraphs>24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Mesh</vt:lpstr>
      <vt:lpstr>ENTERPRENEURSHIP</vt:lpstr>
      <vt:lpstr>Overview</vt:lpstr>
      <vt:lpstr>REBUS PUZZLES</vt:lpstr>
      <vt:lpstr>PowerPoint Presentation</vt:lpstr>
      <vt:lpstr>Answers: 1)7Seas2)SplitLevel3)Forgive&amp;Forget 4)MissingU 5)Downtown 7)Hesbyhimself 8)Seethroughblouse 9)FirstAID 10)WestIndies 11)6ftbelowground 12)BackwardGlance 13)Tricycle 14)Readingbetweenthelines 15)Crossroads 16)3Degrees Below 0 17)Neon Lights 18)Just betweenyou&amp;me 19)OneinaMillion 20)BrokenPromise 21)Udidntstayintouch 22)Lifeafter40 23)Jackinthebox24)GrowingEconomy25)Upbefore8 26)Justaroundthecorner 27)ApplePie28)Makingupforlosttime29)StandingOvation 30)Iunderstandyouundertaketo underminemyundertaking </vt:lpstr>
      <vt:lpstr>Module handbook </vt:lpstr>
      <vt:lpstr>Important dates</vt:lpstr>
      <vt:lpstr>THE BUSINESS MODEL </vt:lpstr>
      <vt:lpstr>LET’S TRY IT OUT!</vt:lpstr>
      <vt:lpstr>Apply the business model canvas to your own business idea</vt:lpstr>
      <vt:lpstr>Think of as many different uses as you can for a paPerclip</vt:lpstr>
      <vt:lpstr>TASK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ENTERPRENEURSHIP</dc:title>
  <dc:creator>Christopher Thomas</dc:creator>
  <cp:lastModifiedBy>Thomas, Christopher (Business)</cp:lastModifiedBy>
  <cp:revision>8</cp:revision>
  <dcterms:created xsi:type="dcterms:W3CDTF">2015-09-28T20:33:51Z</dcterms:created>
  <dcterms:modified xsi:type="dcterms:W3CDTF">2015-09-29T07:50:24Z</dcterms:modified>
</cp:coreProperties>
</file>