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ECB75E-8DDE-43EF-88E8-E7D478D40845}" type="doc">
      <dgm:prSet loTypeId="urn:microsoft.com/office/officeart/2018/2/layout/IconCircleList" loCatId="icon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1F5949D-CC37-407C-A6E5-D6248E63EA5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MAIN DEPARTMENTS IS AMAZON</a:t>
          </a:r>
          <a:r>
            <a:rPr lang="en-US"/>
            <a:t>:</a:t>
          </a:r>
          <a:endParaRPr lang="en-GB"/>
        </a:p>
      </dgm:t>
    </dgm:pt>
    <dgm:pt modelId="{7422A53F-01FB-4C53-A0E5-B907A173CB64}" type="parTrans" cxnId="{4FB8B154-24A0-4A83-9439-9C3F355923B6}">
      <dgm:prSet/>
      <dgm:spPr/>
      <dgm:t>
        <a:bodyPr/>
        <a:lstStyle/>
        <a:p>
          <a:endParaRPr lang="en-GB"/>
        </a:p>
      </dgm:t>
    </dgm:pt>
    <dgm:pt modelId="{3A365EAC-91C6-4A49-9723-565CF3761418}" type="sibTrans" cxnId="{4FB8B154-24A0-4A83-9439-9C3F355923B6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D48A4822-75CE-4710-8E21-E52F42BD12F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OPERATIONS</a:t>
          </a:r>
          <a:r>
            <a:rPr lang="en-US"/>
            <a:t> </a:t>
          </a:r>
          <a:r>
            <a:rPr lang="en-GB"/>
            <a:t>→ manages warehouses, delivery, and shipping.</a:t>
          </a:r>
        </a:p>
      </dgm:t>
    </dgm:pt>
    <dgm:pt modelId="{3280C9E3-8E24-4558-AE8F-DD641FD608D6}" type="parTrans" cxnId="{7E6EE76C-2DCF-4BBC-AFEB-472F15832E04}">
      <dgm:prSet/>
      <dgm:spPr/>
      <dgm:t>
        <a:bodyPr/>
        <a:lstStyle/>
        <a:p>
          <a:endParaRPr lang="en-GB"/>
        </a:p>
      </dgm:t>
    </dgm:pt>
    <dgm:pt modelId="{00FABC15-5E90-464A-8886-8F3EC0FBDFE3}" type="sibTrans" cxnId="{7E6EE76C-2DCF-4BBC-AFEB-472F15832E0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A804F151-4E7C-449F-82A3-81CFF4D6A3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MARKETING</a:t>
          </a:r>
          <a:r>
            <a:rPr lang="en-GB"/>
            <a:t> → promotes products and attracts customers.</a:t>
          </a:r>
        </a:p>
      </dgm:t>
    </dgm:pt>
    <dgm:pt modelId="{E8D630E7-8B11-4FA7-9647-7161FE8FD236}" type="parTrans" cxnId="{37E02C94-91E7-4E83-AF1A-07FFCA04E07E}">
      <dgm:prSet/>
      <dgm:spPr/>
      <dgm:t>
        <a:bodyPr/>
        <a:lstStyle/>
        <a:p>
          <a:endParaRPr lang="en-GB"/>
        </a:p>
      </dgm:t>
    </dgm:pt>
    <dgm:pt modelId="{6C287C14-0803-4565-93A9-DFEC80A5FEC0}" type="sibTrans" cxnId="{37E02C94-91E7-4E83-AF1A-07FFCA04E07E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345DF7FE-D870-4B3E-9322-A3E65DB300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FINANCE</a:t>
          </a:r>
          <a:r>
            <a:rPr lang="en-GB"/>
            <a:t> →controls money ,budgets , and profits.</a:t>
          </a:r>
        </a:p>
      </dgm:t>
    </dgm:pt>
    <dgm:pt modelId="{9145577E-470D-4CFE-94D3-53FC62D35073}" type="parTrans" cxnId="{D28A0C11-49C5-41DD-A4D4-883C4D659602}">
      <dgm:prSet/>
      <dgm:spPr/>
      <dgm:t>
        <a:bodyPr/>
        <a:lstStyle/>
        <a:p>
          <a:endParaRPr lang="en-GB"/>
        </a:p>
      </dgm:t>
    </dgm:pt>
    <dgm:pt modelId="{A6C55B97-0CE9-413E-ADB5-F103A5C8C0A6}" type="sibTrans" cxnId="{D28A0C11-49C5-41DD-A4D4-883C4D65960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01A030D1-1EFC-40B2-8F41-484C78F06C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HUMAN RESOURCES (HR) </a:t>
          </a:r>
          <a:r>
            <a:rPr lang="en-GB"/>
            <a:t>→hires and manages employees</a:t>
          </a:r>
        </a:p>
      </dgm:t>
    </dgm:pt>
    <dgm:pt modelId="{E683B599-240C-4A74-A104-B8A6E425DAAD}" type="parTrans" cxnId="{404DC805-1079-44F7-BBBA-2B2D05692AD6}">
      <dgm:prSet/>
      <dgm:spPr/>
      <dgm:t>
        <a:bodyPr/>
        <a:lstStyle/>
        <a:p>
          <a:endParaRPr lang="en-GB"/>
        </a:p>
      </dgm:t>
    </dgm:pt>
    <dgm:pt modelId="{78DF72BE-8825-4588-8B63-4D450E6579E0}" type="sibTrans" cxnId="{404DC805-1079-44F7-BBBA-2B2D05692AD6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2A0891B7-AD3D-4BA3-ABE5-2D987F9E95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It/ / Technology → </a:t>
          </a:r>
          <a:r>
            <a:rPr lang="en-GB"/>
            <a:t>develops websites, apps, and systems.</a:t>
          </a:r>
        </a:p>
      </dgm:t>
    </dgm:pt>
    <dgm:pt modelId="{C55D5D4B-8613-43CE-8A98-FE109D599EAE}" type="parTrans" cxnId="{367D9549-A304-4F28-B420-196F9AAA3BE4}">
      <dgm:prSet/>
      <dgm:spPr/>
      <dgm:t>
        <a:bodyPr/>
        <a:lstStyle/>
        <a:p>
          <a:endParaRPr lang="en-GB"/>
        </a:p>
      </dgm:t>
    </dgm:pt>
    <dgm:pt modelId="{1A4FB5BC-BBC8-425B-952D-2F8F6FE48157}" type="sibTrans" cxnId="{367D9549-A304-4F28-B420-196F9AAA3BE4}">
      <dgm:prSet/>
      <dgm:spPr/>
      <dgm:t>
        <a:bodyPr/>
        <a:lstStyle/>
        <a:p>
          <a:endParaRPr lang="en-GB"/>
        </a:p>
      </dgm:t>
    </dgm:pt>
    <dgm:pt modelId="{8B7A85A6-7334-4A91-A36F-023B60F4D992}" type="pres">
      <dgm:prSet presAssocID="{75ECB75E-8DDE-43EF-88E8-E7D478D40845}" presName="root" presStyleCnt="0">
        <dgm:presLayoutVars>
          <dgm:dir/>
          <dgm:resizeHandles val="exact"/>
        </dgm:presLayoutVars>
      </dgm:prSet>
      <dgm:spPr/>
    </dgm:pt>
    <dgm:pt modelId="{1F930F64-FB9A-4615-A6D0-9AAA6D169BD1}" type="pres">
      <dgm:prSet presAssocID="{75ECB75E-8DDE-43EF-88E8-E7D478D40845}" presName="container" presStyleCnt="0">
        <dgm:presLayoutVars>
          <dgm:dir/>
          <dgm:resizeHandles val="exact"/>
        </dgm:presLayoutVars>
      </dgm:prSet>
      <dgm:spPr/>
    </dgm:pt>
    <dgm:pt modelId="{BD736896-05E3-496B-8D8D-08B0DB268CCF}" type="pres">
      <dgm:prSet presAssocID="{21F5949D-CC37-407C-A6E5-D6248E63EA50}" presName="compNode" presStyleCnt="0"/>
      <dgm:spPr/>
    </dgm:pt>
    <dgm:pt modelId="{3635F419-5442-4FF6-9753-76E1FBC56A65}" type="pres">
      <dgm:prSet presAssocID="{21F5949D-CC37-407C-A6E5-D6248E63EA50}" presName="iconBgRect" presStyleLbl="bgShp" presStyleIdx="0" presStyleCnt="6"/>
      <dgm:spPr/>
    </dgm:pt>
    <dgm:pt modelId="{D8B6D700-4179-4AF2-A2AB-D42DB00D227D}" type="pres">
      <dgm:prSet presAssocID="{21F5949D-CC37-407C-A6E5-D6248E63EA50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6F4DD6D4-C62F-4402-9949-836743E029B0}" type="pres">
      <dgm:prSet presAssocID="{21F5949D-CC37-407C-A6E5-D6248E63EA50}" presName="spaceRect" presStyleCnt="0"/>
      <dgm:spPr/>
    </dgm:pt>
    <dgm:pt modelId="{E289B5E5-5802-4682-8B05-5858F7BE5A38}" type="pres">
      <dgm:prSet presAssocID="{21F5949D-CC37-407C-A6E5-D6248E63EA50}" presName="textRect" presStyleLbl="revTx" presStyleIdx="0" presStyleCnt="6">
        <dgm:presLayoutVars>
          <dgm:chMax val="1"/>
          <dgm:chPref val="1"/>
        </dgm:presLayoutVars>
      </dgm:prSet>
      <dgm:spPr/>
    </dgm:pt>
    <dgm:pt modelId="{31B38ADA-8C33-4D31-88E5-B807E1762A2D}" type="pres">
      <dgm:prSet presAssocID="{3A365EAC-91C6-4A49-9723-565CF3761418}" presName="sibTrans" presStyleLbl="sibTrans2D1" presStyleIdx="0" presStyleCnt="0"/>
      <dgm:spPr/>
    </dgm:pt>
    <dgm:pt modelId="{62BFC9A3-50BB-47AE-BB53-673791AE9DBB}" type="pres">
      <dgm:prSet presAssocID="{D48A4822-75CE-4710-8E21-E52F42BD12F8}" presName="compNode" presStyleCnt="0"/>
      <dgm:spPr/>
    </dgm:pt>
    <dgm:pt modelId="{782139EB-221F-474C-B48F-7D2D603F983B}" type="pres">
      <dgm:prSet presAssocID="{D48A4822-75CE-4710-8E21-E52F42BD12F8}" presName="iconBgRect" presStyleLbl="bgShp" presStyleIdx="1" presStyleCnt="6"/>
      <dgm:spPr/>
    </dgm:pt>
    <dgm:pt modelId="{FA495A9E-DA62-4F9E-A782-A3B0CCAA4E8C}" type="pres">
      <dgm:prSet presAssocID="{D48A4822-75CE-4710-8E21-E52F42BD12F8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A920567A-0F5F-4D58-A12B-9E2A4987B8CC}" type="pres">
      <dgm:prSet presAssocID="{D48A4822-75CE-4710-8E21-E52F42BD12F8}" presName="spaceRect" presStyleCnt="0"/>
      <dgm:spPr/>
    </dgm:pt>
    <dgm:pt modelId="{4A1FC776-B70B-4A6F-B474-EB2647D4C8D3}" type="pres">
      <dgm:prSet presAssocID="{D48A4822-75CE-4710-8E21-E52F42BD12F8}" presName="textRect" presStyleLbl="revTx" presStyleIdx="1" presStyleCnt="6">
        <dgm:presLayoutVars>
          <dgm:chMax val="1"/>
          <dgm:chPref val="1"/>
        </dgm:presLayoutVars>
      </dgm:prSet>
      <dgm:spPr/>
    </dgm:pt>
    <dgm:pt modelId="{292AEC97-C1F4-4A7B-A904-DBD0288956EE}" type="pres">
      <dgm:prSet presAssocID="{00FABC15-5E90-464A-8886-8F3EC0FBDFE3}" presName="sibTrans" presStyleLbl="sibTrans2D1" presStyleIdx="0" presStyleCnt="0"/>
      <dgm:spPr/>
    </dgm:pt>
    <dgm:pt modelId="{A205EF95-1346-4636-88F1-64C6DD4E7FCF}" type="pres">
      <dgm:prSet presAssocID="{A804F151-4E7C-449F-82A3-81CFF4D6A3E3}" presName="compNode" presStyleCnt="0"/>
      <dgm:spPr/>
    </dgm:pt>
    <dgm:pt modelId="{73160DF5-E668-4339-A194-5ED7B3889F57}" type="pres">
      <dgm:prSet presAssocID="{A804F151-4E7C-449F-82A3-81CFF4D6A3E3}" presName="iconBgRect" presStyleLbl="bgShp" presStyleIdx="2" presStyleCnt="6"/>
      <dgm:spPr/>
    </dgm:pt>
    <dgm:pt modelId="{FE7DFC8A-B88D-4286-A48F-47CE1EB10723}" type="pres">
      <dgm:prSet presAssocID="{A804F151-4E7C-449F-82A3-81CFF4D6A3E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5FE1105C-2157-4244-93DB-7156F319F913}" type="pres">
      <dgm:prSet presAssocID="{A804F151-4E7C-449F-82A3-81CFF4D6A3E3}" presName="spaceRect" presStyleCnt="0"/>
      <dgm:spPr/>
    </dgm:pt>
    <dgm:pt modelId="{DE131D3B-8A6D-4786-94E9-5343A27199F0}" type="pres">
      <dgm:prSet presAssocID="{A804F151-4E7C-449F-82A3-81CFF4D6A3E3}" presName="textRect" presStyleLbl="revTx" presStyleIdx="2" presStyleCnt="6">
        <dgm:presLayoutVars>
          <dgm:chMax val="1"/>
          <dgm:chPref val="1"/>
        </dgm:presLayoutVars>
      </dgm:prSet>
      <dgm:spPr/>
    </dgm:pt>
    <dgm:pt modelId="{B6463151-08C6-4C84-A525-B5D099A6FB26}" type="pres">
      <dgm:prSet presAssocID="{6C287C14-0803-4565-93A9-DFEC80A5FEC0}" presName="sibTrans" presStyleLbl="sibTrans2D1" presStyleIdx="0" presStyleCnt="0"/>
      <dgm:spPr/>
    </dgm:pt>
    <dgm:pt modelId="{9B4F2EE2-C58B-48BC-A701-2C7B937B039F}" type="pres">
      <dgm:prSet presAssocID="{345DF7FE-D870-4B3E-9322-A3E65DB300EB}" presName="compNode" presStyleCnt="0"/>
      <dgm:spPr/>
    </dgm:pt>
    <dgm:pt modelId="{838FE709-1B68-45A5-863C-BBC887278BA1}" type="pres">
      <dgm:prSet presAssocID="{345DF7FE-D870-4B3E-9322-A3E65DB300EB}" presName="iconBgRect" presStyleLbl="bgShp" presStyleIdx="3" presStyleCnt="6"/>
      <dgm:spPr/>
    </dgm:pt>
    <dgm:pt modelId="{8F15AAB9-10EE-4E93-B1F5-9AC4FE30EC7B}" type="pres">
      <dgm:prSet presAssocID="{345DF7FE-D870-4B3E-9322-A3E65DB300EB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8E70A3D-6374-4620-A5D4-722690C47520}" type="pres">
      <dgm:prSet presAssocID="{345DF7FE-D870-4B3E-9322-A3E65DB300EB}" presName="spaceRect" presStyleCnt="0"/>
      <dgm:spPr/>
    </dgm:pt>
    <dgm:pt modelId="{5DA6B1A2-F364-4231-AF05-702D644886E0}" type="pres">
      <dgm:prSet presAssocID="{345DF7FE-D870-4B3E-9322-A3E65DB300EB}" presName="textRect" presStyleLbl="revTx" presStyleIdx="3" presStyleCnt="6">
        <dgm:presLayoutVars>
          <dgm:chMax val="1"/>
          <dgm:chPref val="1"/>
        </dgm:presLayoutVars>
      </dgm:prSet>
      <dgm:spPr/>
    </dgm:pt>
    <dgm:pt modelId="{E071626B-99E1-48FE-B024-30A0CB33EF35}" type="pres">
      <dgm:prSet presAssocID="{A6C55B97-0CE9-413E-ADB5-F103A5C8C0A6}" presName="sibTrans" presStyleLbl="sibTrans2D1" presStyleIdx="0" presStyleCnt="0"/>
      <dgm:spPr/>
    </dgm:pt>
    <dgm:pt modelId="{0062F354-BC9F-45F9-9B5F-14D84C7150E9}" type="pres">
      <dgm:prSet presAssocID="{01A030D1-1EFC-40B2-8F41-484C78F06CC8}" presName="compNode" presStyleCnt="0"/>
      <dgm:spPr/>
    </dgm:pt>
    <dgm:pt modelId="{2D9AD5BC-C04D-4087-97F8-8B002DA056C0}" type="pres">
      <dgm:prSet presAssocID="{01A030D1-1EFC-40B2-8F41-484C78F06CC8}" presName="iconBgRect" presStyleLbl="bgShp" presStyleIdx="4" presStyleCnt="6"/>
      <dgm:spPr/>
    </dgm:pt>
    <dgm:pt modelId="{C27B509F-8DAB-4C1B-B427-CC0BCA8FAC26}" type="pres">
      <dgm:prSet presAssocID="{01A030D1-1EFC-40B2-8F41-484C78F06CC8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7FDCB97B-B03E-4CDB-A9FE-32A599033A2E}" type="pres">
      <dgm:prSet presAssocID="{01A030D1-1EFC-40B2-8F41-484C78F06CC8}" presName="spaceRect" presStyleCnt="0"/>
      <dgm:spPr/>
    </dgm:pt>
    <dgm:pt modelId="{62308E8F-0449-43C8-A430-19AEB36810B4}" type="pres">
      <dgm:prSet presAssocID="{01A030D1-1EFC-40B2-8F41-484C78F06CC8}" presName="textRect" presStyleLbl="revTx" presStyleIdx="4" presStyleCnt="6">
        <dgm:presLayoutVars>
          <dgm:chMax val="1"/>
          <dgm:chPref val="1"/>
        </dgm:presLayoutVars>
      </dgm:prSet>
      <dgm:spPr/>
    </dgm:pt>
    <dgm:pt modelId="{4AA85EC6-ED84-4EA2-97E8-C1962A74BBEC}" type="pres">
      <dgm:prSet presAssocID="{78DF72BE-8825-4588-8B63-4D450E6579E0}" presName="sibTrans" presStyleLbl="sibTrans2D1" presStyleIdx="0" presStyleCnt="0"/>
      <dgm:spPr/>
    </dgm:pt>
    <dgm:pt modelId="{09E67077-4DD0-457B-80CC-C600EE1CEFF9}" type="pres">
      <dgm:prSet presAssocID="{2A0891B7-AD3D-4BA3-ABE5-2D987F9E9533}" presName="compNode" presStyleCnt="0"/>
      <dgm:spPr/>
    </dgm:pt>
    <dgm:pt modelId="{BB19BF5D-3A06-47D1-B822-4855C22056D9}" type="pres">
      <dgm:prSet presAssocID="{2A0891B7-AD3D-4BA3-ABE5-2D987F9E9533}" presName="iconBgRect" presStyleLbl="bgShp" presStyleIdx="5" presStyleCnt="6"/>
      <dgm:spPr/>
    </dgm:pt>
    <dgm:pt modelId="{0EB08A75-30FC-46B8-9719-27FAA7068066}" type="pres">
      <dgm:prSet presAssocID="{2A0891B7-AD3D-4BA3-ABE5-2D987F9E9533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A8C24CB1-663A-451F-A82D-10B2A957681E}" type="pres">
      <dgm:prSet presAssocID="{2A0891B7-AD3D-4BA3-ABE5-2D987F9E9533}" presName="spaceRect" presStyleCnt="0"/>
      <dgm:spPr/>
    </dgm:pt>
    <dgm:pt modelId="{2469DE41-0B39-4ADF-8735-00B9C9B26885}" type="pres">
      <dgm:prSet presAssocID="{2A0891B7-AD3D-4BA3-ABE5-2D987F9E9533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EF95E03-6925-4B48-BB24-B5677B1384CC}" type="presOf" srcId="{21F5949D-CC37-407C-A6E5-D6248E63EA50}" destId="{E289B5E5-5802-4682-8B05-5858F7BE5A38}" srcOrd="0" destOrd="0" presId="urn:microsoft.com/office/officeart/2018/2/layout/IconCircleList"/>
    <dgm:cxn modelId="{404DC805-1079-44F7-BBBA-2B2D05692AD6}" srcId="{75ECB75E-8DDE-43EF-88E8-E7D478D40845}" destId="{01A030D1-1EFC-40B2-8F41-484C78F06CC8}" srcOrd="4" destOrd="0" parTransId="{E683B599-240C-4A74-A104-B8A6E425DAAD}" sibTransId="{78DF72BE-8825-4588-8B63-4D450E6579E0}"/>
    <dgm:cxn modelId="{D28A0C11-49C5-41DD-A4D4-883C4D659602}" srcId="{75ECB75E-8DDE-43EF-88E8-E7D478D40845}" destId="{345DF7FE-D870-4B3E-9322-A3E65DB300EB}" srcOrd="3" destOrd="0" parTransId="{9145577E-470D-4CFE-94D3-53FC62D35073}" sibTransId="{A6C55B97-0CE9-413E-ADB5-F103A5C8C0A6}"/>
    <dgm:cxn modelId="{3C889765-AF13-4981-A4A1-7B0208D83962}" type="presOf" srcId="{D48A4822-75CE-4710-8E21-E52F42BD12F8}" destId="{4A1FC776-B70B-4A6F-B474-EB2647D4C8D3}" srcOrd="0" destOrd="0" presId="urn:microsoft.com/office/officeart/2018/2/layout/IconCircleList"/>
    <dgm:cxn modelId="{C4CA5F68-E56F-41E3-89B9-665AB9D99B07}" type="presOf" srcId="{78DF72BE-8825-4588-8B63-4D450E6579E0}" destId="{4AA85EC6-ED84-4EA2-97E8-C1962A74BBEC}" srcOrd="0" destOrd="0" presId="urn:microsoft.com/office/officeart/2018/2/layout/IconCircleList"/>
    <dgm:cxn modelId="{367D9549-A304-4F28-B420-196F9AAA3BE4}" srcId="{75ECB75E-8DDE-43EF-88E8-E7D478D40845}" destId="{2A0891B7-AD3D-4BA3-ABE5-2D987F9E9533}" srcOrd="5" destOrd="0" parTransId="{C55D5D4B-8613-43CE-8A98-FE109D599EAE}" sibTransId="{1A4FB5BC-BBC8-425B-952D-2F8F6FE48157}"/>
    <dgm:cxn modelId="{7E6EE76C-2DCF-4BBC-AFEB-472F15832E04}" srcId="{75ECB75E-8DDE-43EF-88E8-E7D478D40845}" destId="{D48A4822-75CE-4710-8E21-E52F42BD12F8}" srcOrd="1" destOrd="0" parTransId="{3280C9E3-8E24-4558-AE8F-DD641FD608D6}" sibTransId="{00FABC15-5E90-464A-8886-8F3EC0FBDFE3}"/>
    <dgm:cxn modelId="{4FB8B154-24A0-4A83-9439-9C3F355923B6}" srcId="{75ECB75E-8DDE-43EF-88E8-E7D478D40845}" destId="{21F5949D-CC37-407C-A6E5-D6248E63EA50}" srcOrd="0" destOrd="0" parTransId="{7422A53F-01FB-4C53-A0E5-B907A173CB64}" sibTransId="{3A365EAC-91C6-4A49-9723-565CF3761418}"/>
    <dgm:cxn modelId="{51B63283-3AFF-4EA7-A76E-2547FC8E70B5}" type="presOf" srcId="{A6C55B97-0CE9-413E-ADB5-F103A5C8C0A6}" destId="{E071626B-99E1-48FE-B024-30A0CB33EF35}" srcOrd="0" destOrd="0" presId="urn:microsoft.com/office/officeart/2018/2/layout/IconCircleList"/>
    <dgm:cxn modelId="{88F47B83-B8F8-4BA2-9F3A-4FD0A5748C0C}" type="presOf" srcId="{3A365EAC-91C6-4A49-9723-565CF3761418}" destId="{31B38ADA-8C33-4D31-88E5-B807E1762A2D}" srcOrd="0" destOrd="0" presId="urn:microsoft.com/office/officeart/2018/2/layout/IconCircleList"/>
    <dgm:cxn modelId="{798FB492-EA30-4DF3-ADE9-00752D6BA61C}" type="presOf" srcId="{345DF7FE-D870-4B3E-9322-A3E65DB300EB}" destId="{5DA6B1A2-F364-4231-AF05-702D644886E0}" srcOrd="0" destOrd="0" presId="urn:microsoft.com/office/officeart/2018/2/layout/IconCircleList"/>
    <dgm:cxn modelId="{37E02C94-91E7-4E83-AF1A-07FFCA04E07E}" srcId="{75ECB75E-8DDE-43EF-88E8-E7D478D40845}" destId="{A804F151-4E7C-449F-82A3-81CFF4D6A3E3}" srcOrd="2" destOrd="0" parTransId="{E8D630E7-8B11-4FA7-9647-7161FE8FD236}" sibTransId="{6C287C14-0803-4565-93A9-DFEC80A5FEC0}"/>
    <dgm:cxn modelId="{1D5E0EAA-2A0E-4B02-BC59-56486D77872D}" type="presOf" srcId="{6C287C14-0803-4565-93A9-DFEC80A5FEC0}" destId="{B6463151-08C6-4C84-A525-B5D099A6FB26}" srcOrd="0" destOrd="0" presId="urn:microsoft.com/office/officeart/2018/2/layout/IconCircleList"/>
    <dgm:cxn modelId="{0F3DC9B3-6640-46F7-8730-2579FB32C084}" type="presOf" srcId="{00FABC15-5E90-464A-8886-8F3EC0FBDFE3}" destId="{292AEC97-C1F4-4A7B-A904-DBD0288956EE}" srcOrd="0" destOrd="0" presId="urn:microsoft.com/office/officeart/2018/2/layout/IconCircleList"/>
    <dgm:cxn modelId="{B49EAEBA-B171-4514-B1F4-699B56C69028}" type="presOf" srcId="{01A030D1-1EFC-40B2-8F41-484C78F06CC8}" destId="{62308E8F-0449-43C8-A430-19AEB36810B4}" srcOrd="0" destOrd="0" presId="urn:microsoft.com/office/officeart/2018/2/layout/IconCircleList"/>
    <dgm:cxn modelId="{EEA9B4C4-4762-49AB-B9FE-5ADFD72FE72C}" type="presOf" srcId="{A804F151-4E7C-449F-82A3-81CFF4D6A3E3}" destId="{DE131D3B-8A6D-4786-94E9-5343A27199F0}" srcOrd="0" destOrd="0" presId="urn:microsoft.com/office/officeart/2018/2/layout/IconCircleList"/>
    <dgm:cxn modelId="{274058D6-03EE-485D-98A3-438A35E69213}" type="presOf" srcId="{2A0891B7-AD3D-4BA3-ABE5-2D987F9E9533}" destId="{2469DE41-0B39-4ADF-8735-00B9C9B26885}" srcOrd="0" destOrd="0" presId="urn:microsoft.com/office/officeart/2018/2/layout/IconCircleList"/>
    <dgm:cxn modelId="{C6D7E9E8-AA7F-441D-B3E8-B0D34625FC7D}" type="presOf" srcId="{75ECB75E-8DDE-43EF-88E8-E7D478D40845}" destId="{8B7A85A6-7334-4A91-A36F-023B60F4D992}" srcOrd="0" destOrd="0" presId="urn:microsoft.com/office/officeart/2018/2/layout/IconCircleList"/>
    <dgm:cxn modelId="{CE3B47C0-CDAA-4264-8F81-DF128FA5F7BA}" type="presParOf" srcId="{8B7A85A6-7334-4A91-A36F-023B60F4D992}" destId="{1F930F64-FB9A-4615-A6D0-9AAA6D169BD1}" srcOrd="0" destOrd="0" presId="urn:microsoft.com/office/officeart/2018/2/layout/IconCircleList"/>
    <dgm:cxn modelId="{B6780B10-5A8A-495C-94EC-D4F4780B3372}" type="presParOf" srcId="{1F930F64-FB9A-4615-A6D0-9AAA6D169BD1}" destId="{BD736896-05E3-496B-8D8D-08B0DB268CCF}" srcOrd="0" destOrd="0" presId="urn:microsoft.com/office/officeart/2018/2/layout/IconCircleList"/>
    <dgm:cxn modelId="{14508C03-A188-414A-914E-29F8FD53BF52}" type="presParOf" srcId="{BD736896-05E3-496B-8D8D-08B0DB268CCF}" destId="{3635F419-5442-4FF6-9753-76E1FBC56A65}" srcOrd="0" destOrd="0" presId="urn:microsoft.com/office/officeart/2018/2/layout/IconCircleList"/>
    <dgm:cxn modelId="{82A587AA-36FD-4711-B2EF-71E51AE7EF88}" type="presParOf" srcId="{BD736896-05E3-496B-8D8D-08B0DB268CCF}" destId="{D8B6D700-4179-4AF2-A2AB-D42DB00D227D}" srcOrd="1" destOrd="0" presId="urn:microsoft.com/office/officeart/2018/2/layout/IconCircleList"/>
    <dgm:cxn modelId="{08574A4D-9535-42AB-87C7-EE8A1025971B}" type="presParOf" srcId="{BD736896-05E3-496B-8D8D-08B0DB268CCF}" destId="{6F4DD6D4-C62F-4402-9949-836743E029B0}" srcOrd="2" destOrd="0" presId="urn:microsoft.com/office/officeart/2018/2/layout/IconCircleList"/>
    <dgm:cxn modelId="{9A3737FF-C644-47A7-9EAE-8128E089E8C5}" type="presParOf" srcId="{BD736896-05E3-496B-8D8D-08B0DB268CCF}" destId="{E289B5E5-5802-4682-8B05-5858F7BE5A38}" srcOrd="3" destOrd="0" presId="urn:microsoft.com/office/officeart/2018/2/layout/IconCircleList"/>
    <dgm:cxn modelId="{5A05BF89-F154-43F3-955D-10A1EBC3141C}" type="presParOf" srcId="{1F930F64-FB9A-4615-A6D0-9AAA6D169BD1}" destId="{31B38ADA-8C33-4D31-88E5-B807E1762A2D}" srcOrd="1" destOrd="0" presId="urn:microsoft.com/office/officeart/2018/2/layout/IconCircleList"/>
    <dgm:cxn modelId="{2961A94E-5601-4C34-BB67-13240DE9F9B8}" type="presParOf" srcId="{1F930F64-FB9A-4615-A6D0-9AAA6D169BD1}" destId="{62BFC9A3-50BB-47AE-BB53-673791AE9DBB}" srcOrd="2" destOrd="0" presId="urn:microsoft.com/office/officeart/2018/2/layout/IconCircleList"/>
    <dgm:cxn modelId="{A52C3FDA-A8F4-4662-8214-55EB0678FCE3}" type="presParOf" srcId="{62BFC9A3-50BB-47AE-BB53-673791AE9DBB}" destId="{782139EB-221F-474C-B48F-7D2D603F983B}" srcOrd="0" destOrd="0" presId="urn:microsoft.com/office/officeart/2018/2/layout/IconCircleList"/>
    <dgm:cxn modelId="{84AA4E6D-C37B-4A42-8512-9070D761532D}" type="presParOf" srcId="{62BFC9A3-50BB-47AE-BB53-673791AE9DBB}" destId="{FA495A9E-DA62-4F9E-A782-A3B0CCAA4E8C}" srcOrd="1" destOrd="0" presId="urn:microsoft.com/office/officeart/2018/2/layout/IconCircleList"/>
    <dgm:cxn modelId="{20A04213-1AFA-41DC-BECC-17B5FAE11A80}" type="presParOf" srcId="{62BFC9A3-50BB-47AE-BB53-673791AE9DBB}" destId="{A920567A-0F5F-4D58-A12B-9E2A4987B8CC}" srcOrd="2" destOrd="0" presId="urn:microsoft.com/office/officeart/2018/2/layout/IconCircleList"/>
    <dgm:cxn modelId="{1CFC112B-9CFD-45FE-AFA4-170E6F38D9F6}" type="presParOf" srcId="{62BFC9A3-50BB-47AE-BB53-673791AE9DBB}" destId="{4A1FC776-B70B-4A6F-B474-EB2647D4C8D3}" srcOrd="3" destOrd="0" presId="urn:microsoft.com/office/officeart/2018/2/layout/IconCircleList"/>
    <dgm:cxn modelId="{ACA5884D-9254-49F8-B919-162D06292FEB}" type="presParOf" srcId="{1F930F64-FB9A-4615-A6D0-9AAA6D169BD1}" destId="{292AEC97-C1F4-4A7B-A904-DBD0288956EE}" srcOrd="3" destOrd="0" presId="urn:microsoft.com/office/officeart/2018/2/layout/IconCircleList"/>
    <dgm:cxn modelId="{37EB1765-E48C-40D0-917A-CF6CEFD93CB0}" type="presParOf" srcId="{1F930F64-FB9A-4615-A6D0-9AAA6D169BD1}" destId="{A205EF95-1346-4636-88F1-64C6DD4E7FCF}" srcOrd="4" destOrd="0" presId="urn:microsoft.com/office/officeart/2018/2/layout/IconCircleList"/>
    <dgm:cxn modelId="{A19A6A2D-E58B-4303-8BC6-884B623B2A27}" type="presParOf" srcId="{A205EF95-1346-4636-88F1-64C6DD4E7FCF}" destId="{73160DF5-E668-4339-A194-5ED7B3889F57}" srcOrd="0" destOrd="0" presId="urn:microsoft.com/office/officeart/2018/2/layout/IconCircleList"/>
    <dgm:cxn modelId="{15447193-8D5D-48EA-AB0E-F201EB9D0D61}" type="presParOf" srcId="{A205EF95-1346-4636-88F1-64C6DD4E7FCF}" destId="{FE7DFC8A-B88D-4286-A48F-47CE1EB10723}" srcOrd="1" destOrd="0" presId="urn:microsoft.com/office/officeart/2018/2/layout/IconCircleList"/>
    <dgm:cxn modelId="{B6F03530-00A9-4939-A5D5-B47FD4623E6C}" type="presParOf" srcId="{A205EF95-1346-4636-88F1-64C6DD4E7FCF}" destId="{5FE1105C-2157-4244-93DB-7156F319F913}" srcOrd="2" destOrd="0" presId="urn:microsoft.com/office/officeart/2018/2/layout/IconCircleList"/>
    <dgm:cxn modelId="{795C520D-322D-43E3-8C36-966F5183E6D0}" type="presParOf" srcId="{A205EF95-1346-4636-88F1-64C6DD4E7FCF}" destId="{DE131D3B-8A6D-4786-94E9-5343A27199F0}" srcOrd="3" destOrd="0" presId="urn:microsoft.com/office/officeart/2018/2/layout/IconCircleList"/>
    <dgm:cxn modelId="{FA68266B-043E-4023-92FC-45F9791E0BB3}" type="presParOf" srcId="{1F930F64-FB9A-4615-A6D0-9AAA6D169BD1}" destId="{B6463151-08C6-4C84-A525-B5D099A6FB26}" srcOrd="5" destOrd="0" presId="urn:microsoft.com/office/officeart/2018/2/layout/IconCircleList"/>
    <dgm:cxn modelId="{77B31F75-71F3-4AB0-B83F-679B875B3AC2}" type="presParOf" srcId="{1F930F64-FB9A-4615-A6D0-9AAA6D169BD1}" destId="{9B4F2EE2-C58B-48BC-A701-2C7B937B039F}" srcOrd="6" destOrd="0" presId="urn:microsoft.com/office/officeart/2018/2/layout/IconCircleList"/>
    <dgm:cxn modelId="{8DBE9A17-A65B-454E-BCF0-3B80C925CBDA}" type="presParOf" srcId="{9B4F2EE2-C58B-48BC-A701-2C7B937B039F}" destId="{838FE709-1B68-45A5-863C-BBC887278BA1}" srcOrd="0" destOrd="0" presId="urn:microsoft.com/office/officeart/2018/2/layout/IconCircleList"/>
    <dgm:cxn modelId="{09F6740B-B2B3-4FD8-B507-E2618629693D}" type="presParOf" srcId="{9B4F2EE2-C58B-48BC-A701-2C7B937B039F}" destId="{8F15AAB9-10EE-4E93-B1F5-9AC4FE30EC7B}" srcOrd="1" destOrd="0" presId="urn:microsoft.com/office/officeart/2018/2/layout/IconCircleList"/>
    <dgm:cxn modelId="{213665E7-207B-4AC2-BFEB-251DF74864DB}" type="presParOf" srcId="{9B4F2EE2-C58B-48BC-A701-2C7B937B039F}" destId="{28E70A3D-6374-4620-A5D4-722690C47520}" srcOrd="2" destOrd="0" presId="urn:microsoft.com/office/officeart/2018/2/layout/IconCircleList"/>
    <dgm:cxn modelId="{D6CF0E0B-0CB9-40EE-A7F9-840629FDEA20}" type="presParOf" srcId="{9B4F2EE2-C58B-48BC-A701-2C7B937B039F}" destId="{5DA6B1A2-F364-4231-AF05-702D644886E0}" srcOrd="3" destOrd="0" presId="urn:microsoft.com/office/officeart/2018/2/layout/IconCircleList"/>
    <dgm:cxn modelId="{23E0A1DD-B418-4C90-BC0E-FF02577ADD73}" type="presParOf" srcId="{1F930F64-FB9A-4615-A6D0-9AAA6D169BD1}" destId="{E071626B-99E1-48FE-B024-30A0CB33EF35}" srcOrd="7" destOrd="0" presId="urn:microsoft.com/office/officeart/2018/2/layout/IconCircleList"/>
    <dgm:cxn modelId="{4C3439C3-A798-4AFF-8AAB-E9621DBF3816}" type="presParOf" srcId="{1F930F64-FB9A-4615-A6D0-9AAA6D169BD1}" destId="{0062F354-BC9F-45F9-9B5F-14D84C7150E9}" srcOrd="8" destOrd="0" presId="urn:microsoft.com/office/officeart/2018/2/layout/IconCircleList"/>
    <dgm:cxn modelId="{E0BC2FE5-D9B8-4DC8-AB9B-B4EF8A26F45F}" type="presParOf" srcId="{0062F354-BC9F-45F9-9B5F-14D84C7150E9}" destId="{2D9AD5BC-C04D-4087-97F8-8B002DA056C0}" srcOrd="0" destOrd="0" presId="urn:microsoft.com/office/officeart/2018/2/layout/IconCircleList"/>
    <dgm:cxn modelId="{C8CA38D1-FA27-4D63-9A51-DEB873A8E583}" type="presParOf" srcId="{0062F354-BC9F-45F9-9B5F-14D84C7150E9}" destId="{C27B509F-8DAB-4C1B-B427-CC0BCA8FAC26}" srcOrd="1" destOrd="0" presId="urn:microsoft.com/office/officeart/2018/2/layout/IconCircleList"/>
    <dgm:cxn modelId="{145F42DC-EB0C-491C-9094-E0F7112FFA24}" type="presParOf" srcId="{0062F354-BC9F-45F9-9B5F-14D84C7150E9}" destId="{7FDCB97B-B03E-4CDB-A9FE-32A599033A2E}" srcOrd="2" destOrd="0" presId="urn:microsoft.com/office/officeart/2018/2/layout/IconCircleList"/>
    <dgm:cxn modelId="{B985D745-3262-40C0-BD6B-C18149836D67}" type="presParOf" srcId="{0062F354-BC9F-45F9-9B5F-14D84C7150E9}" destId="{62308E8F-0449-43C8-A430-19AEB36810B4}" srcOrd="3" destOrd="0" presId="urn:microsoft.com/office/officeart/2018/2/layout/IconCircleList"/>
    <dgm:cxn modelId="{B6BBC6AC-F3DD-4AF5-8239-E7639E108881}" type="presParOf" srcId="{1F930F64-FB9A-4615-A6D0-9AAA6D169BD1}" destId="{4AA85EC6-ED84-4EA2-97E8-C1962A74BBEC}" srcOrd="9" destOrd="0" presId="urn:microsoft.com/office/officeart/2018/2/layout/IconCircleList"/>
    <dgm:cxn modelId="{71794265-B0FF-4088-AA1E-B540BC7E99F0}" type="presParOf" srcId="{1F930F64-FB9A-4615-A6D0-9AAA6D169BD1}" destId="{09E67077-4DD0-457B-80CC-C600EE1CEFF9}" srcOrd="10" destOrd="0" presId="urn:microsoft.com/office/officeart/2018/2/layout/IconCircleList"/>
    <dgm:cxn modelId="{A31AE192-B0EF-4143-A6FB-1BAE23765EE8}" type="presParOf" srcId="{09E67077-4DD0-457B-80CC-C600EE1CEFF9}" destId="{BB19BF5D-3A06-47D1-B822-4855C22056D9}" srcOrd="0" destOrd="0" presId="urn:microsoft.com/office/officeart/2018/2/layout/IconCircleList"/>
    <dgm:cxn modelId="{A9BF1410-17AA-4BAD-AA2A-24E89F65779D}" type="presParOf" srcId="{09E67077-4DD0-457B-80CC-C600EE1CEFF9}" destId="{0EB08A75-30FC-46B8-9719-27FAA7068066}" srcOrd="1" destOrd="0" presId="urn:microsoft.com/office/officeart/2018/2/layout/IconCircleList"/>
    <dgm:cxn modelId="{E1AA04A3-E585-43CC-A20E-C4F778697FBA}" type="presParOf" srcId="{09E67077-4DD0-457B-80CC-C600EE1CEFF9}" destId="{A8C24CB1-663A-451F-A82D-10B2A957681E}" srcOrd="2" destOrd="0" presId="urn:microsoft.com/office/officeart/2018/2/layout/IconCircleList"/>
    <dgm:cxn modelId="{A2DDA51C-986F-409E-8B1D-C5D8E84AF064}" type="presParOf" srcId="{09E67077-4DD0-457B-80CC-C600EE1CEFF9}" destId="{2469DE41-0B39-4ADF-8735-00B9C9B2688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E5B976-8A36-4BCC-9BF7-03219143B4A4}" type="doc">
      <dgm:prSet loTypeId="urn:microsoft.com/office/officeart/2018/2/layout/IconCircleList" loCatId="icon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EE0018D4-E387-4BF5-9CD8-A8FA10F2922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Amazon Retail Division</a:t>
          </a:r>
          <a:r>
            <a:rPr lang="en-GB"/>
            <a:t> → sells products online </a:t>
          </a:r>
        </a:p>
      </dgm:t>
    </dgm:pt>
    <dgm:pt modelId="{C15036D0-7AAA-4484-AD3B-C7CFDE2A7119}" type="parTrans" cxnId="{1AE39D6A-5AAD-45C1-A379-16042EB7F9C4}">
      <dgm:prSet/>
      <dgm:spPr/>
      <dgm:t>
        <a:bodyPr/>
        <a:lstStyle/>
        <a:p>
          <a:endParaRPr lang="en-GB"/>
        </a:p>
      </dgm:t>
    </dgm:pt>
    <dgm:pt modelId="{9472ED90-43D9-4D34-B450-1864D1436C42}" type="sibTrans" cxnId="{1AE39D6A-5AAD-45C1-A379-16042EB7F9C4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6B15D1AB-FC80-495F-8A37-C64B64DA52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Amazon Web Services (AWS)</a:t>
          </a:r>
          <a:r>
            <a:rPr lang="en-GB"/>
            <a:t> → provides cloud services</a:t>
          </a:r>
        </a:p>
      </dgm:t>
    </dgm:pt>
    <dgm:pt modelId="{A37B5A57-9B0C-43BD-B91C-EEC51CCAA7C3}" type="parTrans" cxnId="{4DADD16B-6D25-4BAF-914D-134916E8839B}">
      <dgm:prSet/>
      <dgm:spPr/>
      <dgm:t>
        <a:bodyPr/>
        <a:lstStyle/>
        <a:p>
          <a:endParaRPr lang="en-GB"/>
        </a:p>
      </dgm:t>
    </dgm:pt>
    <dgm:pt modelId="{C2A64C32-5539-45D9-935B-5C86405CB759}" type="sibTrans" cxnId="{4DADD16B-6D25-4BAF-914D-134916E8839B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1AE15D3B-8590-48F2-9012-1C93A1D31F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Amazon Prime Video</a:t>
          </a:r>
          <a:r>
            <a:rPr lang="en-GB"/>
            <a:t> → streaming movies and shows </a:t>
          </a:r>
        </a:p>
      </dgm:t>
    </dgm:pt>
    <dgm:pt modelId="{8ED4DD5E-9CE6-44E7-AE12-84C8C2E91EEA}" type="parTrans" cxnId="{960307C6-3741-4F96-854F-D5FB7EE192C2}">
      <dgm:prSet/>
      <dgm:spPr/>
      <dgm:t>
        <a:bodyPr/>
        <a:lstStyle/>
        <a:p>
          <a:endParaRPr lang="en-GB"/>
        </a:p>
      </dgm:t>
    </dgm:pt>
    <dgm:pt modelId="{7996FCB7-5CC6-42D4-AABE-67A1903C2056}" type="sibTrans" cxnId="{960307C6-3741-4F96-854F-D5FB7EE192C2}">
      <dgm:prSet/>
      <dgm:spPr/>
      <dgm:t>
        <a:bodyPr/>
        <a:lstStyle/>
        <a:p>
          <a:pPr>
            <a:lnSpc>
              <a:spcPct val="100000"/>
            </a:lnSpc>
          </a:pPr>
          <a:endParaRPr lang="en-GB"/>
        </a:p>
      </dgm:t>
    </dgm:pt>
    <dgm:pt modelId="{8D249A3D-077B-4580-A71C-F32ABCC9D66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Amazon Logistics</a:t>
          </a:r>
          <a:r>
            <a:rPr lang="en-GB"/>
            <a:t> → delivery and shipping services</a:t>
          </a:r>
        </a:p>
      </dgm:t>
    </dgm:pt>
    <dgm:pt modelId="{8D77F36E-838A-4264-B791-66773AC1EA33}" type="parTrans" cxnId="{D8707536-6DCC-4780-92C7-326D6414053F}">
      <dgm:prSet/>
      <dgm:spPr/>
      <dgm:t>
        <a:bodyPr/>
        <a:lstStyle/>
        <a:p>
          <a:endParaRPr lang="en-GB"/>
        </a:p>
      </dgm:t>
    </dgm:pt>
    <dgm:pt modelId="{497C1920-1F38-4AFB-9F30-DEC1A70D0A9D}" type="sibTrans" cxnId="{D8707536-6DCC-4780-92C7-326D6414053F}">
      <dgm:prSet/>
      <dgm:spPr/>
      <dgm:t>
        <a:bodyPr/>
        <a:lstStyle/>
        <a:p>
          <a:endParaRPr lang="en-GB"/>
        </a:p>
      </dgm:t>
    </dgm:pt>
    <dgm:pt modelId="{4BFFA7BB-4273-420C-900A-FB911D9ED9FA}" type="pres">
      <dgm:prSet presAssocID="{51E5B976-8A36-4BCC-9BF7-03219143B4A4}" presName="root" presStyleCnt="0">
        <dgm:presLayoutVars>
          <dgm:dir/>
          <dgm:resizeHandles val="exact"/>
        </dgm:presLayoutVars>
      </dgm:prSet>
      <dgm:spPr/>
    </dgm:pt>
    <dgm:pt modelId="{A6868C03-DD98-44EE-8F72-37C9F3C3F761}" type="pres">
      <dgm:prSet presAssocID="{51E5B976-8A36-4BCC-9BF7-03219143B4A4}" presName="container" presStyleCnt="0">
        <dgm:presLayoutVars>
          <dgm:dir/>
          <dgm:resizeHandles val="exact"/>
        </dgm:presLayoutVars>
      </dgm:prSet>
      <dgm:spPr/>
    </dgm:pt>
    <dgm:pt modelId="{8E88D13E-194D-4EB7-BF9C-42BC5FE393C3}" type="pres">
      <dgm:prSet presAssocID="{EE0018D4-E387-4BF5-9CD8-A8FA10F2922C}" presName="compNode" presStyleCnt="0"/>
      <dgm:spPr/>
    </dgm:pt>
    <dgm:pt modelId="{F5BA94E5-E43F-44A2-8E84-E488E16A2C6C}" type="pres">
      <dgm:prSet presAssocID="{EE0018D4-E387-4BF5-9CD8-A8FA10F2922C}" presName="iconBgRect" presStyleLbl="bgShp" presStyleIdx="0" presStyleCnt="4"/>
      <dgm:spPr/>
    </dgm:pt>
    <dgm:pt modelId="{69260BFF-E683-41FA-9650-3528241F9A3F}" type="pres">
      <dgm:prSet presAssocID="{EE0018D4-E387-4BF5-9CD8-A8FA10F2922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3485B68F-C330-476F-96D1-EED884E9E975}" type="pres">
      <dgm:prSet presAssocID="{EE0018D4-E387-4BF5-9CD8-A8FA10F2922C}" presName="spaceRect" presStyleCnt="0"/>
      <dgm:spPr/>
    </dgm:pt>
    <dgm:pt modelId="{58BDA77A-4868-4CCF-A5CF-CCD238540A43}" type="pres">
      <dgm:prSet presAssocID="{EE0018D4-E387-4BF5-9CD8-A8FA10F2922C}" presName="textRect" presStyleLbl="revTx" presStyleIdx="0" presStyleCnt="4">
        <dgm:presLayoutVars>
          <dgm:chMax val="1"/>
          <dgm:chPref val="1"/>
        </dgm:presLayoutVars>
      </dgm:prSet>
      <dgm:spPr/>
    </dgm:pt>
    <dgm:pt modelId="{E1A398F1-DA32-4D9C-8F13-58FE2028092C}" type="pres">
      <dgm:prSet presAssocID="{9472ED90-43D9-4D34-B450-1864D1436C42}" presName="sibTrans" presStyleLbl="sibTrans2D1" presStyleIdx="0" presStyleCnt="0"/>
      <dgm:spPr/>
    </dgm:pt>
    <dgm:pt modelId="{E7F60D18-0671-4E60-A84D-8945B5BFDB2D}" type="pres">
      <dgm:prSet presAssocID="{6B15D1AB-FC80-495F-8A37-C64B64DA521D}" presName="compNode" presStyleCnt="0"/>
      <dgm:spPr/>
    </dgm:pt>
    <dgm:pt modelId="{3C18DEEB-40B1-4702-8FDF-56EE9DC57FF7}" type="pres">
      <dgm:prSet presAssocID="{6B15D1AB-FC80-495F-8A37-C64B64DA521D}" presName="iconBgRect" presStyleLbl="bgShp" presStyleIdx="1" presStyleCnt="4"/>
      <dgm:spPr/>
    </dgm:pt>
    <dgm:pt modelId="{DC603ABA-8DB3-4DC5-8C84-320F440A424B}" type="pres">
      <dgm:prSet presAssocID="{6B15D1AB-FC80-495F-8A37-C64B64DA521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E6A9C2CC-98E1-4C7C-97AC-0A6BDADDF806}" type="pres">
      <dgm:prSet presAssocID="{6B15D1AB-FC80-495F-8A37-C64B64DA521D}" presName="spaceRect" presStyleCnt="0"/>
      <dgm:spPr/>
    </dgm:pt>
    <dgm:pt modelId="{6C9ADD95-1C28-4670-AC99-65A9A07BD5C2}" type="pres">
      <dgm:prSet presAssocID="{6B15D1AB-FC80-495F-8A37-C64B64DA521D}" presName="textRect" presStyleLbl="revTx" presStyleIdx="1" presStyleCnt="4">
        <dgm:presLayoutVars>
          <dgm:chMax val="1"/>
          <dgm:chPref val="1"/>
        </dgm:presLayoutVars>
      </dgm:prSet>
      <dgm:spPr/>
    </dgm:pt>
    <dgm:pt modelId="{4FCF8740-1B36-4CAD-8986-61625151970A}" type="pres">
      <dgm:prSet presAssocID="{C2A64C32-5539-45D9-935B-5C86405CB759}" presName="sibTrans" presStyleLbl="sibTrans2D1" presStyleIdx="0" presStyleCnt="0"/>
      <dgm:spPr/>
    </dgm:pt>
    <dgm:pt modelId="{4427F808-306D-447F-88A9-0B5C1FF3D607}" type="pres">
      <dgm:prSet presAssocID="{1AE15D3B-8590-48F2-9012-1C93A1D31F61}" presName="compNode" presStyleCnt="0"/>
      <dgm:spPr/>
    </dgm:pt>
    <dgm:pt modelId="{2A081523-52C8-41B2-A797-F6994F918A47}" type="pres">
      <dgm:prSet presAssocID="{1AE15D3B-8590-48F2-9012-1C93A1D31F61}" presName="iconBgRect" presStyleLbl="bgShp" presStyleIdx="2" presStyleCnt="4"/>
      <dgm:spPr/>
    </dgm:pt>
    <dgm:pt modelId="{237B7AFC-5568-4F81-B6C6-B1B4DC4192F2}" type="pres">
      <dgm:prSet presAssocID="{1AE15D3B-8590-48F2-9012-1C93A1D31F6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9B28588D-9600-44B7-863A-62D6C5676C7C}" type="pres">
      <dgm:prSet presAssocID="{1AE15D3B-8590-48F2-9012-1C93A1D31F61}" presName="spaceRect" presStyleCnt="0"/>
      <dgm:spPr/>
    </dgm:pt>
    <dgm:pt modelId="{EEF99BFF-7DC5-424F-A95B-6A7DAB29D2A1}" type="pres">
      <dgm:prSet presAssocID="{1AE15D3B-8590-48F2-9012-1C93A1D31F61}" presName="textRect" presStyleLbl="revTx" presStyleIdx="2" presStyleCnt="4">
        <dgm:presLayoutVars>
          <dgm:chMax val="1"/>
          <dgm:chPref val="1"/>
        </dgm:presLayoutVars>
      </dgm:prSet>
      <dgm:spPr/>
    </dgm:pt>
    <dgm:pt modelId="{4CE403A6-6752-4B72-8826-9D54C138C5B9}" type="pres">
      <dgm:prSet presAssocID="{7996FCB7-5CC6-42D4-AABE-67A1903C2056}" presName="sibTrans" presStyleLbl="sibTrans2D1" presStyleIdx="0" presStyleCnt="0"/>
      <dgm:spPr/>
    </dgm:pt>
    <dgm:pt modelId="{A5832BF0-8075-4F4C-BAEA-A07FA4D12692}" type="pres">
      <dgm:prSet presAssocID="{8D249A3D-077B-4580-A71C-F32ABCC9D667}" presName="compNode" presStyleCnt="0"/>
      <dgm:spPr/>
    </dgm:pt>
    <dgm:pt modelId="{B8F78B8C-8CE9-4058-B84E-14BB8111C654}" type="pres">
      <dgm:prSet presAssocID="{8D249A3D-077B-4580-A71C-F32ABCC9D667}" presName="iconBgRect" presStyleLbl="bgShp" presStyleIdx="3" presStyleCnt="4"/>
      <dgm:spPr/>
    </dgm:pt>
    <dgm:pt modelId="{3268AC2A-9030-4B27-A666-4931B4A14E12}" type="pres">
      <dgm:prSet presAssocID="{8D249A3D-077B-4580-A71C-F32ABCC9D667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575D9F1F-A89A-4229-A8FB-98CE4A4625D2}" type="pres">
      <dgm:prSet presAssocID="{8D249A3D-077B-4580-A71C-F32ABCC9D667}" presName="spaceRect" presStyleCnt="0"/>
      <dgm:spPr/>
    </dgm:pt>
    <dgm:pt modelId="{6128A59C-BF59-4266-8767-EE8C4046A677}" type="pres">
      <dgm:prSet presAssocID="{8D249A3D-077B-4580-A71C-F32ABCC9D66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EAD4105-E560-49C6-AAB9-6E4FC4EEA733}" type="presOf" srcId="{8D249A3D-077B-4580-A71C-F32ABCC9D667}" destId="{6128A59C-BF59-4266-8767-EE8C4046A677}" srcOrd="0" destOrd="0" presId="urn:microsoft.com/office/officeart/2018/2/layout/IconCircleList"/>
    <dgm:cxn modelId="{A3C33A11-6D5B-4FC6-9311-85948F15A722}" type="presOf" srcId="{51E5B976-8A36-4BCC-9BF7-03219143B4A4}" destId="{4BFFA7BB-4273-420C-900A-FB911D9ED9FA}" srcOrd="0" destOrd="0" presId="urn:microsoft.com/office/officeart/2018/2/layout/IconCircleList"/>
    <dgm:cxn modelId="{03196729-CCEC-4712-B85D-829988264C64}" type="presOf" srcId="{6B15D1AB-FC80-495F-8A37-C64B64DA521D}" destId="{6C9ADD95-1C28-4670-AC99-65A9A07BD5C2}" srcOrd="0" destOrd="0" presId="urn:microsoft.com/office/officeart/2018/2/layout/IconCircleList"/>
    <dgm:cxn modelId="{D8707536-6DCC-4780-92C7-326D6414053F}" srcId="{51E5B976-8A36-4BCC-9BF7-03219143B4A4}" destId="{8D249A3D-077B-4580-A71C-F32ABCC9D667}" srcOrd="3" destOrd="0" parTransId="{8D77F36E-838A-4264-B791-66773AC1EA33}" sibTransId="{497C1920-1F38-4AFB-9F30-DEC1A70D0A9D}"/>
    <dgm:cxn modelId="{1AE39D6A-5AAD-45C1-A379-16042EB7F9C4}" srcId="{51E5B976-8A36-4BCC-9BF7-03219143B4A4}" destId="{EE0018D4-E387-4BF5-9CD8-A8FA10F2922C}" srcOrd="0" destOrd="0" parTransId="{C15036D0-7AAA-4484-AD3B-C7CFDE2A7119}" sibTransId="{9472ED90-43D9-4D34-B450-1864D1436C42}"/>
    <dgm:cxn modelId="{4DADD16B-6D25-4BAF-914D-134916E8839B}" srcId="{51E5B976-8A36-4BCC-9BF7-03219143B4A4}" destId="{6B15D1AB-FC80-495F-8A37-C64B64DA521D}" srcOrd="1" destOrd="0" parTransId="{A37B5A57-9B0C-43BD-B91C-EEC51CCAA7C3}" sibTransId="{C2A64C32-5539-45D9-935B-5C86405CB759}"/>
    <dgm:cxn modelId="{55E79D80-1517-437C-8255-948C35E82330}" type="presOf" srcId="{9472ED90-43D9-4D34-B450-1864D1436C42}" destId="{E1A398F1-DA32-4D9C-8F13-58FE2028092C}" srcOrd="0" destOrd="0" presId="urn:microsoft.com/office/officeart/2018/2/layout/IconCircleList"/>
    <dgm:cxn modelId="{E1659C94-EB75-4B0D-BDDD-C23852ED71CA}" type="presOf" srcId="{EE0018D4-E387-4BF5-9CD8-A8FA10F2922C}" destId="{58BDA77A-4868-4CCF-A5CF-CCD238540A43}" srcOrd="0" destOrd="0" presId="urn:microsoft.com/office/officeart/2018/2/layout/IconCircleList"/>
    <dgm:cxn modelId="{C6D3F2A9-C92A-4341-B788-AB65D638C09E}" type="presOf" srcId="{1AE15D3B-8590-48F2-9012-1C93A1D31F61}" destId="{EEF99BFF-7DC5-424F-A95B-6A7DAB29D2A1}" srcOrd="0" destOrd="0" presId="urn:microsoft.com/office/officeart/2018/2/layout/IconCircleList"/>
    <dgm:cxn modelId="{960307C6-3741-4F96-854F-D5FB7EE192C2}" srcId="{51E5B976-8A36-4BCC-9BF7-03219143B4A4}" destId="{1AE15D3B-8590-48F2-9012-1C93A1D31F61}" srcOrd="2" destOrd="0" parTransId="{8ED4DD5E-9CE6-44E7-AE12-84C8C2E91EEA}" sibTransId="{7996FCB7-5CC6-42D4-AABE-67A1903C2056}"/>
    <dgm:cxn modelId="{E10F3AC8-16D9-4834-825B-C233AE2295F0}" type="presOf" srcId="{C2A64C32-5539-45D9-935B-5C86405CB759}" destId="{4FCF8740-1B36-4CAD-8986-61625151970A}" srcOrd="0" destOrd="0" presId="urn:microsoft.com/office/officeart/2018/2/layout/IconCircleList"/>
    <dgm:cxn modelId="{A6DB43FF-85CF-4985-9D7B-2584336C863D}" type="presOf" srcId="{7996FCB7-5CC6-42D4-AABE-67A1903C2056}" destId="{4CE403A6-6752-4B72-8826-9D54C138C5B9}" srcOrd="0" destOrd="0" presId="urn:microsoft.com/office/officeart/2018/2/layout/IconCircleList"/>
    <dgm:cxn modelId="{5BD8A1BD-D07E-416B-A9F8-BBFD70A5815B}" type="presParOf" srcId="{4BFFA7BB-4273-420C-900A-FB911D9ED9FA}" destId="{A6868C03-DD98-44EE-8F72-37C9F3C3F761}" srcOrd="0" destOrd="0" presId="urn:microsoft.com/office/officeart/2018/2/layout/IconCircleList"/>
    <dgm:cxn modelId="{FBA3ED7E-EFC8-4E94-AC12-E31D54F4FACE}" type="presParOf" srcId="{A6868C03-DD98-44EE-8F72-37C9F3C3F761}" destId="{8E88D13E-194D-4EB7-BF9C-42BC5FE393C3}" srcOrd="0" destOrd="0" presId="urn:microsoft.com/office/officeart/2018/2/layout/IconCircleList"/>
    <dgm:cxn modelId="{57E12F7C-E687-4462-9C62-5EAE250A47DF}" type="presParOf" srcId="{8E88D13E-194D-4EB7-BF9C-42BC5FE393C3}" destId="{F5BA94E5-E43F-44A2-8E84-E488E16A2C6C}" srcOrd="0" destOrd="0" presId="urn:microsoft.com/office/officeart/2018/2/layout/IconCircleList"/>
    <dgm:cxn modelId="{51285826-D4A0-4885-B3B5-53E88EDBDDF5}" type="presParOf" srcId="{8E88D13E-194D-4EB7-BF9C-42BC5FE393C3}" destId="{69260BFF-E683-41FA-9650-3528241F9A3F}" srcOrd="1" destOrd="0" presId="urn:microsoft.com/office/officeart/2018/2/layout/IconCircleList"/>
    <dgm:cxn modelId="{CC4C06C9-E8FC-42C8-9D03-4799F7373DAF}" type="presParOf" srcId="{8E88D13E-194D-4EB7-BF9C-42BC5FE393C3}" destId="{3485B68F-C330-476F-96D1-EED884E9E975}" srcOrd="2" destOrd="0" presId="urn:microsoft.com/office/officeart/2018/2/layout/IconCircleList"/>
    <dgm:cxn modelId="{5C377FBE-95FF-4388-B984-4DB454D7C113}" type="presParOf" srcId="{8E88D13E-194D-4EB7-BF9C-42BC5FE393C3}" destId="{58BDA77A-4868-4CCF-A5CF-CCD238540A43}" srcOrd="3" destOrd="0" presId="urn:microsoft.com/office/officeart/2018/2/layout/IconCircleList"/>
    <dgm:cxn modelId="{1BAAC86E-F925-4D8E-815C-BCA0DEE77C4F}" type="presParOf" srcId="{A6868C03-DD98-44EE-8F72-37C9F3C3F761}" destId="{E1A398F1-DA32-4D9C-8F13-58FE2028092C}" srcOrd="1" destOrd="0" presId="urn:microsoft.com/office/officeart/2018/2/layout/IconCircleList"/>
    <dgm:cxn modelId="{DB6812F7-68CB-4FA9-AB20-ADF5FD64E757}" type="presParOf" srcId="{A6868C03-DD98-44EE-8F72-37C9F3C3F761}" destId="{E7F60D18-0671-4E60-A84D-8945B5BFDB2D}" srcOrd="2" destOrd="0" presId="urn:microsoft.com/office/officeart/2018/2/layout/IconCircleList"/>
    <dgm:cxn modelId="{A157B1A7-EC63-4399-A876-1554B24875E4}" type="presParOf" srcId="{E7F60D18-0671-4E60-A84D-8945B5BFDB2D}" destId="{3C18DEEB-40B1-4702-8FDF-56EE9DC57FF7}" srcOrd="0" destOrd="0" presId="urn:microsoft.com/office/officeart/2018/2/layout/IconCircleList"/>
    <dgm:cxn modelId="{6F346F38-79B4-494E-B00F-31AB6EEA7579}" type="presParOf" srcId="{E7F60D18-0671-4E60-A84D-8945B5BFDB2D}" destId="{DC603ABA-8DB3-4DC5-8C84-320F440A424B}" srcOrd="1" destOrd="0" presId="urn:microsoft.com/office/officeart/2018/2/layout/IconCircleList"/>
    <dgm:cxn modelId="{71FCBBED-48EE-4276-97A1-8A95693C176C}" type="presParOf" srcId="{E7F60D18-0671-4E60-A84D-8945B5BFDB2D}" destId="{E6A9C2CC-98E1-4C7C-97AC-0A6BDADDF806}" srcOrd="2" destOrd="0" presId="urn:microsoft.com/office/officeart/2018/2/layout/IconCircleList"/>
    <dgm:cxn modelId="{0496F760-49C0-4FB5-9F01-87109C3084DB}" type="presParOf" srcId="{E7F60D18-0671-4E60-A84D-8945B5BFDB2D}" destId="{6C9ADD95-1C28-4670-AC99-65A9A07BD5C2}" srcOrd="3" destOrd="0" presId="urn:microsoft.com/office/officeart/2018/2/layout/IconCircleList"/>
    <dgm:cxn modelId="{460ABB97-D165-4594-8491-5AC3CBFFFB48}" type="presParOf" srcId="{A6868C03-DD98-44EE-8F72-37C9F3C3F761}" destId="{4FCF8740-1B36-4CAD-8986-61625151970A}" srcOrd="3" destOrd="0" presId="urn:microsoft.com/office/officeart/2018/2/layout/IconCircleList"/>
    <dgm:cxn modelId="{E3653191-F7E9-4935-A140-CF944A8DFE6C}" type="presParOf" srcId="{A6868C03-DD98-44EE-8F72-37C9F3C3F761}" destId="{4427F808-306D-447F-88A9-0B5C1FF3D607}" srcOrd="4" destOrd="0" presId="urn:microsoft.com/office/officeart/2018/2/layout/IconCircleList"/>
    <dgm:cxn modelId="{F4C56944-5D95-4648-A868-BCF43283123A}" type="presParOf" srcId="{4427F808-306D-447F-88A9-0B5C1FF3D607}" destId="{2A081523-52C8-41B2-A797-F6994F918A47}" srcOrd="0" destOrd="0" presId="urn:microsoft.com/office/officeart/2018/2/layout/IconCircleList"/>
    <dgm:cxn modelId="{9801D1F0-B372-434D-907E-B14CA0D5876C}" type="presParOf" srcId="{4427F808-306D-447F-88A9-0B5C1FF3D607}" destId="{237B7AFC-5568-4F81-B6C6-B1B4DC4192F2}" srcOrd="1" destOrd="0" presId="urn:microsoft.com/office/officeart/2018/2/layout/IconCircleList"/>
    <dgm:cxn modelId="{A90A099C-0990-4C8A-BBC2-8107E32E9F95}" type="presParOf" srcId="{4427F808-306D-447F-88A9-0B5C1FF3D607}" destId="{9B28588D-9600-44B7-863A-62D6C5676C7C}" srcOrd="2" destOrd="0" presId="urn:microsoft.com/office/officeart/2018/2/layout/IconCircleList"/>
    <dgm:cxn modelId="{2E6CBEC5-3196-4C58-8106-7A034AD29961}" type="presParOf" srcId="{4427F808-306D-447F-88A9-0B5C1FF3D607}" destId="{EEF99BFF-7DC5-424F-A95B-6A7DAB29D2A1}" srcOrd="3" destOrd="0" presId="urn:microsoft.com/office/officeart/2018/2/layout/IconCircleList"/>
    <dgm:cxn modelId="{671852E4-C6E0-4BDD-8287-970690079399}" type="presParOf" srcId="{A6868C03-DD98-44EE-8F72-37C9F3C3F761}" destId="{4CE403A6-6752-4B72-8826-9D54C138C5B9}" srcOrd="5" destOrd="0" presId="urn:microsoft.com/office/officeart/2018/2/layout/IconCircleList"/>
    <dgm:cxn modelId="{C4B01231-2126-48AE-BA5B-36F2ACAEBD5E}" type="presParOf" srcId="{A6868C03-DD98-44EE-8F72-37C9F3C3F761}" destId="{A5832BF0-8075-4F4C-BAEA-A07FA4D12692}" srcOrd="6" destOrd="0" presId="urn:microsoft.com/office/officeart/2018/2/layout/IconCircleList"/>
    <dgm:cxn modelId="{68A4421F-10D9-4DFC-A0A2-EEA5F9701062}" type="presParOf" srcId="{A5832BF0-8075-4F4C-BAEA-A07FA4D12692}" destId="{B8F78B8C-8CE9-4058-B84E-14BB8111C654}" srcOrd="0" destOrd="0" presId="urn:microsoft.com/office/officeart/2018/2/layout/IconCircleList"/>
    <dgm:cxn modelId="{2A887FA9-53B9-4610-9CC2-37469BCD5599}" type="presParOf" srcId="{A5832BF0-8075-4F4C-BAEA-A07FA4D12692}" destId="{3268AC2A-9030-4B27-A666-4931B4A14E12}" srcOrd="1" destOrd="0" presId="urn:microsoft.com/office/officeart/2018/2/layout/IconCircleList"/>
    <dgm:cxn modelId="{86BD546E-9A57-4D78-8B95-D51D349363B9}" type="presParOf" srcId="{A5832BF0-8075-4F4C-BAEA-A07FA4D12692}" destId="{575D9F1F-A89A-4229-A8FB-98CE4A4625D2}" srcOrd="2" destOrd="0" presId="urn:microsoft.com/office/officeart/2018/2/layout/IconCircleList"/>
    <dgm:cxn modelId="{D8FFE8E8-32B4-48E8-A925-28A63B66EE06}" type="presParOf" srcId="{A5832BF0-8075-4F4C-BAEA-A07FA4D12692}" destId="{6128A59C-BF59-4266-8767-EE8C4046A6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15603D-C0C1-43CC-9CC5-B4C23DDAF3C4}" type="doc">
      <dgm:prSet loTypeId="urn:microsoft.com/office/officeart/2005/8/layout/orgChart1" loCatId="hierarchy" qsTypeId="urn:microsoft.com/office/officeart/2005/8/quickstyle/simple5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419B319F-155B-4C89-BF52-7F2806DEDB68}">
      <dgm:prSet custT="1"/>
      <dgm:spPr>
        <a:solidFill>
          <a:schemeClr val="tx2">
            <a:lumMod val="75000"/>
            <a:lumOff val="25000"/>
          </a:schemeClr>
        </a:solidFill>
      </dgm:spPr>
      <dgm:t>
        <a:bodyPr/>
        <a:lstStyle/>
        <a:p>
          <a:r>
            <a:rPr lang="en-GB" sz="1600" dirty="0"/>
            <a:t>A designer may work  </a:t>
          </a:r>
        </a:p>
      </dgm:t>
    </dgm:pt>
    <dgm:pt modelId="{FF16D520-3295-4032-8159-2ACD3747618B}" type="parTrans" cxnId="{7A09C71F-5ED5-4501-A16D-3AEA04DC524E}">
      <dgm:prSet/>
      <dgm:spPr/>
      <dgm:t>
        <a:bodyPr/>
        <a:lstStyle/>
        <a:p>
          <a:endParaRPr lang="en-GB" sz="1200"/>
        </a:p>
      </dgm:t>
    </dgm:pt>
    <dgm:pt modelId="{CA136AD1-79FC-49C2-9954-62760ACCD053}" type="sibTrans" cxnId="{7A09C71F-5ED5-4501-A16D-3AEA04DC524E}">
      <dgm:prSet/>
      <dgm:spPr/>
      <dgm:t>
        <a:bodyPr/>
        <a:lstStyle/>
        <a:p>
          <a:endParaRPr lang="en-GB" sz="1200"/>
        </a:p>
      </dgm:t>
    </dgm:pt>
    <dgm:pt modelId="{0F947903-15C7-4D00-82FF-113F244C1A6A}">
      <dgm:prSet custT="1"/>
      <dgm:spPr/>
      <dgm:t>
        <a:bodyPr/>
        <a:lstStyle/>
        <a:p>
          <a:r>
            <a:rPr lang="en-GB" sz="1600" b="1"/>
            <a:t>Design department (job skills)</a:t>
          </a:r>
          <a:r>
            <a:rPr lang="en-GB" sz="1600"/>
            <a:t> </a:t>
          </a:r>
        </a:p>
      </dgm:t>
    </dgm:pt>
    <dgm:pt modelId="{4D436DC8-9074-41AD-9886-6844A718AF73}" type="parTrans" cxnId="{4E82817F-8C75-4FF3-A63E-38A0732E2A30}">
      <dgm:prSet/>
      <dgm:spPr/>
      <dgm:t>
        <a:bodyPr/>
        <a:lstStyle/>
        <a:p>
          <a:endParaRPr lang="en-GB" sz="1200"/>
        </a:p>
      </dgm:t>
    </dgm:pt>
    <dgm:pt modelId="{7C3540DD-7A80-413A-9D48-9E20A85BB121}" type="sibTrans" cxnId="{4E82817F-8C75-4FF3-A63E-38A0732E2A30}">
      <dgm:prSet/>
      <dgm:spPr/>
      <dgm:t>
        <a:bodyPr/>
        <a:lstStyle/>
        <a:p>
          <a:endParaRPr lang="en-GB" sz="1200"/>
        </a:p>
      </dgm:t>
    </dgm:pt>
    <dgm:pt modelId="{AC33DCE7-B9DB-4DA3-A897-82BAADD339AC}">
      <dgm:prSet custT="1"/>
      <dgm:spPr/>
      <dgm:t>
        <a:bodyPr/>
        <a:lstStyle/>
        <a:p>
          <a:r>
            <a:rPr lang="en-GB" sz="1600" b="1"/>
            <a:t>AWS project team (project work)</a:t>
          </a:r>
          <a:endParaRPr lang="en-GB" sz="1600"/>
        </a:p>
      </dgm:t>
    </dgm:pt>
    <dgm:pt modelId="{D91D0649-143D-45EA-8810-2C787D282E22}" type="parTrans" cxnId="{A2398456-7208-42E4-8FDA-53F341888C8C}">
      <dgm:prSet/>
      <dgm:spPr/>
      <dgm:t>
        <a:bodyPr/>
        <a:lstStyle/>
        <a:p>
          <a:endParaRPr lang="en-GB" sz="1200"/>
        </a:p>
      </dgm:t>
    </dgm:pt>
    <dgm:pt modelId="{D5A011F3-C714-4C4F-A992-8AE9356C0B5B}" type="sibTrans" cxnId="{A2398456-7208-42E4-8FDA-53F341888C8C}">
      <dgm:prSet/>
      <dgm:spPr/>
      <dgm:t>
        <a:bodyPr/>
        <a:lstStyle/>
        <a:p>
          <a:endParaRPr lang="en-GB" sz="1200"/>
        </a:p>
      </dgm:t>
    </dgm:pt>
    <dgm:pt modelId="{C896295D-DCA2-42EA-9432-C2F4B81FEEF9}" type="pres">
      <dgm:prSet presAssocID="{9A15603D-C0C1-43CC-9CC5-B4C23DDAF3C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51E56F54-3D87-4A7C-98F9-80D37104926D}" type="pres">
      <dgm:prSet presAssocID="{419B319F-155B-4C89-BF52-7F2806DEDB68}" presName="hierRoot1" presStyleCnt="0">
        <dgm:presLayoutVars>
          <dgm:hierBranch val="init"/>
        </dgm:presLayoutVars>
      </dgm:prSet>
      <dgm:spPr/>
    </dgm:pt>
    <dgm:pt modelId="{5A7F4F0E-E952-47BC-B3EB-4AA35A6D937E}" type="pres">
      <dgm:prSet presAssocID="{419B319F-155B-4C89-BF52-7F2806DEDB68}" presName="rootComposite1" presStyleCnt="0"/>
      <dgm:spPr/>
    </dgm:pt>
    <dgm:pt modelId="{40E8A6FB-FD41-43D0-AD80-7653C7454A43}" type="pres">
      <dgm:prSet presAssocID="{419B319F-155B-4C89-BF52-7F2806DEDB68}" presName="rootText1" presStyleLbl="node0" presStyleIdx="0" presStyleCnt="1">
        <dgm:presLayoutVars>
          <dgm:chPref val="3"/>
        </dgm:presLayoutVars>
      </dgm:prSet>
      <dgm:spPr/>
    </dgm:pt>
    <dgm:pt modelId="{621A47D1-8526-49FB-91C7-B688E95C94EA}" type="pres">
      <dgm:prSet presAssocID="{419B319F-155B-4C89-BF52-7F2806DEDB68}" presName="rootConnector1" presStyleLbl="node1" presStyleIdx="0" presStyleCnt="0"/>
      <dgm:spPr/>
    </dgm:pt>
    <dgm:pt modelId="{9FA9C74F-86D0-48A5-BCF0-831BC03C70E3}" type="pres">
      <dgm:prSet presAssocID="{419B319F-155B-4C89-BF52-7F2806DEDB68}" presName="hierChild2" presStyleCnt="0"/>
      <dgm:spPr/>
    </dgm:pt>
    <dgm:pt modelId="{B1D08D2F-737A-4F52-9BA8-93FCE931BD7F}" type="pres">
      <dgm:prSet presAssocID="{4D436DC8-9074-41AD-9886-6844A718AF73}" presName="Name37" presStyleLbl="parChTrans1D2" presStyleIdx="0" presStyleCnt="2"/>
      <dgm:spPr/>
    </dgm:pt>
    <dgm:pt modelId="{520094B9-4677-478F-9E29-FAD5B91060BD}" type="pres">
      <dgm:prSet presAssocID="{0F947903-15C7-4D00-82FF-113F244C1A6A}" presName="hierRoot2" presStyleCnt="0">
        <dgm:presLayoutVars>
          <dgm:hierBranch val="init"/>
        </dgm:presLayoutVars>
      </dgm:prSet>
      <dgm:spPr/>
    </dgm:pt>
    <dgm:pt modelId="{873A0F95-1452-446C-935A-A580A9D126DC}" type="pres">
      <dgm:prSet presAssocID="{0F947903-15C7-4D00-82FF-113F244C1A6A}" presName="rootComposite" presStyleCnt="0"/>
      <dgm:spPr/>
    </dgm:pt>
    <dgm:pt modelId="{EE186DA0-956C-4AEF-91C4-D6EB3FCFF446}" type="pres">
      <dgm:prSet presAssocID="{0F947903-15C7-4D00-82FF-113F244C1A6A}" presName="rootText" presStyleLbl="node2" presStyleIdx="0" presStyleCnt="2">
        <dgm:presLayoutVars>
          <dgm:chPref val="3"/>
        </dgm:presLayoutVars>
      </dgm:prSet>
      <dgm:spPr/>
    </dgm:pt>
    <dgm:pt modelId="{C7488F04-FABB-4A6D-8CF6-3F8395201901}" type="pres">
      <dgm:prSet presAssocID="{0F947903-15C7-4D00-82FF-113F244C1A6A}" presName="rootConnector" presStyleLbl="node2" presStyleIdx="0" presStyleCnt="2"/>
      <dgm:spPr/>
    </dgm:pt>
    <dgm:pt modelId="{BF0D7119-3EFB-462F-9766-94C947A9686A}" type="pres">
      <dgm:prSet presAssocID="{0F947903-15C7-4D00-82FF-113F244C1A6A}" presName="hierChild4" presStyleCnt="0"/>
      <dgm:spPr/>
    </dgm:pt>
    <dgm:pt modelId="{BBA5DD27-94D7-4788-A2F7-7EF3F19A876A}" type="pres">
      <dgm:prSet presAssocID="{0F947903-15C7-4D00-82FF-113F244C1A6A}" presName="hierChild5" presStyleCnt="0"/>
      <dgm:spPr/>
    </dgm:pt>
    <dgm:pt modelId="{3B287C32-AAAE-4188-873C-006A084CB7CD}" type="pres">
      <dgm:prSet presAssocID="{D91D0649-143D-45EA-8810-2C787D282E22}" presName="Name37" presStyleLbl="parChTrans1D2" presStyleIdx="1" presStyleCnt="2"/>
      <dgm:spPr/>
    </dgm:pt>
    <dgm:pt modelId="{823BB1F8-415F-4303-9EB6-017F32DF1C99}" type="pres">
      <dgm:prSet presAssocID="{AC33DCE7-B9DB-4DA3-A897-82BAADD339AC}" presName="hierRoot2" presStyleCnt="0">
        <dgm:presLayoutVars>
          <dgm:hierBranch val="init"/>
        </dgm:presLayoutVars>
      </dgm:prSet>
      <dgm:spPr/>
    </dgm:pt>
    <dgm:pt modelId="{7ED11D76-CCA0-4FDE-89EB-BE5054FA01FB}" type="pres">
      <dgm:prSet presAssocID="{AC33DCE7-B9DB-4DA3-A897-82BAADD339AC}" presName="rootComposite" presStyleCnt="0"/>
      <dgm:spPr/>
    </dgm:pt>
    <dgm:pt modelId="{E348CFE2-05F7-4540-9C27-5FB476407347}" type="pres">
      <dgm:prSet presAssocID="{AC33DCE7-B9DB-4DA3-A897-82BAADD339AC}" presName="rootText" presStyleLbl="node2" presStyleIdx="1" presStyleCnt="2">
        <dgm:presLayoutVars>
          <dgm:chPref val="3"/>
        </dgm:presLayoutVars>
      </dgm:prSet>
      <dgm:spPr/>
    </dgm:pt>
    <dgm:pt modelId="{DC58D0A3-B44D-450C-A35A-C42DEE672C48}" type="pres">
      <dgm:prSet presAssocID="{AC33DCE7-B9DB-4DA3-A897-82BAADD339AC}" presName="rootConnector" presStyleLbl="node2" presStyleIdx="1" presStyleCnt="2"/>
      <dgm:spPr/>
    </dgm:pt>
    <dgm:pt modelId="{E301153A-FC58-4F1C-A3BE-CD02A1542668}" type="pres">
      <dgm:prSet presAssocID="{AC33DCE7-B9DB-4DA3-A897-82BAADD339AC}" presName="hierChild4" presStyleCnt="0"/>
      <dgm:spPr/>
    </dgm:pt>
    <dgm:pt modelId="{B1766C37-720C-420A-95A1-42FF4253615C}" type="pres">
      <dgm:prSet presAssocID="{AC33DCE7-B9DB-4DA3-A897-82BAADD339AC}" presName="hierChild5" presStyleCnt="0"/>
      <dgm:spPr/>
    </dgm:pt>
    <dgm:pt modelId="{D26E587A-3FE6-43CA-ADBB-CE9D2A452D5E}" type="pres">
      <dgm:prSet presAssocID="{419B319F-155B-4C89-BF52-7F2806DEDB68}" presName="hierChild3" presStyleCnt="0"/>
      <dgm:spPr/>
    </dgm:pt>
  </dgm:ptLst>
  <dgm:cxnLst>
    <dgm:cxn modelId="{E9D06102-0024-4342-B765-DCB856256B7A}" type="presOf" srcId="{0F947903-15C7-4D00-82FF-113F244C1A6A}" destId="{EE186DA0-956C-4AEF-91C4-D6EB3FCFF446}" srcOrd="0" destOrd="0" presId="urn:microsoft.com/office/officeart/2005/8/layout/orgChart1"/>
    <dgm:cxn modelId="{8F4C6414-E563-4BDD-A402-7F2CFA5B9716}" type="presOf" srcId="{D91D0649-143D-45EA-8810-2C787D282E22}" destId="{3B287C32-AAAE-4188-873C-006A084CB7CD}" srcOrd="0" destOrd="0" presId="urn:microsoft.com/office/officeart/2005/8/layout/orgChart1"/>
    <dgm:cxn modelId="{7A09C71F-5ED5-4501-A16D-3AEA04DC524E}" srcId="{9A15603D-C0C1-43CC-9CC5-B4C23DDAF3C4}" destId="{419B319F-155B-4C89-BF52-7F2806DEDB68}" srcOrd="0" destOrd="0" parTransId="{FF16D520-3295-4032-8159-2ACD3747618B}" sibTransId="{CA136AD1-79FC-49C2-9954-62760ACCD053}"/>
    <dgm:cxn modelId="{A2398456-7208-42E4-8FDA-53F341888C8C}" srcId="{419B319F-155B-4C89-BF52-7F2806DEDB68}" destId="{AC33DCE7-B9DB-4DA3-A897-82BAADD339AC}" srcOrd="1" destOrd="0" parTransId="{D91D0649-143D-45EA-8810-2C787D282E22}" sibTransId="{D5A011F3-C714-4C4F-A992-8AE9356C0B5B}"/>
    <dgm:cxn modelId="{4E82817F-8C75-4FF3-A63E-38A0732E2A30}" srcId="{419B319F-155B-4C89-BF52-7F2806DEDB68}" destId="{0F947903-15C7-4D00-82FF-113F244C1A6A}" srcOrd="0" destOrd="0" parTransId="{4D436DC8-9074-41AD-9886-6844A718AF73}" sibTransId="{7C3540DD-7A80-413A-9D48-9E20A85BB121}"/>
    <dgm:cxn modelId="{E3596294-021C-4A01-ABCB-1083E284D8ED}" type="presOf" srcId="{AC33DCE7-B9DB-4DA3-A897-82BAADD339AC}" destId="{E348CFE2-05F7-4540-9C27-5FB476407347}" srcOrd="0" destOrd="0" presId="urn:microsoft.com/office/officeart/2005/8/layout/orgChart1"/>
    <dgm:cxn modelId="{D418D895-3374-48F5-B299-F0E0B0CA49FB}" type="presOf" srcId="{9A15603D-C0C1-43CC-9CC5-B4C23DDAF3C4}" destId="{C896295D-DCA2-42EA-9432-C2F4B81FEEF9}" srcOrd="0" destOrd="0" presId="urn:microsoft.com/office/officeart/2005/8/layout/orgChart1"/>
    <dgm:cxn modelId="{367195B0-E2F7-42EF-A70D-A4A9E0E1B3E1}" type="presOf" srcId="{4D436DC8-9074-41AD-9886-6844A718AF73}" destId="{B1D08D2F-737A-4F52-9BA8-93FCE931BD7F}" srcOrd="0" destOrd="0" presId="urn:microsoft.com/office/officeart/2005/8/layout/orgChart1"/>
    <dgm:cxn modelId="{CC9B70CD-4A1F-4D4C-8545-68FEC655C705}" type="presOf" srcId="{419B319F-155B-4C89-BF52-7F2806DEDB68}" destId="{40E8A6FB-FD41-43D0-AD80-7653C7454A43}" srcOrd="0" destOrd="0" presId="urn:microsoft.com/office/officeart/2005/8/layout/orgChart1"/>
    <dgm:cxn modelId="{25A03FDA-FF38-4B8A-9F57-6655DDF2033B}" type="presOf" srcId="{419B319F-155B-4C89-BF52-7F2806DEDB68}" destId="{621A47D1-8526-49FB-91C7-B688E95C94EA}" srcOrd="1" destOrd="0" presId="urn:microsoft.com/office/officeart/2005/8/layout/orgChart1"/>
    <dgm:cxn modelId="{62B7D9F3-55CE-4013-AFA6-277B30CC27B2}" type="presOf" srcId="{0F947903-15C7-4D00-82FF-113F244C1A6A}" destId="{C7488F04-FABB-4A6D-8CF6-3F8395201901}" srcOrd="1" destOrd="0" presId="urn:microsoft.com/office/officeart/2005/8/layout/orgChart1"/>
    <dgm:cxn modelId="{0FD05CF5-16AC-44FF-A68B-09633F1DA19F}" type="presOf" srcId="{AC33DCE7-B9DB-4DA3-A897-82BAADD339AC}" destId="{DC58D0A3-B44D-450C-A35A-C42DEE672C48}" srcOrd="1" destOrd="0" presId="urn:microsoft.com/office/officeart/2005/8/layout/orgChart1"/>
    <dgm:cxn modelId="{09B5A153-9B24-4706-B3C0-88595D2D5663}" type="presParOf" srcId="{C896295D-DCA2-42EA-9432-C2F4B81FEEF9}" destId="{51E56F54-3D87-4A7C-98F9-80D37104926D}" srcOrd="0" destOrd="0" presId="urn:microsoft.com/office/officeart/2005/8/layout/orgChart1"/>
    <dgm:cxn modelId="{AEB4018E-9254-42AA-9621-6EB11E6A8CB3}" type="presParOf" srcId="{51E56F54-3D87-4A7C-98F9-80D37104926D}" destId="{5A7F4F0E-E952-47BC-B3EB-4AA35A6D937E}" srcOrd="0" destOrd="0" presId="urn:microsoft.com/office/officeart/2005/8/layout/orgChart1"/>
    <dgm:cxn modelId="{2905E0D2-9C2B-4471-86DE-2FA80D8C9468}" type="presParOf" srcId="{5A7F4F0E-E952-47BC-B3EB-4AA35A6D937E}" destId="{40E8A6FB-FD41-43D0-AD80-7653C7454A43}" srcOrd="0" destOrd="0" presId="urn:microsoft.com/office/officeart/2005/8/layout/orgChart1"/>
    <dgm:cxn modelId="{F14DAD5E-E401-425B-B405-16260F9105A4}" type="presParOf" srcId="{5A7F4F0E-E952-47BC-B3EB-4AA35A6D937E}" destId="{621A47D1-8526-49FB-91C7-B688E95C94EA}" srcOrd="1" destOrd="0" presId="urn:microsoft.com/office/officeart/2005/8/layout/orgChart1"/>
    <dgm:cxn modelId="{29702E7F-581C-4229-B305-6DCE78263D9F}" type="presParOf" srcId="{51E56F54-3D87-4A7C-98F9-80D37104926D}" destId="{9FA9C74F-86D0-48A5-BCF0-831BC03C70E3}" srcOrd="1" destOrd="0" presId="urn:microsoft.com/office/officeart/2005/8/layout/orgChart1"/>
    <dgm:cxn modelId="{B2D7760C-41C4-4D9D-8EB3-4D1467B0DE0D}" type="presParOf" srcId="{9FA9C74F-86D0-48A5-BCF0-831BC03C70E3}" destId="{B1D08D2F-737A-4F52-9BA8-93FCE931BD7F}" srcOrd="0" destOrd="0" presId="urn:microsoft.com/office/officeart/2005/8/layout/orgChart1"/>
    <dgm:cxn modelId="{32850C24-4729-4688-AE6A-BE37C3575900}" type="presParOf" srcId="{9FA9C74F-86D0-48A5-BCF0-831BC03C70E3}" destId="{520094B9-4677-478F-9E29-FAD5B91060BD}" srcOrd="1" destOrd="0" presId="urn:microsoft.com/office/officeart/2005/8/layout/orgChart1"/>
    <dgm:cxn modelId="{C32A867B-9157-4A45-B1E3-F25795BAD28D}" type="presParOf" srcId="{520094B9-4677-478F-9E29-FAD5B91060BD}" destId="{873A0F95-1452-446C-935A-A580A9D126DC}" srcOrd="0" destOrd="0" presId="urn:microsoft.com/office/officeart/2005/8/layout/orgChart1"/>
    <dgm:cxn modelId="{369C9A02-60FD-449B-986B-93636E3B5D4F}" type="presParOf" srcId="{873A0F95-1452-446C-935A-A580A9D126DC}" destId="{EE186DA0-956C-4AEF-91C4-D6EB3FCFF446}" srcOrd="0" destOrd="0" presId="urn:microsoft.com/office/officeart/2005/8/layout/orgChart1"/>
    <dgm:cxn modelId="{DC576AA5-B30C-48AA-87C9-1F64A6542E5F}" type="presParOf" srcId="{873A0F95-1452-446C-935A-A580A9D126DC}" destId="{C7488F04-FABB-4A6D-8CF6-3F8395201901}" srcOrd="1" destOrd="0" presId="urn:microsoft.com/office/officeart/2005/8/layout/orgChart1"/>
    <dgm:cxn modelId="{BDF86F1B-C6C8-4E88-B098-8541D997A887}" type="presParOf" srcId="{520094B9-4677-478F-9E29-FAD5B91060BD}" destId="{BF0D7119-3EFB-462F-9766-94C947A9686A}" srcOrd="1" destOrd="0" presId="urn:microsoft.com/office/officeart/2005/8/layout/orgChart1"/>
    <dgm:cxn modelId="{6BDA446A-D4A6-45A0-BFED-6A323F5CE90A}" type="presParOf" srcId="{520094B9-4677-478F-9E29-FAD5B91060BD}" destId="{BBA5DD27-94D7-4788-A2F7-7EF3F19A876A}" srcOrd="2" destOrd="0" presId="urn:microsoft.com/office/officeart/2005/8/layout/orgChart1"/>
    <dgm:cxn modelId="{504CC6A7-2AEB-42BC-B648-C686155BF543}" type="presParOf" srcId="{9FA9C74F-86D0-48A5-BCF0-831BC03C70E3}" destId="{3B287C32-AAAE-4188-873C-006A084CB7CD}" srcOrd="2" destOrd="0" presId="urn:microsoft.com/office/officeart/2005/8/layout/orgChart1"/>
    <dgm:cxn modelId="{664A01EE-9E92-42C6-BB6A-A289A0CC4A02}" type="presParOf" srcId="{9FA9C74F-86D0-48A5-BCF0-831BC03C70E3}" destId="{823BB1F8-415F-4303-9EB6-017F32DF1C99}" srcOrd="3" destOrd="0" presId="urn:microsoft.com/office/officeart/2005/8/layout/orgChart1"/>
    <dgm:cxn modelId="{B6CCC78A-013B-4317-A885-49E043E79216}" type="presParOf" srcId="{823BB1F8-415F-4303-9EB6-017F32DF1C99}" destId="{7ED11D76-CCA0-4FDE-89EB-BE5054FA01FB}" srcOrd="0" destOrd="0" presId="urn:microsoft.com/office/officeart/2005/8/layout/orgChart1"/>
    <dgm:cxn modelId="{49AEC635-FA04-48F3-9E6F-0E73B8F83C51}" type="presParOf" srcId="{7ED11D76-CCA0-4FDE-89EB-BE5054FA01FB}" destId="{E348CFE2-05F7-4540-9C27-5FB476407347}" srcOrd="0" destOrd="0" presId="urn:microsoft.com/office/officeart/2005/8/layout/orgChart1"/>
    <dgm:cxn modelId="{61931E78-8A23-4723-A324-A51B2B5CED48}" type="presParOf" srcId="{7ED11D76-CCA0-4FDE-89EB-BE5054FA01FB}" destId="{DC58D0A3-B44D-450C-A35A-C42DEE672C48}" srcOrd="1" destOrd="0" presId="urn:microsoft.com/office/officeart/2005/8/layout/orgChart1"/>
    <dgm:cxn modelId="{6CDA187A-FE19-4A0A-A038-E89F0A155550}" type="presParOf" srcId="{823BB1F8-415F-4303-9EB6-017F32DF1C99}" destId="{E301153A-FC58-4F1C-A3BE-CD02A1542668}" srcOrd="1" destOrd="0" presId="urn:microsoft.com/office/officeart/2005/8/layout/orgChart1"/>
    <dgm:cxn modelId="{C6B8AAE8-8E75-42D1-8763-933CE7746474}" type="presParOf" srcId="{823BB1F8-415F-4303-9EB6-017F32DF1C99}" destId="{B1766C37-720C-420A-95A1-42FF4253615C}" srcOrd="2" destOrd="0" presId="urn:microsoft.com/office/officeart/2005/8/layout/orgChart1"/>
    <dgm:cxn modelId="{E9B514DE-DE4B-4011-A4AA-02290A8326B8}" type="presParOf" srcId="{51E56F54-3D87-4A7C-98F9-80D37104926D}" destId="{D26E587A-3FE6-43CA-ADBB-CE9D2A452D5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35F419-5442-4FF6-9753-76E1FBC56A65}">
      <dsp:nvSpPr>
        <dsp:cNvPr id="0" name=""/>
        <dsp:cNvSpPr/>
      </dsp:nvSpPr>
      <dsp:spPr>
        <a:xfrm>
          <a:off x="1157565" y="29395"/>
          <a:ext cx="829538" cy="82953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8B6D700-4179-4AF2-A2AB-D42DB00D227D}">
      <dsp:nvSpPr>
        <dsp:cNvPr id="0" name=""/>
        <dsp:cNvSpPr/>
      </dsp:nvSpPr>
      <dsp:spPr>
        <a:xfrm>
          <a:off x="1331768" y="203598"/>
          <a:ext cx="481132" cy="48113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89B5E5-5802-4682-8B05-5858F7BE5A38}">
      <dsp:nvSpPr>
        <dsp:cNvPr id="0" name=""/>
        <dsp:cNvSpPr/>
      </dsp:nvSpPr>
      <dsp:spPr>
        <a:xfrm>
          <a:off x="2164862" y="29395"/>
          <a:ext cx="1955341" cy="829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MAIN DEPARTMENTS IS AMAZON</a:t>
          </a:r>
          <a:r>
            <a:rPr lang="en-US" sz="1500" kern="1200"/>
            <a:t>:</a:t>
          </a:r>
          <a:endParaRPr lang="en-GB" sz="1500" kern="1200"/>
        </a:p>
      </dsp:txBody>
      <dsp:txXfrm>
        <a:off x="2164862" y="29395"/>
        <a:ext cx="1955341" cy="829538"/>
      </dsp:txXfrm>
    </dsp:sp>
    <dsp:sp modelId="{782139EB-221F-474C-B48F-7D2D603F983B}">
      <dsp:nvSpPr>
        <dsp:cNvPr id="0" name=""/>
        <dsp:cNvSpPr/>
      </dsp:nvSpPr>
      <dsp:spPr>
        <a:xfrm>
          <a:off x="4460908" y="29395"/>
          <a:ext cx="829538" cy="82953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A495A9E-DA62-4F9E-A782-A3B0CCAA4E8C}">
      <dsp:nvSpPr>
        <dsp:cNvPr id="0" name=""/>
        <dsp:cNvSpPr/>
      </dsp:nvSpPr>
      <dsp:spPr>
        <a:xfrm>
          <a:off x="4635111" y="203598"/>
          <a:ext cx="481132" cy="48113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1FC776-B70B-4A6F-B474-EB2647D4C8D3}">
      <dsp:nvSpPr>
        <dsp:cNvPr id="0" name=""/>
        <dsp:cNvSpPr/>
      </dsp:nvSpPr>
      <dsp:spPr>
        <a:xfrm>
          <a:off x="5468205" y="29395"/>
          <a:ext cx="1955341" cy="829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/>
            <a:t>OPERATIONS</a:t>
          </a:r>
          <a:r>
            <a:rPr lang="en-US" sz="1500" kern="1200"/>
            <a:t> </a:t>
          </a:r>
          <a:r>
            <a:rPr lang="en-GB" sz="1500" kern="1200"/>
            <a:t>→ manages warehouses, delivery, and shipping.</a:t>
          </a:r>
        </a:p>
      </dsp:txBody>
      <dsp:txXfrm>
        <a:off x="5468205" y="29395"/>
        <a:ext cx="1955341" cy="829538"/>
      </dsp:txXfrm>
    </dsp:sp>
    <dsp:sp modelId="{73160DF5-E668-4339-A194-5ED7B3889F57}">
      <dsp:nvSpPr>
        <dsp:cNvPr id="0" name=""/>
        <dsp:cNvSpPr/>
      </dsp:nvSpPr>
      <dsp:spPr>
        <a:xfrm>
          <a:off x="1157565" y="1515085"/>
          <a:ext cx="829538" cy="82953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E7DFC8A-B88D-4286-A48F-47CE1EB10723}">
      <dsp:nvSpPr>
        <dsp:cNvPr id="0" name=""/>
        <dsp:cNvSpPr/>
      </dsp:nvSpPr>
      <dsp:spPr>
        <a:xfrm>
          <a:off x="1331768" y="1689288"/>
          <a:ext cx="481132" cy="48113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131D3B-8A6D-4786-94E9-5343A27199F0}">
      <dsp:nvSpPr>
        <dsp:cNvPr id="0" name=""/>
        <dsp:cNvSpPr/>
      </dsp:nvSpPr>
      <dsp:spPr>
        <a:xfrm>
          <a:off x="2164862" y="1515085"/>
          <a:ext cx="1955341" cy="829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MARKETING</a:t>
          </a:r>
          <a:r>
            <a:rPr lang="en-GB" sz="1500" kern="1200"/>
            <a:t> → promotes products and attracts customers.</a:t>
          </a:r>
        </a:p>
      </dsp:txBody>
      <dsp:txXfrm>
        <a:off x="2164862" y="1515085"/>
        <a:ext cx="1955341" cy="829538"/>
      </dsp:txXfrm>
    </dsp:sp>
    <dsp:sp modelId="{838FE709-1B68-45A5-863C-BBC887278BA1}">
      <dsp:nvSpPr>
        <dsp:cNvPr id="0" name=""/>
        <dsp:cNvSpPr/>
      </dsp:nvSpPr>
      <dsp:spPr>
        <a:xfrm>
          <a:off x="4460908" y="1515085"/>
          <a:ext cx="829538" cy="82953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8F15AAB9-10EE-4E93-B1F5-9AC4FE30EC7B}">
      <dsp:nvSpPr>
        <dsp:cNvPr id="0" name=""/>
        <dsp:cNvSpPr/>
      </dsp:nvSpPr>
      <dsp:spPr>
        <a:xfrm>
          <a:off x="4635111" y="1689288"/>
          <a:ext cx="481132" cy="48113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DA6B1A2-F364-4231-AF05-702D644886E0}">
      <dsp:nvSpPr>
        <dsp:cNvPr id="0" name=""/>
        <dsp:cNvSpPr/>
      </dsp:nvSpPr>
      <dsp:spPr>
        <a:xfrm>
          <a:off x="5468205" y="1515085"/>
          <a:ext cx="1955341" cy="829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FINANCE</a:t>
          </a:r>
          <a:r>
            <a:rPr lang="en-GB" sz="1500" kern="1200"/>
            <a:t> →controls money ,budgets , and profits.</a:t>
          </a:r>
        </a:p>
      </dsp:txBody>
      <dsp:txXfrm>
        <a:off x="5468205" y="1515085"/>
        <a:ext cx="1955341" cy="829538"/>
      </dsp:txXfrm>
    </dsp:sp>
    <dsp:sp modelId="{2D9AD5BC-C04D-4087-97F8-8B002DA056C0}">
      <dsp:nvSpPr>
        <dsp:cNvPr id="0" name=""/>
        <dsp:cNvSpPr/>
      </dsp:nvSpPr>
      <dsp:spPr>
        <a:xfrm>
          <a:off x="1157565" y="3000774"/>
          <a:ext cx="829538" cy="82953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C27B509F-8DAB-4C1B-B427-CC0BCA8FAC26}">
      <dsp:nvSpPr>
        <dsp:cNvPr id="0" name=""/>
        <dsp:cNvSpPr/>
      </dsp:nvSpPr>
      <dsp:spPr>
        <a:xfrm>
          <a:off x="1331768" y="3174977"/>
          <a:ext cx="481132" cy="48113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308E8F-0449-43C8-A430-19AEB36810B4}">
      <dsp:nvSpPr>
        <dsp:cNvPr id="0" name=""/>
        <dsp:cNvSpPr/>
      </dsp:nvSpPr>
      <dsp:spPr>
        <a:xfrm>
          <a:off x="2164862" y="3000774"/>
          <a:ext cx="1955341" cy="829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HUMAN RESOURCES (HR) </a:t>
          </a:r>
          <a:r>
            <a:rPr lang="en-GB" sz="1500" kern="1200"/>
            <a:t>→hires and manages employees</a:t>
          </a:r>
        </a:p>
      </dsp:txBody>
      <dsp:txXfrm>
        <a:off x="2164862" y="3000774"/>
        <a:ext cx="1955341" cy="829538"/>
      </dsp:txXfrm>
    </dsp:sp>
    <dsp:sp modelId="{BB19BF5D-3A06-47D1-B822-4855C22056D9}">
      <dsp:nvSpPr>
        <dsp:cNvPr id="0" name=""/>
        <dsp:cNvSpPr/>
      </dsp:nvSpPr>
      <dsp:spPr>
        <a:xfrm>
          <a:off x="4460908" y="3000774"/>
          <a:ext cx="829538" cy="82953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0EB08A75-30FC-46B8-9719-27FAA7068066}">
      <dsp:nvSpPr>
        <dsp:cNvPr id="0" name=""/>
        <dsp:cNvSpPr/>
      </dsp:nvSpPr>
      <dsp:spPr>
        <a:xfrm>
          <a:off x="4635111" y="3174977"/>
          <a:ext cx="481132" cy="48113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69DE41-0B39-4ADF-8735-00B9C9B26885}">
      <dsp:nvSpPr>
        <dsp:cNvPr id="0" name=""/>
        <dsp:cNvSpPr/>
      </dsp:nvSpPr>
      <dsp:spPr>
        <a:xfrm>
          <a:off x="5468205" y="3000774"/>
          <a:ext cx="1955341" cy="8295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It/ / Technology → </a:t>
          </a:r>
          <a:r>
            <a:rPr lang="en-GB" sz="1500" kern="1200"/>
            <a:t>develops websites, apps, and systems.</a:t>
          </a:r>
        </a:p>
      </dsp:txBody>
      <dsp:txXfrm>
        <a:off x="5468205" y="3000774"/>
        <a:ext cx="1955341" cy="8295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BA94E5-E43F-44A2-8E84-E488E16A2C6C}">
      <dsp:nvSpPr>
        <dsp:cNvPr id="0" name=""/>
        <dsp:cNvSpPr/>
      </dsp:nvSpPr>
      <dsp:spPr>
        <a:xfrm>
          <a:off x="193528" y="231496"/>
          <a:ext cx="1326208" cy="132620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69260BFF-E683-41FA-9650-3528241F9A3F}">
      <dsp:nvSpPr>
        <dsp:cNvPr id="0" name=""/>
        <dsp:cNvSpPr/>
      </dsp:nvSpPr>
      <dsp:spPr>
        <a:xfrm>
          <a:off x="472032" y="510000"/>
          <a:ext cx="769200" cy="7692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BDA77A-4868-4CCF-A5CF-CCD238540A43}">
      <dsp:nvSpPr>
        <dsp:cNvPr id="0" name=""/>
        <dsp:cNvSpPr/>
      </dsp:nvSpPr>
      <dsp:spPr>
        <a:xfrm>
          <a:off x="1803924" y="231496"/>
          <a:ext cx="3126062" cy="1326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Amazon Retail Division</a:t>
          </a:r>
          <a:r>
            <a:rPr lang="en-GB" sz="2400" kern="1200"/>
            <a:t> → sells products online </a:t>
          </a:r>
        </a:p>
      </dsp:txBody>
      <dsp:txXfrm>
        <a:off x="1803924" y="231496"/>
        <a:ext cx="3126062" cy="1326208"/>
      </dsp:txXfrm>
    </dsp:sp>
    <dsp:sp modelId="{3C18DEEB-40B1-4702-8FDF-56EE9DC57FF7}">
      <dsp:nvSpPr>
        <dsp:cNvPr id="0" name=""/>
        <dsp:cNvSpPr/>
      </dsp:nvSpPr>
      <dsp:spPr>
        <a:xfrm>
          <a:off x="5474680" y="231496"/>
          <a:ext cx="1326208" cy="132620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DC603ABA-8DB3-4DC5-8C84-320F440A424B}">
      <dsp:nvSpPr>
        <dsp:cNvPr id="0" name=""/>
        <dsp:cNvSpPr/>
      </dsp:nvSpPr>
      <dsp:spPr>
        <a:xfrm>
          <a:off x="5753184" y="510000"/>
          <a:ext cx="769200" cy="7692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9ADD95-1C28-4670-AC99-65A9A07BD5C2}">
      <dsp:nvSpPr>
        <dsp:cNvPr id="0" name=""/>
        <dsp:cNvSpPr/>
      </dsp:nvSpPr>
      <dsp:spPr>
        <a:xfrm>
          <a:off x="7085076" y="231496"/>
          <a:ext cx="3126062" cy="1326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Amazon Web Services (AWS)</a:t>
          </a:r>
          <a:r>
            <a:rPr lang="en-GB" sz="2400" kern="1200"/>
            <a:t> → provides cloud services</a:t>
          </a:r>
        </a:p>
      </dsp:txBody>
      <dsp:txXfrm>
        <a:off x="7085076" y="231496"/>
        <a:ext cx="3126062" cy="1326208"/>
      </dsp:txXfrm>
    </dsp:sp>
    <dsp:sp modelId="{2A081523-52C8-41B2-A797-F6994F918A47}">
      <dsp:nvSpPr>
        <dsp:cNvPr id="0" name=""/>
        <dsp:cNvSpPr/>
      </dsp:nvSpPr>
      <dsp:spPr>
        <a:xfrm>
          <a:off x="193528" y="2195801"/>
          <a:ext cx="1326208" cy="132620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237B7AFC-5568-4F81-B6C6-B1B4DC4192F2}">
      <dsp:nvSpPr>
        <dsp:cNvPr id="0" name=""/>
        <dsp:cNvSpPr/>
      </dsp:nvSpPr>
      <dsp:spPr>
        <a:xfrm>
          <a:off x="472032" y="2474304"/>
          <a:ext cx="769200" cy="7692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F99BFF-7DC5-424F-A95B-6A7DAB29D2A1}">
      <dsp:nvSpPr>
        <dsp:cNvPr id="0" name=""/>
        <dsp:cNvSpPr/>
      </dsp:nvSpPr>
      <dsp:spPr>
        <a:xfrm>
          <a:off x="1803924" y="2195801"/>
          <a:ext cx="3126062" cy="1326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Amazon Prime Video</a:t>
          </a:r>
          <a:r>
            <a:rPr lang="en-GB" sz="2400" kern="1200"/>
            <a:t> → streaming movies and shows </a:t>
          </a:r>
        </a:p>
      </dsp:txBody>
      <dsp:txXfrm>
        <a:off x="1803924" y="2195801"/>
        <a:ext cx="3126062" cy="1326208"/>
      </dsp:txXfrm>
    </dsp:sp>
    <dsp:sp modelId="{B8F78B8C-8CE9-4058-B84E-14BB8111C654}">
      <dsp:nvSpPr>
        <dsp:cNvPr id="0" name=""/>
        <dsp:cNvSpPr/>
      </dsp:nvSpPr>
      <dsp:spPr>
        <a:xfrm>
          <a:off x="5474680" y="2195801"/>
          <a:ext cx="1326208" cy="1326208"/>
        </a:xfrm>
        <a:prstGeom prst="ellipse">
          <a:avLst/>
        </a:prstGeom>
        <a:gradFill rotWithShape="0">
          <a:gsLst>
            <a:gs pos="0">
              <a:schemeClr val="accent4">
                <a:tint val="4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tint val="4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tint val="4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matte">
          <a:bevelT w="14445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268AC2A-9030-4B27-A666-4931B4A14E12}">
      <dsp:nvSpPr>
        <dsp:cNvPr id="0" name=""/>
        <dsp:cNvSpPr/>
      </dsp:nvSpPr>
      <dsp:spPr>
        <a:xfrm>
          <a:off x="5753184" y="2474304"/>
          <a:ext cx="769200" cy="7692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28A59C-BF59-4266-8767-EE8C4046A677}">
      <dsp:nvSpPr>
        <dsp:cNvPr id="0" name=""/>
        <dsp:cNvSpPr/>
      </dsp:nvSpPr>
      <dsp:spPr>
        <a:xfrm>
          <a:off x="7085076" y="2195801"/>
          <a:ext cx="3126062" cy="13262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Amazon Logistics</a:t>
          </a:r>
          <a:r>
            <a:rPr lang="en-GB" sz="2400" kern="1200"/>
            <a:t> → delivery and shipping services</a:t>
          </a:r>
        </a:p>
      </dsp:txBody>
      <dsp:txXfrm>
        <a:off x="7085076" y="2195801"/>
        <a:ext cx="3126062" cy="13262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287C32-AAAE-4188-873C-006A084CB7CD}">
      <dsp:nvSpPr>
        <dsp:cNvPr id="0" name=""/>
        <dsp:cNvSpPr/>
      </dsp:nvSpPr>
      <dsp:spPr>
        <a:xfrm>
          <a:off x="4212834" y="944297"/>
          <a:ext cx="1141841" cy="3963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8170"/>
              </a:lnTo>
              <a:lnTo>
                <a:pt x="1141841" y="198170"/>
              </a:lnTo>
              <a:lnTo>
                <a:pt x="1141841" y="396341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D08D2F-737A-4F52-9BA8-93FCE931BD7F}">
      <dsp:nvSpPr>
        <dsp:cNvPr id="0" name=""/>
        <dsp:cNvSpPr/>
      </dsp:nvSpPr>
      <dsp:spPr>
        <a:xfrm>
          <a:off x="3070992" y="944297"/>
          <a:ext cx="1141841" cy="396341"/>
        </a:xfrm>
        <a:custGeom>
          <a:avLst/>
          <a:gdLst/>
          <a:ahLst/>
          <a:cxnLst/>
          <a:rect l="0" t="0" r="0" b="0"/>
          <a:pathLst>
            <a:path>
              <a:moveTo>
                <a:pt x="1141841" y="0"/>
              </a:moveTo>
              <a:lnTo>
                <a:pt x="1141841" y="198170"/>
              </a:lnTo>
              <a:lnTo>
                <a:pt x="0" y="198170"/>
              </a:lnTo>
              <a:lnTo>
                <a:pt x="0" y="396341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E8A6FB-FD41-43D0-AD80-7653C7454A43}">
      <dsp:nvSpPr>
        <dsp:cNvPr id="0" name=""/>
        <dsp:cNvSpPr/>
      </dsp:nvSpPr>
      <dsp:spPr>
        <a:xfrm>
          <a:off x="3269163" y="626"/>
          <a:ext cx="1887341" cy="943670"/>
        </a:xfrm>
        <a:prstGeom prst="rect">
          <a:avLst/>
        </a:prstGeom>
        <a:solidFill>
          <a:schemeClr val="tx2">
            <a:lumMod val="75000"/>
            <a:lumOff val="25000"/>
          </a:schemeClr>
        </a:soli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A designer may work  </a:t>
          </a:r>
        </a:p>
      </dsp:txBody>
      <dsp:txXfrm>
        <a:off x="3269163" y="626"/>
        <a:ext cx="1887341" cy="943670"/>
      </dsp:txXfrm>
    </dsp:sp>
    <dsp:sp modelId="{EE186DA0-956C-4AEF-91C4-D6EB3FCFF446}">
      <dsp:nvSpPr>
        <dsp:cNvPr id="0" name=""/>
        <dsp:cNvSpPr/>
      </dsp:nvSpPr>
      <dsp:spPr>
        <a:xfrm>
          <a:off x="2127322" y="1340638"/>
          <a:ext cx="1887341" cy="9436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Design department (job skills)</a:t>
          </a:r>
          <a:r>
            <a:rPr lang="en-GB" sz="1600" kern="1200"/>
            <a:t> </a:t>
          </a:r>
        </a:p>
      </dsp:txBody>
      <dsp:txXfrm>
        <a:off x="2127322" y="1340638"/>
        <a:ext cx="1887341" cy="943670"/>
      </dsp:txXfrm>
    </dsp:sp>
    <dsp:sp modelId="{E348CFE2-05F7-4540-9C27-5FB476407347}">
      <dsp:nvSpPr>
        <dsp:cNvPr id="0" name=""/>
        <dsp:cNvSpPr/>
      </dsp:nvSpPr>
      <dsp:spPr>
        <a:xfrm>
          <a:off x="4411005" y="1340638"/>
          <a:ext cx="1887341" cy="943670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AWS project team (project work)</a:t>
          </a:r>
          <a:endParaRPr lang="en-GB" sz="1600" kern="1200"/>
        </a:p>
      </dsp:txBody>
      <dsp:txXfrm>
        <a:off x="4411005" y="1340638"/>
        <a:ext cx="1887341" cy="9436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CB48C4-CEDE-4403-9BC3-7C55F82A7F32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FA1549-0438-402C-B6D4-B822A8CD96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121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BDA75B-E535-64C1-97FD-5BB1903D97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AA660F-4C8C-AED2-6B70-7924D97AB6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0D4EE2-C941-8670-0895-D24DF30B35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E8F01-FC7E-6F1B-25B0-630B16687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F4D05-B55C-1B8D-622E-C4AA26869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9347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7D434-831D-98A9-F15E-32F72E49C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03E3C-F391-FB2B-7648-0F75AEC07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A9A1A6-051C-953F-E4EC-763FBB4DB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686DE-CBFC-686A-A180-978C05022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AC3BA-8458-CD57-D641-2373541F5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2416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81A0A-6EB3-AEC9-95C1-B3112A2A8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548F41-8C1A-0BB3-AA4E-4B1BF8F761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25710-EF4A-E36D-F80B-6EF865BCA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C8FF15-3512-E4C5-D670-20B80D6A3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442105-0E5B-B605-66B3-38B0E93AA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772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E1731-0570-716D-CEEA-E4EECF254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BB8EC-3F97-F4CD-717D-B3CC692EC6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9CB661-8E7D-5597-E544-AB1099E73A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20964A-F479-3EF5-A6B7-58D00BC3D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01DC23-CA14-6424-0C98-A853E566C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BC6BBE-35A4-0744-377B-CDDFF3144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333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183E0-A45D-9B46-43A9-1270420A6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DC1D1D-65FA-7258-449D-5700B379E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EF945-7069-E109-6DCE-1F9CF69DE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8FCFE8-E66E-2B80-0371-AA77C35D3C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A077B3-3462-1C32-5666-3F2678C1B0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39546D-8CE2-7BA7-108F-2D6327A3F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2F5054-9AA4-861D-0C34-385928F19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756E43-B8D2-FD4E-5CF0-4DE445AE2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3508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E6828-E03B-DF5D-F880-C6FEE1971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04931E-3FF5-B8F1-143A-723B9B9B3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8E825C-4126-D441-9605-167BBD23A7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16661-81F2-F798-C39A-5D600BA28E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992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3237AB-E955-74AD-9043-F4A3192BC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60DE11-3CA9-1E79-BBCC-EADB10D561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DD4307-E092-10CE-5F80-8A0140666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253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36893-7697-9E4B-8DFF-944575261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8608E-CAE4-F3F8-A83D-4D6C8DCECC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9CBCC3-25D2-C8B5-1E96-54FDAD4A00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A7E22-988C-892D-BD71-EFF09C9798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8E89C0-76E0-0C55-F5EA-E904BF8E0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8B5409-B95E-8FE8-A750-6C3D9BC0D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735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18253-F3B7-F824-11B9-8243D41F4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481D61-6DCA-DA2C-790A-813CD39F7D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F614DE-9DE2-B602-6D0E-C6A2360050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8CCE8-9AD2-1F1A-C2CB-6CBFF2AF6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47D2BD-7EF1-5DC7-3534-A6864401C9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7816F6-4930-9148-37CC-B4136A42C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553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9CA23-AD4F-CA13-2866-B42760D3B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EB7580-FEE0-6CD8-81BE-1416967CAA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63B1D-19CC-7128-3ABC-15D422C12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61C25-C4C8-EC8E-5466-4EB0E80C5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23E617-3948-2083-5A46-5C5056766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974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E7219FA-EE58-CF6B-6F49-0F0A045F40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B27EE5-EEEB-97E3-C249-0575BCE7DC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CC46-AE5C-C207-813A-0717DFB36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6C4382-129B-DCC3-4658-C2EDFD583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9434B-5456-7D4A-B6EF-32131E908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2791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9674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36ABD3-D1E0-6F47-2CB5-B78E959F6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AF36E-0B73-34DD-A53A-6D434268A4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87B791-6A2F-64C0-FB8A-AC3516762D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8E05B6-7162-4881-93A0-87B647767258}" type="datetimeFigureOut">
              <a:rPr lang="en-GB" smtClean="0"/>
              <a:t>19/06/2026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0E6245-B729-8284-71A8-E9EAED8F3B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B30634-7875-BF0A-CAB0-D5B0DF8567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DCC9F9-760E-42F5-BE42-EB9B625119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839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www.linkedin.com/pulse/overlooked-role-organizational-culture-ajaya-rokka-shrm-cp-k87ve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boutamazon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investopedia.com/terms/o/organizational-structure.asp" TargetMode="External"/><Relationship Id="rId4" Type="http://schemas.openxmlformats.org/officeDocument/2006/relationships/hyperlink" Target="https://ir.aboutamazo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9176201" y="-9877816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594360" y="551987"/>
            <a:ext cx="79552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3400" dirty="0"/>
              <a:t>Organizational structure design in amazon </a:t>
            </a:r>
          </a:p>
        </p:txBody>
      </p:sp>
      <p:sp>
        <p:nvSpPr>
          <p:cNvPr id="6" name="Text 4"/>
          <p:cNvSpPr/>
          <p:nvPr/>
        </p:nvSpPr>
        <p:spPr>
          <a:xfrm>
            <a:off x="640080" y="1740707"/>
            <a:ext cx="704088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1600" dirty="0"/>
              <a:t>Component 1: Individual Presentation</a:t>
            </a:r>
          </a:p>
          <a:p>
            <a:pPr marL="0" indent="0">
              <a:buNone/>
            </a:pPr>
            <a:r>
              <a:rPr lang="en-US" sz="1600" dirty="0"/>
              <a:t>Module: LCBB4009 — Understanding Organisational Structure and Culture</a:t>
            </a:r>
          </a:p>
        </p:txBody>
      </p:sp>
      <p:sp>
        <p:nvSpPr>
          <p:cNvPr id="7" name="Shape 5"/>
          <p:cNvSpPr/>
          <p:nvPr/>
        </p:nvSpPr>
        <p:spPr>
          <a:xfrm>
            <a:off x="8732519" y="551986"/>
            <a:ext cx="3259783" cy="2230821"/>
          </a:xfrm>
          <a:prstGeom prst="roundRect">
            <a:avLst>
              <a:gd name="adj" fmla="val 4000"/>
            </a:avLst>
          </a:prstGeom>
          <a:solidFill>
            <a:srgbClr val="EAF3F8"/>
          </a:solidFill>
          <a:ln w="12700">
            <a:solidFill>
              <a:srgbClr val="B7C6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979408" y="926891"/>
            <a:ext cx="245973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B57"/>
                </a:solidFill>
              </a:rPr>
              <a:t>Student details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979408" y="1008053"/>
            <a:ext cx="3011109" cy="162006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150" dirty="0">
                <a:solidFill>
                  <a:srgbClr val="18212A"/>
                </a:solidFill>
              </a:rPr>
              <a:t>Name: </a:t>
            </a:r>
            <a:r>
              <a:rPr lang="en-GB" sz="1150" dirty="0">
                <a:solidFill>
                  <a:srgbClr val="18212A"/>
                </a:solidFill>
              </a:rPr>
              <a:t>Mohamed Elsayed Elsharkawy</a:t>
            </a:r>
            <a:endParaRPr lang="en-US" sz="1150" dirty="0"/>
          </a:p>
          <a:p>
            <a:pPr marL="0" indent="0">
              <a:buNone/>
            </a:pPr>
            <a:r>
              <a:rPr lang="en-US" sz="1150" dirty="0">
                <a:solidFill>
                  <a:srgbClr val="18212A"/>
                </a:solidFill>
              </a:rPr>
              <a:t>Student number: 2422427</a:t>
            </a:r>
            <a:endParaRPr lang="en-US" sz="115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23B99BD-401A-318A-0C68-FB126508B9B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63484" y="3410710"/>
            <a:ext cx="6128516" cy="34472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Presentation outline</a:t>
            </a:r>
            <a:endParaRPr lang="en-US" sz="3000" dirty="0"/>
          </a:p>
        </p:txBody>
      </p:sp>
      <p:sp>
        <p:nvSpPr>
          <p:cNvPr id="5" name="Shape 3"/>
          <p:cNvSpPr/>
          <p:nvPr/>
        </p:nvSpPr>
        <p:spPr>
          <a:xfrm>
            <a:off x="731520" y="3154674"/>
            <a:ext cx="2011680" cy="1143000"/>
          </a:xfrm>
          <a:prstGeom prst="roundRect">
            <a:avLst>
              <a:gd name="adj" fmla="val 64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96112" y="3726177"/>
            <a:ext cx="16824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b="1" dirty="0">
                <a:solidFill>
                  <a:schemeClr val="bg1"/>
                </a:solidFill>
              </a:rPr>
              <a:t>1. </a:t>
            </a:r>
            <a:r>
              <a:rPr lang="en-US" sz="1400" b="1" dirty="0">
                <a:solidFill>
                  <a:schemeClr val="bg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organizational structure of amazon ?</a:t>
            </a: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8" name="Shape 6"/>
          <p:cNvSpPr/>
          <p:nvPr/>
        </p:nvSpPr>
        <p:spPr>
          <a:xfrm>
            <a:off x="3063240" y="3154674"/>
            <a:ext cx="2011680" cy="1143000"/>
          </a:xfrm>
          <a:prstGeom prst="roundRect">
            <a:avLst>
              <a:gd name="adj" fmla="val 64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3227832" y="3673492"/>
            <a:ext cx="16824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b="1" dirty="0">
                <a:solidFill>
                  <a:schemeClr val="bg1"/>
                </a:solidFill>
              </a:rPr>
              <a:t>2. </a:t>
            </a:r>
            <a:r>
              <a:rPr lang="en-US" sz="1400" b="1" dirty="0">
                <a:solidFill>
                  <a:schemeClr val="bg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Structure 1: functional structure of amazon</a:t>
            </a: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1" name="Shape 9"/>
          <p:cNvSpPr/>
          <p:nvPr/>
        </p:nvSpPr>
        <p:spPr>
          <a:xfrm>
            <a:off x="5394960" y="3154674"/>
            <a:ext cx="2011680" cy="1143000"/>
          </a:xfrm>
          <a:prstGeom prst="roundRect">
            <a:avLst>
              <a:gd name="adj" fmla="val 64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5559552" y="3564633"/>
            <a:ext cx="16824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b="1" dirty="0">
                <a:solidFill>
                  <a:schemeClr val="bg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3, Structure 2: Divisional structure of amazon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4" name="Shape 12"/>
          <p:cNvSpPr/>
          <p:nvPr/>
        </p:nvSpPr>
        <p:spPr>
          <a:xfrm>
            <a:off x="7726680" y="3154674"/>
            <a:ext cx="2011680" cy="1143000"/>
          </a:xfrm>
          <a:prstGeom prst="roundRect">
            <a:avLst>
              <a:gd name="adj" fmla="val 64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7891272" y="3618191"/>
            <a:ext cx="168249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b="1" dirty="0">
                <a:solidFill>
                  <a:schemeClr val="bg1"/>
                </a:solidFill>
              </a:rPr>
              <a:t>4. </a:t>
            </a:r>
            <a:r>
              <a:rPr lang="en-US" sz="1400" b="1" dirty="0">
                <a:solidFill>
                  <a:schemeClr val="bg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Structure 3:  Matrix Structure of amazon</a:t>
            </a: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7" name="Shape 15"/>
          <p:cNvSpPr/>
          <p:nvPr/>
        </p:nvSpPr>
        <p:spPr>
          <a:xfrm>
            <a:off x="10012680" y="3154674"/>
            <a:ext cx="1600200" cy="1143000"/>
          </a:xfrm>
          <a:prstGeom prst="roundRect">
            <a:avLst>
              <a:gd name="adj" fmla="val 6400"/>
            </a:avLst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10189464" y="3490175"/>
            <a:ext cx="1271016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400" b="1" dirty="0">
                <a:solidFill>
                  <a:schemeClr val="bg1"/>
                </a:solidFill>
              </a:rPr>
              <a:t>5. </a:t>
            </a:r>
            <a:r>
              <a:rPr lang="en-US" sz="1400" b="1" dirty="0">
                <a:solidFill>
                  <a:schemeClr val="bg1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organizational structure of amazon ?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960120" y="1325880"/>
            <a:ext cx="6675120" cy="134416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GB" sz="2400" dirty="0"/>
              <a:t>Organisational structure outlines the way work, responsibilities, and communication flow through a business. </a:t>
            </a:r>
            <a:endParaRPr lang="ar-EG" sz="2400" dirty="0"/>
          </a:p>
          <a:p>
            <a:endParaRPr lang="ar-EG" sz="2400" dirty="0"/>
          </a:p>
          <a:p>
            <a:endParaRPr lang="en-US" sz="2300" dirty="0"/>
          </a:p>
        </p:txBody>
      </p:sp>
      <p:sp>
        <p:nvSpPr>
          <p:cNvPr id="9" name="Text 7"/>
          <p:cNvSpPr/>
          <p:nvPr/>
        </p:nvSpPr>
        <p:spPr>
          <a:xfrm>
            <a:off x="7828280" y="1078994"/>
            <a:ext cx="4780280" cy="66751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 fontScale="77500" lnSpcReduction="20000"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Makes job roles and responsibilities clear.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Helps information move efficiently between staff.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b="1" dirty="0"/>
              <a:t>Encourages better coordination and productivity. </a:t>
            </a:r>
          </a:p>
        </p:txBody>
      </p:sp>
      <p:sp>
        <p:nvSpPr>
          <p:cNvPr id="13" name="Shape 11"/>
          <p:cNvSpPr/>
          <p:nvPr/>
        </p:nvSpPr>
        <p:spPr>
          <a:xfrm>
            <a:off x="8778240" y="4069080"/>
            <a:ext cx="0" cy="0"/>
          </a:xfrm>
          <a:prstGeom prst="line">
            <a:avLst/>
          </a:prstGeom>
          <a:noFill/>
          <a:ln w="12700">
            <a:solidFill>
              <a:srgbClr val="B7C6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1D443AB0-2DA4-4EC2-26B7-023F46B04A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1" b="13834"/>
          <a:stretch>
            <a:fillRect/>
          </a:stretch>
        </p:blipFill>
        <p:spPr>
          <a:xfrm>
            <a:off x="2854960" y="2189480"/>
            <a:ext cx="7678104" cy="432259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Structure 1: functional structure of amazon</a:t>
            </a:r>
            <a:endParaRPr lang="en-US" sz="3000" dirty="0"/>
          </a:p>
        </p:txBody>
      </p:sp>
      <p:graphicFrame>
        <p:nvGraphicFramePr>
          <p:cNvPr id="29" name="Diagram 28">
            <a:extLst>
              <a:ext uri="{FF2B5EF4-FFF2-40B4-BE49-F238E27FC236}">
                <a16:creationId xmlns:a16="http://schemas.microsoft.com/office/drawing/2014/main" id="{02FDD56C-850C-3B3B-AE33-8A004A7B1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400264"/>
              </p:ext>
            </p:extLst>
          </p:nvPr>
        </p:nvGraphicFramePr>
        <p:xfrm>
          <a:off x="1958756" y="2278743"/>
          <a:ext cx="8581113" cy="38597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Shape 7"/>
          <p:cNvSpPr/>
          <p:nvPr/>
        </p:nvSpPr>
        <p:spPr>
          <a:xfrm>
            <a:off x="8183880" y="2331720"/>
            <a:ext cx="0" cy="0"/>
          </a:xfrm>
          <a:prstGeom prst="line">
            <a:avLst/>
          </a:prstGeom>
          <a:noFill/>
          <a:ln w="12700">
            <a:solidFill>
              <a:srgbClr val="B7C6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3">
            <a:extLst>
              <a:ext uri="{FF2B5EF4-FFF2-40B4-BE49-F238E27FC236}">
                <a16:creationId xmlns:a16="http://schemas.microsoft.com/office/drawing/2014/main" id="{FF502065-2D51-DAE4-5D1D-DC7000CFF020}"/>
              </a:ext>
            </a:extLst>
          </p:cNvPr>
          <p:cNvSpPr/>
          <p:nvPr/>
        </p:nvSpPr>
        <p:spPr>
          <a:xfrm>
            <a:off x="1408636" y="1120140"/>
            <a:ext cx="9374727" cy="861423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 marL="177800" indent="-177800">
              <a:buSzPct val="100000"/>
              <a:buChar char="•"/>
            </a:pPr>
            <a:r>
              <a:rPr lang="en-GB" dirty="0"/>
              <a:t>Amazon has a functional structure. This means the company is split into different jobs or functions.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Structure 2: Divisional structure of amazon</a:t>
            </a:r>
            <a:endParaRPr lang="en-US" sz="3000" dirty="0"/>
          </a:p>
        </p:txBody>
      </p:sp>
      <p:sp>
        <p:nvSpPr>
          <p:cNvPr id="9" name="Shape 7"/>
          <p:cNvSpPr/>
          <p:nvPr/>
        </p:nvSpPr>
        <p:spPr>
          <a:xfrm>
            <a:off x="8183880" y="2331720"/>
            <a:ext cx="0" cy="0"/>
          </a:xfrm>
          <a:prstGeom prst="line">
            <a:avLst/>
          </a:prstGeom>
          <a:noFill/>
          <a:ln w="12700">
            <a:solidFill>
              <a:srgbClr val="B7C6D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30" name="Diagram 29">
            <a:extLst>
              <a:ext uri="{FF2B5EF4-FFF2-40B4-BE49-F238E27FC236}">
                <a16:creationId xmlns:a16="http://schemas.microsoft.com/office/drawing/2014/main" id="{B755791B-4B96-6E63-110A-13B77AF249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5401181"/>
              </p:ext>
            </p:extLst>
          </p:nvPr>
        </p:nvGraphicFramePr>
        <p:xfrm>
          <a:off x="1142290" y="2679192"/>
          <a:ext cx="10404668" cy="37535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2" name="Text 3">
            <a:extLst>
              <a:ext uri="{FF2B5EF4-FFF2-40B4-BE49-F238E27FC236}">
                <a16:creationId xmlns:a16="http://schemas.microsoft.com/office/drawing/2014/main" id="{229BA246-5A32-DA72-53BB-B0B2EA0B2C47}"/>
              </a:ext>
            </a:extLst>
          </p:cNvPr>
          <p:cNvSpPr/>
          <p:nvPr/>
        </p:nvSpPr>
        <p:spPr>
          <a:xfrm>
            <a:off x="3205007" y="1202330"/>
            <a:ext cx="4754880" cy="1399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>
              <a:buSzPct val="100000"/>
            </a:pPr>
            <a:r>
              <a:rPr lang="en-US" sz="1700" b="1" dirty="0"/>
              <a:t>A divisional structure </a:t>
            </a:r>
            <a:r>
              <a:rPr lang="en-US" sz="1700" dirty="0"/>
              <a:t>means the company is split into separate parts.</a:t>
            </a:r>
          </a:p>
          <a:p>
            <a:pPr>
              <a:buSzPct val="100000"/>
            </a:pPr>
            <a:r>
              <a:rPr lang="en-US" sz="1700" dirty="0"/>
              <a:t>Each division works like a </a:t>
            </a:r>
            <a:r>
              <a:rPr lang="en-US" sz="1700" b="1" dirty="0"/>
              <a:t>small company inside the big company</a:t>
            </a:r>
            <a:r>
              <a:rPr lang="en-US" sz="1700" dirty="0"/>
              <a:t>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Structure 3:  Matrix Structure of amazon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777240" y="1280160"/>
            <a:ext cx="4754880" cy="11430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endParaRPr lang="en-GB" sz="1600" dirty="0">
              <a:solidFill>
                <a:srgbClr val="FF0000"/>
              </a:solidFill>
            </a:endParaRPr>
          </a:p>
          <a:p>
            <a:r>
              <a:rPr lang="en-US" sz="16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Matrix structure means employees work in two or more teams at the same time .</a:t>
            </a:r>
            <a:endParaRPr lang="en-GB" sz="1600" dirty="0">
              <a:solidFill>
                <a:srgbClr val="FF0000"/>
              </a:solidFill>
            </a:endParaRPr>
          </a:p>
          <a:p>
            <a:r>
              <a:rPr lang="en-GB" sz="1600" dirty="0">
                <a:solidFill>
                  <a:srgbClr val="FF0000"/>
                </a:solidFill>
              </a:rPr>
              <a:t> </a:t>
            </a:r>
            <a:endParaRPr lang="en-GB" sz="1600" dirty="0"/>
          </a:p>
        </p:txBody>
      </p:sp>
      <p:graphicFrame>
        <p:nvGraphicFramePr>
          <p:cNvPr id="31" name="Diagram 30">
            <a:extLst>
              <a:ext uri="{FF2B5EF4-FFF2-40B4-BE49-F238E27FC236}">
                <a16:creationId xmlns:a16="http://schemas.microsoft.com/office/drawing/2014/main" id="{A8600D67-5AAD-AB91-BF79-0F84E00C42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2338298"/>
              </p:ext>
            </p:extLst>
          </p:nvPr>
        </p:nvGraphicFramePr>
        <p:xfrm>
          <a:off x="1760322" y="3520441"/>
          <a:ext cx="8425669" cy="2284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0" name="Text 3">
            <a:extLst>
              <a:ext uri="{FF2B5EF4-FFF2-40B4-BE49-F238E27FC236}">
                <a16:creationId xmlns:a16="http://schemas.microsoft.com/office/drawing/2014/main" id="{D5071901-8A0D-4581-BFEE-2EEC42304DFA}"/>
              </a:ext>
            </a:extLst>
          </p:cNvPr>
          <p:cNvSpPr/>
          <p:nvPr/>
        </p:nvSpPr>
        <p:spPr>
          <a:xfrm>
            <a:off x="908609" y="2743200"/>
            <a:ext cx="2121670" cy="5943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r>
              <a:rPr lang="en-GB" b="1" dirty="0"/>
              <a:t>Example in Amazon: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960119" y="1417320"/>
            <a:ext cx="10140271" cy="487715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ctr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/>
              <a:t>Amazon has a complex organisational structure that helps manage its large global business. It uses a mix of functional, divisional, and matrix structures to improve efficiency and performance. This system clarifies roles and responsibilities, improves communication between departments, and supports better coordination across teams. As a result, Amazon can respond quickly to customer needs, manage different products and services effectively, and remain competitive in the global market.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94360" y="320040"/>
            <a:ext cx="89611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73B57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</a:t>
            </a:r>
            <a:endParaRPr lang="en-US" sz="3000" dirty="0"/>
          </a:p>
        </p:txBody>
      </p:sp>
      <p:sp>
        <p:nvSpPr>
          <p:cNvPr id="5" name="Text 3"/>
          <p:cNvSpPr/>
          <p:nvPr/>
        </p:nvSpPr>
        <p:spPr>
          <a:xfrm>
            <a:off x="624126" y="1286540"/>
            <a:ext cx="11305604" cy="488247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Amazon (2025) </a:t>
            </a:r>
            <a:r>
              <a:rPr lang="en-GB" sz="1600" i="1" dirty="0"/>
              <a:t>About Amazon: Company Information</a:t>
            </a:r>
            <a:r>
              <a:rPr lang="en-GB" sz="1600" dirty="0"/>
              <a:t>. Available at: </a:t>
            </a:r>
            <a:r>
              <a:rPr lang="en-GB" sz="1600" dirty="0">
                <a:hlinkClick r:id="rId3"/>
              </a:rPr>
              <a:t>https://www.aboutamazon.com</a:t>
            </a:r>
            <a:r>
              <a:rPr lang="en-GB" sz="1600" dirty="0"/>
              <a:t> (Accessed: 24 January 2026).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Amazon Investor Relations (2025) </a:t>
            </a:r>
            <a:r>
              <a:rPr lang="en-GB" sz="1600" i="1" dirty="0"/>
              <a:t>Annual Reports and Financial Information</a:t>
            </a:r>
            <a:r>
              <a:rPr lang="en-GB" sz="1600" dirty="0"/>
              <a:t>. Available at: </a:t>
            </a:r>
            <a:r>
              <a:rPr lang="en-GB" sz="1600" dirty="0">
                <a:hlinkClick r:id="rId4"/>
              </a:rPr>
              <a:t>https://ir.aboutamazon.com</a:t>
            </a:r>
            <a:r>
              <a:rPr lang="en-GB" sz="1600" dirty="0"/>
              <a:t> (Accessed: 24 January 2026).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Investopedia (2024) </a:t>
            </a:r>
            <a:r>
              <a:rPr lang="en-GB" sz="1600" i="1" dirty="0"/>
              <a:t>Organizational Structure: Definition and Types</a:t>
            </a:r>
            <a:r>
              <a:rPr lang="en-GB" sz="1600" dirty="0"/>
              <a:t>. Available at: </a:t>
            </a:r>
            <a:r>
              <a:rPr lang="en-GB" sz="1600" dirty="0">
                <a:hlinkClick r:id="rId5"/>
              </a:rPr>
              <a:t>https://www.investopedia.com/terms/o/organizational-structure.asp</a:t>
            </a:r>
            <a:r>
              <a:rPr lang="en-GB" sz="1600" dirty="0"/>
              <a:t> (Accessed: 24 January 2026).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Indeed Career Guide (2024) </a:t>
            </a:r>
            <a:r>
              <a:rPr lang="en-GB" sz="1600" i="1" dirty="0"/>
              <a:t>Types of Organizational Structures Explained</a:t>
            </a:r>
            <a:r>
              <a:rPr lang="en-GB" sz="1600" dirty="0"/>
              <a:t>. Available at: https://www.indeed.com/career-advice/career-development/types-of-organizational-structure (Accessed: 24 January 2026).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Business.com (2023) </a:t>
            </a:r>
            <a:r>
              <a:rPr lang="en-GB" sz="1600" i="1" dirty="0"/>
              <a:t>Types of Organizational Structure in Business</a:t>
            </a:r>
            <a:r>
              <a:rPr lang="en-GB" sz="1600" dirty="0"/>
              <a:t>. Available at: https://www.business.com/articles/organizational-structure-types/ (Accessed: 24 January 2026).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Corporate Finance Institute (2024) </a:t>
            </a:r>
            <a:r>
              <a:rPr lang="en-GB" sz="1600" i="1" dirty="0"/>
              <a:t>Organizational Structure Overview</a:t>
            </a:r>
            <a:r>
              <a:rPr lang="en-GB" sz="1600" dirty="0"/>
              <a:t>. Available at: https://corporatefinanceinstitute.com/resources/management/organizational-structure/ (Accessed: 24 January 2026). </a:t>
            </a:r>
          </a:p>
          <a:p>
            <a:pPr marL="285750" indent="-285750">
              <a:lnSpc>
                <a:spcPct val="15000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18212A"/>
                </a:solidFill>
              </a:rPr>
              <a:t>collaboration.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586</Words>
  <Application>Microsoft Office PowerPoint</Application>
  <PresentationFormat>Widescreen</PresentationFormat>
  <Paragraphs>58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Elsayed Elsharkawy (2422427)</dc:creator>
  <cp:lastModifiedBy>Elsayed Elsharkawy (2422427)</cp:lastModifiedBy>
  <cp:revision>3</cp:revision>
  <dcterms:created xsi:type="dcterms:W3CDTF">2026-06-16T16:48:02Z</dcterms:created>
  <dcterms:modified xsi:type="dcterms:W3CDTF">2026-06-19T10:58:10Z</dcterms:modified>
</cp:coreProperties>
</file>